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2.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3.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4.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5.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24" r:id="rId5"/>
    <p:sldMasterId id="2147483883" r:id="rId6"/>
    <p:sldMasterId id="2147483958" r:id="rId7"/>
    <p:sldMasterId id="2147484033" r:id="rId8"/>
    <p:sldMasterId id="2147484108" r:id="rId9"/>
  </p:sldMasterIdLst>
  <p:notesMasterIdLst>
    <p:notesMasterId r:id="rId41"/>
  </p:notesMasterIdLst>
  <p:sldIdLst>
    <p:sldId id="1129" r:id="rId10"/>
    <p:sldId id="1147" r:id="rId11"/>
    <p:sldId id="1171" r:id="rId12"/>
    <p:sldId id="2144445182" r:id="rId13"/>
    <p:sldId id="446" r:id="rId14"/>
    <p:sldId id="447" r:id="rId15"/>
    <p:sldId id="282" r:id="rId16"/>
    <p:sldId id="1191" r:id="rId17"/>
    <p:sldId id="1188" r:id="rId18"/>
    <p:sldId id="2144445467" r:id="rId19"/>
    <p:sldId id="2144445235" r:id="rId20"/>
    <p:sldId id="437" r:id="rId21"/>
    <p:sldId id="2144445456" r:id="rId22"/>
    <p:sldId id="2144445457" r:id="rId23"/>
    <p:sldId id="2144445460" r:id="rId24"/>
    <p:sldId id="2144445468" r:id="rId25"/>
    <p:sldId id="2144445458" r:id="rId26"/>
    <p:sldId id="14762" r:id="rId27"/>
    <p:sldId id="2144445472" r:id="rId28"/>
    <p:sldId id="2144445459" r:id="rId29"/>
    <p:sldId id="2144445452" r:id="rId30"/>
    <p:sldId id="2144445463" r:id="rId31"/>
    <p:sldId id="2144445464" r:id="rId32"/>
    <p:sldId id="2144445465" r:id="rId33"/>
    <p:sldId id="2144445445" r:id="rId34"/>
    <p:sldId id="2144445446" r:id="rId35"/>
    <p:sldId id="2144445466" r:id="rId36"/>
    <p:sldId id="14842" r:id="rId37"/>
    <p:sldId id="2144445469" r:id="rId38"/>
    <p:sldId id="14843" r:id="rId39"/>
    <p:sldId id="214444518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0B65793-45EB-4D68-8A75-1EB75F0A7BF5}">
          <p14:sldIdLst>
            <p14:sldId id="1129"/>
            <p14:sldId id="1147"/>
            <p14:sldId id="1171"/>
            <p14:sldId id="2144445182"/>
            <p14:sldId id="446"/>
            <p14:sldId id="447"/>
            <p14:sldId id="282"/>
            <p14:sldId id="1191"/>
            <p14:sldId id="1188"/>
            <p14:sldId id="2144445467"/>
            <p14:sldId id="2144445235"/>
            <p14:sldId id="437"/>
            <p14:sldId id="2144445456"/>
            <p14:sldId id="2144445457"/>
            <p14:sldId id="2144445460"/>
            <p14:sldId id="2144445468"/>
            <p14:sldId id="2144445458"/>
            <p14:sldId id="14762"/>
            <p14:sldId id="2144445472"/>
            <p14:sldId id="2144445459"/>
            <p14:sldId id="2144445452"/>
            <p14:sldId id="2144445463"/>
            <p14:sldId id="2144445464"/>
            <p14:sldId id="2144445465"/>
            <p14:sldId id="2144445445"/>
            <p14:sldId id="2144445446"/>
            <p14:sldId id="2144445466"/>
            <p14:sldId id="14842"/>
            <p14:sldId id="2144445469"/>
            <p14:sldId id="14843"/>
            <p14:sldId id="214444518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66BC"/>
    <a:srgbClr val="2CA58D"/>
    <a:srgbClr val="DB2B38"/>
    <a:srgbClr val="00335B"/>
    <a:srgbClr val="F2F2F2"/>
    <a:srgbClr val="222D5B"/>
    <a:srgbClr val="C7CAC8"/>
    <a:srgbClr val="FFFFFF"/>
    <a:srgbClr val="D9D9D9"/>
    <a:srgbClr val="5D19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7DE630-D559-428C-A180-945EAFC1ABDA}" v="117" dt="2022-03-14T14:55:31.2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553" autoAdjust="0"/>
  </p:normalViewPr>
  <p:slideViewPr>
    <p:cSldViewPr snapToGrid="0">
      <p:cViewPr varScale="1">
        <p:scale>
          <a:sx n="91" d="100"/>
          <a:sy n="91" d="100"/>
        </p:scale>
        <p:origin x="25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microsoft.com/office/2016/11/relationships/changesInfo" Target="changesInfos/changesInfo1.xml"/><Relationship Id="rId20" Type="http://schemas.openxmlformats.org/officeDocument/2006/relationships/slide" Target="slides/slide11.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ena Karoussis" userId="ef357cc0-39f9-4da1-8a90-6c026f42705d" providerId="ADAL" clId="{AD7DE630-D559-428C-A180-945EAFC1ABDA}"/>
    <pc:docChg chg="undo custSel addSld delSld modSld sldOrd delMainMaster modSection">
      <pc:chgData name="Elena Karoussis" userId="ef357cc0-39f9-4da1-8a90-6c026f42705d" providerId="ADAL" clId="{AD7DE630-D559-428C-A180-945EAFC1ABDA}" dt="2022-03-14T14:55:33.887" v="1498" actId="47"/>
      <pc:docMkLst>
        <pc:docMk/>
      </pc:docMkLst>
      <pc:sldChg chg="add del">
        <pc:chgData name="Elena Karoussis" userId="ef357cc0-39f9-4da1-8a90-6c026f42705d" providerId="ADAL" clId="{AD7DE630-D559-428C-A180-945EAFC1ABDA}" dt="2022-03-11T14:50:58.784" v="1051" actId="47"/>
        <pc:sldMkLst>
          <pc:docMk/>
          <pc:sldMk cId="0" sldId="261"/>
        </pc:sldMkLst>
      </pc:sldChg>
      <pc:sldChg chg="addSp delSp modSp mod ord">
        <pc:chgData name="Elena Karoussis" userId="ef357cc0-39f9-4da1-8a90-6c026f42705d" providerId="ADAL" clId="{AD7DE630-D559-428C-A180-945EAFC1ABDA}" dt="2022-03-14T14:34:34.592" v="1438"/>
        <pc:sldMkLst>
          <pc:docMk/>
          <pc:sldMk cId="1387233160" sldId="282"/>
        </pc:sldMkLst>
        <pc:spChg chg="mod">
          <ac:chgData name="Elena Karoussis" userId="ef357cc0-39f9-4da1-8a90-6c026f42705d" providerId="ADAL" clId="{AD7DE630-D559-428C-A180-945EAFC1ABDA}" dt="2022-03-14T13:51:28.877" v="1381"/>
          <ac:spMkLst>
            <pc:docMk/>
            <pc:sldMk cId="1387233160" sldId="282"/>
            <ac:spMk id="3" creationId="{C7861067-55ED-0746-9BB8-BCCA72E02A84}"/>
          </ac:spMkLst>
        </pc:spChg>
        <pc:spChg chg="add del mod">
          <ac:chgData name="Elena Karoussis" userId="ef357cc0-39f9-4da1-8a90-6c026f42705d" providerId="ADAL" clId="{AD7DE630-D559-428C-A180-945EAFC1ABDA}" dt="2022-03-14T14:26:27.614" v="1412" actId="931"/>
          <ac:spMkLst>
            <pc:docMk/>
            <pc:sldMk cId="1387233160" sldId="282"/>
            <ac:spMk id="4" creationId="{46B62CCB-406B-4F17-8C25-DE145F2B040D}"/>
          </ac:spMkLst>
        </pc:spChg>
        <pc:spChg chg="mod">
          <ac:chgData name="Elena Karoussis" userId="ef357cc0-39f9-4da1-8a90-6c026f42705d" providerId="ADAL" clId="{AD7DE630-D559-428C-A180-945EAFC1ABDA}" dt="2022-03-14T14:27:33.315" v="1423" actId="14100"/>
          <ac:spMkLst>
            <pc:docMk/>
            <pc:sldMk cId="1387233160" sldId="282"/>
            <ac:spMk id="7" creationId="{7DFC1332-C716-5240-A25B-41508FC7D8B6}"/>
          </ac:spMkLst>
        </pc:spChg>
        <pc:spChg chg="mod">
          <ac:chgData name="Elena Karoussis" userId="ef357cc0-39f9-4da1-8a90-6c026f42705d" providerId="ADAL" clId="{AD7DE630-D559-428C-A180-945EAFC1ABDA}" dt="2022-03-14T14:27:37.668" v="1424" actId="14100"/>
          <ac:spMkLst>
            <pc:docMk/>
            <pc:sldMk cId="1387233160" sldId="282"/>
            <ac:spMk id="8" creationId="{6BCDB1B2-6C28-D741-B007-219795826ED7}"/>
          </ac:spMkLst>
        </pc:spChg>
        <pc:spChg chg="mod">
          <ac:chgData name="Elena Karoussis" userId="ef357cc0-39f9-4da1-8a90-6c026f42705d" providerId="ADAL" clId="{AD7DE630-D559-428C-A180-945EAFC1ABDA}" dt="2022-03-14T13:52:41.961" v="1408" actId="255"/>
          <ac:spMkLst>
            <pc:docMk/>
            <pc:sldMk cId="1387233160" sldId="282"/>
            <ac:spMk id="9" creationId="{97C8E95F-A001-4806-B90E-9232697356CB}"/>
          </ac:spMkLst>
        </pc:spChg>
        <pc:spChg chg="mod">
          <ac:chgData name="Elena Karoussis" userId="ef357cc0-39f9-4da1-8a90-6c026f42705d" providerId="ADAL" clId="{AD7DE630-D559-428C-A180-945EAFC1ABDA}" dt="2022-03-14T14:27:45.925" v="1426" actId="14100"/>
          <ac:spMkLst>
            <pc:docMk/>
            <pc:sldMk cId="1387233160" sldId="282"/>
            <ac:spMk id="10" creationId="{00325EEA-C36B-4A28-9293-72FFB46853F2}"/>
          </ac:spMkLst>
        </pc:spChg>
        <pc:spChg chg="mod">
          <ac:chgData name="Elena Karoussis" userId="ef357cc0-39f9-4da1-8a90-6c026f42705d" providerId="ADAL" clId="{AD7DE630-D559-428C-A180-945EAFC1ABDA}" dt="2022-03-14T14:27:42.309" v="1425" actId="14100"/>
          <ac:spMkLst>
            <pc:docMk/>
            <pc:sldMk cId="1387233160" sldId="282"/>
            <ac:spMk id="11" creationId="{10D39133-BD78-4A25-8EDF-4B02103DF9BC}"/>
          </ac:spMkLst>
        </pc:spChg>
        <pc:spChg chg="add del mod">
          <ac:chgData name="Elena Karoussis" userId="ef357cc0-39f9-4da1-8a90-6c026f42705d" providerId="ADAL" clId="{AD7DE630-D559-428C-A180-945EAFC1ABDA}" dt="2022-03-14T14:26:42.769" v="1417" actId="931"/>
          <ac:spMkLst>
            <pc:docMk/>
            <pc:sldMk cId="1387233160" sldId="282"/>
            <ac:spMk id="13" creationId="{AE083D24-ED33-4E52-BB7F-53B550C30E7E}"/>
          </ac:spMkLst>
        </pc:spChg>
        <pc:spChg chg="add del mod">
          <ac:chgData name="Elena Karoussis" userId="ef357cc0-39f9-4da1-8a90-6c026f42705d" providerId="ADAL" clId="{AD7DE630-D559-428C-A180-945EAFC1ABDA}" dt="2022-03-14T14:27:22.573" v="1422"/>
          <ac:spMkLst>
            <pc:docMk/>
            <pc:sldMk cId="1387233160" sldId="282"/>
            <ac:spMk id="18" creationId="{C8AC2B48-13DF-470C-94DF-FD89F71FE080}"/>
          </ac:spMkLst>
        </pc:spChg>
        <pc:spChg chg="add del mod">
          <ac:chgData name="Elena Karoussis" userId="ef357cc0-39f9-4da1-8a90-6c026f42705d" providerId="ADAL" clId="{AD7DE630-D559-428C-A180-945EAFC1ABDA}" dt="2022-03-14T14:28:34.225" v="1431" actId="478"/>
          <ac:spMkLst>
            <pc:docMk/>
            <pc:sldMk cId="1387233160" sldId="282"/>
            <ac:spMk id="19" creationId="{79BE3916-3FA3-447F-BA2A-EDF1BAD06035}"/>
          </ac:spMkLst>
        </pc:spChg>
        <pc:spChg chg="add del mod">
          <ac:chgData name="Elena Karoussis" userId="ef357cc0-39f9-4da1-8a90-6c026f42705d" providerId="ADAL" clId="{AD7DE630-D559-428C-A180-945EAFC1ABDA}" dt="2022-03-14T14:27:54.739" v="1427" actId="931"/>
          <ac:spMkLst>
            <pc:docMk/>
            <pc:sldMk cId="1387233160" sldId="282"/>
            <ac:spMk id="20" creationId="{0BF17F3E-F8E7-46E2-8828-94ED9419394E}"/>
          </ac:spMkLst>
        </pc:spChg>
        <pc:spChg chg="add del mod">
          <ac:chgData name="Elena Karoussis" userId="ef357cc0-39f9-4da1-8a90-6c026f42705d" providerId="ADAL" clId="{AD7DE630-D559-428C-A180-945EAFC1ABDA}" dt="2022-03-14T14:33:46.612" v="1434" actId="478"/>
          <ac:spMkLst>
            <pc:docMk/>
            <pc:sldMk cId="1387233160" sldId="282"/>
            <ac:spMk id="23" creationId="{470A08B2-86BC-43F0-B96E-8936B72007F9}"/>
          </ac:spMkLst>
        </pc:spChg>
        <pc:picChg chg="add del mod modCrop">
          <ac:chgData name="Elena Karoussis" userId="ef357cc0-39f9-4da1-8a90-6c026f42705d" providerId="ADAL" clId="{AD7DE630-D559-428C-A180-945EAFC1ABDA}" dt="2022-03-14T14:26:39.626" v="1416" actId="478"/>
          <ac:picMkLst>
            <pc:docMk/>
            <pc:sldMk cId="1387233160" sldId="282"/>
            <ac:picMk id="6" creationId="{A57B2595-6FE4-41E4-8CD8-F7E75E2A779C}"/>
          </ac:picMkLst>
        </pc:picChg>
        <pc:picChg chg="del">
          <ac:chgData name="Elena Karoussis" userId="ef357cc0-39f9-4da1-8a90-6c026f42705d" providerId="ADAL" clId="{AD7DE630-D559-428C-A180-945EAFC1ABDA}" dt="2022-03-14T13:51:20.627" v="1380" actId="478"/>
          <ac:picMkLst>
            <pc:docMk/>
            <pc:sldMk cId="1387233160" sldId="282"/>
            <ac:picMk id="14" creationId="{28C8B411-7005-41C1-853B-B216B9F1B475}"/>
          </ac:picMkLst>
        </pc:picChg>
        <pc:picChg chg="add del mod modCrop">
          <ac:chgData name="Elena Karoussis" userId="ef357cc0-39f9-4da1-8a90-6c026f42705d" providerId="ADAL" clId="{AD7DE630-D559-428C-A180-945EAFC1ABDA}" dt="2022-03-14T14:27:02.346" v="1421" actId="478"/>
          <ac:picMkLst>
            <pc:docMk/>
            <pc:sldMk cId="1387233160" sldId="282"/>
            <ac:picMk id="16" creationId="{AEF557CE-55B0-48ED-B794-EBF96AC02CCB}"/>
          </ac:picMkLst>
        </pc:picChg>
        <pc:picChg chg="add mod modCrop">
          <ac:chgData name="Elena Karoussis" userId="ef357cc0-39f9-4da1-8a90-6c026f42705d" providerId="ADAL" clId="{AD7DE630-D559-428C-A180-945EAFC1ABDA}" dt="2022-03-14T14:33:39.796" v="1433" actId="18131"/>
          <ac:picMkLst>
            <pc:docMk/>
            <pc:sldMk cId="1387233160" sldId="282"/>
            <ac:picMk id="22" creationId="{1DCBDBC5-7CEB-4803-9DD6-8B7F98DB58A5}"/>
          </ac:picMkLst>
        </pc:picChg>
      </pc:sldChg>
      <pc:sldChg chg="addSp modSp mod ord modNotesTx">
        <pc:chgData name="Elena Karoussis" userId="ef357cc0-39f9-4da1-8a90-6c026f42705d" providerId="ADAL" clId="{AD7DE630-D559-428C-A180-945EAFC1ABDA}" dt="2022-03-11T13:46:09.421" v="546" actId="20577"/>
        <pc:sldMkLst>
          <pc:docMk/>
          <pc:sldMk cId="1832787128" sldId="446"/>
        </pc:sldMkLst>
        <pc:spChg chg="mod">
          <ac:chgData name="Elena Karoussis" userId="ef357cc0-39f9-4da1-8a90-6c026f42705d" providerId="ADAL" clId="{AD7DE630-D559-428C-A180-945EAFC1ABDA}" dt="2022-03-11T13:40:38.204" v="282" actId="207"/>
          <ac:spMkLst>
            <pc:docMk/>
            <pc:sldMk cId="1832787128" sldId="446"/>
            <ac:spMk id="3" creationId="{00000000-0000-0000-0000-000000000000}"/>
          </ac:spMkLst>
        </pc:spChg>
        <pc:spChg chg="mod">
          <ac:chgData name="Elena Karoussis" userId="ef357cc0-39f9-4da1-8a90-6c026f42705d" providerId="ADAL" clId="{AD7DE630-D559-428C-A180-945EAFC1ABDA}" dt="2022-03-11T13:40:30.539" v="281" actId="20577"/>
          <ac:spMkLst>
            <pc:docMk/>
            <pc:sldMk cId="1832787128" sldId="446"/>
            <ac:spMk id="4" creationId="{2D513332-C88E-4245-A4A4-06E3819C2F89}"/>
          </ac:spMkLst>
        </pc:spChg>
        <pc:spChg chg="add mod">
          <ac:chgData name="Elena Karoussis" userId="ef357cc0-39f9-4da1-8a90-6c026f42705d" providerId="ADAL" clId="{AD7DE630-D559-428C-A180-945EAFC1ABDA}" dt="2022-03-11T13:45:24.843" v="424" actId="1038"/>
          <ac:spMkLst>
            <pc:docMk/>
            <pc:sldMk cId="1832787128" sldId="446"/>
            <ac:spMk id="16" creationId="{D947E5BC-7979-4235-9013-14EA0044EB2A}"/>
          </ac:spMkLst>
        </pc:spChg>
        <pc:spChg chg="mod">
          <ac:chgData name="Elena Karoussis" userId="ef357cc0-39f9-4da1-8a90-6c026f42705d" providerId="ADAL" clId="{AD7DE630-D559-428C-A180-945EAFC1ABDA}" dt="2022-03-11T13:41:57.967" v="329" actId="20577"/>
          <ac:spMkLst>
            <pc:docMk/>
            <pc:sldMk cId="1832787128" sldId="446"/>
            <ac:spMk id="17" creationId="{AF4CC7A0-29A4-4D05-BE22-80DF00B8EA2F}"/>
          </ac:spMkLst>
        </pc:spChg>
        <pc:spChg chg="mod">
          <ac:chgData name="Elena Karoussis" userId="ef357cc0-39f9-4da1-8a90-6c026f42705d" providerId="ADAL" clId="{AD7DE630-D559-428C-A180-945EAFC1ABDA}" dt="2022-03-11T13:42:51.474" v="358" actId="20577"/>
          <ac:spMkLst>
            <pc:docMk/>
            <pc:sldMk cId="1832787128" sldId="446"/>
            <ac:spMk id="20" creationId="{00000000-0000-0000-0000-000000000000}"/>
          </ac:spMkLst>
        </pc:spChg>
        <pc:spChg chg="mod">
          <ac:chgData name="Elena Karoussis" userId="ef357cc0-39f9-4da1-8a90-6c026f42705d" providerId="ADAL" clId="{AD7DE630-D559-428C-A180-945EAFC1ABDA}" dt="2022-03-11T13:39:53.675" v="211" actId="20577"/>
          <ac:spMkLst>
            <pc:docMk/>
            <pc:sldMk cId="1832787128" sldId="446"/>
            <ac:spMk id="24" creationId="{00000000-0000-0000-0000-000000000000}"/>
          </ac:spMkLst>
        </pc:spChg>
        <pc:spChg chg="mod">
          <ac:chgData name="Elena Karoussis" userId="ef357cc0-39f9-4da1-8a90-6c026f42705d" providerId="ADAL" clId="{AD7DE630-D559-428C-A180-945EAFC1ABDA}" dt="2022-03-11T13:41:02.249" v="286" actId="20577"/>
          <ac:spMkLst>
            <pc:docMk/>
            <pc:sldMk cId="1832787128" sldId="446"/>
            <ac:spMk id="27" creationId="{00000000-0000-0000-0000-000000000000}"/>
          </ac:spMkLst>
        </pc:spChg>
      </pc:sldChg>
      <pc:sldChg chg="addSp delSp modSp mod ord">
        <pc:chgData name="Elena Karoussis" userId="ef357cc0-39f9-4da1-8a90-6c026f42705d" providerId="ADAL" clId="{AD7DE630-D559-428C-A180-945EAFC1ABDA}" dt="2022-03-14T14:34:34.592" v="1438"/>
        <pc:sldMkLst>
          <pc:docMk/>
          <pc:sldMk cId="4265823372" sldId="447"/>
        </pc:sldMkLst>
        <pc:spChg chg="mod">
          <ac:chgData name="Elena Karoussis" userId="ef357cc0-39f9-4da1-8a90-6c026f42705d" providerId="ADAL" clId="{AD7DE630-D559-428C-A180-945EAFC1ABDA}" dt="2022-03-14T13:52:25.622" v="1383" actId="20577"/>
          <ac:spMkLst>
            <pc:docMk/>
            <pc:sldMk cId="4265823372" sldId="447"/>
            <ac:spMk id="4" creationId="{00000000-0000-0000-0000-000000000000}"/>
          </ac:spMkLst>
        </pc:spChg>
        <pc:spChg chg="mod">
          <ac:chgData name="Elena Karoussis" userId="ef357cc0-39f9-4da1-8a90-6c026f42705d" providerId="ADAL" clId="{AD7DE630-D559-428C-A180-945EAFC1ABDA}" dt="2022-03-14T13:47:02.407" v="1288"/>
          <ac:spMkLst>
            <pc:docMk/>
            <pc:sldMk cId="4265823372" sldId="447"/>
            <ac:spMk id="7" creationId="{00000000-0000-0000-0000-000000000000}"/>
          </ac:spMkLst>
        </pc:spChg>
        <pc:spChg chg="del">
          <ac:chgData name="Elena Karoussis" userId="ef357cc0-39f9-4da1-8a90-6c026f42705d" providerId="ADAL" clId="{AD7DE630-D559-428C-A180-945EAFC1ABDA}" dt="2022-03-14T13:45:00.592" v="1233" actId="478"/>
          <ac:spMkLst>
            <pc:docMk/>
            <pc:sldMk cId="4265823372" sldId="447"/>
            <ac:spMk id="17" creationId="{6796B4C6-03FA-455E-8983-1FEA1F993EA4}"/>
          </ac:spMkLst>
        </pc:spChg>
        <pc:spChg chg="del mod">
          <ac:chgData name="Elena Karoussis" userId="ef357cc0-39f9-4da1-8a90-6c026f42705d" providerId="ADAL" clId="{AD7DE630-D559-428C-A180-945EAFC1ABDA}" dt="2022-03-14T13:43:52.166" v="1201" actId="478"/>
          <ac:spMkLst>
            <pc:docMk/>
            <pc:sldMk cId="4265823372" sldId="447"/>
            <ac:spMk id="18" creationId="{00000000-0000-0000-0000-000000000000}"/>
          </ac:spMkLst>
        </pc:spChg>
        <pc:spChg chg="add mod">
          <ac:chgData name="Elena Karoussis" userId="ef357cc0-39f9-4da1-8a90-6c026f42705d" providerId="ADAL" clId="{AD7DE630-D559-428C-A180-945EAFC1ABDA}" dt="2022-03-14T13:44:06.606" v="1221" actId="1035"/>
          <ac:spMkLst>
            <pc:docMk/>
            <pc:sldMk cId="4265823372" sldId="447"/>
            <ac:spMk id="19" creationId="{1616650F-D7FF-4655-8884-078F7B4603C4}"/>
          </ac:spMkLst>
        </pc:spChg>
        <pc:spChg chg="add mod ord">
          <ac:chgData name="Elena Karoussis" userId="ef357cc0-39f9-4da1-8a90-6c026f42705d" providerId="ADAL" clId="{AD7DE630-D559-428C-A180-945EAFC1ABDA}" dt="2022-03-14T13:45:11.892" v="1238" actId="167"/>
          <ac:spMkLst>
            <pc:docMk/>
            <pc:sldMk cId="4265823372" sldId="447"/>
            <ac:spMk id="20" creationId="{4AB762DE-3505-4CBF-9B89-58E1ECE6E094}"/>
          </ac:spMkLst>
        </pc:spChg>
        <pc:spChg chg="mod">
          <ac:chgData name="Elena Karoussis" userId="ef357cc0-39f9-4da1-8a90-6c026f42705d" providerId="ADAL" clId="{AD7DE630-D559-428C-A180-945EAFC1ABDA}" dt="2022-03-14T13:47:25.987" v="1294" actId="20577"/>
          <ac:spMkLst>
            <pc:docMk/>
            <pc:sldMk cId="4265823372" sldId="447"/>
            <ac:spMk id="22" creationId="{00000000-0000-0000-0000-000000000000}"/>
          </ac:spMkLst>
        </pc:spChg>
        <pc:spChg chg="del">
          <ac:chgData name="Elena Karoussis" userId="ef357cc0-39f9-4da1-8a90-6c026f42705d" providerId="ADAL" clId="{AD7DE630-D559-428C-A180-945EAFC1ABDA}" dt="2022-03-14T13:43:54.887" v="1202" actId="478"/>
          <ac:spMkLst>
            <pc:docMk/>
            <pc:sldMk cId="4265823372" sldId="447"/>
            <ac:spMk id="29" creationId="{00000000-0000-0000-0000-000000000000}"/>
          </ac:spMkLst>
        </pc:spChg>
        <pc:spChg chg="mod">
          <ac:chgData name="Elena Karoussis" userId="ef357cc0-39f9-4da1-8a90-6c026f42705d" providerId="ADAL" clId="{AD7DE630-D559-428C-A180-945EAFC1ABDA}" dt="2022-03-14T13:56:35.945" v="1411" actId="20577"/>
          <ac:spMkLst>
            <pc:docMk/>
            <pc:sldMk cId="4265823372" sldId="447"/>
            <ac:spMk id="39" creationId="{00000000-0000-0000-0000-000000000000}"/>
          </ac:spMkLst>
        </pc:spChg>
        <pc:spChg chg="mod">
          <ac:chgData name="Elena Karoussis" userId="ef357cc0-39f9-4da1-8a90-6c026f42705d" providerId="ADAL" clId="{AD7DE630-D559-428C-A180-945EAFC1ABDA}" dt="2022-03-14T13:46:36.118" v="1286" actId="207"/>
          <ac:spMkLst>
            <pc:docMk/>
            <pc:sldMk cId="4265823372" sldId="447"/>
            <ac:spMk id="40" creationId="{00000000-0000-0000-0000-000000000000}"/>
          </ac:spMkLst>
        </pc:spChg>
        <pc:spChg chg="mod">
          <ac:chgData name="Elena Karoussis" userId="ef357cc0-39f9-4da1-8a90-6c026f42705d" providerId="ADAL" clId="{AD7DE630-D559-428C-A180-945EAFC1ABDA}" dt="2022-03-14T13:47:28.386" v="1296" actId="20577"/>
          <ac:spMkLst>
            <pc:docMk/>
            <pc:sldMk cId="4265823372" sldId="447"/>
            <ac:spMk id="42" creationId="{00000000-0000-0000-0000-000000000000}"/>
          </ac:spMkLst>
        </pc:spChg>
        <pc:picChg chg="del">
          <ac:chgData name="Elena Karoussis" userId="ef357cc0-39f9-4da1-8a90-6c026f42705d" providerId="ADAL" clId="{AD7DE630-D559-428C-A180-945EAFC1ABDA}" dt="2022-03-14T13:45:01.985" v="1234" actId="478"/>
          <ac:picMkLst>
            <pc:docMk/>
            <pc:sldMk cId="4265823372" sldId="447"/>
            <ac:picMk id="8" creationId="{9487FCAD-2E64-4AEF-AB2B-D3BB1419E56F}"/>
          </ac:picMkLst>
        </pc:picChg>
        <pc:picChg chg="add mod ord modCrop">
          <ac:chgData name="Elena Karoussis" userId="ef357cc0-39f9-4da1-8a90-6c026f42705d" providerId="ADAL" clId="{AD7DE630-D559-428C-A180-945EAFC1ABDA}" dt="2022-03-14T13:45:14.954" v="1239" actId="167"/>
          <ac:picMkLst>
            <pc:docMk/>
            <pc:sldMk cId="4265823372" sldId="447"/>
            <ac:picMk id="21" creationId="{1E4E34CA-51A4-4CEF-B8E7-1D815D42538C}"/>
          </ac:picMkLst>
        </pc:picChg>
      </pc:sldChg>
      <pc:sldChg chg="del">
        <pc:chgData name="Elena Karoussis" userId="ef357cc0-39f9-4da1-8a90-6c026f42705d" providerId="ADAL" clId="{AD7DE630-D559-428C-A180-945EAFC1ABDA}" dt="2022-03-11T13:29:42.943" v="194" actId="47"/>
        <pc:sldMkLst>
          <pc:docMk/>
          <pc:sldMk cId="2556495691" sldId="448"/>
        </pc:sldMkLst>
      </pc:sldChg>
      <pc:sldChg chg="addSp delSp modSp mod">
        <pc:chgData name="Elena Karoussis" userId="ef357cc0-39f9-4da1-8a90-6c026f42705d" providerId="ADAL" clId="{AD7DE630-D559-428C-A180-945EAFC1ABDA}" dt="2022-03-14T14:55:20.370" v="1497" actId="167"/>
        <pc:sldMkLst>
          <pc:docMk/>
          <pc:sldMk cId="276454320" sldId="1129"/>
        </pc:sldMkLst>
        <pc:spChg chg="mod ord">
          <ac:chgData name="Elena Karoussis" userId="ef357cc0-39f9-4da1-8a90-6c026f42705d" providerId="ADAL" clId="{AD7DE630-D559-428C-A180-945EAFC1ABDA}" dt="2022-03-14T14:55:07.939" v="1494" actId="167"/>
          <ac:spMkLst>
            <pc:docMk/>
            <pc:sldMk cId="276454320" sldId="1129"/>
            <ac:spMk id="4" creationId="{F58D6A49-5D10-47A9-BBBF-10F2B6529405}"/>
          </ac:spMkLst>
        </pc:spChg>
        <pc:spChg chg="mod">
          <ac:chgData name="Elena Karoussis" userId="ef357cc0-39f9-4da1-8a90-6c026f42705d" providerId="ADAL" clId="{AD7DE630-D559-428C-A180-945EAFC1ABDA}" dt="2022-03-11T12:13:30.788" v="5" actId="20577"/>
          <ac:spMkLst>
            <pc:docMk/>
            <pc:sldMk cId="276454320" sldId="1129"/>
            <ac:spMk id="5" creationId="{00000000-0000-0000-0000-000000000000}"/>
          </ac:spMkLst>
        </pc:spChg>
        <pc:picChg chg="del">
          <ac:chgData name="Elena Karoussis" userId="ef357cc0-39f9-4da1-8a90-6c026f42705d" providerId="ADAL" clId="{AD7DE630-D559-428C-A180-945EAFC1ABDA}" dt="2022-03-11T12:15:02.911" v="8" actId="478"/>
          <ac:picMkLst>
            <pc:docMk/>
            <pc:sldMk cId="276454320" sldId="1129"/>
            <ac:picMk id="3" creationId="{91EE2AAC-378E-43DC-9483-2518DB08BF28}"/>
          </ac:picMkLst>
        </pc:picChg>
        <pc:picChg chg="add del mod ord">
          <ac:chgData name="Elena Karoussis" userId="ef357cc0-39f9-4da1-8a90-6c026f42705d" providerId="ADAL" clId="{AD7DE630-D559-428C-A180-945EAFC1ABDA}" dt="2022-03-11T14:26:57.257" v="1016" actId="478"/>
          <ac:picMkLst>
            <pc:docMk/>
            <pc:sldMk cId="276454320" sldId="1129"/>
            <ac:picMk id="8" creationId="{9A5ABF3B-A439-4CBA-B639-31E485944925}"/>
          </ac:picMkLst>
        </pc:picChg>
        <pc:picChg chg="add del mod ord">
          <ac:chgData name="Elena Karoussis" userId="ef357cc0-39f9-4da1-8a90-6c026f42705d" providerId="ADAL" clId="{AD7DE630-D559-428C-A180-945EAFC1ABDA}" dt="2022-03-14T14:55:10.929" v="1495" actId="478"/>
          <ac:picMkLst>
            <pc:docMk/>
            <pc:sldMk cId="276454320" sldId="1129"/>
            <ac:picMk id="10" creationId="{2C36F7E1-8DCE-4C47-B7A8-54A929287852}"/>
          </ac:picMkLst>
        </pc:picChg>
        <pc:picChg chg="add mod">
          <ac:chgData name="Elena Karoussis" userId="ef357cc0-39f9-4da1-8a90-6c026f42705d" providerId="ADAL" clId="{AD7DE630-D559-428C-A180-945EAFC1ABDA}" dt="2022-03-14T14:55:20.370" v="1497" actId="167"/>
          <ac:picMkLst>
            <pc:docMk/>
            <pc:sldMk cId="276454320" sldId="1129"/>
            <ac:picMk id="2050" creationId="{D1DFF869-2E68-4AAE-9A33-CADE00D0986E}"/>
          </ac:picMkLst>
        </pc:picChg>
      </pc:sldChg>
      <pc:sldChg chg="modSp mod modNotesTx">
        <pc:chgData name="Elena Karoussis" userId="ef357cc0-39f9-4da1-8a90-6c026f42705d" providerId="ADAL" clId="{AD7DE630-D559-428C-A180-945EAFC1ABDA}" dt="2022-03-11T13:17:17.339" v="186" actId="6549"/>
        <pc:sldMkLst>
          <pc:docMk/>
          <pc:sldMk cId="2673560415" sldId="1147"/>
        </pc:sldMkLst>
        <pc:spChg chg="mod">
          <ac:chgData name="Elena Karoussis" userId="ef357cc0-39f9-4da1-8a90-6c026f42705d" providerId="ADAL" clId="{AD7DE630-D559-428C-A180-945EAFC1ABDA}" dt="2022-03-11T12:51:36.110" v="16" actId="20577"/>
          <ac:spMkLst>
            <pc:docMk/>
            <pc:sldMk cId="2673560415" sldId="1147"/>
            <ac:spMk id="3" creationId="{00000000-0000-0000-0000-000000000000}"/>
          </ac:spMkLst>
        </pc:spChg>
        <pc:spChg chg="mod">
          <ac:chgData name="Elena Karoussis" userId="ef357cc0-39f9-4da1-8a90-6c026f42705d" providerId="ADAL" clId="{AD7DE630-D559-428C-A180-945EAFC1ABDA}" dt="2022-03-11T13:14:17.884" v="158" actId="207"/>
          <ac:spMkLst>
            <pc:docMk/>
            <pc:sldMk cId="2673560415" sldId="1147"/>
            <ac:spMk id="5" creationId="{00000000-0000-0000-0000-000000000000}"/>
          </ac:spMkLst>
        </pc:spChg>
        <pc:spChg chg="mod ord">
          <ac:chgData name="Elena Karoussis" userId="ef357cc0-39f9-4da1-8a90-6c026f42705d" providerId="ADAL" clId="{AD7DE630-D559-428C-A180-945EAFC1ABDA}" dt="2022-03-11T13:17:17.339" v="186" actId="6549"/>
          <ac:spMkLst>
            <pc:docMk/>
            <pc:sldMk cId="2673560415" sldId="1147"/>
            <ac:spMk id="10" creationId="{00000000-0000-0000-0000-000000000000}"/>
          </ac:spMkLst>
        </pc:spChg>
      </pc:sldChg>
      <pc:sldChg chg="del">
        <pc:chgData name="Elena Karoussis" userId="ef357cc0-39f9-4da1-8a90-6c026f42705d" providerId="ADAL" clId="{AD7DE630-D559-428C-A180-945EAFC1ABDA}" dt="2022-03-11T12:51:32.065" v="14" actId="47"/>
        <pc:sldMkLst>
          <pc:docMk/>
          <pc:sldMk cId="1024121107" sldId="1149"/>
        </pc:sldMkLst>
      </pc:sldChg>
      <pc:sldChg chg="delSp modSp">
        <pc:chgData name="Elena Karoussis" userId="ef357cc0-39f9-4da1-8a90-6c026f42705d" providerId="ADAL" clId="{AD7DE630-D559-428C-A180-945EAFC1ABDA}" dt="2022-03-11T13:06:56.728" v="77" actId="1076"/>
        <pc:sldMkLst>
          <pc:docMk/>
          <pc:sldMk cId="1036634481" sldId="1171"/>
        </pc:sldMkLst>
        <pc:picChg chg="mod">
          <ac:chgData name="Elena Karoussis" userId="ef357cc0-39f9-4da1-8a90-6c026f42705d" providerId="ADAL" clId="{AD7DE630-D559-428C-A180-945EAFC1ABDA}" dt="2022-03-11T13:06:56.728" v="77" actId="1076"/>
          <ac:picMkLst>
            <pc:docMk/>
            <pc:sldMk cId="1036634481" sldId="1171"/>
            <ac:picMk id="1026" creationId="{E1B03CA2-33F7-4618-9980-7CD5E9CFEBAF}"/>
          </ac:picMkLst>
        </pc:picChg>
        <pc:picChg chg="del">
          <ac:chgData name="Elena Karoussis" userId="ef357cc0-39f9-4da1-8a90-6c026f42705d" providerId="ADAL" clId="{AD7DE630-D559-428C-A180-945EAFC1ABDA}" dt="2022-03-11T13:05:51.419" v="66" actId="478"/>
          <ac:picMkLst>
            <pc:docMk/>
            <pc:sldMk cId="1036634481" sldId="1171"/>
            <ac:picMk id="1028" creationId="{4DCA3690-2F93-42E3-B370-FAF6E47ACD08}"/>
          </ac:picMkLst>
        </pc:picChg>
        <pc:picChg chg="mod">
          <ac:chgData name="Elena Karoussis" userId="ef357cc0-39f9-4da1-8a90-6c026f42705d" providerId="ADAL" clId="{AD7DE630-D559-428C-A180-945EAFC1ABDA}" dt="2022-03-11T13:06:51.841" v="73" actId="1076"/>
          <ac:picMkLst>
            <pc:docMk/>
            <pc:sldMk cId="1036634481" sldId="1171"/>
            <ac:picMk id="1032" creationId="{00E0339E-D763-414C-993E-A464C9394482}"/>
          </ac:picMkLst>
        </pc:picChg>
        <pc:picChg chg="mod">
          <ac:chgData name="Elena Karoussis" userId="ef357cc0-39f9-4da1-8a90-6c026f42705d" providerId="ADAL" clId="{AD7DE630-D559-428C-A180-945EAFC1ABDA}" dt="2022-03-11T13:06:50.343" v="72" actId="1076"/>
          <ac:picMkLst>
            <pc:docMk/>
            <pc:sldMk cId="1036634481" sldId="1171"/>
            <ac:picMk id="1036" creationId="{165886D7-9C91-42CC-8AA4-C659C3D828C1}"/>
          </ac:picMkLst>
        </pc:picChg>
        <pc:picChg chg="mod">
          <ac:chgData name="Elena Karoussis" userId="ef357cc0-39f9-4da1-8a90-6c026f42705d" providerId="ADAL" clId="{AD7DE630-D559-428C-A180-945EAFC1ABDA}" dt="2022-03-11T13:06:48.928" v="71" actId="1076"/>
          <ac:picMkLst>
            <pc:docMk/>
            <pc:sldMk cId="1036634481" sldId="1171"/>
            <ac:picMk id="1044" creationId="{497AA674-A84D-449F-9376-3F310C0B52A9}"/>
          </ac:picMkLst>
        </pc:picChg>
        <pc:picChg chg="del">
          <ac:chgData name="Elena Karoussis" userId="ef357cc0-39f9-4da1-8a90-6c026f42705d" providerId="ADAL" clId="{AD7DE630-D559-428C-A180-945EAFC1ABDA}" dt="2022-03-11T13:06:06.956" v="67" actId="478"/>
          <ac:picMkLst>
            <pc:docMk/>
            <pc:sldMk cId="1036634481" sldId="1171"/>
            <ac:picMk id="1050" creationId="{8E06D5A0-D8AE-4DCA-8BF9-40A885ACEB14}"/>
          </ac:picMkLst>
        </pc:picChg>
        <pc:picChg chg="mod">
          <ac:chgData name="Elena Karoussis" userId="ef357cc0-39f9-4da1-8a90-6c026f42705d" providerId="ADAL" clId="{AD7DE630-D559-428C-A180-945EAFC1ABDA}" dt="2022-03-11T13:06:55.319" v="76" actId="1076"/>
          <ac:picMkLst>
            <pc:docMk/>
            <pc:sldMk cId="1036634481" sldId="1171"/>
            <ac:picMk id="1054" creationId="{3B9D00C4-A497-498E-9818-5D8FD97FD026}"/>
          </ac:picMkLst>
        </pc:picChg>
        <pc:picChg chg="mod">
          <ac:chgData name="Elena Karoussis" userId="ef357cc0-39f9-4da1-8a90-6c026f42705d" providerId="ADAL" clId="{AD7DE630-D559-428C-A180-945EAFC1ABDA}" dt="2022-03-11T13:06:47.104" v="70" actId="1076"/>
          <ac:picMkLst>
            <pc:docMk/>
            <pc:sldMk cId="1036634481" sldId="1171"/>
            <ac:picMk id="1060" creationId="{5DE9E6A3-BD4C-42AD-87D0-4E6422367E79}"/>
          </ac:picMkLst>
        </pc:picChg>
      </pc:sldChg>
      <pc:sldChg chg="del">
        <pc:chgData name="Elena Karoussis" userId="ef357cc0-39f9-4da1-8a90-6c026f42705d" providerId="ADAL" clId="{AD7DE630-D559-428C-A180-945EAFC1ABDA}" dt="2022-03-11T12:51:11.774" v="13" actId="47"/>
        <pc:sldMkLst>
          <pc:docMk/>
          <pc:sldMk cId="1750567115" sldId="1173"/>
        </pc:sldMkLst>
      </pc:sldChg>
      <pc:sldChg chg="addSp delSp modSp mod modNotesTx">
        <pc:chgData name="Elena Karoussis" userId="ef357cc0-39f9-4da1-8a90-6c026f42705d" providerId="ADAL" clId="{AD7DE630-D559-428C-A180-945EAFC1ABDA}" dt="2022-03-11T15:51:57.006" v="1077" actId="20577"/>
        <pc:sldMkLst>
          <pc:docMk/>
          <pc:sldMk cId="532959771" sldId="1189"/>
        </pc:sldMkLst>
        <pc:spChg chg="add del mod">
          <ac:chgData name="Elena Karoussis" userId="ef357cc0-39f9-4da1-8a90-6c026f42705d" providerId="ADAL" clId="{AD7DE630-D559-428C-A180-945EAFC1ABDA}" dt="2022-03-11T14:49:22.973" v="1038"/>
          <ac:spMkLst>
            <pc:docMk/>
            <pc:sldMk cId="532959771" sldId="1189"/>
            <ac:spMk id="3" creationId="{AF237287-D600-4E35-A99F-19B5549992FC}"/>
          </ac:spMkLst>
        </pc:spChg>
        <pc:spChg chg="add del mod">
          <ac:chgData name="Elena Karoussis" userId="ef357cc0-39f9-4da1-8a90-6c026f42705d" providerId="ADAL" clId="{AD7DE630-D559-428C-A180-945EAFC1ABDA}" dt="2022-03-11T14:50:04.724" v="1043"/>
          <ac:spMkLst>
            <pc:docMk/>
            <pc:sldMk cId="532959771" sldId="1189"/>
            <ac:spMk id="6" creationId="{2E6955ED-9A9C-45CB-84EF-99D96E6B6CDC}"/>
          </ac:spMkLst>
        </pc:spChg>
        <pc:spChg chg="add del mod">
          <ac:chgData name="Elena Karoussis" userId="ef357cc0-39f9-4da1-8a90-6c026f42705d" providerId="ADAL" clId="{AD7DE630-D559-428C-A180-945EAFC1ABDA}" dt="2022-03-11T14:51:29.252" v="1054"/>
          <ac:spMkLst>
            <pc:docMk/>
            <pc:sldMk cId="532959771" sldId="1189"/>
            <ac:spMk id="8" creationId="{C8F662DA-6E98-4BE7-BD49-19981BA6F747}"/>
          </ac:spMkLst>
        </pc:spChg>
        <pc:spChg chg="mod">
          <ac:chgData name="Elena Karoussis" userId="ef357cc0-39f9-4da1-8a90-6c026f42705d" providerId="ADAL" clId="{AD7DE630-D559-428C-A180-945EAFC1ABDA}" dt="2022-03-11T14:49:27.980" v="1040" actId="962"/>
          <ac:spMkLst>
            <pc:docMk/>
            <pc:sldMk cId="532959771" sldId="1189"/>
            <ac:spMk id="10" creationId="{60D5BF74-903A-4330-A25D-93BF1DD56F6A}"/>
          </ac:spMkLst>
        </pc:spChg>
        <pc:spChg chg="add del mod">
          <ac:chgData name="Elena Karoussis" userId="ef357cc0-39f9-4da1-8a90-6c026f42705d" providerId="ADAL" clId="{AD7DE630-D559-428C-A180-945EAFC1ABDA}" dt="2022-03-11T14:50:17.747" v="1044"/>
          <ac:spMkLst>
            <pc:docMk/>
            <pc:sldMk cId="532959771" sldId="1189"/>
            <ac:spMk id="12" creationId="{B9ADDBB5-DD12-45A2-9F1A-28E0C6553C8C}"/>
          </ac:spMkLst>
        </pc:spChg>
        <pc:spChg chg="add del mod">
          <ac:chgData name="Elena Karoussis" userId="ef357cc0-39f9-4da1-8a90-6c026f42705d" providerId="ADAL" clId="{AD7DE630-D559-428C-A180-945EAFC1ABDA}" dt="2022-03-11T14:49:44.166" v="1041"/>
          <ac:spMkLst>
            <pc:docMk/>
            <pc:sldMk cId="532959771" sldId="1189"/>
            <ac:spMk id="14" creationId="{6656A9C0-6499-4F87-B84F-76F3005C2DE1}"/>
          </ac:spMkLst>
        </pc:spChg>
        <pc:spChg chg="add del mod">
          <ac:chgData name="Elena Karoussis" userId="ef357cc0-39f9-4da1-8a90-6c026f42705d" providerId="ADAL" clId="{AD7DE630-D559-428C-A180-945EAFC1ABDA}" dt="2022-03-11T14:51:09.253" v="1052"/>
          <ac:spMkLst>
            <pc:docMk/>
            <pc:sldMk cId="532959771" sldId="1189"/>
            <ac:spMk id="24" creationId="{ECED5727-85F6-42F6-8108-3A122EABFD1D}"/>
          </ac:spMkLst>
        </pc:spChg>
        <pc:spChg chg="add del mod">
          <ac:chgData name="Elena Karoussis" userId="ef357cc0-39f9-4da1-8a90-6c026f42705d" providerId="ADAL" clId="{AD7DE630-D559-428C-A180-945EAFC1ABDA}" dt="2022-03-11T14:52:40.901" v="1057"/>
          <ac:spMkLst>
            <pc:docMk/>
            <pc:sldMk cId="532959771" sldId="1189"/>
            <ac:spMk id="29" creationId="{78670D4B-E31F-4362-98AC-E143FF9A3FB6}"/>
          </ac:spMkLst>
        </pc:spChg>
        <pc:picChg chg="del">
          <ac:chgData name="Elena Karoussis" userId="ef357cc0-39f9-4da1-8a90-6c026f42705d" providerId="ADAL" clId="{AD7DE630-D559-428C-A180-945EAFC1ABDA}" dt="2022-03-11T14:48:09.152" v="1036" actId="478"/>
          <ac:picMkLst>
            <pc:docMk/>
            <pc:sldMk cId="532959771" sldId="1189"/>
            <ac:picMk id="4" creationId="{6E483EEF-307C-4F5E-8C84-B38D6E30693A}"/>
          </ac:picMkLst>
        </pc:picChg>
        <pc:picChg chg="del">
          <ac:chgData name="Elena Karoussis" userId="ef357cc0-39f9-4da1-8a90-6c026f42705d" providerId="ADAL" clId="{AD7DE630-D559-428C-A180-945EAFC1ABDA}" dt="2022-03-11T14:48:07.810" v="1034" actId="478"/>
          <ac:picMkLst>
            <pc:docMk/>
            <pc:sldMk cId="532959771" sldId="1189"/>
            <ac:picMk id="9" creationId="{78190BE1-1FA4-4EEB-B765-3E6FE9562107}"/>
          </ac:picMkLst>
        </pc:picChg>
        <pc:picChg chg="del">
          <ac:chgData name="Elena Karoussis" userId="ef357cc0-39f9-4da1-8a90-6c026f42705d" providerId="ADAL" clId="{AD7DE630-D559-428C-A180-945EAFC1ABDA}" dt="2022-03-11T14:48:09.611" v="1037" actId="478"/>
          <ac:picMkLst>
            <pc:docMk/>
            <pc:sldMk cId="532959771" sldId="1189"/>
            <ac:picMk id="16" creationId="{DC846EC5-7282-46A6-BD27-D9F208BF7399}"/>
          </ac:picMkLst>
        </pc:picChg>
        <pc:picChg chg="add del mod">
          <ac:chgData name="Elena Karoussis" userId="ef357cc0-39f9-4da1-8a90-6c026f42705d" providerId="ADAL" clId="{AD7DE630-D559-428C-A180-945EAFC1ABDA}" dt="2022-03-11T14:50:43.380" v="1045" actId="478"/>
          <ac:picMkLst>
            <pc:docMk/>
            <pc:sldMk cId="532959771" sldId="1189"/>
            <ac:picMk id="17" creationId="{E55519C9-282C-4A34-935F-2715DB01430B}"/>
          </ac:picMkLst>
        </pc:picChg>
        <pc:picChg chg="del">
          <ac:chgData name="Elena Karoussis" userId="ef357cc0-39f9-4da1-8a90-6c026f42705d" providerId="ADAL" clId="{AD7DE630-D559-428C-A180-945EAFC1ABDA}" dt="2022-03-11T14:48:08.438" v="1035" actId="478"/>
          <ac:picMkLst>
            <pc:docMk/>
            <pc:sldMk cId="532959771" sldId="1189"/>
            <ac:picMk id="18" creationId="{B2DD5AB5-E483-4719-943A-7D3F4D8AE388}"/>
          </ac:picMkLst>
        </pc:picChg>
        <pc:picChg chg="del">
          <ac:chgData name="Elena Karoussis" userId="ef357cc0-39f9-4da1-8a90-6c026f42705d" providerId="ADAL" clId="{AD7DE630-D559-428C-A180-945EAFC1ABDA}" dt="2022-03-11T14:48:06.089" v="1033" actId="478"/>
          <ac:picMkLst>
            <pc:docMk/>
            <pc:sldMk cId="532959771" sldId="1189"/>
            <ac:picMk id="20" creationId="{779B9703-2C63-4CF4-9558-997C6EB2228B}"/>
          </ac:picMkLst>
        </pc:picChg>
        <pc:picChg chg="add mod">
          <ac:chgData name="Elena Karoussis" userId="ef357cc0-39f9-4da1-8a90-6c026f42705d" providerId="ADAL" clId="{AD7DE630-D559-428C-A180-945EAFC1ABDA}" dt="2022-03-11T14:49:51.133" v="1042" actId="18131"/>
          <ac:picMkLst>
            <pc:docMk/>
            <pc:sldMk cId="532959771" sldId="1189"/>
            <ac:picMk id="21" creationId="{E9126B4A-A841-4E84-B25B-F688E95B95CB}"/>
          </ac:picMkLst>
        </pc:picChg>
        <pc:picChg chg="add mod">
          <ac:chgData name="Elena Karoussis" userId="ef357cc0-39f9-4da1-8a90-6c026f42705d" providerId="ADAL" clId="{AD7DE630-D559-428C-A180-945EAFC1ABDA}" dt="2022-03-11T14:50:04.724" v="1043"/>
          <ac:picMkLst>
            <pc:docMk/>
            <pc:sldMk cId="532959771" sldId="1189"/>
            <ac:picMk id="22" creationId="{CB2BD16D-12A7-42E1-8736-FC06425EF704}"/>
          </ac:picMkLst>
        </pc:picChg>
        <pc:picChg chg="add mod">
          <ac:chgData name="Elena Karoussis" userId="ef357cc0-39f9-4da1-8a90-6c026f42705d" providerId="ADAL" clId="{AD7DE630-D559-428C-A180-945EAFC1ABDA}" dt="2022-03-11T14:50:17.747" v="1044"/>
          <ac:picMkLst>
            <pc:docMk/>
            <pc:sldMk cId="532959771" sldId="1189"/>
            <ac:picMk id="23" creationId="{75CDAEA9-4227-4369-B84F-3E20AFB684AD}"/>
          </ac:picMkLst>
        </pc:picChg>
        <pc:picChg chg="add mod">
          <ac:chgData name="Elena Karoussis" userId="ef357cc0-39f9-4da1-8a90-6c026f42705d" providerId="ADAL" clId="{AD7DE630-D559-428C-A180-945EAFC1ABDA}" dt="2022-03-11T14:51:15.782" v="1053" actId="18131"/>
          <ac:picMkLst>
            <pc:docMk/>
            <pc:sldMk cId="532959771" sldId="1189"/>
            <ac:picMk id="25" creationId="{35C5F6C2-F311-47ED-94A6-CF3C0CBCF0AF}"/>
          </ac:picMkLst>
        </pc:picChg>
        <pc:picChg chg="add del mod modCrop">
          <ac:chgData name="Elena Karoussis" userId="ef357cc0-39f9-4da1-8a90-6c026f42705d" providerId="ADAL" clId="{AD7DE630-D559-428C-A180-945EAFC1ABDA}" dt="2022-03-11T14:51:46.616" v="1056" actId="478"/>
          <ac:picMkLst>
            <pc:docMk/>
            <pc:sldMk cId="532959771" sldId="1189"/>
            <ac:picMk id="27" creationId="{E1075C66-2FCD-4F47-9D25-B7CF799B3E00}"/>
          </ac:picMkLst>
        </pc:picChg>
        <pc:picChg chg="add mod modCrop">
          <ac:chgData name="Elena Karoussis" userId="ef357cc0-39f9-4da1-8a90-6c026f42705d" providerId="ADAL" clId="{AD7DE630-D559-428C-A180-945EAFC1ABDA}" dt="2022-03-11T14:52:48.323" v="1060" actId="18131"/>
          <ac:picMkLst>
            <pc:docMk/>
            <pc:sldMk cId="532959771" sldId="1189"/>
            <ac:picMk id="31" creationId="{19BAE25B-090E-4A7B-AC56-D272577A7A8A}"/>
          </ac:picMkLst>
        </pc:picChg>
      </pc:sldChg>
      <pc:sldChg chg="addSp delSp modSp del mod ord">
        <pc:chgData name="Elena Karoussis" userId="ef357cc0-39f9-4da1-8a90-6c026f42705d" providerId="ADAL" clId="{AD7DE630-D559-428C-A180-945EAFC1ABDA}" dt="2022-03-11T14:47:47.536" v="1028" actId="47"/>
        <pc:sldMkLst>
          <pc:docMk/>
          <pc:sldMk cId="1722416579" sldId="1190"/>
        </pc:sldMkLst>
        <pc:spChg chg="add mod">
          <ac:chgData name="Elena Karoussis" userId="ef357cc0-39f9-4da1-8a90-6c026f42705d" providerId="ADAL" clId="{AD7DE630-D559-428C-A180-945EAFC1ABDA}" dt="2022-03-11T12:53:09.273" v="58" actId="478"/>
          <ac:spMkLst>
            <pc:docMk/>
            <pc:sldMk cId="1722416579" sldId="1190"/>
            <ac:spMk id="3" creationId="{86251AF0-99B2-462C-AD11-F215B5971DA7}"/>
          </ac:spMkLst>
        </pc:spChg>
        <pc:spChg chg="add del mod">
          <ac:chgData name="Elena Karoussis" userId="ef357cc0-39f9-4da1-8a90-6c026f42705d" providerId="ADAL" clId="{AD7DE630-D559-428C-A180-945EAFC1ABDA}" dt="2022-03-11T14:41:32.645" v="1026"/>
          <ac:spMkLst>
            <pc:docMk/>
            <pc:sldMk cId="1722416579" sldId="1190"/>
            <ac:spMk id="5" creationId="{1C28AFED-2183-4E12-A06F-83BC2BC8DAC9}"/>
          </ac:spMkLst>
        </pc:spChg>
        <pc:spChg chg="mod">
          <ac:chgData name="Elena Karoussis" userId="ef357cc0-39f9-4da1-8a90-6c026f42705d" providerId="ADAL" clId="{AD7DE630-D559-428C-A180-945EAFC1ABDA}" dt="2022-03-11T12:53:06.578" v="57" actId="20577"/>
          <ac:spMkLst>
            <pc:docMk/>
            <pc:sldMk cId="1722416579" sldId="1190"/>
            <ac:spMk id="6" creationId="{F45B19C6-DC7E-4E5D-A054-5101710B7D99}"/>
          </ac:spMkLst>
        </pc:spChg>
        <pc:spChg chg="add mod">
          <ac:chgData name="Elena Karoussis" userId="ef357cc0-39f9-4da1-8a90-6c026f42705d" providerId="ADAL" clId="{AD7DE630-D559-428C-A180-945EAFC1ABDA}" dt="2022-03-11T12:53:12.709" v="60" actId="478"/>
          <ac:spMkLst>
            <pc:docMk/>
            <pc:sldMk cId="1722416579" sldId="1190"/>
            <ac:spMk id="8" creationId="{11DC4DFE-B66A-4AB8-81AB-3265ECE1A3A3}"/>
          </ac:spMkLst>
        </pc:spChg>
        <pc:spChg chg="add mod">
          <ac:chgData name="Elena Karoussis" userId="ef357cc0-39f9-4da1-8a90-6c026f42705d" providerId="ADAL" clId="{AD7DE630-D559-428C-A180-945EAFC1ABDA}" dt="2022-03-11T12:53:14.506" v="61" actId="478"/>
          <ac:spMkLst>
            <pc:docMk/>
            <pc:sldMk cId="1722416579" sldId="1190"/>
            <ac:spMk id="10" creationId="{41B9B10E-4603-43DA-9F3D-A3DECE5D1EA8}"/>
          </ac:spMkLst>
        </pc:spChg>
        <pc:spChg chg="add mod">
          <ac:chgData name="Elena Karoussis" userId="ef357cc0-39f9-4da1-8a90-6c026f42705d" providerId="ADAL" clId="{AD7DE630-D559-428C-A180-945EAFC1ABDA}" dt="2022-03-11T12:53:16.393" v="62" actId="478"/>
          <ac:spMkLst>
            <pc:docMk/>
            <pc:sldMk cId="1722416579" sldId="1190"/>
            <ac:spMk id="12" creationId="{8C536F1C-23F5-4B2B-BD12-77AC305FA0B0}"/>
          </ac:spMkLst>
        </pc:spChg>
        <pc:picChg chg="del">
          <ac:chgData name="Elena Karoussis" userId="ef357cc0-39f9-4da1-8a90-6c026f42705d" providerId="ADAL" clId="{AD7DE630-D559-428C-A180-945EAFC1ABDA}" dt="2022-03-11T12:53:11.057" v="59" actId="478"/>
          <ac:picMkLst>
            <pc:docMk/>
            <pc:sldMk cId="1722416579" sldId="1190"/>
            <ac:picMk id="13" creationId="{8D1AE3F7-C6F7-4CB8-A875-4E14BDDB67A5}"/>
          </ac:picMkLst>
        </pc:picChg>
        <pc:picChg chg="del">
          <ac:chgData name="Elena Karoussis" userId="ef357cc0-39f9-4da1-8a90-6c026f42705d" providerId="ADAL" clId="{AD7DE630-D559-428C-A180-945EAFC1ABDA}" dt="2022-03-11T12:53:12.709" v="60" actId="478"/>
          <ac:picMkLst>
            <pc:docMk/>
            <pc:sldMk cId="1722416579" sldId="1190"/>
            <ac:picMk id="15" creationId="{A2F55F23-0BBB-4518-9CED-8CBC7EABFCDC}"/>
          </ac:picMkLst>
        </pc:picChg>
        <pc:picChg chg="add mod">
          <ac:chgData name="Elena Karoussis" userId="ef357cc0-39f9-4da1-8a90-6c026f42705d" providerId="ADAL" clId="{AD7DE630-D559-428C-A180-945EAFC1ABDA}" dt="2022-03-11T14:41:34.737" v="1027" actId="27614"/>
          <ac:picMkLst>
            <pc:docMk/>
            <pc:sldMk cId="1722416579" sldId="1190"/>
            <ac:picMk id="16" creationId="{20875EA1-45BE-497D-9C96-E03D848D3315}"/>
          </ac:picMkLst>
        </pc:picChg>
        <pc:picChg chg="del">
          <ac:chgData name="Elena Karoussis" userId="ef357cc0-39f9-4da1-8a90-6c026f42705d" providerId="ADAL" clId="{AD7DE630-D559-428C-A180-945EAFC1ABDA}" dt="2022-03-11T12:53:16.393" v="62" actId="478"/>
          <ac:picMkLst>
            <pc:docMk/>
            <pc:sldMk cId="1722416579" sldId="1190"/>
            <ac:picMk id="19" creationId="{E35A694D-1270-49D0-859B-1EED40303C20}"/>
          </ac:picMkLst>
        </pc:picChg>
        <pc:picChg chg="del">
          <ac:chgData name="Elena Karoussis" userId="ef357cc0-39f9-4da1-8a90-6c026f42705d" providerId="ADAL" clId="{AD7DE630-D559-428C-A180-945EAFC1ABDA}" dt="2022-03-11T12:53:09.273" v="58" actId="478"/>
          <ac:picMkLst>
            <pc:docMk/>
            <pc:sldMk cId="1722416579" sldId="1190"/>
            <ac:picMk id="23" creationId="{5D408565-F610-4398-B499-68253CE9FFEC}"/>
          </ac:picMkLst>
        </pc:picChg>
        <pc:picChg chg="del">
          <ac:chgData name="Elena Karoussis" userId="ef357cc0-39f9-4da1-8a90-6c026f42705d" providerId="ADAL" clId="{AD7DE630-D559-428C-A180-945EAFC1ABDA}" dt="2022-03-11T12:53:14.506" v="61" actId="478"/>
          <ac:picMkLst>
            <pc:docMk/>
            <pc:sldMk cId="1722416579" sldId="1190"/>
            <ac:picMk id="25" creationId="{D8D22342-D5C5-48F1-90C5-2838A5198E52}"/>
          </ac:picMkLst>
        </pc:picChg>
      </pc:sldChg>
      <pc:sldChg chg="addSp delSp modSp mod">
        <pc:chgData name="Elena Karoussis" userId="ef357cc0-39f9-4da1-8a90-6c026f42705d" providerId="ADAL" clId="{AD7DE630-D559-428C-A180-945EAFC1ABDA}" dt="2022-03-11T14:25:24.828" v="1014" actId="1076"/>
        <pc:sldMkLst>
          <pc:docMk/>
          <pc:sldMk cId="3520133685" sldId="1191"/>
        </pc:sldMkLst>
        <pc:spChg chg="add del mod">
          <ac:chgData name="Elena Karoussis" userId="ef357cc0-39f9-4da1-8a90-6c026f42705d" providerId="ADAL" clId="{AD7DE630-D559-428C-A180-945EAFC1ABDA}" dt="2022-03-11T14:19:31.469" v="949"/>
          <ac:spMkLst>
            <pc:docMk/>
            <pc:sldMk cId="3520133685" sldId="1191"/>
            <ac:spMk id="3" creationId="{A1A26F5B-CA23-473F-9D12-48929E842BB3}"/>
          </ac:spMkLst>
        </pc:spChg>
        <pc:spChg chg="add del mod">
          <ac:chgData name="Elena Karoussis" userId="ef357cc0-39f9-4da1-8a90-6c026f42705d" providerId="ADAL" clId="{AD7DE630-D559-428C-A180-945EAFC1ABDA}" dt="2022-03-11T14:19:43.575" v="953" actId="931"/>
          <ac:spMkLst>
            <pc:docMk/>
            <pc:sldMk cId="3520133685" sldId="1191"/>
            <ac:spMk id="18" creationId="{CBCDAA3D-E193-4178-9A16-FC52E25F333C}"/>
          </ac:spMkLst>
        </pc:spChg>
        <pc:spChg chg="add del mod">
          <ac:chgData name="Elena Karoussis" userId="ef357cc0-39f9-4da1-8a90-6c026f42705d" providerId="ADAL" clId="{AD7DE630-D559-428C-A180-945EAFC1ABDA}" dt="2022-03-11T14:21:09.571" v="964"/>
          <ac:spMkLst>
            <pc:docMk/>
            <pc:sldMk cId="3520133685" sldId="1191"/>
            <ac:spMk id="21" creationId="{249A3295-41CF-490F-A850-15B95805EB80}"/>
          </ac:spMkLst>
        </pc:spChg>
        <pc:spChg chg="add del mod">
          <ac:chgData name="Elena Karoussis" userId="ef357cc0-39f9-4da1-8a90-6c026f42705d" providerId="ADAL" clId="{AD7DE630-D559-428C-A180-945EAFC1ABDA}" dt="2022-03-11T14:22:11.256" v="970" actId="931"/>
          <ac:spMkLst>
            <pc:docMk/>
            <pc:sldMk cId="3520133685" sldId="1191"/>
            <ac:spMk id="23" creationId="{1255F922-5ED7-4BC4-95C0-E98592EF9906}"/>
          </ac:spMkLst>
        </pc:spChg>
        <pc:spChg chg="add del mod">
          <ac:chgData name="Elena Karoussis" userId="ef357cc0-39f9-4da1-8a90-6c026f42705d" providerId="ADAL" clId="{AD7DE630-D559-428C-A180-945EAFC1ABDA}" dt="2022-03-11T14:23:54.173" v="990"/>
          <ac:spMkLst>
            <pc:docMk/>
            <pc:sldMk cId="3520133685" sldId="1191"/>
            <ac:spMk id="28" creationId="{656D755A-F12E-42AB-AA20-5C93FBE14DFF}"/>
          </ac:spMkLst>
        </pc:spChg>
        <pc:spChg chg="add del">
          <ac:chgData name="Elena Karoussis" userId="ef357cc0-39f9-4da1-8a90-6c026f42705d" providerId="ADAL" clId="{AD7DE630-D559-428C-A180-945EAFC1ABDA}" dt="2022-03-11T14:23:34.005" v="988" actId="478"/>
          <ac:spMkLst>
            <pc:docMk/>
            <pc:sldMk cId="3520133685" sldId="1191"/>
            <ac:spMk id="33" creationId="{949DD377-1DC8-45B9-9EAA-9254E48B452B}"/>
          </ac:spMkLst>
        </pc:spChg>
        <pc:spChg chg="add del mod ord">
          <ac:chgData name="Elena Karoussis" userId="ef357cc0-39f9-4da1-8a90-6c026f42705d" providerId="ADAL" clId="{AD7DE630-D559-428C-A180-945EAFC1ABDA}" dt="2022-03-11T14:24:34.099" v="1001" actId="478"/>
          <ac:spMkLst>
            <pc:docMk/>
            <pc:sldMk cId="3520133685" sldId="1191"/>
            <ac:spMk id="34" creationId="{197E1BB6-7994-40B1-8A1B-BA92020AE730}"/>
          </ac:spMkLst>
        </pc:spChg>
        <pc:picChg chg="add del mod">
          <ac:chgData name="Elena Karoussis" userId="ef357cc0-39f9-4da1-8a90-6c026f42705d" providerId="ADAL" clId="{AD7DE630-D559-428C-A180-945EAFC1ABDA}" dt="2022-03-11T14:19:20.371" v="948" actId="931"/>
          <ac:picMkLst>
            <pc:docMk/>
            <pc:sldMk cId="3520133685" sldId="1191"/>
            <ac:picMk id="6" creationId="{47C33071-2C5A-4B84-9807-26903C59F4AF}"/>
          </ac:picMkLst>
        </pc:picChg>
        <pc:picChg chg="add del mod">
          <ac:chgData name="Elena Karoussis" userId="ef357cc0-39f9-4da1-8a90-6c026f42705d" providerId="ADAL" clId="{AD7DE630-D559-428C-A180-945EAFC1ABDA}" dt="2022-03-11T14:19:36.636" v="952" actId="478"/>
          <ac:picMkLst>
            <pc:docMk/>
            <pc:sldMk cId="3520133685" sldId="1191"/>
            <ac:picMk id="9" creationId="{B69092CD-481E-408D-8843-6567433F5099}"/>
          </ac:picMkLst>
        </pc:picChg>
        <pc:picChg chg="add del mod">
          <ac:chgData name="Elena Karoussis" userId="ef357cc0-39f9-4da1-8a90-6c026f42705d" providerId="ADAL" clId="{AD7DE630-D559-428C-A180-945EAFC1ABDA}" dt="2022-03-11T14:21:50.878" v="968" actId="478"/>
          <ac:picMkLst>
            <pc:docMk/>
            <pc:sldMk cId="3520133685" sldId="1191"/>
            <ac:picMk id="20" creationId="{F81BCD5C-0D43-4506-9F83-DA7C685911D4}"/>
          </ac:picMkLst>
        </pc:picChg>
        <pc:picChg chg="add del mod">
          <ac:chgData name="Elena Karoussis" userId="ef357cc0-39f9-4da1-8a90-6c026f42705d" providerId="ADAL" clId="{AD7DE630-D559-428C-A180-945EAFC1ABDA}" dt="2022-03-11T14:22:27.357" v="973" actId="478"/>
          <ac:picMkLst>
            <pc:docMk/>
            <pc:sldMk cId="3520133685" sldId="1191"/>
            <ac:picMk id="25" creationId="{F4D0326D-F3A9-4304-A289-23644C109954}"/>
          </ac:picMkLst>
        </pc:picChg>
        <pc:picChg chg="del">
          <ac:chgData name="Elena Karoussis" userId="ef357cc0-39f9-4da1-8a90-6c026f42705d" providerId="ADAL" clId="{AD7DE630-D559-428C-A180-945EAFC1ABDA}" dt="2022-03-11T13:29:16.693" v="193" actId="478"/>
          <ac:picMkLst>
            <pc:docMk/>
            <pc:sldMk cId="3520133685" sldId="1191"/>
            <ac:picMk id="26" creationId="{B7B00A14-7134-4352-B5E5-D8737E0DA5B5}"/>
          </ac:picMkLst>
        </pc:picChg>
        <pc:picChg chg="add del mod">
          <ac:chgData name="Elena Karoussis" userId="ef357cc0-39f9-4da1-8a90-6c026f42705d" providerId="ADAL" clId="{AD7DE630-D559-428C-A180-945EAFC1ABDA}" dt="2022-03-11T14:23:16.411" v="981"/>
          <ac:picMkLst>
            <pc:docMk/>
            <pc:sldMk cId="3520133685" sldId="1191"/>
            <ac:picMk id="30" creationId="{A14C8A21-4CE6-4807-A701-2686C6FF9190}"/>
          </ac:picMkLst>
        </pc:picChg>
        <pc:picChg chg="add del mod">
          <ac:chgData name="Elena Karoussis" userId="ef357cc0-39f9-4da1-8a90-6c026f42705d" providerId="ADAL" clId="{AD7DE630-D559-428C-A180-945EAFC1ABDA}" dt="2022-03-11T14:23:26.322" v="986"/>
          <ac:picMkLst>
            <pc:docMk/>
            <pc:sldMk cId="3520133685" sldId="1191"/>
            <ac:picMk id="32" creationId="{4B181126-DEF1-49D8-887E-B395509AF784}"/>
          </ac:picMkLst>
        </pc:picChg>
        <pc:picChg chg="add mod ord modCrop">
          <ac:chgData name="Elena Karoussis" userId="ef357cc0-39f9-4da1-8a90-6c026f42705d" providerId="ADAL" clId="{AD7DE630-D559-428C-A180-945EAFC1ABDA}" dt="2022-03-11T14:25:24.828" v="1014" actId="1076"/>
          <ac:picMkLst>
            <pc:docMk/>
            <pc:sldMk cId="3520133685" sldId="1191"/>
            <ac:picMk id="36" creationId="{6AB99B14-ECCB-4714-865D-8B54320764A5}"/>
          </ac:picMkLst>
        </pc:picChg>
      </pc:sldChg>
      <pc:sldChg chg="modSp del mod">
        <pc:chgData name="Elena Karoussis" userId="ef357cc0-39f9-4da1-8a90-6c026f42705d" providerId="ADAL" clId="{AD7DE630-D559-428C-A180-945EAFC1ABDA}" dt="2022-03-14T13:52:04.589" v="1382" actId="47"/>
        <pc:sldMkLst>
          <pc:docMk/>
          <pc:sldMk cId="4115981381" sldId="14757"/>
        </pc:sldMkLst>
        <pc:spChg chg="mod">
          <ac:chgData name="Elena Karoussis" userId="ef357cc0-39f9-4da1-8a90-6c026f42705d" providerId="ADAL" clId="{AD7DE630-D559-428C-A180-945EAFC1ABDA}" dt="2022-03-11T14:11:03.964" v="943"/>
          <ac:spMkLst>
            <pc:docMk/>
            <pc:sldMk cId="4115981381" sldId="14757"/>
            <ac:spMk id="4" creationId="{00000000-0000-0000-0000-000000000000}"/>
          </ac:spMkLst>
        </pc:spChg>
        <pc:spChg chg="ord">
          <ac:chgData name="Elena Karoussis" userId="ef357cc0-39f9-4da1-8a90-6c026f42705d" providerId="ADAL" clId="{AD7DE630-D559-428C-A180-945EAFC1ABDA}" dt="2022-03-14T13:44:18.135" v="1224" actId="167"/>
          <ac:spMkLst>
            <pc:docMk/>
            <pc:sldMk cId="4115981381" sldId="14757"/>
            <ac:spMk id="10" creationId="{9D46B36B-2433-403E-89E7-1CFA4D17E236}"/>
          </ac:spMkLst>
        </pc:spChg>
        <pc:spChg chg="mod">
          <ac:chgData name="Elena Karoussis" userId="ef357cc0-39f9-4da1-8a90-6c026f42705d" providerId="ADAL" clId="{AD7DE630-D559-428C-A180-945EAFC1ABDA}" dt="2022-03-11T14:09:13.694" v="867" actId="14100"/>
          <ac:spMkLst>
            <pc:docMk/>
            <pc:sldMk cId="4115981381" sldId="14757"/>
            <ac:spMk id="12" creationId="{9203DF3F-D63D-4CA2-8DA9-E40BB564AE16}"/>
          </ac:spMkLst>
        </pc:spChg>
        <pc:spChg chg="mod">
          <ac:chgData name="Elena Karoussis" userId="ef357cc0-39f9-4da1-8a90-6c026f42705d" providerId="ADAL" clId="{AD7DE630-D559-428C-A180-945EAFC1ABDA}" dt="2022-03-11T14:06:54.760" v="757" actId="20577"/>
          <ac:spMkLst>
            <pc:docMk/>
            <pc:sldMk cId="4115981381" sldId="14757"/>
            <ac:spMk id="13" creationId="{1322B31C-4CC6-4480-A9C6-19BF3C56B0CE}"/>
          </ac:spMkLst>
        </pc:spChg>
        <pc:spChg chg="mod">
          <ac:chgData name="Elena Karoussis" userId="ef357cc0-39f9-4da1-8a90-6c026f42705d" providerId="ADAL" clId="{AD7DE630-D559-428C-A180-945EAFC1ABDA}" dt="2022-03-11T14:10:49.339" v="942" actId="20577"/>
          <ac:spMkLst>
            <pc:docMk/>
            <pc:sldMk cId="4115981381" sldId="14757"/>
            <ac:spMk id="14" creationId="{CEC03EC9-EF12-481C-9850-F1D513F2AC36}"/>
          </ac:spMkLst>
        </pc:spChg>
        <pc:spChg chg="mod">
          <ac:chgData name="Elena Karoussis" userId="ef357cc0-39f9-4da1-8a90-6c026f42705d" providerId="ADAL" clId="{AD7DE630-D559-428C-A180-945EAFC1ABDA}" dt="2022-03-11T14:09:36.513" v="870"/>
          <ac:spMkLst>
            <pc:docMk/>
            <pc:sldMk cId="4115981381" sldId="14757"/>
            <ac:spMk id="15" creationId="{ABEB0125-9FD6-4AC1-A7F2-AFF680E194C1}"/>
          </ac:spMkLst>
        </pc:spChg>
        <pc:spChg chg="mod">
          <ac:chgData name="Elena Karoussis" userId="ef357cc0-39f9-4da1-8a90-6c026f42705d" providerId="ADAL" clId="{AD7DE630-D559-428C-A180-945EAFC1ABDA}" dt="2022-03-11T14:10:13.230" v="885" actId="20577"/>
          <ac:spMkLst>
            <pc:docMk/>
            <pc:sldMk cId="4115981381" sldId="14757"/>
            <ac:spMk id="16" creationId="{B8066CA1-B3EF-421F-9C07-17C8EC550165}"/>
          </ac:spMkLst>
        </pc:spChg>
        <pc:spChg chg="mod">
          <ac:chgData name="Elena Karoussis" userId="ef357cc0-39f9-4da1-8a90-6c026f42705d" providerId="ADAL" clId="{AD7DE630-D559-428C-A180-945EAFC1ABDA}" dt="2022-03-11T14:10:27.530" v="941" actId="20577"/>
          <ac:spMkLst>
            <pc:docMk/>
            <pc:sldMk cId="4115981381" sldId="14757"/>
            <ac:spMk id="19" creationId="{A67F56A5-4ECB-4CC6-A496-9870F802A87D}"/>
          </ac:spMkLst>
        </pc:spChg>
        <pc:spChg chg="mod">
          <ac:chgData name="Elena Karoussis" userId="ef357cc0-39f9-4da1-8a90-6c026f42705d" providerId="ADAL" clId="{AD7DE630-D559-428C-A180-945EAFC1ABDA}" dt="2022-03-11T14:10:01.065" v="883" actId="20577"/>
          <ac:spMkLst>
            <pc:docMk/>
            <pc:sldMk cId="4115981381" sldId="14757"/>
            <ac:spMk id="21" creationId="{1765E6C2-68FF-4D61-AF1D-D0F5CD3F2BB3}"/>
          </ac:spMkLst>
        </pc:spChg>
        <pc:spChg chg="mod">
          <ac:chgData name="Elena Karoussis" userId="ef357cc0-39f9-4da1-8a90-6c026f42705d" providerId="ADAL" clId="{AD7DE630-D559-428C-A180-945EAFC1ABDA}" dt="2022-03-11T14:03:59.954" v="742" actId="20577"/>
          <ac:spMkLst>
            <pc:docMk/>
            <pc:sldMk cId="4115981381" sldId="14757"/>
            <ac:spMk id="24" creationId="{4866AB99-76B9-44A3-A9F2-E9D6DECE3A2F}"/>
          </ac:spMkLst>
        </pc:spChg>
        <pc:spChg chg="mod">
          <ac:chgData name="Elena Karoussis" userId="ef357cc0-39f9-4da1-8a90-6c026f42705d" providerId="ADAL" clId="{AD7DE630-D559-428C-A180-945EAFC1ABDA}" dt="2022-03-11T14:09:50.580" v="872" actId="20577"/>
          <ac:spMkLst>
            <pc:docMk/>
            <pc:sldMk cId="4115981381" sldId="14757"/>
            <ac:spMk id="28" creationId="{A0ABEF57-A4DA-4B37-AC62-7CDE4FE3F12C}"/>
          </ac:spMkLst>
        </pc:spChg>
      </pc:sldChg>
      <pc:sldChg chg="mod modShow">
        <pc:chgData name="Elena Karoussis" userId="ef357cc0-39f9-4da1-8a90-6c026f42705d" providerId="ADAL" clId="{AD7DE630-D559-428C-A180-945EAFC1ABDA}" dt="2022-03-14T11:24:18.943" v="1079" actId="729"/>
        <pc:sldMkLst>
          <pc:docMk/>
          <pc:sldMk cId="2285258755" sldId="14759"/>
        </pc:sldMkLst>
      </pc:sldChg>
      <pc:sldChg chg="del ord">
        <pc:chgData name="Elena Karoussis" userId="ef357cc0-39f9-4da1-8a90-6c026f42705d" providerId="ADAL" clId="{AD7DE630-D559-428C-A180-945EAFC1ABDA}" dt="2022-03-11T13:47:24.652" v="547" actId="47"/>
        <pc:sldMkLst>
          <pc:docMk/>
          <pc:sldMk cId="3600933061" sldId="14761"/>
        </pc:sldMkLst>
      </pc:sldChg>
      <pc:sldChg chg="mod modShow">
        <pc:chgData name="Elena Karoussis" userId="ef357cc0-39f9-4da1-8a90-6c026f42705d" providerId="ADAL" clId="{AD7DE630-D559-428C-A180-945EAFC1ABDA}" dt="2022-03-14T11:24:17.254" v="1078" actId="729"/>
        <pc:sldMkLst>
          <pc:docMk/>
          <pc:sldMk cId="2086263482" sldId="14762"/>
        </pc:sldMkLst>
      </pc:sldChg>
      <pc:sldChg chg="del">
        <pc:chgData name="Elena Karoussis" userId="ef357cc0-39f9-4da1-8a90-6c026f42705d" providerId="ADAL" clId="{AD7DE630-D559-428C-A180-945EAFC1ABDA}" dt="2022-03-11T12:15:33.883" v="12" actId="47"/>
        <pc:sldMkLst>
          <pc:docMk/>
          <pc:sldMk cId="950881286" sldId="14763"/>
        </pc:sldMkLst>
      </pc:sldChg>
      <pc:sldChg chg="del">
        <pc:chgData name="Elena Karoussis" userId="ef357cc0-39f9-4da1-8a90-6c026f42705d" providerId="ADAL" clId="{AD7DE630-D559-428C-A180-945EAFC1ABDA}" dt="2022-03-11T14:27:44.831" v="1025" actId="47"/>
        <pc:sldMkLst>
          <pc:docMk/>
          <pc:sldMk cId="3955995662" sldId="14764"/>
        </pc:sldMkLst>
      </pc:sldChg>
      <pc:sldChg chg="addSp delSp modSp del mod ord modNotesTx">
        <pc:chgData name="Elena Karoussis" userId="ef357cc0-39f9-4da1-8a90-6c026f42705d" providerId="ADAL" clId="{AD7DE630-D559-428C-A180-945EAFC1ABDA}" dt="2022-03-14T14:50:29.969" v="1489" actId="47"/>
        <pc:sldMkLst>
          <pc:docMk/>
          <pc:sldMk cId="3294577680" sldId="2144445179"/>
        </pc:sldMkLst>
        <pc:spChg chg="add del mod">
          <ac:chgData name="Elena Karoussis" userId="ef357cc0-39f9-4da1-8a90-6c026f42705d" providerId="ADAL" clId="{AD7DE630-D559-428C-A180-945EAFC1ABDA}" dt="2022-03-14T14:37:03.281" v="1440"/>
          <ac:spMkLst>
            <pc:docMk/>
            <pc:sldMk cId="3294577680" sldId="2144445179"/>
            <ac:spMk id="2" creationId="{9AB90B9E-C9A8-4E18-9354-F4E6DBA01D60}"/>
          </ac:spMkLst>
        </pc:spChg>
        <pc:spChg chg="add del mod">
          <ac:chgData name="Elena Karoussis" userId="ef357cc0-39f9-4da1-8a90-6c026f42705d" providerId="ADAL" clId="{AD7DE630-D559-428C-A180-945EAFC1ABDA}" dt="2022-03-11T13:59:35.865" v="685"/>
          <ac:spMkLst>
            <pc:docMk/>
            <pc:sldMk cId="3294577680" sldId="2144445179"/>
            <ac:spMk id="3" creationId="{C7114C4E-3735-4F26-9E8A-6693F7B1ECA0}"/>
          </ac:spMkLst>
        </pc:spChg>
        <pc:spChg chg="mod">
          <ac:chgData name="Elena Karoussis" userId="ef357cc0-39f9-4da1-8a90-6c026f42705d" providerId="ADAL" clId="{AD7DE630-D559-428C-A180-945EAFC1ABDA}" dt="2022-03-11T13:54:21.452" v="570" actId="20577"/>
          <ac:spMkLst>
            <pc:docMk/>
            <pc:sldMk cId="3294577680" sldId="2144445179"/>
            <ac:spMk id="9" creationId="{32ACAE87-DC29-40B7-AF85-B5AFEEEC0496}"/>
          </ac:spMkLst>
        </pc:spChg>
        <pc:spChg chg="add mod">
          <ac:chgData name="Elena Karoussis" userId="ef357cc0-39f9-4da1-8a90-6c026f42705d" providerId="ADAL" clId="{AD7DE630-D559-428C-A180-945EAFC1ABDA}" dt="2022-03-11T13:56:43.430" v="658" actId="20577"/>
          <ac:spMkLst>
            <pc:docMk/>
            <pc:sldMk cId="3294577680" sldId="2144445179"/>
            <ac:spMk id="22" creationId="{74475974-A9A7-4D2A-9FFA-D0CFC28C7B16}"/>
          </ac:spMkLst>
        </pc:spChg>
        <pc:spChg chg="mod">
          <ac:chgData name="Elena Karoussis" userId="ef357cc0-39f9-4da1-8a90-6c026f42705d" providerId="ADAL" clId="{AD7DE630-D559-428C-A180-945EAFC1ABDA}" dt="2022-03-14T14:39:11.836" v="1442" actId="207"/>
          <ac:spMkLst>
            <pc:docMk/>
            <pc:sldMk cId="3294577680" sldId="2144445179"/>
            <ac:spMk id="43" creationId="{5BE707A8-BD44-4F47-BECF-6ED86A517499}"/>
          </ac:spMkLst>
        </pc:spChg>
        <pc:spChg chg="add del mod">
          <ac:chgData name="Elena Karoussis" userId="ef357cc0-39f9-4da1-8a90-6c026f42705d" providerId="ADAL" clId="{AD7DE630-D559-428C-A180-945EAFC1ABDA}" dt="2022-03-14T14:40:38.371" v="1451" actId="14100"/>
          <ac:spMkLst>
            <pc:docMk/>
            <pc:sldMk cId="3294577680" sldId="2144445179"/>
            <ac:spMk id="44" creationId="{84C84289-91DD-4262-9AD3-91293D21D771}"/>
          </ac:spMkLst>
        </pc:spChg>
        <pc:grpChg chg="mod">
          <ac:chgData name="Elena Karoussis" userId="ef357cc0-39f9-4da1-8a90-6c026f42705d" providerId="ADAL" clId="{AD7DE630-D559-428C-A180-945EAFC1ABDA}" dt="2022-03-14T14:39:33.190" v="1446" actId="208"/>
          <ac:grpSpMkLst>
            <pc:docMk/>
            <pc:sldMk cId="3294577680" sldId="2144445179"/>
            <ac:grpSpMk id="35" creationId="{90DFA540-AE98-4E88-B189-329AC1D965A7}"/>
          </ac:grpSpMkLst>
        </pc:grpChg>
        <pc:grpChg chg="mod">
          <ac:chgData name="Elena Karoussis" userId="ef357cc0-39f9-4da1-8a90-6c026f42705d" providerId="ADAL" clId="{AD7DE630-D559-428C-A180-945EAFC1ABDA}" dt="2022-03-11T13:55:44.556" v="578"/>
          <ac:grpSpMkLst>
            <pc:docMk/>
            <pc:sldMk cId="3294577680" sldId="2144445179"/>
            <ac:grpSpMk id="36" creationId="{440C9D44-5645-4976-8A5E-E5B5E5AF2480}"/>
          </ac:grpSpMkLst>
        </pc:grpChg>
        <pc:picChg chg="add mod">
          <ac:chgData name="Elena Karoussis" userId="ef357cc0-39f9-4da1-8a90-6c026f42705d" providerId="ADAL" clId="{AD7DE630-D559-428C-A180-945EAFC1ABDA}" dt="2022-03-14T14:37:16.775" v="1441" actId="18131"/>
          <ac:picMkLst>
            <pc:docMk/>
            <pc:sldMk cId="3294577680" sldId="2144445179"/>
            <ac:picMk id="3" creationId="{20FFD63C-BD3E-4D0F-A82E-17D67A8D9748}"/>
          </ac:picMkLst>
        </pc:picChg>
        <pc:picChg chg="del">
          <ac:chgData name="Elena Karoussis" userId="ef357cc0-39f9-4da1-8a90-6c026f42705d" providerId="ADAL" clId="{AD7DE630-D559-428C-A180-945EAFC1ABDA}" dt="2022-03-11T13:53:34.495" v="548" actId="478"/>
          <ac:picMkLst>
            <pc:docMk/>
            <pc:sldMk cId="3294577680" sldId="2144445179"/>
            <ac:picMk id="14" creationId="{BEE1F449-8707-4E7A-9025-A3C0A078CAF1}"/>
          </ac:picMkLst>
        </pc:picChg>
        <pc:picChg chg="mod">
          <ac:chgData name="Elena Karoussis" userId="ef357cc0-39f9-4da1-8a90-6c026f42705d" providerId="ADAL" clId="{AD7DE630-D559-428C-A180-945EAFC1ABDA}" dt="2022-03-14T14:39:50.893" v="1447" actId="2085"/>
          <ac:picMkLst>
            <pc:docMk/>
            <pc:sldMk cId="3294577680" sldId="2144445179"/>
            <ac:picMk id="40" creationId="{C7641175-338B-4AB6-91A6-9C92F454D093}"/>
          </ac:picMkLst>
        </pc:picChg>
        <pc:picChg chg="mod">
          <ac:chgData name="Elena Karoussis" userId="ef357cc0-39f9-4da1-8a90-6c026f42705d" providerId="ADAL" clId="{AD7DE630-D559-428C-A180-945EAFC1ABDA}" dt="2022-03-14T14:40:04.076" v="1448" actId="2085"/>
          <ac:picMkLst>
            <pc:docMk/>
            <pc:sldMk cId="3294577680" sldId="2144445179"/>
            <ac:picMk id="42" creationId="{64631AE2-976F-4A9F-A44C-7C10AE598F5D}"/>
          </ac:picMkLst>
        </pc:picChg>
        <pc:picChg chg="add del mod">
          <ac:chgData name="Elena Karoussis" userId="ef357cc0-39f9-4da1-8a90-6c026f42705d" providerId="ADAL" clId="{AD7DE630-D559-428C-A180-945EAFC1ABDA}" dt="2022-03-14T14:37:00.785" v="1439" actId="478"/>
          <ac:picMkLst>
            <pc:docMk/>
            <pc:sldMk cId="3294577680" sldId="2144445179"/>
            <ac:picMk id="1026" creationId="{AB152E79-AC3C-4652-A99D-B9DBDEA2BC4A}"/>
          </ac:picMkLst>
        </pc:picChg>
        <pc:picChg chg="add mod">
          <ac:chgData name="Elena Karoussis" userId="ef357cc0-39f9-4da1-8a90-6c026f42705d" providerId="ADAL" clId="{AD7DE630-D559-428C-A180-945EAFC1ABDA}" dt="2022-03-14T14:42:01.494" v="1461" actId="1035"/>
          <ac:picMkLst>
            <pc:docMk/>
            <pc:sldMk cId="3294577680" sldId="2144445179"/>
            <ac:picMk id="1028" creationId="{CC96ADC0-7346-4A20-8ADE-5A630FB2CBAB}"/>
          </ac:picMkLst>
        </pc:picChg>
        <pc:cxnChg chg="mod">
          <ac:chgData name="Elena Karoussis" userId="ef357cc0-39f9-4da1-8a90-6c026f42705d" providerId="ADAL" clId="{AD7DE630-D559-428C-A180-945EAFC1ABDA}" dt="2022-03-14T14:39:22.650" v="1444" actId="208"/>
          <ac:cxnSpMkLst>
            <pc:docMk/>
            <pc:sldMk cId="3294577680" sldId="2144445179"/>
            <ac:cxnSpMk id="47" creationId="{F2290E81-138E-4444-A7DF-BC0710D7C3E2}"/>
          </ac:cxnSpMkLst>
        </pc:cxnChg>
        <pc:cxnChg chg="mod">
          <ac:chgData name="Elena Karoussis" userId="ef357cc0-39f9-4da1-8a90-6c026f42705d" providerId="ADAL" clId="{AD7DE630-D559-428C-A180-945EAFC1ABDA}" dt="2022-03-14T14:39:17.330" v="1443" actId="208"/>
          <ac:cxnSpMkLst>
            <pc:docMk/>
            <pc:sldMk cId="3294577680" sldId="2144445179"/>
            <ac:cxnSpMk id="48" creationId="{85AF7E4B-4955-45B9-A553-932BCCECC91C}"/>
          </ac:cxnSpMkLst>
        </pc:cxnChg>
        <pc:cxnChg chg="mod">
          <ac:chgData name="Elena Karoussis" userId="ef357cc0-39f9-4da1-8a90-6c026f42705d" providerId="ADAL" clId="{AD7DE630-D559-428C-A180-945EAFC1ABDA}" dt="2022-03-14T14:39:27.878" v="1445" actId="208"/>
          <ac:cxnSpMkLst>
            <pc:docMk/>
            <pc:sldMk cId="3294577680" sldId="2144445179"/>
            <ac:cxnSpMk id="49" creationId="{25B218A0-C192-4D25-BAAA-FFFC3253A273}"/>
          </ac:cxnSpMkLst>
        </pc:cxnChg>
        <pc:cxnChg chg="mod">
          <ac:chgData name="Elena Karoussis" userId="ef357cc0-39f9-4da1-8a90-6c026f42705d" providerId="ADAL" clId="{AD7DE630-D559-428C-A180-945EAFC1ABDA}" dt="2022-03-11T13:54:05.256" v="553" actId="208"/>
          <ac:cxnSpMkLst>
            <pc:docMk/>
            <pc:sldMk cId="3294577680" sldId="2144445179"/>
            <ac:cxnSpMk id="50" creationId="{95DD1B16-64FB-4410-A2EF-19E0F38DD26D}"/>
          </ac:cxnSpMkLst>
        </pc:cxnChg>
      </pc:sldChg>
      <pc:sldChg chg="new del">
        <pc:chgData name="Elena Karoussis" userId="ef357cc0-39f9-4da1-8a90-6c026f42705d" providerId="ADAL" clId="{AD7DE630-D559-428C-A180-945EAFC1ABDA}" dt="2022-03-11T14:22:57.050" v="975" actId="47"/>
        <pc:sldMkLst>
          <pc:docMk/>
          <pc:sldMk cId="436686201" sldId="2144445180"/>
        </pc:sldMkLst>
      </pc:sldChg>
      <pc:sldChg chg="del">
        <pc:chgData name="Elena Karoussis" userId="ef357cc0-39f9-4da1-8a90-6c026f42705d" providerId="ADAL" clId="{AD7DE630-D559-428C-A180-945EAFC1ABDA}" dt="2022-03-14T14:55:33.887" v="1498" actId="47"/>
        <pc:sldMkLst>
          <pc:docMk/>
          <pc:sldMk cId="2231425026" sldId="2144445180"/>
        </pc:sldMkLst>
      </pc:sldChg>
      <pc:sldChg chg="addSp delSp modSp new add del mod">
        <pc:chgData name="Elena Karoussis" userId="ef357cc0-39f9-4da1-8a90-6c026f42705d" providerId="ADAL" clId="{AD7DE630-D559-428C-A180-945EAFC1ABDA}" dt="2022-03-11T14:21:10.411" v="965" actId="680"/>
        <pc:sldMkLst>
          <pc:docMk/>
          <pc:sldMk cId="2966931844" sldId="2144445180"/>
        </pc:sldMkLst>
        <pc:spChg chg="add del">
          <ac:chgData name="Elena Karoussis" userId="ef357cc0-39f9-4da1-8a90-6c026f42705d" providerId="ADAL" clId="{AD7DE630-D559-428C-A180-945EAFC1ABDA}" dt="2022-03-11T14:21:08.833" v="963"/>
          <ac:spMkLst>
            <pc:docMk/>
            <pc:sldMk cId="2966931844" sldId="2144445180"/>
            <ac:spMk id="3" creationId="{A02FA350-972C-4906-8504-5B098602A128}"/>
          </ac:spMkLst>
        </pc:spChg>
        <pc:spChg chg="add del mod">
          <ac:chgData name="Elena Karoussis" userId="ef357cc0-39f9-4da1-8a90-6c026f42705d" providerId="ADAL" clId="{AD7DE630-D559-428C-A180-945EAFC1ABDA}" dt="2022-03-11T14:21:07.706" v="962" actId="478"/>
          <ac:spMkLst>
            <pc:docMk/>
            <pc:sldMk cId="2966931844" sldId="2144445180"/>
            <ac:spMk id="8" creationId="{8F7A719B-C084-4556-A71C-0F833E0935C9}"/>
          </ac:spMkLst>
        </pc:spChg>
        <pc:picChg chg="add del">
          <ac:chgData name="Elena Karoussis" userId="ef357cc0-39f9-4da1-8a90-6c026f42705d" providerId="ADAL" clId="{AD7DE630-D559-428C-A180-945EAFC1ABDA}" dt="2022-03-11T14:21:08.833" v="963"/>
          <ac:picMkLst>
            <pc:docMk/>
            <pc:sldMk cId="2966931844" sldId="2144445180"/>
            <ac:picMk id="6" creationId="{1B1A7490-F015-47C4-96D9-AA7ADD41A5B1}"/>
          </ac:picMkLst>
        </pc:picChg>
      </pc:sldChg>
      <pc:sldChg chg="modSp new mod">
        <pc:chgData name="Elena Karoussis" userId="ef357cc0-39f9-4da1-8a90-6c026f42705d" providerId="ADAL" clId="{AD7DE630-D559-428C-A180-945EAFC1ABDA}" dt="2022-03-14T11:50:04.380" v="1092" actId="20577"/>
        <pc:sldMkLst>
          <pc:docMk/>
          <pc:sldMk cId="3250047565" sldId="2144445181"/>
        </pc:sldMkLst>
        <pc:spChg chg="mod">
          <ac:chgData name="Elena Karoussis" userId="ef357cc0-39f9-4da1-8a90-6c026f42705d" providerId="ADAL" clId="{AD7DE630-D559-428C-A180-945EAFC1ABDA}" dt="2022-03-14T11:50:04.380" v="1092" actId="20577"/>
          <ac:spMkLst>
            <pc:docMk/>
            <pc:sldMk cId="3250047565" sldId="2144445181"/>
            <ac:spMk id="2" creationId="{50D1383D-6155-402A-9C94-AD950AFC3ED8}"/>
          </ac:spMkLst>
        </pc:spChg>
      </pc:sldChg>
      <pc:sldChg chg="addSp delSp modSp mod">
        <pc:chgData name="Elena Karoussis" userId="ef357cc0-39f9-4da1-8a90-6c026f42705d" providerId="ADAL" clId="{AD7DE630-D559-428C-A180-945EAFC1ABDA}" dt="2022-03-14T14:50:26.711" v="1488"/>
        <pc:sldMkLst>
          <pc:docMk/>
          <pc:sldMk cId="1041528795" sldId="2144445182"/>
        </pc:sldMkLst>
        <pc:spChg chg="add del mod">
          <ac:chgData name="Elena Karoussis" userId="ef357cc0-39f9-4da1-8a90-6c026f42705d" providerId="ADAL" clId="{AD7DE630-D559-428C-A180-945EAFC1ABDA}" dt="2022-03-14T14:49:17.798" v="1463"/>
          <ac:spMkLst>
            <pc:docMk/>
            <pc:sldMk cId="1041528795" sldId="2144445182"/>
            <ac:spMk id="3" creationId="{BC0BB4A4-059B-45DE-9DA5-F790EA3226DC}"/>
          </ac:spMkLst>
        </pc:spChg>
        <pc:spChg chg="mod">
          <ac:chgData name="Elena Karoussis" userId="ef357cc0-39f9-4da1-8a90-6c026f42705d" providerId="ADAL" clId="{AD7DE630-D559-428C-A180-945EAFC1ABDA}" dt="2022-03-14T14:50:10.450" v="1487" actId="20577"/>
          <ac:spMkLst>
            <pc:docMk/>
            <pc:sldMk cId="1041528795" sldId="2144445182"/>
            <ac:spMk id="9" creationId="{32ACAE87-DC29-40B7-AF85-B5AFEEEC0496}"/>
          </ac:spMkLst>
        </pc:spChg>
        <pc:spChg chg="add">
          <ac:chgData name="Elena Karoussis" userId="ef357cc0-39f9-4da1-8a90-6c026f42705d" providerId="ADAL" clId="{AD7DE630-D559-428C-A180-945EAFC1ABDA}" dt="2022-03-14T14:50:26.711" v="1488"/>
          <ac:spMkLst>
            <pc:docMk/>
            <pc:sldMk cId="1041528795" sldId="2144445182"/>
            <ac:spMk id="24" creationId="{6CE45C91-2CB1-4416-A225-D00DF434CD37}"/>
          </ac:spMkLst>
        </pc:spChg>
        <pc:spChg chg="mod">
          <ac:chgData name="Elena Karoussis" userId="ef357cc0-39f9-4da1-8a90-6c026f42705d" providerId="ADAL" clId="{AD7DE630-D559-428C-A180-945EAFC1ABDA}" dt="2022-03-14T14:50:00.366" v="1466"/>
          <ac:spMkLst>
            <pc:docMk/>
            <pc:sldMk cId="1041528795" sldId="2144445182"/>
            <ac:spMk id="44" creationId="{84C84289-91DD-4262-9AD3-91293D21D771}"/>
          </ac:spMkLst>
        </pc:spChg>
        <pc:grpChg chg="mod">
          <ac:chgData name="Elena Karoussis" userId="ef357cc0-39f9-4da1-8a90-6c026f42705d" providerId="ADAL" clId="{AD7DE630-D559-428C-A180-945EAFC1ABDA}" dt="2022-03-14T14:50:00.366" v="1466"/>
          <ac:grpSpMkLst>
            <pc:docMk/>
            <pc:sldMk cId="1041528795" sldId="2144445182"/>
            <ac:grpSpMk id="35" creationId="{90DFA540-AE98-4E88-B189-329AC1D965A7}"/>
          </ac:grpSpMkLst>
        </pc:grpChg>
        <pc:grpChg chg="mod">
          <ac:chgData name="Elena Karoussis" userId="ef357cc0-39f9-4da1-8a90-6c026f42705d" providerId="ADAL" clId="{AD7DE630-D559-428C-A180-945EAFC1ABDA}" dt="2022-03-14T14:50:00.366" v="1466"/>
          <ac:grpSpMkLst>
            <pc:docMk/>
            <pc:sldMk cId="1041528795" sldId="2144445182"/>
            <ac:grpSpMk id="36" creationId="{440C9D44-5645-4976-8A5E-E5B5E5AF2480}"/>
          </ac:grpSpMkLst>
        </pc:grpChg>
        <pc:picChg chg="del">
          <ac:chgData name="Elena Karoussis" userId="ef357cc0-39f9-4da1-8a90-6c026f42705d" providerId="ADAL" clId="{AD7DE630-D559-428C-A180-945EAFC1ABDA}" dt="2022-03-14T14:49:12.232" v="1462" actId="478"/>
          <ac:picMkLst>
            <pc:docMk/>
            <pc:sldMk cId="1041528795" sldId="2144445182"/>
            <ac:picMk id="14" creationId="{BEE1F449-8707-4E7A-9025-A3C0A078CAF1}"/>
          </ac:picMkLst>
        </pc:picChg>
        <pc:picChg chg="add mod">
          <ac:chgData name="Elena Karoussis" userId="ef357cc0-39f9-4da1-8a90-6c026f42705d" providerId="ADAL" clId="{AD7DE630-D559-428C-A180-945EAFC1ABDA}" dt="2022-03-14T14:49:24.998" v="1464" actId="18131"/>
          <ac:picMkLst>
            <pc:docMk/>
            <pc:sldMk cId="1041528795" sldId="2144445182"/>
            <ac:picMk id="22" creationId="{D238C3FD-B90F-4002-9C72-FC6C352DDC0D}"/>
          </ac:picMkLst>
        </pc:picChg>
        <pc:picChg chg="add">
          <ac:chgData name="Elena Karoussis" userId="ef357cc0-39f9-4da1-8a90-6c026f42705d" providerId="ADAL" clId="{AD7DE630-D559-428C-A180-945EAFC1ABDA}" dt="2022-03-14T14:49:52.218" v="1465"/>
          <ac:picMkLst>
            <pc:docMk/>
            <pc:sldMk cId="1041528795" sldId="2144445182"/>
            <ac:picMk id="23" creationId="{4F2E4A4A-2CA0-4FD7-A3B6-436F5CF85CE6}"/>
          </ac:picMkLst>
        </pc:picChg>
      </pc:sldChg>
      <pc:sldChg chg="modSp del mod">
        <pc:chgData name="Elena Karoussis" userId="ef357cc0-39f9-4da1-8a90-6c026f42705d" providerId="ADAL" clId="{AD7DE630-D559-428C-A180-945EAFC1ABDA}" dt="2022-03-14T13:49:31.871" v="1311" actId="47"/>
        <pc:sldMkLst>
          <pc:docMk/>
          <pc:sldMk cId="1605097962" sldId="2144445189"/>
        </pc:sldMkLst>
        <pc:spChg chg="mod">
          <ac:chgData name="Elena Karoussis" userId="ef357cc0-39f9-4da1-8a90-6c026f42705d" providerId="ADAL" clId="{AD7DE630-D559-428C-A180-945EAFC1ABDA}" dt="2022-03-14T13:48:13.767" v="1310" actId="20577"/>
          <ac:spMkLst>
            <pc:docMk/>
            <pc:sldMk cId="1605097962" sldId="2144445189"/>
            <ac:spMk id="9" creationId="{1E7366E1-EA8F-474C-8617-D26DAAF79E1A}"/>
          </ac:spMkLst>
        </pc:spChg>
      </pc:sldChg>
      <pc:sldChg chg="addSp delSp modSp del mod">
        <pc:chgData name="Elena Karoussis" userId="ef357cc0-39f9-4da1-8a90-6c026f42705d" providerId="ADAL" clId="{AD7DE630-D559-428C-A180-945EAFC1ABDA}" dt="2022-03-14T13:47:50.627" v="1297" actId="47"/>
        <pc:sldMkLst>
          <pc:docMk/>
          <pc:sldMk cId="1956366570" sldId="2144445205"/>
        </pc:sldMkLst>
        <pc:spChg chg="mod">
          <ac:chgData name="Elena Karoussis" userId="ef357cc0-39f9-4da1-8a90-6c026f42705d" providerId="ADAL" clId="{AD7DE630-D559-428C-A180-945EAFC1ABDA}" dt="2022-03-14T13:41:19.987" v="1173"/>
          <ac:spMkLst>
            <pc:docMk/>
            <pc:sldMk cId="1956366570" sldId="2144445205"/>
            <ac:spMk id="3" creationId="{C7861067-55ED-0746-9BB8-BCCA72E02A84}"/>
          </ac:spMkLst>
        </pc:spChg>
        <pc:spChg chg="add mod">
          <ac:chgData name="Elena Karoussis" userId="ef357cc0-39f9-4da1-8a90-6c026f42705d" providerId="ADAL" clId="{AD7DE630-D559-428C-A180-945EAFC1ABDA}" dt="2022-03-14T13:40:06.377" v="1093" actId="478"/>
          <ac:spMkLst>
            <pc:docMk/>
            <pc:sldMk cId="1956366570" sldId="2144445205"/>
            <ac:spMk id="4" creationId="{0537ED41-281A-4165-AF85-4A9B9F742DF6}"/>
          </ac:spMkLst>
        </pc:spChg>
        <pc:spChg chg="mod">
          <ac:chgData name="Elena Karoussis" userId="ef357cc0-39f9-4da1-8a90-6c026f42705d" providerId="ADAL" clId="{AD7DE630-D559-428C-A180-945EAFC1ABDA}" dt="2022-03-14T13:40:45.416" v="1116" actId="20577"/>
          <ac:spMkLst>
            <pc:docMk/>
            <pc:sldMk cId="1956366570" sldId="2144445205"/>
            <ac:spMk id="7" creationId="{7DFC1332-C716-5240-A25B-41508FC7D8B6}"/>
          </ac:spMkLst>
        </pc:spChg>
        <pc:spChg chg="mod">
          <ac:chgData name="Elena Karoussis" userId="ef357cc0-39f9-4da1-8a90-6c026f42705d" providerId="ADAL" clId="{AD7DE630-D559-428C-A180-945EAFC1ABDA}" dt="2022-03-14T13:40:56.937" v="1142" actId="20577"/>
          <ac:spMkLst>
            <pc:docMk/>
            <pc:sldMk cId="1956366570" sldId="2144445205"/>
            <ac:spMk id="8" creationId="{6BCDB1B2-6C28-D741-B007-219795826ED7}"/>
          </ac:spMkLst>
        </pc:spChg>
        <pc:spChg chg="mod">
          <ac:chgData name="Elena Karoussis" userId="ef357cc0-39f9-4da1-8a90-6c026f42705d" providerId="ADAL" clId="{AD7DE630-D559-428C-A180-945EAFC1ABDA}" dt="2022-03-14T13:41:09.910" v="1172" actId="20577"/>
          <ac:spMkLst>
            <pc:docMk/>
            <pc:sldMk cId="1956366570" sldId="2144445205"/>
            <ac:spMk id="10" creationId="{00325EEA-C36B-4A28-9293-72FFB46853F2}"/>
          </ac:spMkLst>
        </pc:spChg>
        <pc:spChg chg="mod">
          <ac:chgData name="Elena Karoussis" userId="ef357cc0-39f9-4da1-8a90-6c026f42705d" providerId="ADAL" clId="{AD7DE630-D559-428C-A180-945EAFC1ABDA}" dt="2022-03-14T13:40:36.605" v="1110" actId="20577"/>
          <ac:spMkLst>
            <pc:docMk/>
            <pc:sldMk cId="1956366570" sldId="2144445205"/>
            <ac:spMk id="11" creationId="{10D39133-BD78-4A25-8EDF-4B02103DF9BC}"/>
          </ac:spMkLst>
        </pc:spChg>
        <pc:picChg chg="del">
          <ac:chgData name="Elena Karoussis" userId="ef357cc0-39f9-4da1-8a90-6c026f42705d" providerId="ADAL" clId="{AD7DE630-D559-428C-A180-945EAFC1ABDA}" dt="2022-03-14T13:40:06.377" v="1093" actId="478"/>
          <ac:picMkLst>
            <pc:docMk/>
            <pc:sldMk cId="1956366570" sldId="2144445205"/>
            <ac:picMk id="6" creationId="{AC9E9913-F426-47C6-95D6-ACB12A3B0F9C}"/>
          </ac:picMkLst>
        </pc:picChg>
      </pc:sldChg>
      <pc:sldMasterChg chg="delSldLayout">
        <pc:chgData name="Elena Karoussis" userId="ef357cc0-39f9-4da1-8a90-6c026f42705d" providerId="ADAL" clId="{AD7DE630-D559-428C-A180-945EAFC1ABDA}" dt="2022-03-11T14:50:58.784" v="1051" actId="47"/>
        <pc:sldMasterMkLst>
          <pc:docMk/>
          <pc:sldMasterMk cId="263791824" sldId="2147483648"/>
        </pc:sldMasterMkLst>
        <pc:sldLayoutChg chg="del">
          <pc:chgData name="Elena Karoussis" userId="ef357cc0-39f9-4da1-8a90-6c026f42705d" providerId="ADAL" clId="{AD7DE630-D559-428C-A180-945EAFC1ABDA}" dt="2022-03-11T14:50:58.784" v="1051" actId="47"/>
          <pc:sldLayoutMkLst>
            <pc:docMk/>
            <pc:sldMasterMk cId="263791824" sldId="2147483648"/>
            <pc:sldLayoutMk cId="1812054592" sldId="2147483808"/>
          </pc:sldLayoutMkLst>
        </pc:sldLayoutChg>
      </pc:sldMasterChg>
      <pc:sldMasterChg chg="del delSldLayout">
        <pc:chgData name="Elena Karoussis" userId="ef357cc0-39f9-4da1-8a90-6c026f42705d" providerId="ADAL" clId="{AD7DE630-D559-428C-A180-945EAFC1ABDA}" dt="2022-03-14T13:47:50.627" v="1297" actId="47"/>
        <pc:sldMasterMkLst>
          <pc:docMk/>
          <pc:sldMasterMk cId="354112321" sldId="2147483808"/>
        </pc:sldMasterMkLst>
        <pc:sldLayoutChg chg="del">
          <pc:chgData name="Elena Karoussis" userId="ef357cc0-39f9-4da1-8a90-6c026f42705d" providerId="ADAL" clId="{AD7DE630-D559-428C-A180-945EAFC1ABDA}" dt="2022-03-14T13:47:50.627" v="1297" actId="47"/>
          <pc:sldLayoutMkLst>
            <pc:docMk/>
            <pc:sldMasterMk cId="354112321" sldId="2147483808"/>
            <pc:sldLayoutMk cId="942751587" sldId="2147483809"/>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708338863" sldId="2147483810"/>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3944373033" sldId="2147483811"/>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1008060222" sldId="2147483812"/>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2999525789" sldId="2147483813"/>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2942547127" sldId="2147483814"/>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3790688325" sldId="2147483815"/>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241008966" sldId="2147483816"/>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523369074" sldId="2147483817"/>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2777820415" sldId="2147483818"/>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3998750308" sldId="2147483819"/>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454417435" sldId="2147483820"/>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324175657" sldId="2147483821"/>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1166850068" sldId="2147483822"/>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3413183031" sldId="2147483823"/>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3346249278" sldId="2147483824"/>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968903739" sldId="2147483825"/>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4187934843" sldId="2147483826"/>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1339595200" sldId="2147483827"/>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3799024854" sldId="2147483828"/>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2510959162" sldId="2147483829"/>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992185493" sldId="2147483830"/>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1323836364" sldId="2147483831"/>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3451683608" sldId="2147483832"/>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4169966941" sldId="2147483833"/>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1691712302" sldId="2147483834"/>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307453763" sldId="2147483835"/>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453937108" sldId="2147483836"/>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1091598409" sldId="2147483837"/>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2525664971" sldId="2147483838"/>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1033869956" sldId="2147483839"/>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163131392" sldId="2147483840"/>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3956142455" sldId="2147483841"/>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1993476988" sldId="2147483842"/>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3529763474" sldId="2147483843"/>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1959711450" sldId="2147483844"/>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1791046027" sldId="2147483845"/>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1697026022" sldId="2147483846"/>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2451031603" sldId="2147483847"/>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3090010087" sldId="2147483848"/>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797362833" sldId="2147483849"/>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2580263498" sldId="2147483850"/>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2784515838" sldId="2147483851"/>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3635321721" sldId="2147483852"/>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601081286" sldId="2147483853"/>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497186177" sldId="2147483854"/>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320134550" sldId="2147483855"/>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1313364173" sldId="2147483856"/>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3919095202" sldId="2147483857"/>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3894585158" sldId="2147483858"/>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1803703893" sldId="2147483859"/>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2468026429" sldId="2147483860"/>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301051926" sldId="2147483861"/>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172918591" sldId="2147483862"/>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3234340502" sldId="2147483863"/>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3444724953" sldId="2147483864"/>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4231072600" sldId="2147483865"/>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4256538555" sldId="2147483866"/>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2920085936" sldId="2147483867"/>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1207070541" sldId="2147483868"/>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1053042808" sldId="2147483869"/>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3344562036" sldId="2147483870"/>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1833039186" sldId="2147483871"/>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3545970776" sldId="2147483872"/>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4063175685" sldId="2147483873"/>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2038799176" sldId="2147483874"/>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537906164" sldId="2147483875"/>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2180865627" sldId="2147483876"/>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1159182457" sldId="2147483877"/>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1591139305" sldId="2147483878"/>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501388182" sldId="2147483879"/>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3496565615" sldId="2147483880"/>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374156252" sldId="2147483881"/>
          </pc:sldLayoutMkLst>
        </pc:sldLayoutChg>
        <pc:sldLayoutChg chg="del">
          <pc:chgData name="Elena Karoussis" userId="ef357cc0-39f9-4da1-8a90-6c026f42705d" providerId="ADAL" clId="{AD7DE630-D559-428C-A180-945EAFC1ABDA}" dt="2022-03-14T13:47:50.627" v="1297" actId="47"/>
          <pc:sldLayoutMkLst>
            <pc:docMk/>
            <pc:sldMasterMk cId="354112321" sldId="2147483808"/>
            <pc:sldLayoutMk cId="3365758395" sldId="214748388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entury Gothic Regular"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entury Gothic Regular" charset="0"/>
              </a:defRPr>
            </a:lvl1pPr>
          </a:lstStyle>
          <a:p>
            <a:fld id="{8FC4A71E-E864-4241-AB48-92564129C85C}" type="datetimeFigureOut">
              <a:rPr lang="en-US" smtClean="0"/>
              <a:pPr/>
              <a:t>4/1/2022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entury Gothic Regular"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entury Gothic Regular" charset="0"/>
              </a:defRPr>
            </a:lvl1pPr>
          </a:lstStyle>
          <a:p>
            <a:fld id="{46B08BC3-A6B2-2F4E-8766-A451EC4B11EC}" type="slidenum">
              <a:rPr lang="en-US" smtClean="0"/>
              <a:pPr/>
              <a:t>‹#›</a:t>
            </a:fld>
            <a:endParaRPr lang="en-US"/>
          </a:p>
        </p:txBody>
      </p:sp>
    </p:spTree>
    <p:extLst>
      <p:ext uri="{BB962C8B-B14F-4D97-AF65-F5344CB8AC3E}">
        <p14:creationId xmlns:p14="http://schemas.microsoft.com/office/powerpoint/2010/main" val="569764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entury Gothic Regular" charset="0"/>
        <a:ea typeface="+mn-ea"/>
        <a:cs typeface="+mn-cs"/>
      </a:defRPr>
    </a:lvl1pPr>
    <a:lvl2pPr marL="457200" algn="l" defTabSz="914400" rtl="0" eaLnBrk="1" latinLnBrk="0" hangingPunct="1">
      <a:defRPr sz="1200" b="0" i="0" kern="1200">
        <a:solidFill>
          <a:schemeClr val="tx1"/>
        </a:solidFill>
        <a:latin typeface="Century Gothic Regular" charset="0"/>
        <a:ea typeface="+mn-ea"/>
        <a:cs typeface="+mn-cs"/>
      </a:defRPr>
    </a:lvl2pPr>
    <a:lvl3pPr marL="914400" algn="l" defTabSz="914400" rtl="0" eaLnBrk="1" latinLnBrk="0" hangingPunct="1">
      <a:defRPr sz="1200" b="0" i="0" kern="1200">
        <a:solidFill>
          <a:schemeClr val="tx1"/>
        </a:solidFill>
        <a:latin typeface="Century Gothic Regular" charset="0"/>
        <a:ea typeface="+mn-ea"/>
        <a:cs typeface="+mn-cs"/>
      </a:defRPr>
    </a:lvl3pPr>
    <a:lvl4pPr marL="1371600" algn="l" defTabSz="914400" rtl="0" eaLnBrk="1" latinLnBrk="0" hangingPunct="1">
      <a:defRPr sz="1200" b="0" i="0" kern="1200">
        <a:solidFill>
          <a:schemeClr val="tx1"/>
        </a:solidFill>
        <a:latin typeface="Century Gothic Regular" charset="0"/>
        <a:ea typeface="+mn-ea"/>
        <a:cs typeface="+mn-cs"/>
      </a:defRPr>
    </a:lvl4pPr>
    <a:lvl5pPr marL="1828800" algn="l" defTabSz="914400" rtl="0" eaLnBrk="1" latinLnBrk="0" hangingPunct="1">
      <a:defRPr sz="1200" b="0" i="0" kern="1200">
        <a:solidFill>
          <a:schemeClr val="tx1"/>
        </a:solidFill>
        <a:latin typeface="Century Gothic Regular"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chemeClr val="tx1"/>
                </a:solidFill>
                <a:effectLst/>
                <a:latin typeface="Century Gothic Regular" charset="0"/>
                <a:ea typeface="+mn-ea"/>
                <a:cs typeface="+mn-cs"/>
              </a:rPr>
              <a:t>The 134</a:t>
            </a:r>
            <a:r>
              <a:rPr lang="en-GB" sz="1200" b="0" i="0" kern="1200" baseline="30000">
                <a:solidFill>
                  <a:schemeClr val="tx1"/>
                </a:solidFill>
                <a:effectLst/>
                <a:latin typeface="Century Gothic Regular" charset="0"/>
                <a:ea typeface="+mn-ea"/>
                <a:cs typeface="+mn-cs"/>
              </a:rPr>
              <a:t>th</a:t>
            </a:r>
            <a:r>
              <a:rPr lang="en-GB" sz="1200" b="0" i="0" kern="1200">
                <a:solidFill>
                  <a:schemeClr val="tx1"/>
                </a:solidFill>
                <a:effectLst/>
                <a:latin typeface="Century Gothic Regular" charset="0"/>
                <a:ea typeface="+mn-ea"/>
                <a:cs typeface="+mn-cs"/>
              </a:rPr>
              <a:t> championships</a:t>
            </a:r>
            <a:endParaRPr lang="en-GB"/>
          </a:p>
          <a:p>
            <a:endParaRPr lang="en-GB"/>
          </a:p>
        </p:txBody>
      </p:sp>
      <p:sp>
        <p:nvSpPr>
          <p:cNvPr id="4" name="Slide Number Placeholder 3"/>
          <p:cNvSpPr>
            <a:spLocks noGrp="1"/>
          </p:cNvSpPr>
          <p:nvPr>
            <p:ph type="sldNum" sz="quarter" idx="10"/>
          </p:nvPr>
        </p:nvSpPr>
        <p:spPr/>
        <p:txBody>
          <a:bodyPr/>
          <a:lstStyle/>
          <a:p>
            <a:fld id="{46B08BC3-A6B2-2F4E-8766-A451EC4B11EC}" type="slidenum">
              <a:rPr lang="en-US" smtClean="0"/>
              <a:pPr/>
              <a:t>1</a:t>
            </a:fld>
            <a:endParaRPr lang="en-US"/>
          </a:p>
        </p:txBody>
      </p:sp>
    </p:spTree>
    <p:extLst>
      <p:ext uri="{BB962C8B-B14F-4D97-AF65-F5344CB8AC3E}">
        <p14:creationId xmlns:p14="http://schemas.microsoft.com/office/powerpoint/2010/main" val="3250521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609170-E450-4C9E-A962-E2E31CEAEC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1773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Century Gothic Regular" charset="0"/>
                <a:ea typeface="+mn-ea"/>
                <a:cs typeface="+mn-cs"/>
              </a:rPr>
              <a:t>Great opportunity for Vodafone to take over Waterloo featuring Emma </a:t>
            </a:r>
            <a:r>
              <a:rPr lang="en-GB" sz="1200" b="0" i="0" kern="1200" dirty="0" err="1">
                <a:solidFill>
                  <a:schemeClr val="tx1"/>
                </a:solidFill>
                <a:effectLst/>
                <a:latin typeface="Century Gothic Regular" charset="0"/>
                <a:ea typeface="+mn-ea"/>
                <a:cs typeface="+mn-cs"/>
              </a:rPr>
              <a:t>Raducanu</a:t>
            </a:r>
            <a:r>
              <a:rPr lang="en-GB" sz="1200" b="0" i="0" kern="1200" dirty="0">
                <a:solidFill>
                  <a:schemeClr val="tx1"/>
                </a:solidFill>
                <a:effectLst/>
                <a:latin typeface="Century Gothic Regular" charset="0"/>
                <a:ea typeface="+mn-ea"/>
                <a:cs typeface="+mn-cs"/>
              </a:rPr>
              <a:t> as brand ambassador (mirror Jaguar’s campaign feat. Andy Murray)</a:t>
            </a:r>
            <a:endParaRPr lang="en-GB" dirty="0"/>
          </a:p>
        </p:txBody>
      </p:sp>
      <p:sp>
        <p:nvSpPr>
          <p:cNvPr id="4" name="Slide Number Placeholder 3"/>
          <p:cNvSpPr>
            <a:spLocks noGrp="1"/>
          </p:cNvSpPr>
          <p:nvPr>
            <p:ph type="sldNum" sz="quarter" idx="5"/>
          </p:nvPr>
        </p:nvSpPr>
        <p:spPr/>
        <p:txBody>
          <a:bodyPr/>
          <a:lstStyle/>
          <a:p>
            <a:fld id="{46B08BC3-A6B2-2F4E-8766-A451EC4B11EC}" type="slidenum">
              <a:rPr lang="en-US" smtClean="0"/>
              <a:pPr/>
              <a:t>13</a:t>
            </a:fld>
            <a:endParaRPr lang="en-US"/>
          </a:p>
        </p:txBody>
      </p:sp>
    </p:spTree>
    <p:extLst>
      <p:ext uri="{BB962C8B-B14F-4D97-AF65-F5344CB8AC3E}">
        <p14:creationId xmlns:p14="http://schemas.microsoft.com/office/powerpoint/2010/main" val="1122739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spc="300" dirty="0">
              <a:solidFill>
                <a:schemeClr val="bg1"/>
              </a:solidFill>
            </a:endParaRPr>
          </a:p>
          <a:p>
            <a:endParaRPr lang="en-GB" dirty="0"/>
          </a:p>
        </p:txBody>
      </p:sp>
      <p:sp>
        <p:nvSpPr>
          <p:cNvPr id="4" name="Slide Number Placeholder 3"/>
          <p:cNvSpPr>
            <a:spLocks noGrp="1"/>
          </p:cNvSpPr>
          <p:nvPr>
            <p:ph type="sldNum" sz="quarter" idx="5"/>
          </p:nvPr>
        </p:nvSpPr>
        <p:spPr/>
        <p:txBody>
          <a:bodyPr/>
          <a:lstStyle/>
          <a:p>
            <a:fld id="{46B08BC3-A6B2-2F4E-8766-A451EC4B11EC}" type="slidenum">
              <a:rPr lang="en-US" smtClean="0"/>
              <a:pPr/>
              <a:t>18</a:t>
            </a:fld>
            <a:endParaRPr lang="en-US"/>
          </a:p>
        </p:txBody>
      </p:sp>
    </p:spTree>
    <p:extLst>
      <p:ext uri="{BB962C8B-B14F-4D97-AF65-F5344CB8AC3E}">
        <p14:creationId xmlns:p14="http://schemas.microsoft.com/office/powerpoint/2010/main" val="1845999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spc="300" dirty="0">
              <a:solidFill>
                <a:schemeClr val="bg1"/>
              </a:solidFil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08BC3-A6B2-2F4E-8766-A451EC4B11EC}" type="slidenum">
              <a:rPr kumimoji="0" lang="en-US" sz="1200" b="0" i="0" u="none" strike="noStrike" kern="1200" cap="none" spc="0" normalizeH="0" baseline="0" noProof="0" smtClean="0">
                <a:ln>
                  <a:noFill/>
                </a:ln>
                <a:solidFill>
                  <a:prstClr val="black"/>
                </a:solidFill>
                <a:effectLst/>
                <a:uLnTx/>
                <a:uFillTx/>
                <a:latin typeface="Century Gothic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entury Gothic Regular" charset="0"/>
              <a:ea typeface="+mn-ea"/>
              <a:cs typeface="+mn-cs"/>
            </a:endParaRPr>
          </a:p>
        </p:txBody>
      </p:sp>
    </p:spTree>
    <p:extLst>
      <p:ext uri="{BB962C8B-B14F-4D97-AF65-F5344CB8AC3E}">
        <p14:creationId xmlns:p14="http://schemas.microsoft.com/office/powerpoint/2010/main" val="2086366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08BC3-A6B2-2F4E-8766-A451EC4B11EC}" type="slidenum">
              <a:rPr kumimoji="0" lang="en-US" sz="1200" b="0" i="0" u="none" strike="noStrike" kern="1200" cap="none" spc="0" normalizeH="0" baseline="0" noProof="0" smtClean="0">
                <a:ln>
                  <a:noFill/>
                </a:ln>
                <a:solidFill>
                  <a:prstClr val="black"/>
                </a:solidFill>
                <a:effectLst/>
                <a:uLnTx/>
                <a:uFillTx/>
                <a:latin typeface="Century Gothic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entury Gothic Regular" charset="0"/>
              <a:ea typeface="+mn-ea"/>
              <a:cs typeface="+mn-cs"/>
            </a:endParaRPr>
          </a:p>
        </p:txBody>
      </p:sp>
    </p:spTree>
    <p:extLst>
      <p:ext uri="{BB962C8B-B14F-4D97-AF65-F5344CB8AC3E}">
        <p14:creationId xmlns:p14="http://schemas.microsoft.com/office/powerpoint/2010/main" val="1047817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08BC3-A6B2-2F4E-8766-A451EC4B11EC}" type="slidenum">
              <a:rPr kumimoji="0" lang="en-US" sz="1200" b="0" i="0" u="none" strike="noStrike" kern="1200" cap="none" spc="0" normalizeH="0" baseline="0" noProof="0" smtClean="0">
                <a:ln>
                  <a:noFill/>
                </a:ln>
                <a:solidFill>
                  <a:prstClr val="black"/>
                </a:solidFill>
                <a:effectLst/>
                <a:uLnTx/>
                <a:uFillTx/>
                <a:latin typeface="Century Gothic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entury Gothic Regular" charset="0"/>
              <a:ea typeface="+mn-ea"/>
              <a:cs typeface="+mn-cs"/>
            </a:endParaRPr>
          </a:p>
        </p:txBody>
      </p:sp>
    </p:spTree>
    <p:extLst>
      <p:ext uri="{BB962C8B-B14F-4D97-AF65-F5344CB8AC3E}">
        <p14:creationId xmlns:p14="http://schemas.microsoft.com/office/powerpoint/2010/main" val="3003958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08BC3-A6B2-2F4E-8766-A451EC4B11EC}" type="slidenum">
              <a:rPr kumimoji="0" lang="en-US" sz="1200" b="0" i="0" u="none" strike="noStrike" kern="1200" cap="none" spc="0" normalizeH="0" baseline="0" noProof="0" smtClean="0">
                <a:ln>
                  <a:noFill/>
                </a:ln>
                <a:solidFill>
                  <a:prstClr val="black"/>
                </a:solidFill>
                <a:effectLst/>
                <a:uLnTx/>
                <a:uFillTx/>
                <a:latin typeface="Century Gothic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entury Gothic Regular" charset="0"/>
              <a:ea typeface="+mn-ea"/>
              <a:cs typeface="+mn-cs"/>
            </a:endParaRPr>
          </a:p>
        </p:txBody>
      </p:sp>
    </p:spTree>
    <p:extLst>
      <p:ext uri="{BB962C8B-B14F-4D97-AF65-F5344CB8AC3E}">
        <p14:creationId xmlns:p14="http://schemas.microsoft.com/office/powerpoint/2010/main" val="851012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programmatic DOOH is even better</a:t>
            </a:r>
          </a:p>
          <a:p>
            <a:r>
              <a:rPr lang="en-GB" dirty="0"/>
              <a:t>Alright, so take everything great about DOOH and then layer extra data, better targeting, and easy access on top. That’s what you’re looking at with programmatic DOOH.</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ED79B-4C27-4B5B-8CB7-2712C88FAED6}" type="slidenum">
              <a:rPr kumimoji="0" lang="en-GB" sz="1200" b="0" i="0" u="none" strike="noStrike" kern="1200" cap="none" spc="0" normalizeH="0" baseline="0" noProof="0" smtClean="0">
                <a:ln>
                  <a:noFill/>
                </a:ln>
                <a:solidFill>
                  <a:prstClr val="black"/>
                </a:solidFill>
                <a:effectLst/>
                <a:uLnTx/>
                <a:uFillTx/>
                <a:latin typeface="Century Gothic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entury Gothic Regular" charset="0"/>
              <a:ea typeface="+mn-ea"/>
              <a:cs typeface="+mn-cs"/>
            </a:endParaRPr>
          </a:p>
        </p:txBody>
      </p:sp>
    </p:spTree>
    <p:extLst>
      <p:ext uri="{BB962C8B-B14F-4D97-AF65-F5344CB8AC3E}">
        <p14:creationId xmlns:p14="http://schemas.microsoft.com/office/powerpoint/2010/main" val="2298856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B08BC3-A6B2-2F4E-8766-A451EC4B11EC}" type="slidenum">
              <a:rPr lang="en-US" smtClean="0"/>
              <a:pPr/>
              <a:t>29</a:t>
            </a:fld>
            <a:endParaRPr lang="en-US"/>
          </a:p>
        </p:txBody>
      </p:sp>
    </p:spTree>
    <p:extLst>
      <p:ext uri="{BB962C8B-B14F-4D97-AF65-F5344CB8AC3E}">
        <p14:creationId xmlns:p14="http://schemas.microsoft.com/office/powerpoint/2010/main" val="3434206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More and more DSPs are getting on board with programmatic DOOH. It’s making it much simpler to add DOOH to multichannel campaigns, and we’re already seeing buyers make use of this opportunity to great effect.</a:t>
            </a:r>
          </a:p>
          <a:p>
            <a:endParaRPr lang="en-GB" sz="1200" b="0" i="0" kern="1200" dirty="0">
              <a:solidFill>
                <a:schemeClr val="tx1"/>
              </a:solidFill>
              <a:effectLst/>
              <a:latin typeface="+mn-lt"/>
              <a:ea typeface="+mn-ea"/>
              <a:cs typeface="+mn-cs"/>
            </a:endParaRPr>
          </a:p>
          <a:p>
            <a:r>
              <a:rPr lang="en-GB" dirty="0"/>
              <a:t>One of the best things about adding DOOH to a multichannel campaign is that it doesn’t have to be hard. At the end of the day, a digital out-of-home screen is essentially just that: a screen. Dynamic content, video content, interactive content – all of it can be and is played on DOOH displays around the world.</a:t>
            </a:r>
          </a:p>
          <a:p>
            <a:endParaRPr lang="en-GB" dirty="0"/>
          </a:p>
          <a:p>
            <a:r>
              <a:rPr lang="en-GB" dirty="0"/>
              <a:t>This means that existing content can often be adapted quite easily to suit a digital out-of-home display. The medium’s support for adaptive HTML5 formats, in particular, can be a big help in allowing buyers to reuse existing content from an online and/or mobile campaign in a programmatic DOOH campaign.</a:t>
            </a:r>
          </a:p>
          <a:p>
            <a:endParaRPr lang="en-GB" dirty="0"/>
          </a:p>
          <a:p>
            <a:r>
              <a:rPr lang="en-GB" dirty="0"/>
              <a:t>And as an added bonus, programmatic allows you to buy across multiple publishers at the same time. It’s much quicker and easier to build a programmatic campaign targeting screens across a variety of networks than it is to reach out to each business individually to coordinate your buy.</a:t>
            </a:r>
          </a:p>
          <a:p>
            <a:endParaRPr lang="en-GB" dirty="0"/>
          </a:p>
          <a:p>
            <a:r>
              <a:rPr lang="en-GB" dirty="0"/>
              <a:t>As more DSPs begin to support programmatic DOOH and more buyers begin incorporating the medium into their campaigns, the format will likely become an integral part of most mainstream media buys.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ED79B-4C27-4B5B-8CB7-2712C88FAED6}" type="slidenum">
              <a:rPr kumimoji="0" lang="en-GB" sz="1200" b="0" i="0" u="none" strike="noStrike" kern="1200" cap="none" spc="0" normalizeH="0" baseline="0" noProof="0" smtClean="0">
                <a:ln>
                  <a:noFill/>
                </a:ln>
                <a:solidFill>
                  <a:prstClr val="black"/>
                </a:solidFill>
                <a:effectLst/>
                <a:uLnTx/>
                <a:uFillTx/>
                <a:latin typeface="Century Gothic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entury Gothic Regular" charset="0"/>
              <a:ea typeface="+mn-ea"/>
              <a:cs typeface="+mn-cs"/>
            </a:endParaRPr>
          </a:p>
        </p:txBody>
      </p:sp>
    </p:spTree>
    <p:extLst>
      <p:ext uri="{BB962C8B-B14F-4D97-AF65-F5344CB8AC3E}">
        <p14:creationId xmlns:p14="http://schemas.microsoft.com/office/powerpoint/2010/main" val="3233231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Century Gothic Regular" charset="0"/>
                <a:ea typeface="+mn-ea"/>
                <a:cs typeface="+mn-cs"/>
              </a:rPr>
              <a:t>25.8m people watched Wimbledon 2021 on BBC TV and a total of 29.4m streams on BBC iPlayer and BBC Sport combined made it the most streamed Wimbledon ever. </a:t>
            </a:r>
          </a:p>
          <a:p>
            <a:endParaRPr lang="en-GB" sz="1200" b="0" i="0" kern="1200" dirty="0">
              <a:solidFill>
                <a:schemeClr val="tx1"/>
              </a:solidFill>
              <a:effectLst/>
              <a:latin typeface="Century Gothic Regular"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Century Gothic Regular" charset="0"/>
                <a:ea typeface="+mn-ea"/>
                <a:cs typeface="+mn-cs"/>
              </a:rPr>
              <a:t>The culmination of Euro 2020 and Wimbledon on Sunday, July 11 saw a peak BBC TV audience of 25m tune into the final between Italy and England, with a peak audience of 7.8m witnessing Novak Djokovic beat Matteo </a:t>
            </a:r>
            <a:r>
              <a:rPr lang="en-GB" sz="1200" b="0" i="0" kern="1200" dirty="0" err="1">
                <a:solidFill>
                  <a:schemeClr val="tx1"/>
                </a:solidFill>
                <a:effectLst/>
                <a:latin typeface="Century Gothic Regular" charset="0"/>
                <a:ea typeface="+mn-ea"/>
                <a:cs typeface="+mn-cs"/>
              </a:rPr>
              <a:t>Berrettini</a:t>
            </a:r>
            <a:r>
              <a:rPr lang="en-GB" sz="1200" b="0" i="0" kern="1200" dirty="0">
                <a:solidFill>
                  <a:schemeClr val="tx1"/>
                </a:solidFill>
                <a:effectLst/>
                <a:latin typeface="Century Gothic Regular" charset="0"/>
                <a:ea typeface="+mn-ea"/>
                <a:cs typeface="+mn-cs"/>
              </a:rPr>
              <a:t> in the Men’s Singles Final at Wimbledon for his 20th grand slam.</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08BC3-A6B2-2F4E-8766-A451EC4B11EC}" type="slidenum">
              <a:rPr kumimoji="0" lang="en-US" sz="1200" b="0" i="0" u="none" strike="noStrike" kern="1200" cap="none" spc="0" normalizeH="0" baseline="0" noProof="0" smtClean="0">
                <a:ln>
                  <a:noFill/>
                </a:ln>
                <a:solidFill>
                  <a:prstClr val="black"/>
                </a:solidFill>
                <a:effectLst/>
                <a:uLnTx/>
                <a:uFillTx/>
                <a:latin typeface="Century Gothic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entury Gothic Regular" charset="0"/>
              <a:ea typeface="+mn-ea"/>
              <a:cs typeface="+mn-cs"/>
            </a:endParaRPr>
          </a:p>
        </p:txBody>
      </p:sp>
    </p:spTree>
    <p:extLst>
      <p:ext uri="{BB962C8B-B14F-4D97-AF65-F5344CB8AC3E}">
        <p14:creationId xmlns:p14="http://schemas.microsoft.com/office/powerpoint/2010/main" val="122006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chemeClr val="tx1"/>
                </a:solidFill>
                <a:effectLst/>
                <a:latin typeface="Century Gothic Regular" charset="0"/>
                <a:ea typeface="+mn-ea"/>
                <a:cs typeface="+mn-cs"/>
              </a:rPr>
              <a:t>The 134</a:t>
            </a:r>
            <a:r>
              <a:rPr lang="en-GB" sz="1200" b="0" i="0" kern="1200" baseline="30000">
                <a:solidFill>
                  <a:schemeClr val="tx1"/>
                </a:solidFill>
                <a:effectLst/>
                <a:latin typeface="Century Gothic Regular" charset="0"/>
                <a:ea typeface="+mn-ea"/>
                <a:cs typeface="+mn-cs"/>
              </a:rPr>
              <a:t>th</a:t>
            </a:r>
            <a:r>
              <a:rPr lang="en-GB" sz="1200" b="0" i="0" kern="1200">
                <a:solidFill>
                  <a:schemeClr val="tx1"/>
                </a:solidFill>
                <a:effectLst/>
                <a:latin typeface="Century Gothic Regular" charset="0"/>
                <a:ea typeface="+mn-ea"/>
                <a:cs typeface="+mn-cs"/>
              </a:rPr>
              <a:t> championships</a:t>
            </a:r>
            <a:endParaRPr lang="en-GB"/>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08BC3-A6B2-2F4E-8766-A451EC4B11EC}" type="slidenum">
              <a:rPr kumimoji="0" lang="en-US" sz="1200" b="0" i="0" u="none" strike="noStrike" kern="1200" cap="none" spc="0" normalizeH="0" baseline="0" noProof="0" smtClean="0">
                <a:ln>
                  <a:noFill/>
                </a:ln>
                <a:solidFill>
                  <a:prstClr val="black"/>
                </a:solidFill>
                <a:effectLst/>
                <a:uLnTx/>
                <a:uFillTx/>
                <a:latin typeface="Century Gothic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entury Gothic Regular" charset="0"/>
              <a:ea typeface="+mn-ea"/>
              <a:cs typeface="+mn-cs"/>
            </a:endParaRPr>
          </a:p>
        </p:txBody>
      </p:sp>
    </p:spTree>
    <p:extLst>
      <p:ext uri="{BB962C8B-B14F-4D97-AF65-F5344CB8AC3E}">
        <p14:creationId xmlns:p14="http://schemas.microsoft.com/office/powerpoint/2010/main" val="4010406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Loads of brands across various categories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08BC3-A6B2-2F4E-8766-A451EC4B11EC}" type="slidenum">
              <a:rPr kumimoji="0" lang="en-US" sz="1200" b="0" i="0" u="none" strike="noStrike" kern="1200" cap="none" spc="0" normalizeH="0" baseline="0" noProof="0" smtClean="0">
                <a:ln>
                  <a:noFill/>
                </a:ln>
                <a:solidFill>
                  <a:prstClr val="black"/>
                </a:solidFill>
                <a:effectLst/>
                <a:uLnTx/>
                <a:uFillTx/>
                <a:latin typeface="Century Gothic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entury Gothic Regular" charset="0"/>
              <a:ea typeface="+mn-ea"/>
              <a:cs typeface="+mn-cs"/>
            </a:endParaRPr>
          </a:p>
        </p:txBody>
      </p:sp>
    </p:spTree>
    <p:extLst>
      <p:ext uri="{BB962C8B-B14F-4D97-AF65-F5344CB8AC3E}">
        <p14:creationId xmlns:p14="http://schemas.microsoft.com/office/powerpoint/2010/main" val="1551867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Century Gothic Regular" charset="0"/>
                <a:ea typeface="+mn-ea"/>
                <a:cs typeface="+mn-cs"/>
              </a:rPr>
              <a:t>Vodafone announced in January 2022 a multi-year partnership with Wimbledon. Throughout the partnership, Vodafone will use its world-leading connectivity and the power of 5G to help enhance the Wimbledon experience for fans. Vodafone will use the latest in Augmented Reality, Virtual Reality, 360, haptic and IoT technology to inspire fans and bring them closer to the action.</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08BC3-A6B2-2F4E-8766-A451EC4B11EC}" type="slidenum">
              <a:rPr kumimoji="0" lang="en-US" sz="1200" b="0" i="0" u="none" strike="noStrike" kern="1200" cap="none" spc="0" normalizeH="0" baseline="0" noProof="0" smtClean="0">
                <a:ln>
                  <a:noFill/>
                </a:ln>
                <a:solidFill>
                  <a:prstClr val="black"/>
                </a:solidFill>
                <a:effectLst/>
                <a:uLnTx/>
                <a:uFillTx/>
                <a:latin typeface="Century Gothic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entury Gothic Regular" charset="0"/>
              <a:ea typeface="+mn-ea"/>
              <a:cs typeface="+mn-cs"/>
            </a:endParaRPr>
          </a:p>
        </p:txBody>
      </p:sp>
    </p:spTree>
    <p:extLst>
      <p:ext uri="{BB962C8B-B14F-4D97-AF65-F5344CB8AC3E}">
        <p14:creationId xmlns:p14="http://schemas.microsoft.com/office/powerpoint/2010/main" val="3835952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High earnings, disposable income and savings amounts. Plan to spend more on luxury items than the previous year.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B3B1F5-098F-4B89-B982-E496751EE4D2}" type="slidenum">
              <a:rPr kumimoji="0" lang="en-GB" sz="1800" b="0" i="0" u="none" strike="noStrike" kern="0" cap="none" spc="0" normalizeH="0" baseline="0" noProof="0" smtClean="0">
                <a:ln>
                  <a:noFill/>
                </a:ln>
                <a:solidFill>
                  <a:sysClr val="windowText" lastClr="000000"/>
                </a:solidFill>
                <a:effectLst/>
                <a:uLnTx/>
                <a:uFillTx/>
                <a:latin typeface="Century Gothic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800" b="0" i="0" u="none" strike="noStrike" kern="0" cap="none" spc="0" normalizeH="0" baseline="0" noProof="0">
              <a:ln>
                <a:noFill/>
              </a:ln>
              <a:solidFill>
                <a:sysClr val="windowText" lastClr="000000"/>
              </a:solidFill>
              <a:effectLst/>
              <a:uLnTx/>
              <a:uFillTx/>
              <a:latin typeface="Century Gothic Regular" charset="0"/>
              <a:ea typeface="+mn-ea"/>
              <a:cs typeface="+mn-cs"/>
            </a:endParaRPr>
          </a:p>
        </p:txBody>
      </p:sp>
    </p:spTree>
    <p:extLst>
      <p:ext uri="{BB962C8B-B14F-4D97-AF65-F5344CB8AC3E}">
        <p14:creationId xmlns:p14="http://schemas.microsoft.com/office/powerpoint/2010/main" val="629950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audience are more likely to have heavy exposure to these environments/formats.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08BC3-A6B2-2F4E-8766-A451EC4B11EC}" type="slidenum">
              <a:rPr kumimoji="0" lang="en-US" sz="1800" b="0" i="0" u="none" strike="noStrike" kern="0" cap="none" spc="0" normalizeH="0" baseline="0" noProof="0" smtClean="0">
                <a:ln>
                  <a:noFill/>
                </a:ln>
                <a:solidFill>
                  <a:sysClr val="windowText" lastClr="000000"/>
                </a:solidFill>
                <a:effectLst/>
                <a:uLnTx/>
                <a:uFillTx/>
                <a:latin typeface="Century Gothic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a:ln>
                <a:noFill/>
              </a:ln>
              <a:solidFill>
                <a:sysClr val="windowText" lastClr="000000"/>
              </a:solidFill>
              <a:effectLst/>
              <a:uLnTx/>
              <a:uFillTx/>
              <a:latin typeface="Century Gothic Regular" charset="0"/>
              <a:ea typeface="+mn-ea"/>
              <a:cs typeface="+mn-cs"/>
            </a:endParaRPr>
          </a:p>
        </p:txBody>
      </p:sp>
    </p:spTree>
    <p:extLst>
      <p:ext uri="{BB962C8B-B14F-4D97-AF65-F5344CB8AC3E}">
        <p14:creationId xmlns:p14="http://schemas.microsoft.com/office/powerpoint/2010/main" val="1763305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08BC3-A6B2-2F4E-8766-A451EC4B11EC}" type="slidenum">
              <a:rPr kumimoji="0" lang="en-US" sz="1200" b="0" i="0" u="none" strike="noStrike" kern="1200" cap="none" spc="0" normalizeH="0" baseline="0" noProof="0" smtClean="0">
                <a:ln>
                  <a:noFill/>
                </a:ln>
                <a:solidFill>
                  <a:prstClr val="black"/>
                </a:solidFill>
                <a:effectLst/>
                <a:uLnTx/>
                <a:uFillTx/>
                <a:latin typeface="Century Gothic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entury Gothic Regular" charset="0"/>
              <a:ea typeface="+mn-ea"/>
              <a:cs typeface="+mn-cs"/>
            </a:endParaRPr>
          </a:p>
        </p:txBody>
      </p:sp>
    </p:spTree>
    <p:extLst>
      <p:ext uri="{BB962C8B-B14F-4D97-AF65-F5344CB8AC3E}">
        <p14:creationId xmlns:p14="http://schemas.microsoft.com/office/powerpoint/2010/main" val="3113911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Dynamic updates within seconds of them happening, played out across out-of-home screens in key locations. </a:t>
            </a:r>
          </a:p>
          <a:p>
            <a:endParaRPr lang="en-GB"/>
          </a:p>
          <a:p>
            <a:r>
              <a:rPr lang="en-GB"/>
              <a:t>This resulted in over 60,000 different creatives, contextually relevant to their locations.</a:t>
            </a:r>
          </a:p>
          <a:p>
            <a:endParaRPr lang="en-GB"/>
          </a:p>
        </p:txBody>
      </p:sp>
      <p:sp>
        <p:nvSpPr>
          <p:cNvPr id="4" name="Slide Number Placeholder 3"/>
          <p:cNvSpPr>
            <a:spLocks noGrp="1"/>
          </p:cNvSpPr>
          <p:nvPr>
            <p:ph type="sldNum" sz="quarter" idx="5"/>
          </p:nvPr>
        </p:nvSpPr>
        <p:spPr/>
        <p:txBody>
          <a:bodyPr/>
          <a:lstStyle/>
          <a:p>
            <a:fld id="{46B08BC3-A6B2-2F4E-8766-A451EC4B11EC}" type="slidenum">
              <a:rPr lang="en-US" smtClean="0"/>
              <a:pPr/>
              <a:t>9</a:t>
            </a:fld>
            <a:endParaRPr lang="en-US"/>
          </a:p>
        </p:txBody>
      </p:sp>
    </p:spTree>
    <p:extLst>
      <p:ext uri="{BB962C8B-B14F-4D97-AF65-F5344CB8AC3E}">
        <p14:creationId xmlns:p14="http://schemas.microsoft.com/office/powerpoint/2010/main" val="1462745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Century Gothic Regular" charset="0"/>
                <a:ea typeface="+mn-ea"/>
                <a:cs typeface="+mn-cs"/>
              </a:rPr>
              <a:t>In 2016 rail users had the chance to enter a bespoke virtual reality (VR) stand, which placed users in the shoes of Jaguar UK brand ambassador Andy Murray, and allowed them to experience what it was like to play at Wimbledon itself and see the crowds going wild!</a:t>
            </a:r>
            <a:br>
              <a:rPr lang="en-GB" dirty="0"/>
            </a:br>
            <a:br>
              <a:rPr lang="en-GB" dirty="0"/>
            </a:br>
            <a:r>
              <a:rPr lang="en-GB" sz="1200" b="0" i="0" kern="1200" dirty="0">
                <a:solidFill>
                  <a:schemeClr val="tx1"/>
                </a:solidFill>
                <a:effectLst/>
                <a:latin typeface="Century Gothic Regular" charset="0"/>
                <a:ea typeface="+mn-ea"/>
                <a:cs typeface="+mn-cs"/>
              </a:rPr>
              <a:t>Not only did commuters get to feel like they were a part of the event itself, but they were also provided with constant dynamic live updates on-the-go displayed on </a:t>
            </a:r>
            <a:r>
              <a:rPr lang="en-GB" sz="1200" b="0" i="0" kern="1200" dirty="0" err="1">
                <a:solidFill>
                  <a:schemeClr val="tx1"/>
                </a:solidFill>
                <a:effectLst/>
                <a:latin typeface="Century Gothic Regular" charset="0"/>
                <a:ea typeface="+mn-ea"/>
                <a:cs typeface="+mn-cs"/>
              </a:rPr>
              <a:t>Motion@Waterloo</a:t>
            </a:r>
            <a:r>
              <a:rPr lang="en-GB" sz="1200" b="0" i="0" kern="1200" dirty="0">
                <a:solidFill>
                  <a:schemeClr val="tx1"/>
                </a:solidFill>
                <a:effectLst/>
                <a:latin typeface="Century Gothic Regular" charset="0"/>
                <a:ea typeface="+mn-ea"/>
                <a:cs typeface="+mn-cs"/>
              </a:rPr>
              <a:t>.</a:t>
            </a:r>
          </a:p>
          <a:p>
            <a:endParaRPr lang="en-GB" sz="1200" b="0" i="0" kern="1200" dirty="0">
              <a:solidFill>
                <a:schemeClr val="tx1"/>
              </a:solidFill>
              <a:effectLst/>
              <a:latin typeface="Century Gothic Regular" charset="0"/>
              <a:ea typeface="+mn-ea"/>
              <a:cs typeface="+mn-cs"/>
            </a:endParaRPr>
          </a:p>
          <a:p>
            <a:r>
              <a:rPr lang="en-GB" sz="1200" b="0" i="0" kern="1200" dirty="0" err="1">
                <a:solidFill>
                  <a:schemeClr val="tx1"/>
                </a:solidFill>
                <a:effectLst/>
                <a:latin typeface="Century Gothic Regular" charset="0"/>
                <a:ea typeface="+mn-ea"/>
                <a:cs typeface="+mn-cs"/>
              </a:rPr>
              <a:t>Mindshare’s</a:t>
            </a:r>
            <a:r>
              <a:rPr lang="en-GB" sz="1200" b="0" i="0" kern="1200" dirty="0">
                <a:solidFill>
                  <a:schemeClr val="tx1"/>
                </a:solidFill>
                <a:effectLst/>
                <a:latin typeface="Century Gothic Regular" charset="0"/>
                <a:ea typeface="+mn-ea"/>
                <a:cs typeface="+mn-cs"/>
              </a:rPr>
              <a:t> research (produced through HPI) also showed that the Jaguar Wimbledon campaign led 30% of the target audience to visit the main brand website, 24% visited the </a:t>
            </a:r>
            <a:r>
              <a:rPr lang="en-GB" sz="1200" b="0" i="0" kern="1200" dirty="0" err="1">
                <a:solidFill>
                  <a:schemeClr val="tx1"/>
                </a:solidFill>
                <a:effectLst/>
                <a:latin typeface="Century Gothic Regular" charset="0"/>
                <a:ea typeface="+mn-ea"/>
                <a:cs typeface="+mn-cs"/>
              </a:rPr>
              <a:t>FeelWimbledon</a:t>
            </a:r>
            <a:r>
              <a:rPr lang="en-GB" sz="1200" b="0" i="0" kern="1200" dirty="0">
                <a:solidFill>
                  <a:schemeClr val="tx1"/>
                </a:solidFill>
                <a:effectLst/>
                <a:latin typeface="Century Gothic Regular" charset="0"/>
                <a:ea typeface="+mn-ea"/>
                <a:cs typeface="+mn-cs"/>
              </a:rPr>
              <a:t> website, 20% searched for ‘</a:t>
            </a:r>
            <a:r>
              <a:rPr lang="en-GB" sz="1200" b="0" i="0" kern="1200" dirty="0" err="1">
                <a:solidFill>
                  <a:schemeClr val="tx1"/>
                </a:solidFill>
                <a:effectLst/>
                <a:latin typeface="Century Gothic Regular" charset="0"/>
                <a:ea typeface="+mn-ea"/>
                <a:cs typeface="+mn-cs"/>
              </a:rPr>
              <a:t>FeelWimbledon</a:t>
            </a:r>
            <a:r>
              <a:rPr lang="en-GB" sz="1200" b="0" i="0" kern="1200" dirty="0">
                <a:solidFill>
                  <a:schemeClr val="tx1"/>
                </a:solidFill>
                <a:effectLst/>
                <a:latin typeface="Century Gothic Regular" charset="0"/>
                <a:ea typeface="+mn-ea"/>
                <a:cs typeface="+mn-cs"/>
              </a:rPr>
              <a:t>’ online, 19% shared the ad on social media and 15% tweeted about ‘Jaguar’ or used #</a:t>
            </a:r>
            <a:r>
              <a:rPr lang="en-GB" sz="1200" b="0" i="0" kern="1200" dirty="0" err="1">
                <a:solidFill>
                  <a:schemeClr val="tx1"/>
                </a:solidFill>
                <a:effectLst/>
                <a:latin typeface="Century Gothic Regular" charset="0"/>
                <a:ea typeface="+mn-ea"/>
                <a:cs typeface="+mn-cs"/>
              </a:rPr>
              <a:t>FeelWimbledon</a:t>
            </a:r>
            <a:r>
              <a:rPr lang="en-GB" sz="1200" b="0" i="0" kern="1200" dirty="0">
                <a:solidFill>
                  <a:schemeClr val="tx1"/>
                </a:solidFill>
                <a:effectLst/>
                <a:latin typeface="Century Gothic Regular" charset="0"/>
                <a:ea typeface="+mn-ea"/>
                <a:cs typeface="+mn-cs"/>
              </a:rPr>
              <a:t>’ – overwhelming results!</a:t>
            </a:r>
            <a:endParaRPr lang="en-GB" dirty="0"/>
          </a:p>
          <a:p>
            <a:endParaRPr lang="en-GB" dirty="0"/>
          </a:p>
        </p:txBody>
      </p:sp>
      <p:sp>
        <p:nvSpPr>
          <p:cNvPr id="4" name="Slide Number Placeholder 3"/>
          <p:cNvSpPr>
            <a:spLocks noGrp="1"/>
          </p:cNvSpPr>
          <p:nvPr>
            <p:ph type="sldNum" sz="quarter" idx="5"/>
          </p:nvPr>
        </p:nvSpPr>
        <p:spPr/>
        <p:txBody>
          <a:bodyPr/>
          <a:lstStyle/>
          <a:p>
            <a:fld id="{46B08BC3-A6B2-2F4E-8766-A451EC4B11EC}" type="slidenum">
              <a:rPr lang="en-US" smtClean="0"/>
              <a:pPr/>
              <a:t>10</a:t>
            </a:fld>
            <a:endParaRPr lang="en-US"/>
          </a:p>
        </p:txBody>
      </p:sp>
    </p:spTree>
    <p:extLst>
      <p:ext uri="{BB962C8B-B14F-4D97-AF65-F5344CB8AC3E}">
        <p14:creationId xmlns:p14="http://schemas.microsoft.com/office/powerpoint/2010/main" val="30776154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9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9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0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0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Standard_Title_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1637484"/>
            <a:ext cx="10801350" cy="1889501"/>
          </a:xfrm>
        </p:spPr>
        <p:txBody>
          <a:bodyPr anchor="b" anchorCtr="0">
            <a:normAutofit/>
          </a:bodyPr>
          <a:lstStyle>
            <a:lvl1pPr algn="ctr">
              <a:defRPr sz="3600" b="1"/>
            </a:lvl1pPr>
          </a:lstStyle>
          <a:p>
            <a:r>
              <a:rPr lang="en-US"/>
              <a:t>CLICK TO EDIT MASTER TITLE STYLE</a:t>
            </a:r>
          </a:p>
        </p:txBody>
      </p:sp>
      <p:sp>
        <p:nvSpPr>
          <p:cNvPr id="3" name="Subtitle 2"/>
          <p:cNvSpPr>
            <a:spLocks noGrp="1"/>
          </p:cNvSpPr>
          <p:nvPr>
            <p:ph type="subTitle" idx="1"/>
          </p:nvPr>
        </p:nvSpPr>
        <p:spPr>
          <a:xfrm>
            <a:off x="695325" y="3889512"/>
            <a:ext cx="10801349" cy="979351"/>
          </a:xfrm>
        </p:spPr>
        <p:txBody>
          <a:bodyPr anchor="t" anchorCtr="0">
            <a:noAutofit/>
          </a:bodyPr>
          <a:lstStyle>
            <a:lvl1pPr marL="0" indent="0" algn="ctr">
              <a:buNone/>
              <a:defRPr sz="2400" spc="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1142938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Title_With_Two_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7" name="Content Placeholder 2"/>
          <p:cNvSpPr>
            <a:spLocks noGrp="1"/>
          </p:cNvSpPr>
          <p:nvPr>
            <p:ph idx="14"/>
          </p:nvPr>
        </p:nvSpPr>
        <p:spPr>
          <a:xfrm>
            <a:off x="6275388"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43130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5.Title_And_Content_With_Small_Bord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1" y="1628775"/>
            <a:ext cx="5400674" cy="4679950"/>
          </a:xfrm>
          <a:solidFill>
            <a:schemeClr val="bg2"/>
          </a:solidFill>
        </p:spPr>
        <p:txBody>
          <a:bodyPr/>
          <a:lstStyle/>
          <a:p>
            <a:endParaRPr lang="en-US"/>
          </a:p>
        </p:txBody>
      </p:sp>
      <p:sp>
        <p:nvSpPr>
          <p:cNvPr id="2" name="Title 1"/>
          <p:cNvSpPr>
            <a:spLocks noGrp="1"/>
          </p:cNvSpPr>
          <p:nvPr>
            <p:ph type="title" hasCustomPrompt="1"/>
          </p:nvPr>
        </p:nvSpPr>
        <p:spPr>
          <a:xfrm>
            <a:off x="695325" y="620181"/>
            <a:ext cx="10801350"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7280054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6.Title_And_Content_With_Large_Image_Revers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6095999" cy="6858000"/>
          </a:xfrm>
          <a:solidFill>
            <a:schemeClr val="bg2"/>
          </a:solidFill>
        </p:spPr>
        <p:txBody>
          <a:bodyPr/>
          <a:lstStyle/>
          <a:p>
            <a:endParaRPr lang="en-US"/>
          </a:p>
        </p:txBody>
      </p:sp>
      <p:sp>
        <p:nvSpPr>
          <p:cNvPr id="2" name="Title 1"/>
          <p:cNvSpPr>
            <a:spLocks noGrp="1"/>
          </p:cNvSpPr>
          <p:nvPr>
            <p:ph type="title" hasCustomPrompt="1"/>
          </p:nvPr>
        </p:nvSpPr>
        <p:spPr>
          <a:xfrm>
            <a:off x="6275387" y="620181"/>
            <a:ext cx="5221288" cy="1008594"/>
          </a:xfrm>
        </p:spPr>
        <p:txBody>
          <a:bodyPr/>
          <a:lstStyle/>
          <a:p>
            <a:r>
              <a:rPr lang="en-US"/>
              <a:t>CLICK TO EDIT MASTER TITLE STYLE</a:t>
            </a:r>
          </a:p>
        </p:txBody>
      </p:sp>
      <p:sp>
        <p:nvSpPr>
          <p:cNvPr id="3" name="Content Placeholder 2"/>
          <p:cNvSpPr>
            <a:spLocks noGrp="1"/>
          </p:cNvSpPr>
          <p:nvPr>
            <p:ph idx="1"/>
          </p:nvPr>
        </p:nvSpPr>
        <p:spPr>
          <a:xfrm>
            <a:off x="6275388"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flipH="1">
            <a:off x="6275387" y="6308725"/>
            <a:ext cx="5221287"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7950197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7.Title_And_Content_With_Gallery">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5999" cy="3249613"/>
          </a:xfrm>
          <a:solidFill>
            <a:schemeClr val="bg2"/>
          </a:solidFill>
        </p:spPr>
        <p:txBody>
          <a:bodyPr/>
          <a:lstStyle/>
          <a:p>
            <a:endParaRPr lang="en-US"/>
          </a:p>
        </p:txBody>
      </p:sp>
      <p:sp>
        <p:nvSpPr>
          <p:cNvPr id="2" name="Title 1"/>
          <p:cNvSpPr>
            <a:spLocks noGrp="1"/>
          </p:cNvSpPr>
          <p:nvPr>
            <p:ph type="title" hasCustomPrompt="1"/>
          </p:nvPr>
        </p:nvSpPr>
        <p:spPr>
          <a:xfrm>
            <a:off x="695325" y="620181"/>
            <a:ext cx="5221288"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9" name="Picture Placeholder 8"/>
          <p:cNvSpPr>
            <a:spLocks noGrp="1"/>
          </p:cNvSpPr>
          <p:nvPr>
            <p:ph type="pic" sz="quarter" idx="15"/>
          </p:nvPr>
        </p:nvSpPr>
        <p:spPr>
          <a:xfrm>
            <a:off x="9155112" y="3429000"/>
            <a:ext cx="3036886" cy="3425031"/>
          </a:xfrm>
          <a:solidFill>
            <a:schemeClr val="bg2"/>
          </a:solidFill>
        </p:spPr>
        <p:txBody>
          <a:bodyPr/>
          <a:lstStyle/>
          <a:p>
            <a:endParaRPr lang="en-US"/>
          </a:p>
        </p:txBody>
      </p:sp>
      <p:sp>
        <p:nvSpPr>
          <p:cNvPr id="10" name="Picture Placeholder 8"/>
          <p:cNvSpPr>
            <a:spLocks noGrp="1"/>
          </p:cNvSpPr>
          <p:nvPr>
            <p:ph type="pic" sz="quarter" idx="16"/>
          </p:nvPr>
        </p:nvSpPr>
        <p:spPr>
          <a:xfrm>
            <a:off x="6096000" y="3428999"/>
            <a:ext cx="2879725" cy="3425031"/>
          </a:xfrm>
          <a:solidFill>
            <a:schemeClr val="bg2"/>
          </a:solidFill>
        </p:spPr>
        <p:txBody>
          <a:bodyPr/>
          <a:lstStyle/>
          <a:p>
            <a:endParaRPr lang="en-US"/>
          </a:p>
        </p:txBody>
      </p:sp>
    </p:spTree>
    <p:extLst>
      <p:ext uri="{BB962C8B-B14F-4D97-AF65-F5344CB8AC3E}">
        <p14:creationId xmlns:p14="http://schemas.microsoft.com/office/powerpoint/2010/main" val="25062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8.Title_And_Small_Content_With_Gallery">
    <p:spTree>
      <p:nvGrpSpPr>
        <p:cNvPr id="1" name=""/>
        <p:cNvGrpSpPr/>
        <p:nvPr/>
      </p:nvGrpSpPr>
      <p:grpSpPr>
        <a:xfrm>
          <a:off x="0" y="0"/>
          <a:ext cx="0" cy="0"/>
          <a:chOff x="0" y="0"/>
          <a:chExt cx="0" cy="0"/>
        </a:xfrm>
      </p:grpSpPr>
      <p:sp>
        <p:nvSpPr>
          <p:cNvPr id="11" name="Picture Placeholder 8"/>
          <p:cNvSpPr>
            <a:spLocks noGrp="1"/>
          </p:cNvSpPr>
          <p:nvPr>
            <p:ph type="pic" sz="quarter" idx="17"/>
          </p:nvPr>
        </p:nvSpPr>
        <p:spPr>
          <a:xfrm>
            <a:off x="0" y="3428998"/>
            <a:ext cx="5016500" cy="3425031"/>
          </a:xfrm>
          <a:solidFill>
            <a:schemeClr val="bg2"/>
          </a:solidFill>
        </p:spPr>
        <p:txBody>
          <a:bodyPr/>
          <a:lstStyle/>
          <a:p>
            <a:endParaRPr lang="en-US"/>
          </a:p>
        </p:txBody>
      </p:sp>
      <p:sp>
        <p:nvSpPr>
          <p:cNvPr id="7" name="Picture Placeholder 8"/>
          <p:cNvSpPr>
            <a:spLocks noGrp="1"/>
          </p:cNvSpPr>
          <p:nvPr>
            <p:ph type="pic" sz="quarter" idx="14"/>
          </p:nvPr>
        </p:nvSpPr>
        <p:spPr>
          <a:xfrm>
            <a:off x="6096000" y="0"/>
            <a:ext cx="6095999" cy="3249613"/>
          </a:xfrm>
          <a:solidFill>
            <a:schemeClr val="bg2"/>
          </a:solidFill>
        </p:spPr>
        <p:txBody>
          <a:bodyPr/>
          <a:lstStyle/>
          <a:p>
            <a:endParaRPr lang="en-US"/>
          </a:p>
        </p:txBody>
      </p:sp>
      <p:sp>
        <p:nvSpPr>
          <p:cNvPr id="2" name="Title 1"/>
          <p:cNvSpPr>
            <a:spLocks noGrp="1"/>
          </p:cNvSpPr>
          <p:nvPr>
            <p:ph type="title" hasCustomPrompt="1"/>
          </p:nvPr>
        </p:nvSpPr>
        <p:spPr>
          <a:xfrm>
            <a:off x="695325" y="620181"/>
            <a:ext cx="5221288"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161528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p:cNvSpPr>
            <a:spLocks noGrp="1"/>
          </p:cNvSpPr>
          <p:nvPr>
            <p:ph type="pic" sz="quarter" idx="15"/>
          </p:nvPr>
        </p:nvSpPr>
        <p:spPr>
          <a:xfrm>
            <a:off x="8796338" y="3429000"/>
            <a:ext cx="3395660" cy="3425031"/>
          </a:xfrm>
          <a:solidFill>
            <a:schemeClr val="bg2"/>
          </a:solidFill>
        </p:spPr>
        <p:txBody>
          <a:bodyPr/>
          <a:lstStyle/>
          <a:p>
            <a:endParaRPr lang="en-US"/>
          </a:p>
        </p:txBody>
      </p:sp>
      <p:sp>
        <p:nvSpPr>
          <p:cNvPr id="10" name="Picture Placeholder 8"/>
          <p:cNvSpPr>
            <a:spLocks noGrp="1"/>
          </p:cNvSpPr>
          <p:nvPr>
            <p:ph type="pic" sz="quarter" idx="16"/>
          </p:nvPr>
        </p:nvSpPr>
        <p:spPr>
          <a:xfrm>
            <a:off x="5195889" y="3428999"/>
            <a:ext cx="3421062" cy="3425031"/>
          </a:xfrm>
          <a:solidFill>
            <a:schemeClr val="bg2"/>
          </a:solidFill>
        </p:spPr>
        <p:txBody>
          <a:bodyPr/>
          <a:lstStyle/>
          <a:p>
            <a:endParaRPr lang="en-US"/>
          </a:p>
        </p:txBody>
      </p:sp>
    </p:spTree>
    <p:extLst>
      <p:ext uri="{BB962C8B-B14F-4D97-AF65-F5344CB8AC3E}">
        <p14:creationId xmlns:p14="http://schemas.microsoft.com/office/powerpoint/2010/main" val="66817985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9.Image_Right_With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7896225" cy="6858000"/>
          </a:xfrm>
          <a:solidFill>
            <a:schemeClr val="bg2"/>
          </a:solidFill>
        </p:spPr>
        <p:txBody>
          <a:bodyPr/>
          <a:lstStyle/>
          <a:p>
            <a:endParaRPr lang="en-US"/>
          </a:p>
        </p:txBody>
      </p:sp>
      <p:sp>
        <p:nvSpPr>
          <p:cNvPr id="3" name="Content Placeholder 2"/>
          <p:cNvSpPr>
            <a:spLocks noGrp="1"/>
          </p:cNvSpPr>
          <p:nvPr>
            <p:ph idx="1"/>
          </p:nvPr>
        </p:nvSpPr>
        <p:spPr>
          <a:xfrm>
            <a:off x="8075613" y="3429000"/>
            <a:ext cx="3421062" cy="28797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8075613" y="6308725"/>
            <a:ext cx="3421062"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4177455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29.Image_Right_With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7535863" cy="6858000"/>
          </a:xfrm>
          <a:solidFill>
            <a:schemeClr val="bg2"/>
          </a:solidFill>
        </p:spPr>
        <p:txBody>
          <a:bodyPr/>
          <a:lstStyle/>
          <a:p>
            <a:endParaRPr lang="en-US"/>
          </a:p>
        </p:txBody>
      </p:sp>
      <p:sp>
        <p:nvSpPr>
          <p:cNvPr id="3" name="Content Placeholder 2"/>
          <p:cNvSpPr>
            <a:spLocks noGrp="1"/>
          </p:cNvSpPr>
          <p:nvPr>
            <p:ph idx="1"/>
          </p:nvPr>
        </p:nvSpPr>
        <p:spPr>
          <a:xfrm>
            <a:off x="8075613" y="3429000"/>
            <a:ext cx="3421062" cy="28797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8075613" y="6308725"/>
            <a:ext cx="3421062"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40525468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29.Image_Right_With_Text">
    <p:bg>
      <p:bgPr>
        <a:solidFill>
          <a:schemeClr val="accent2"/>
        </a:solidFill>
        <a:effectLst/>
      </p:bgPr>
    </p:bg>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7535863" cy="6858000"/>
          </a:xfrm>
          <a:solidFill>
            <a:schemeClr val="bg2"/>
          </a:solidFill>
        </p:spPr>
        <p:txBody>
          <a:bodyPr/>
          <a:lstStyle/>
          <a:p>
            <a:endParaRPr lang="en-US"/>
          </a:p>
        </p:txBody>
      </p:sp>
      <p:sp>
        <p:nvSpPr>
          <p:cNvPr id="3" name="Content Placeholder 2"/>
          <p:cNvSpPr>
            <a:spLocks noGrp="1"/>
          </p:cNvSpPr>
          <p:nvPr>
            <p:ph idx="1"/>
          </p:nvPr>
        </p:nvSpPr>
        <p:spPr>
          <a:xfrm>
            <a:off x="8075613" y="3429000"/>
            <a:ext cx="3421062" cy="2879724"/>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8075613" y="6308725"/>
            <a:ext cx="3421062"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31888050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0.Three_Images_With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5735638" y="188913"/>
            <a:ext cx="3060700" cy="6480174"/>
          </a:xfrm>
          <a:solidFill>
            <a:schemeClr val="bg2"/>
          </a:solidFill>
        </p:spPr>
        <p:txBody>
          <a:bodyPr/>
          <a:lstStyle/>
          <a:p>
            <a:endParaRPr lang="en-US"/>
          </a:p>
        </p:txBody>
      </p:sp>
      <p:sp>
        <p:nvSpPr>
          <p:cNvPr id="3" name="Content Placeholder 2"/>
          <p:cNvSpPr>
            <a:spLocks noGrp="1"/>
          </p:cNvSpPr>
          <p:nvPr>
            <p:ph idx="1"/>
          </p:nvPr>
        </p:nvSpPr>
        <p:spPr>
          <a:xfrm>
            <a:off x="8975725" y="1989138"/>
            <a:ext cx="2520950" cy="3960812"/>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8975725" y="6308725"/>
            <a:ext cx="25209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Picture Placeholder 8"/>
          <p:cNvSpPr>
            <a:spLocks noGrp="1"/>
          </p:cNvSpPr>
          <p:nvPr>
            <p:ph type="pic" sz="quarter" idx="15"/>
          </p:nvPr>
        </p:nvSpPr>
        <p:spPr>
          <a:xfrm>
            <a:off x="2855913" y="188913"/>
            <a:ext cx="2700337" cy="6480174"/>
          </a:xfrm>
          <a:solidFill>
            <a:schemeClr val="bg2"/>
          </a:solidFill>
        </p:spPr>
        <p:txBody>
          <a:bodyPr/>
          <a:lstStyle/>
          <a:p>
            <a:endParaRPr lang="en-US"/>
          </a:p>
        </p:txBody>
      </p:sp>
      <p:sp>
        <p:nvSpPr>
          <p:cNvPr id="6" name="Picture Placeholder 8"/>
          <p:cNvSpPr>
            <a:spLocks noGrp="1"/>
          </p:cNvSpPr>
          <p:nvPr>
            <p:ph type="pic" sz="quarter" idx="16"/>
          </p:nvPr>
        </p:nvSpPr>
        <p:spPr>
          <a:xfrm>
            <a:off x="155574" y="188913"/>
            <a:ext cx="2519363" cy="6480174"/>
          </a:xfrm>
          <a:solidFill>
            <a:schemeClr val="bg2"/>
          </a:solidFill>
        </p:spPr>
        <p:txBody>
          <a:bodyPr/>
          <a:lstStyle/>
          <a:p>
            <a:endParaRPr lang="en-US"/>
          </a:p>
        </p:txBody>
      </p:sp>
    </p:spTree>
    <p:extLst>
      <p:ext uri="{BB962C8B-B14F-4D97-AF65-F5344CB8AC3E}">
        <p14:creationId xmlns:p14="http://schemas.microsoft.com/office/powerpoint/2010/main" val="19031421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1.Image_Right_With_Title_And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7896225" cy="6858000"/>
          </a:xfrm>
          <a:solidFill>
            <a:schemeClr val="bg2"/>
          </a:solidFill>
        </p:spPr>
        <p:txBody>
          <a:bodyPr/>
          <a:lstStyle/>
          <a:p>
            <a:endParaRPr lang="en-US"/>
          </a:p>
        </p:txBody>
      </p:sp>
      <p:sp>
        <p:nvSpPr>
          <p:cNvPr id="3" name="Content Placeholder 2"/>
          <p:cNvSpPr>
            <a:spLocks noGrp="1"/>
          </p:cNvSpPr>
          <p:nvPr>
            <p:ph idx="1"/>
          </p:nvPr>
        </p:nvSpPr>
        <p:spPr>
          <a:xfrm>
            <a:off x="8075613" y="3429000"/>
            <a:ext cx="3421062" cy="28797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8075613" y="6308725"/>
            <a:ext cx="3421062"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9" name="Title 1"/>
          <p:cNvSpPr>
            <a:spLocks noGrp="1"/>
          </p:cNvSpPr>
          <p:nvPr>
            <p:ph type="title" hasCustomPrompt="1"/>
          </p:nvPr>
        </p:nvSpPr>
        <p:spPr>
          <a:xfrm>
            <a:off x="8075613" y="2063954"/>
            <a:ext cx="3421062" cy="1260475"/>
          </a:xfrm>
        </p:spPr>
        <p:txBody>
          <a:bodyPr/>
          <a:lstStyle/>
          <a:p>
            <a:r>
              <a:rPr lang="en-US"/>
              <a:t>CLICK TO EDIT MASTER TITLE STYLE</a:t>
            </a:r>
          </a:p>
        </p:txBody>
      </p:sp>
    </p:spTree>
    <p:extLst>
      <p:ext uri="{BB962C8B-B14F-4D97-AF65-F5344CB8AC3E}">
        <p14:creationId xmlns:p14="http://schemas.microsoft.com/office/powerpoint/2010/main" val="37992481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2.Image_Right_With_Title_And_Large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6456363" cy="6858000"/>
          </a:xfrm>
          <a:solidFill>
            <a:schemeClr val="bg2"/>
          </a:solidFill>
        </p:spPr>
        <p:txBody>
          <a:bodyPr/>
          <a:lstStyle/>
          <a:p>
            <a:endParaRPr lang="en-US"/>
          </a:p>
        </p:txBody>
      </p:sp>
      <p:sp>
        <p:nvSpPr>
          <p:cNvPr id="3" name="Content Placeholder 2"/>
          <p:cNvSpPr>
            <a:spLocks noGrp="1"/>
          </p:cNvSpPr>
          <p:nvPr>
            <p:ph idx="1"/>
          </p:nvPr>
        </p:nvSpPr>
        <p:spPr>
          <a:xfrm>
            <a:off x="6635750" y="2708275"/>
            <a:ext cx="4860925" cy="360044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635750" y="6308725"/>
            <a:ext cx="4860925"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9" name="Title 1"/>
          <p:cNvSpPr>
            <a:spLocks noGrp="1"/>
          </p:cNvSpPr>
          <p:nvPr>
            <p:ph type="title" hasCustomPrompt="1"/>
          </p:nvPr>
        </p:nvSpPr>
        <p:spPr>
          <a:xfrm>
            <a:off x="6635750" y="1341578"/>
            <a:ext cx="4860925" cy="1260475"/>
          </a:xfrm>
        </p:spPr>
        <p:txBody>
          <a:bodyPr/>
          <a:lstStyle/>
          <a:p>
            <a:r>
              <a:rPr lang="en-US"/>
              <a:t>CLICK TO EDIT MASTER TITLE STYLE</a:t>
            </a:r>
          </a:p>
        </p:txBody>
      </p:sp>
    </p:spTree>
    <p:extLst>
      <p:ext uri="{BB962C8B-B14F-4D97-AF65-F5344CB8AC3E}">
        <p14:creationId xmlns:p14="http://schemas.microsoft.com/office/powerpoint/2010/main" val="4025729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Title_With_Three_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6" name="Content Placeholder 2"/>
          <p:cNvSpPr>
            <a:spLocks noGrp="1"/>
          </p:cNvSpPr>
          <p:nvPr>
            <p:ph idx="14"/>
          </p:nvPr>
        </p:nvSpPr>
        <p:spPr>
          <a:xfrm>
            <a:off x="4295776" y="1628775"/>
            <a:ext cx="3600450" cy="4679950"/>
          </a:xfrm>
        </p:spPr>
        <p:txBody>
          <a:bodyPr rIns="1800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5"/>
          </p:nvPr>
        </p:nvSpPr>
        <p:spPr>
          <a:xfrm>
            <a:off x="695324" y="1628775"/>
            <a:ext cx="3600452" cy="4679950"/>
          </a:xfrm>
        </p:spPr>
        <p:txBody>
          <a:bodyPr rIns="1800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6"/>
          </p:nvPr>
        </p:nvSpPr>
        <p:spPr>
          <a:xfrm>
            <a:off x="7896226" y="1628775"/>
            <a:ext cx="3600449" cy="4679950"/>
          </a:xfrm>
        </p:spPr>
        <p:txBody>
          <a:bodyPr r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828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3.Image_With_Impact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 y="0"/>
            <a:ext cx="6635749" cy="6858000"/>
          </a:xfrm>
          <a:solidFill>
            <a:schemeClr val="bg2"/>
          </a:solidFill>
        </p:spPr>
        <p:txBody>
          <a:bodyPr/>
          <a:lstStyle/>
          <a:p>
            <a:endParaRPr lang="en-US"/>
          </a:p>
        </p:txBody>
      </p:sp>
      <p:sp>
        <p:nvSpPr>
          <p:cNvPr id="9" name="Title 1"/>
          <p:cNvSpPr>
            <a:spLocks noGrp="1"/>
          </p:cNvSpPr>
          <p:nvPr>
            <p:ph type="title" hasCustomPrompt="1"/>
          </p:nvPr>
        </p:nvSpPr>
        <p:spPr>
          <a:xfrm>
            <a:off x="6816725" y="2117741"/>
            <a:ext cx="4679950" cy="4167931"/>
          </a:xfrm>
        </p:spPr>
        <p:txBody>
          <a:bodyPr>
            <a:noAutofit/>
          </a:bodyPr>
          <a:lstStyle>
            <a:lvl1pPr>
              <a:lnSpc>
                <a:spcPct val="88000"/>
              </a:lnSpc>
              <a:defRPr sz="5400"/>
            </a:lvl1pPr>
          </a:lstStyle>
          <a:p>
            <a:r>
              <a:rPr lang="en-US"/>
              <a:t>CLICK TO EDIT MASTER TITLE STYLE</a:t>
            </a:r>
          </a:p>
        </p:txBody>
      </p:sp>
    </p:spTree>
    <p:extLst>
      <p:ext uri="{BB962C8B-B14F-4D97-AF65-F5344CB8AC3E}">
        <p14:creationId xmlns:p14="http://schemas.microsoft.com/office/powerpoint/2010/main" val="78464234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4.Image_With_Caption">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 y="0"/>
            <a:ext cx="9336089" cy="6858000"/>
          </a:xfrm>
          <a:solidFill>
            <a:schemeClr val="bg2"/>
          </a:solidFill>
        </p:spPr>
        <p:txBody>
          <a:bodyPr/>
          <a:lstStyle/>
          <a:p>
            <a:endParaRPr lang="en-US"/>
          </a:p>
        </p:txBody>
      </p:sp>
      <p:sp>
        <p:nvSpPr>
          <p:cNvPr id="8" name="Text Placeholder 7"/>
          <p:cNvSpPr>
            <a:spLocks noGrp="1"/>
          </p:cNvSpPr>
          <p:nvPr>
            <p:ph type="body" sz="quarter" idx="13"/>
          </p:nvPr>
        </p:nvSpPr>
        <p:spPr>
          <a:xfrm>
            <a:off x="9517063" y="5815872"/>
            <a:ext cx="2339975" cy="666143"/>
          </a:xfrm>
        </p:spPr>
        <p:txBody>
          <a:bodyPr>
            <a:noAutofit/>
          </a:bodyPr>
          <a:lstStyle>
            <a:lvl1pPr marL="0" indent="0">
              <a:buNone/>
              <a:defRPr sz="12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6148707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34.Image_With_Caption">
    <p:bg>
      <p:bgPr>
        <a:solidFill>
          <a:schemeClr val="tx1"/>
        </a:solidFill>
        <a:effectLst/>
      </p:bgPr>
    </p:bg>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 y="0"/>
            <a:ext cx="9336089" cy="6858000"/>
          </a:xfrm>
          <a:solidFill>
            <a:schemeClr val="bg2"/>
          </a:solidFill>
        </p:spPr>
        <p:txBody>
          <a:bodyPr/>
          <a:lstStyle/>
          <a:p>
            <a:endParaRPr lang="en-US"/>
          </a:p>
        </p:txBody>
      </p:sp>
      <p:sp>
        <p:nvSpPr>
          <p:cNvPr id="8" name="Text Placeholder 7"/>
          <p:cNvSpPr>
            <a:spLocks noGrp="1"/>
          </p:cNvSpPr>
          <p:nvPr>
            <p:ph type="body" sz="quarter" idx="13" hasCustomPrompt="1"/>
          </p:nvPr>
        </p:nvSpPr>
        <p:spPr>
          <a:xfrm>
            <a:off x="9517063" y="1211961"/>
            <a:ext cx="2674937" cy="4780177"/>
          </a:xfrm>
        </p:spPr>
        <p:txBody>
          <a:bodyPr anchor="b" anchorCtr="0">
            <a:noAutofit/>
          </a:bodyPr>
          <a:lstStyle>
            <a:lvl1pPr marL="0" indent="0" algn="l">
              <a:buNone/>
              <a:defRPr sz="1800">
                <a:solidFill>
                  <a:schemeClr val="bg1"/>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11168725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34.Image_With_Caption">
    <p:bg>
      <p:bgPr>
        <a:solidFill>
          <a:schemeClr val="tx1"/>
        </a:solidFill>
        <a:effectLst/>
      </p:bgPr>
    </p:bg>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8616950" cy="6858000"/>
          </a:xfrm>
          <a:solidFill>
            <a:schemeClr val="bg2"/>
          </a:solidFill>
        </p:spPr>
        <p:txBody>
          <a:bodyPr/>
          <a:lstStyle/>
          <a:p>
            <a:endParaRPr lang="en-US"/>
          </a:p>
        </p:txBody>
      </p:sp>
      <p:sp>
        <p:nvSpPr>
          <p:cNvPr id="8" name="Text Placeholder 7"/>
          <p:cNvSpPr>
            <a:spLocks noGrp="1"/>
          </p:cNvSpPr>
          <p:nvPr>
            <p:ph type="body" sz="quarter" idx="13" hasCustomPrompt="1"/>
          </p:nvPr>
        </p:nvSpPr>
        <p:spPr>
          <a:xfrm>
            <a:off x="8975725" y="3789362"/>
            <a:ext cx="3216275" cy="2222463"/>
          </a:xfrm>
        </p:spPr>
        <p:txBody>
          <a:bodyPr anchor="b" anchorCtr="0">
            <a:noAutofit/>
          </a:bodyPr>
          <a:lstStyle>
            <a:lvl1pPr marL="0" indent="0" algn="l">
              <a:buNone/>
              <a:defRPr sz="2800" spc="300">
                <a:solidFill>
                  <a:schemeClr val="bg1"/>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 name="Text Placeholder 7"/>
          <p:cNvSpPr>
            <a:spLocks noGrp="1"/>
          </p:cNvSpPr>
          <p:nvPr>
            <p:ph type="body" sz="quarter" idx="15" hasCustomPrompt="1"/>
          </p:nvPr>
        </p:nvSpPr>
        <p:spPr>
          <a:xfrm>
            <a:off x="8975725" y="1243071"/>
            <a:ext cx="3216275" cy="738480"/>
          </a:xfrm>
        </p:spPr>
        <p:txBody>
          <a:bodyPr anchor="t" anchorCtr="0">
            <a:noAutofit/>
          </a:bodyPr>
          <a:lstStyle>
            <a:lvl1pPr marL="0" indent="0" algn="l">
              <a:buNone/>
              <a:defRPr sz="1800" spc="600">
                <a:solidFill>
                  <a:schemeClr val="bg1"/>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a:t>
            </a:r>
          </a:p>
        </p:txBody>
      </p:sp>
      <p:sp>
        <p:nvSpPr>
          <p:cNvPr id="5" name="Text Placeholder 7"/>
          <p:cNvSpPr>
            <a:spLocks noGrp="1"/>
          </p:cNvSpPr>
          <p:nvPr>
            <p:ph type="body" sz="quarter" idx="16" hasCustomPrompt="1"/>
          </p:nvPr>
        </p:nvSpPr>
        <p:spPr>
          <a:xfrm>
            <a:off x="8975725" y="2146153"/>
            <a:ext cx="3216275" cy="738480"/>
          </a:xfrm>
        </p:spPr>
        <p:txBody>
          <a:bodyPr anchor="t" anchorCtr="0">
            <a:noAutofit/>
          </a:bodyPr>
          <a:lstStyle>
            <a:lvl1pPr marL="0" indent="0" algn="l">
              <a:buNone/>
              <a:defRPr sz="1800" spc="600">
                <a:solidFill>
                  <a:schemeClr val="bg1"/>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a:t>
            </a:r>
          </a:p>
        </p:txBody>
      </p:sp>
    </p:spTree>
    <p:extLst>
      <p:ext uri="{BB962C8B-B14F-4D97-AF65-F5344CB8AC3E}">
        <p14:creationId xmlns:p14="http://schemas.microsoft.com/office/powerpoint/2010/main" val="11494255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34.Image_With_Caption">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8975725" y="3789362"/>
            <a:ext cx="3216275" cy="2222463"/>
          </a:xfrm>
        </p:spPr>
        <p:txBody>
          <a:bodyPr anchor="b" anchorCtr="0">
            <a:noAutofit/>
          </a:bodyPr>
          <a:lstStyle>
            <a:lvl1pPr marL="0" indent="0" algn="l">
              <a:buNone/>
              <a:defRPr sz="2800" spc="300">
                <a:solidFill>
                  <a:schemeClr val="bg1"/>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 name="Text Placeholder 7"/>
          <p:cNvSpPr>
            <a:spLocks noGrp="1"/>
          </p:cNvSpPr>
          <p:nvPr>
            <p:ph type="body" sz="quarter" idx="15" hasCustomPrompt="1"/>
          </p:nvPr>
        </p:nvSpPr>
        <p:spPr>
          <a:xfrm>
            <a:off x="8975725" y="1243071"/>
            <a:ext cx="3216275" cy="738480"/>
          </a:xfrm>
        </p:spPr>
        <p:txBody>
          <a:bodyPr anchor="t" anchorCtr="0">
            <a:noAutofit/>
          </a:bodyPr>
          <a:lstStyle>
            <a:lvl1pPr marL="0" indent="0" algn="l">
              <a:buNone/>
              <a:defRPr sz="1800" spc="600">
                <a:solidFill>
                  <a:schemeClr val="bg1"/>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a:t>
            </a:r>
          </a:p>
        </p:txBody>
      </p:sp>
      <p:sp>
        <p:nvSpPr>
          <p:cNvPr id="5" name="Text Placeholder 7"/>
          <p:cNvSpPr>
            <a:spLocks noGrp="1"/>
          </p:cNvSpPr>
          <p:nvPr>
            <p:ph type="body" sz="quarter" idx="16" hasCustomPrompt="1"/>
          </p:nvPr>
        </p:nvSpPr>
        <p:spPr>
          <a:xfrm>
            <a:off x="8975725" y="2146153"/>
            <a:ext cx="3216275" cy="738480"/>
          </a:xfrm>
        </p:spPr>
        <p:txBody>
          <a:bodyPr anchor="t" anchorCtr="0">
            <a:noAutofit/>
          </a:bodyPr>
          <a:lstStyle>
            <a:lvl1pPr marL="0" indent="0" algn="l">
              <a:buNone/>
              <a:defRPr sz="1800" spc="600">
                <a:solidFill>
                  <a:schemeClr val="bg1"/>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a:t>
            </a:r>
          </a:p>
        </p:txBody>
      </p:sp>
      <p:sp>
        <p:nvSpPr>
          <p:cNvPr id="3" name="Media Placeholder 2"/>
          <p:cNvSpPr>
            <a:spLocks noGrp="1"/>
          </p:cNvSpPr>
          <p:nvPr>
            <p:ph type="media" sz="quarter" idx="17"/>
          </p:nvPr>
        </p:nvSpPr>
        <p:spPr>
          <a:xfrm>
            <a:off x="1" y="0"/>
            <a:ext cx="8616950" cy="6858000"/>
          </a:xfrm>
        </p:spPr>
        <p:txBody>
          <a:bodyPr/>
          <a:lstStyle/>
          <a:p>
            <a:endParaRPr lang="en-US"/>
          </a:p>
        </p:txBody>
      </p:sp>
    </p:spTree>
    <p:extLst>
      <p:ext uri="{BB962C8B-B14F-4D97-AF65-F5344CB8AC3E}">
        <p14:creationId xmlns:p14="http://schemas.microsoft.com/office/powerpoint/2010/main" val="328742197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5.Text_With_Image_Gallery">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55575" y="3789362"/>
            <a:ext cx="4860925" cy="2879725"/>
          </a:xfrm>
          <a:solidFill>
            <a:schemeClr val="bg2"/>
          </a:solidFill>
        </p:spPr>
        <p:txBody>
          <a:bodyPr/>
          <a:lstStyle/>
          <a:p>
            <a:endParaRPr lang="en-US"/>
          </a:p>
        </p:txBody>
      </p:sp>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5"/>
          </p:nvPr>
        </p:nvSpPr>
        <p:spPr>
          <a:xfrm>
            <a:off x="159924" y="1628775"/>
            <a:ext cx="4860925" cy="1979613"/>
          </a:xfrm>
          <a:solidFill>
            <a:schemeClr val="bg2"/>
          </a:solidFill>
        </p:spPr>
        <p:txBody>
          <a:bodyPr/>
          <a:lstStyle/>
          <a:p>
            <a:endParaRPr lang="en-US"/>
          </a:p>
        </p:txBody>
      </p:sp>
      <p:sp>
        <p:nvSpPr>
          <p:cNvPr id="9" name="Picture Placeholder 8"/>
          <p:cNvSpPr>
            <a:spLocks noGrp="1"/>
          </p:cNvSpPr>
          <p:nvPr>
            <p:ph type="pic" sz="quarter" idx="16"/>
          </p:nvPr>
        </p:nvSpPr>
        <p:spPr>
          <a:xfrm>
            <a:off x="5195888" y="1628775"/>
            <a:ext cx="3421062" cy="5040313"/>
          </a:xfrm>
          <a:solidFill>
            <a:schemeClr val="bg2"/>
          </a:solidFill>
        </p:spPr>
        <p:txBody>
          <a:bodyPr/>
          <a:lstStyle/>
          <a:p>
            <a:endParaRPr lang="en-US"/>
          </a:p>
        </p:txBody>
      </p:sp>
      <p:sp>
        <p:nvSpPr>
          <p:cNvPr id="10" name="Picture Placeholder 8"/>
          <p:cNvSpPr>
            <a:spLocks noGrp="1"/>
          </p:cNvSpPr>
          <p:nvPr>
            <p:ph type="pic" sz="quarter" idx="17"/>
          </p:nvPr>
        </p:nvSpPr>
        <p:spPr>
          <a:xfrm>
            <a:off x="8796337" y="3789363"/>
            <a:ext cx="3240087" cy="2879724"/>
          </a:xfrm>
          <a:solidFill>
            <a:schemeClr val="bg2"/>
          </a:solidFill>
        </p:spPr>
        <p:txBody>
          <a:bodyPr/>
          <a:lstStyle/>
          <a:p>
            <a:endParaRPr lang="en-US"/>
          </a:p>
        </p:txBody>
      </p:sp>
      <p:sp>
        <p:nvSpPr>
          <p:cNvPr id="11" name="Picture Placeholder 8"/>
          <p:cNvSpPr>
            <a:spLocks noGrp="1"/>
          </p:cNvSpPr>
          <p:nvPr>
            <p:ph type="pic" sz="quarter" idx="18"/>
          </p:nvPr>
        </p:nvSpPr>
        <p:spPr>
          <a:xfrm>
            <a:off x="8796338" y="1628775"/>
            <a:ext cx="3240087" cy="1979613"/>
          </a:xfrm>
          <a:solidFill>
            <a:schemeClr val="bg2"/>
          </a:solidFill>
        </p:spPr>
        <p:txBody>
          <a:bodyPr/>
          <a:lstStyle/>
          <a:p>
            <a:endParaRPr lang="en-US"/>
          </a:p>
        </p:txBody>
      </p:sp>
    </p:spTree>
    <p:extLst>
      <p:ext uri="{BB962C8B-B14F-4D97-AF65-F5344CB8AC3E}">
        <p14:creationId xmlns:p14="http://schemas.microsoft.com/office/powerpoint/2010/main" val="175149730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6.Image_Gallery_1">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55575" y="3789362"/>
            <a:ext cx="4860925" cy="2879725"/>
          </a:xfrm>
          <a:solidFill>
            <a:schemeClr val="bg2"/>
          </a:solidFill>
        </p:spPr>
        <p:txBody>
          <a:bodyPr/>
          <a:lstStyle/>
          <a:p>
            <a:endParaRPr lang="en-US"/>
          </a:p>
        </p:txBody>
      </p:sp>
      <p:sp>
        <p:nvSpPr>
          <p:cNvPr id="8" name="Picture Placeholder 8"/>
          <p:cNvSpPr>
            <a:spLocks noGrp="1"/>
          </p:cNvSpPr>
          <p:nvPr>
            <p:ph type="pic" sz="quarter" idx="15"/>
          </p:nvPr>
        </p:nvSpPr>
        <p:spPr>
          <a:xfrm>
            <a:off x="159924" y="188913"/>
            <a:ext cx="4860925" cy="3419475"/>
          </a:xfrm>
          <a:solidFill>
            <a:schemeClr val="bg2"/>
          </a:solidFill>
        </p:spPr>
        <p:txBody>
          <a:bodyPr/>
          <a:lstStyle/>
          <a:p>
            <a:endParaRPr lang="en-US"/>
          </a:p>
        </p:txBody>
      </p:sp>
      <p:sp>
        <p:nvSpPr>
          <p:cNvPr id="9" name="Picture Placeholder 8"/>
          <p:cNvSpPr>
            <a:spLocks noGrp="1"/>
          </p:cNvSpPr>
          <p:nvPr>
            <p:ph type="pic" sz="quarter" idx="16"/>
          </p:nvPr>
        </p:nvSpPr>
        <p:spPr>
          <a:xfrm>
            <a:off x="5195888" y="188913"/>
            <a:ext cx="3421062" cy="3419475"/>
          </a:xfrm>
          <a:solidFill>
            <a:schemeClr val="bg2"/>
          </a:solidFill>
        </p:spPr>
        <p:txBody>
          <a:bodyPr/>
          <a:lstStyle/>
          <a:p>
            <a:endParaRPr lang="en-US"/>
          </a:p>
        </p:txBody>
      </p:sp>
      <p:sp>
        <p:nvSpPr>
          <p:cNvPr id="10" name="Picture Placeholder 8"/>
          <p:cNvSpPr>
            <a:spLocks noGrp="1"/>
          </p:cNvSpPr>
          <p:nvPr>
            <p:ph type="pic" sz="quarter" idx="17"/>
          </p:nvPr>
        </p:nvSpPr>
        <p:spPr>
          <a:xfrm>
            <a:off x="5195889" y="3789363"/>
            <a:ext cx="6840536" cy="2879724"/>
          </a:xfrm>
          <a:solidFill>
            <a:schemeClr val="bg2"/>
          </a:solidFill>
        </p:spPr>
        <p:txBody>
          <a:bodyPr/>
          <a:lstStyle/>
          <a:p>
            <a:endParaRPr lang="en-US"/>
          </a:p>
        </p:txBody>
      </p:sp>
      <p:sp>
        <p:nvSpPr>
          <p:cNvPr id="11" name="Picture Placeholder 8"/>
          <p:cNvSpPr>
            <a:spLocks noGrp="1"/>
          </p:cNvSpPr>
          <p:nvPr>
            <p:ph type="pic" sz="quarter" idx="18"/>
          </p:nvPr>
        </p:nvSpPr>
        <p:spPr>
          <a:xfrm>
            <a:off x="8796338" y="188913"/>
            <a:ext cx="3240087" cy="3419475"/>
          </a:xfrm>
          <a:solidFill>
            <a:schemeClr val="bg2"/>
          </a:solidFill>
        </p:spPr>
        <p:txBody>
          <a:bodyPr/>
          <a:lstStyle/>
          <a:p>
            <a:endParaRPr lang="en-US"/>
          </a:p>
        </p:txBody>
      </p:sp>
    </p:spTree>
    <p:extLst>
      <p:ext uri="{BB962C8B-B14F-4D97-AF65-F5344CB8AC3E}">
        <p14:creationId xmlns:p14="http://schemas.microsoft.com/office/powerpoint/2010/main" val="96818745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7.Image_Gallery_2">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429001"/>
            <a:ext cx="4321175" cy="2879726"/>
          </a:xfrm>
          <a:solidFill>
            <a:schemeClr val="bg2"/>
          </a:solidFill>
        </p:spPr>
        <p:txBody>
          <a:bodyPr/>
          <a:lstStyle/>
          <a:p>
            <a:endParaRPr lang="en-US"/>
          </a:p>
        </p:txBody>
      </p:sp>
      <p:sp>
        <p:nvSpPr>
          <p:cNvPr id="8" name="Picture Placeholder 8"/>
          <p:cNvSpPr>
            <a:spLocks noGrp="1"/>
          </p:cNvSpPr>
          <p:nvPr>
            <p:ph type="pic" sz="quarter" idx="15"/>
          </p:nvPr>
        </p:nvSpPr>
        <p:spPr>
          <a:xfrm>
            <a:off x="695325" y="549276"/>
            <a:ext cx="4325524" cy="2700338"/>
          </a:xfrm>
          <a:solidFill>
            <a:schemeClr val="bg2"/>
          </a:solidFill>
        </p:spPr>
        <p:txBody>
          <a:bodyPr/>
          <a:lstStyle/>
          <a:p>
            <a:endParaRPr lang="en-US"/>
          </a:p>
        </p:txBody>
      </p:sp>
      <p:sp>
        <p:nvSpPr>
          <p:cNvPr id="9" name="Picture Placeholder 8"/>
          <p:cNvSpPr>
            <a:spLocks noGrp="1"/>
          </p:cNvSpPr>
          <p:nvPr>
            <p:ph type="pic" sz="quarter" idx="16"/>
          </p:nvPr>
        </p:nvSpPr>
        <p:spPr>
          <a:xfrm>
            <a:off x="5195888" y="549276"/>
            <a:ext cx="3421062" cy="2700338"/>
          </a:xfrm>
          <a:solidFill>
            <a:schemeClr val="bg2"/>
          </a:solidFill>
        </p:spPr>
        <p:txBody>
          <a:bodyPr/>
          <a:lstStyle/>
          <a:p>
            <a:endParaRPr lang="en-US"/>
          </a:p>
        </p:txBody>
      </p:sp>
      <p:sp>
        <p:nvSpPr>
          <p:cNvPr id="10" name="Picture Placeholder 8"/>
          <p:cNvSpPr>
            <a:spLocks noGrp="1"/>
          </p:cNvSpPr>
          <p:nvPr>
            <p:ph type="pic" sz="quarter" idx="17"/>
          </p:nvPr>
        </p:nvSpPr>
        <p:spPr>
          <a:xfrm>
            <a:off x="5195889" y="3429000"/>
            <a:ext cx="6300786" cy="2879725"/>
          </a:xfrm>
          <a:solidFill>
            <a:schemeClr val="bg2"/>
          </a:solidFill>
        </p:spPr>
        <p:txBody>
          <a:bodyPr/>
          <a:lstStyle/>
          <a:p>
            <a:endParaRPr lang="en-US"/>
          </a:p>
        </p:txBody>
      </p:sp>
      <p:sp>
        <p:nvSpPr>
          <p:cNvPr id="11" name="Picture Placeholder 8"/>
          <p:cNvSpPr>
            <a:spLocks noGrp="1"/>
          </p:cNvSpPr>
          <p:nvPr>
            <p:ph type="pic" sz="quarter" idx="18"/>
          </p:nvPr>
        </p:nvSpPr>
        <p:spPr>
          <a:xfrm>
            <a:off x="8796338" y="549276"/>
            <a:ext cx="2700337" cy="2700338"/>
          </a:xfrm>
          <a:solidFill>
            <a:schemeClr val="bg2"/>
          </a:solidFill>
        </p:spPr>
        <p:txBody>
          <a:bodyPr/>
          <a:lstStyle/>
          <a:p>
            <a:endParaRPr lang="en-US"/>
          </a:p>
        </p:txBody>
      </p:sp>
    </p:spTree>
    <p:extLst>
      <p:ext uri="{BB962C8B-B14F-4D97-AF65-F5344CB8AC3E}">
        <p14:creationId xmlns:p14="http://schemas.microsoft.com/office/powerpoint/2010/main" val="40264591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8.Image_Gallery_3">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429000"/>
            <a:ext cx="5400675" cy="2879725"/>
          </a:xfrm>
          <a:solidFill>
            <a:schemeClr val="bg2"/>
          </a:solidFill>
        </p:spPr>
        <p:txBody>
          <a:bodyPr/>
          <a:lstStyle/>
          <a:p>
            <a:endParaRPr lang="en-US"/>
          </a:p>
        </p:txBody>
      </p:sp>
      <p:sp>
        <p:nvSpPr>
          <p:cNvPr id="8" name="Picture Placeholder 8"/>
          <p:cNvSpPr>
            <a:spLocks noGrp="1"/>
          </p:cNvSpPr>
          <p:nvPr>
            <p:ph type="pic" sz="quarter" idx="15"/>
          </p:nvPr>
        </p:nvSpPr>
        <p:spPr>
          <a:xfrm>
            <a:off x="695324" y="549276"/>
            <a:ext cx="5940425" cy="2700338"/>
          </a:xfrm>
          <a:solidFill>
            <a:schemeClr val="bg2"/>
          </a:solidFill>
        </p:spPr>
        <p:txBody>
          <a:bodyPr/>
          <a:lstStyle/>
          <a:p>
            <a:endParaRPr lang="en-US"/>
          </a:p>
        </p:txBody>
      </p:sp>
      <p:sp>
        <p:nvSpPr>
          <p:cNvPr id="10" name="Picture Placeholder 8"/>
          <p:cNvSpPr>
            <a:spLocks noGrp="1"/>
          </p:cNvSpPr>
          <p:nvPr>
            <p:ph type="pic" sz="quarter" idx="17"/>
          </p:nvPr>
        </p:nvSpPr>
        <p:spPr>
          <a:xfrm>
            <a:off x="6275387" y="3429001"/>
            <a:ext cx="5221287" cy="2879724"/>
          </a:xfrm>
          <a:solidFill>
            <a:schemeClr val="bg2"/>
          </a:solidFill>
        </p:spPr>
        <p:txBody>
          <a:bodyPr/>
          <a:lstStyle/>
          <a:p>
            <a:endParaRPr lang="en-US"/>
          </a:p>
        </p:txBody>
      </p:sp>
      <p:sp>
        <p:nvSpPr>
          <p:cNvPr id="11" name="Picture Placeholder 8"/>
          <p:cNvSpPr>
            <a:spLocks noGrp="1"/>
          </p:cNvSpPr>
          <p:nvPr>
            <p:ph type="pic" sz="quarter" idx="18"/>
          </p:nvPr>
        </p:nvSpPr>
        <p:spPr>
          <a:xfrm>
            <a:off x="6816726" y="549276"/>
            <a:ext cx="4679950" cy="2700338"/>
          </a:xfrm>
          <a:solidFill>
            <a:schemeClr val="bg2"/>
          </a:solidFill>
        </p:spPr>
        <p:txBody>
          <a:bodyPr/>
          <a:lstStyle/>
          <a:p>
            <a:endParaRPr lang="en-US"/>
          </a:p>
        </p:txBody>
      </p:sp>
    </p:spTree>
    <p:extLst>
      <p:ext uri="{BB962C8B-B14F-4D97-AF65-F5344CB8AC3E}">
        <p14:creationId xmlns:p14="http://schemas.microsoft.com/office/powerpoint/2010/main" val="128371560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9.Image_Gallery_4">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608388"/>
            <a:ext cx="4321175" cy="2700337"/>
          </a:xfrm>
          <a:solidFill>
            <a:schemeClr val="bg2"/>
          </a:solidFill>
        </p:spPr>
        <p:txBody>
          <a:bodyPr/>
          <a:lstStyle/>
          <a:p>
            <a:endParaRPr lang="en-US"/>
          </a:p>
        </p:txBody>
      </p:sp>
      <p:sp>
        <p:nvSpPr>
          <p:cNvPr id="8" name="Picture Placeholder 8"/>
          <p:cNvSpPr>
            <a:spLocks noGrp="1"/>
          </p:cNvSpPr>
          <p:nvPr>
            <p:ph type="pic" sz="quarter" idx="15"/>
          </p:nvPr>
        </p:nvSpPr>
        <p:spPr>
          <a:xfrm>
            <a:off x="695324" y="549276"/>
            <a:ext cx="3240089" cy="2879724"/>
          </a:xfrm>
          <a:solidFill>
            <a:schemeClr val="bg2"/>
          </a:solidFill>
        </p:spPr>
        <p:txBody>
          <a:bodyPr/>
          <a:lstStyle/>
          <a:p>
            <a:endParaRPr lang="en-US"/>
          </a:p>
        </p:txBody>
      </p:sp>
      <p:sp>
        <p:nvSpPr>
          <p:cNvPr id="10" name="Picture Placeholder 8"/>
          <p:cNvSpPr>
            <a:spLocks noGrp="1"/>
          </p:cNvSpPr>
          <p:nvPr>
            <p:ph type="pic" sz="quarter" idx="17"/>
          </p:nvPr>
        </p:nvSpPr>
        <p:spPr>
          <a:xfrm>
            <a:off x="8256588" y="3608389"/>
            <a:ext cx="3240086" cy="2700336"/>
          </a:xfrm>
          <a:solidFill>
            <a:schemeClr val="bg2"/>
          </a:solidFill>
        </p:spPr>
        <p:txBody>
          <a:bodyPr/>
          <a:lstStyle/>
          <a:p>
            <a:endParaRPr lang="en-US"/>
          </a:p>
        </p:txBody>
      </p:sp>
      <p:sp>
        <p:nvSpPr>
          <p:cNvPr id="11" name="Picture Placeholder 8"/>
          <p:cNvSpPr>
            <a:spLocks noGrp="1"/>
          </p:cNvSpPr>
          <p:nvPr>
            <p:ph type="pic" sz="quarter" idx="18"/>
          </p:nvPr>
        </p:nvSpPr>
        <p:spPr>
          <a:xfrm>
            <a:off x="6816726" y="549276"/>
            <a:ext cx="4679950" cy="2879724"/>
          </a:xfrm>
          <a:solidFill>
            <a:schemeClr val="bg2"/>
          </a:solidFill>
        </p:spPr>
        <p:txBody>
          <a:bodyPr/>
          <a:lstStyle/>
          <a:p>
            <a:endParaRPr lang="en-US"/>
          </a:p>
        </p:txBody>
      </p:sp>
      <p:sp>
        <p:nvSpPr>
          <p:cNvPr id="9" name="Picture Placeholder 8"/>
          <p:cNvSpPr>
            <a:spLocks noGrp="1"/>
          </p:cNvSpPr>
          <p:nvPr>
            <p:ph type="pic" sz="quarter" idx="19"/>
          </p:nvPr>
        </p:nvSpPr>
        <p:spPr>
          <a:xfrm>
            <a:off x="4116388" y="549276"/>
            <a:ext cx="2519362" cy="2879724"/>
          </a:xfrm>
          <a:solidFill>
            <a:schemeClr val="bg2"/>
          </a:solidFill>
        </p:spPr>
        <p:txBody>
          <a:bodyPr/>
          <a:lstStyle/>
          <a:p>
            <a:endParaRPr lang="en-US"/>
          </a:p>
        </p:txBody>
      </p:sp>
      <p:sp>
        <p:nvSpPr>
          <p:cNvPr id="12" name="Picture Placeholder 8"/>
          <p:cNvSpPr>
            <a:spLocks noGrp="1"/>
          </p:cNvSpPr>
          <p:nvPr>
            <p:ph type="pic" sz="quarter" idx="20"/>
          </p:nvPr>
        </p:nvSpPr>
        <p:spPr>
          <a:xfrm>
            <a:off x="5195888" y="3608388"/>
            <a:ext cx="2879725" cy="2700336"/>
          </a:xfrm>
          <a:solidFill>
            <a:schemeClr val="bg2"/>
          </a:solidFill>
        </p:spPr>
        <p:txBody>
          <a:bodyPr/>
          <a:lstStyle/>
          <a:p>
            <a:endParaRPr lang="en-US"/>
          </a:p>
        </p:txBody>
      </p:sp>
    </p:spTree>
    <p:extLst>
      <p:ext uri="{BB962C8B-B14F-4D97-AF65-F5344CB8AC3E}">
        <p14:creationId xmlns:p14="http://schemas.microsoft.com/office/powerpoint/2010/main" val="2413837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Top_Image_With_Two_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7" y="3429000"/>
            <a:ext cx="5400674" cy="28797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ontent Placeholder 2"/>
          <p:cNvSpPr>
            <a:spLocks noGrp="1"/>
          </p:cNvSpPr>
          <p:nvPr>
            <p:ph idx="14"/>
          </p:nvPr>
        </p:nvSpPr>
        <p:spPr>
          <a:xfrm>
            <a:off x="6456363" y="3429000"/>
            <a:ext cx="5040312" cy="28797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8"/>
          <p:cNvSpPr>
            <a:spLocks noGrp="1"/>
          </p:cNvSpPr>
          <p:nvPr>
            <p:ph type="pic" sz="quarter" idx="15"/>
          </p:nvPr>
        </p:nvSpPr>
        <p:spPr>
          <a:xfrm>
            <a:off x="0" y="1"/>
            <a:ext cx="12192000" cy="2889250"/>
          </a:xfrm>
          <a:solidFill>
            <a:schemeClr val="bg2"/>
          </a:solidFill>
        </p:spPr>
        <p:txBody>
          <a:bodyPr/>
          <a:lstStyle/>
          <a:p>
            <a:endParaRPr lang="en-US"/>
          </a:p>
        </p:txBody>
      </p:sp>
    </p:spTree>
    <p:extLst>
      <p:ext uri="{BB962C8B-B14F-4D97-AF65-F5344CB8AC3E}">
        <p14:creationId xmlns:p14="http://schemas.microsoft.com/office/powerpoint/2010/main" val="47783171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0.Image_Gallery_5">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789362"/>
            <a:ext cx="2339975" cy="2519363"/>
          </a:xfrm>
          <a:solidFill>
            <a:schemeClr val="bg2"/>
          </a:solidFill>
        </p:spPr>
        <p:txBody>
          <a:bodyPr/>
          <a:lstStyle/>
          <a:p>
            <a:endParaRPr lang="en-US"/>
          </a:p>
        </p:txBody>
      </p:sp>
      <p:sp>
        <p:nvSpPr>
          <p:cNvPr id="8" name="Picture Placeholder 8"/>
          <p:cNvSpPr>
            <a:spLocks noGrp="1"/>
          </p:cNvSpPr>
          <p:nvPr>
            <p:ph type="pic" sz="quarter" idx="15"/>
          </p:nvPr>
        </p:nvSpPr>
        <p:spPr>
          <a:xfrm>
            <a:off x="695324" y="549275"/>
            <a:ext cx="3240089" cy="3059113"/>
          </a:xfrm>
          <a:solidFill>
            <a:schemeClr val="bg2"/>
          </a:solidFill>
        </p:spPr>
        <p:txBody>
          <a:bodyPr/>
          <a:lstStyle/>
          <a:p>
            <a:endParaRPr lang="en-US"/>
          </a:p>
        </p:txBody>
      </p:sp>
      <p:sp>
        <p:nvSpPr>
          <p:cNvPr id="10" name="Picture Placeholder 8"/>
          <p:cNvSpPr>
            <a:spLocks noGrp="1"/>
          </p:cNvSpPr>
          <p:nvPr>
            <p:ph type="pic" sz="quarter" idx="17"/>
          </p:nvPr>
        </p:nvSpPr>
        <p:spPr>
          <a:xfrm>
            <a:off x="6637338" y="3789363"/>
            <a:ext cx="4859335" cy="2519362"/>
          </a:xfrm>
          <a:solidFill>
            <a:schemeClr val="bg2"/>
          </a:solidFill>
        </p:spPr>
        <p:txBody>
          <a:bodyPr/>
          <a:lstStyle/>
          <a:p>
            <a:endParaRPr lang="en-US"/>
          </a:p>
        </p:txBody>
      </p:sp>
      <p:sp>
        <p:nvSpPr>
          <p:cNvPr id="11" name="Picture Placeholder 8"/>
          <p:cNvSpPr>
            <a:spLocks noGrp="1"/>
          </p:cNvSpPr>
          <p:nvPr>
            <p:ph type="pic" sz="quarter" idx="18"/>
          </p:nvPr>
        </p:nvSpPr>
        <p:spPr>
          <a:xfrm>
            <a:off x="8975726" y="549275"/>
            <a:ext cx="2520950" cy="3059113"/>
          </a:xfrm>
          <a:solidFill>
            <a:schemeClr val="bg2"/>
          </a:solidFill>
        </p:spPr>
        <p:txBody>
          <a:bodyPr/>
          <a:lstStyle/>
          <a:p>
            <a:endParaRPr lang="en-US"/>
          </a:p>
        </p:txBody>
      </p:sp>
      <p:sp>
        <p:nvSpPr>
          <p:cNvPr id="9" name="Picture Placeholder 8"/>
          <p:cNvSpPr>
            <a:spLocks noGrp="1"/>
          </p:cNvSpPr>
          <p:nvPr>
            <p:ph type="pic" sz="quarter" idx="19"/>
          </p:nvPr>
        </p:nvSpPr>
        <p:spPr>
          <a:xfrm>
            <a:off x="4116388" y="549275"/>
            <a:ext cx="4679950" cy="3059113"/>
          </a:xfrm>
          <a:solidFill>
            <a:schemeClr val="bg2"/>
          </a:solidFill>
        </p:spPr>
        <p:txBody>
          <a:bodyPr/>
          <a:lstStyle/>
          <a:p>
            <a:endParaRPr lang="en-US"/>
          </a:p>
        </p:txBody>
      </p:sp>
      <p:sp>
        <p:nvSpPr>
          <p:cNvPr id="12" name="Picture Placeholder 8"/>
          <p:cNvSpPr>
            <a:spLocks noGrp="1"/>
          </p:cNvSpPr>
          <p:nvPr>
            <p:ph type="pic" sz="quarter" idx="20"/>
          </p:nvPr>
        </p:nvSpPr>
        <p:spPr>
          <a:xfrm>
            <a:off x="3216276" y="3789362"/>
            <a:ext cx="3240087" cy="2519362"/>
          </a:xfrm>
          <a:solidFill>
            <a:schemeClr val="bg2"/>
          </a:solidFill>
        </p:spPr>
        <p:txBody>
          <a:bodyPr/>
          <a:lstStyle/>
          <a:p>
            <a:endParaRPr lang="en-US"/>
          </a:p>
        </p:txBody>
      </p:sp>
    </p:spTree>
    <p:extLst>
      <p:ext uri="{BB962C8B-B14F-4D97-AF65-F5344CB8AC3E}">
        <p14:creationId xmlns:p14="http://schemas.microsoft.com/office/powerpoint/2010/main" val="276224672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1.Image_Gallery_6">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549276"/>
            <a:ext cx="3600450" cy="5759450"/>
          </a:xfrm>
          <a:solidFill>
            <a:schemeClr val="bg2"/>
          </a:solidFill>
        </p:spPr>
        <p:txBody>
          <a:bodyPr/>
          <a:lstStyle/>
          <a:p>
            <a:endParaRPr lang="en-US"/>
          </a:p>
        </p:txBody>
      </p:sp>
      <p:sp>
        <p:nvSpPr>
          <p:cNvPr id="10" name="Picture Placeholder 8"/>
          <p:cNvSpPr>
            <a:spLocks noGrp="1"/>
          </p:cNvSpPr>
          <p:nvPr>
            <p:ph type="pic" sz="quarter" idx="17"/>
          </p:nvPr>
        </p:nvSpPr>
        <p:spPr>
          <a:xfrm>
            <a:off x="8075613" y="3789363"/>
            <a:ext cx="3421060" cy="2519362"/>
          </a:xfrm>
          <a:solidFill>
            <a:schemeClr val="bg2"/>
          </a:solidFill>
        </p:spPr>
        <p:txBody>
          <a:bodyPr/>
          <a:lstStyle/>
          <a:p>
            <a:endParaRPr lang="en-US"/>
          </a:p>
        </p:txBody>
      </p:sp>
      <p:sp>
        <p:nvSpPr>
          <p:cNvPr id="11" name="Picture Placeholder 8"/>
          <p:cNvSpPr>
            <a:spLocks noGrp="1"/>
          </p:cNvSpPr>
          <p:nvPr>
            <p:ph type="pic" sz="quarter" idx="18"/>
          </p:nvPr>
        </p:nvSpPr>
        <p:spPr>
          <a:xfrm>
            <a:off x="8796338" y="549275"/>
            <a:ext cx="2700338" cy="3059113"/>
          </a:xfrm>
          <a:solidFill>
            <a:schemeClr val="bg2"/>
          </a:solidFill>
        </p:spPr>
        <p:txBody>
          <a:bodyPr/>
          <a:lstStyle/>
          <a:p>
            <a:endParaRPr lang="en-US"/>
          </a:p>
        </p:txBody>
      </p:sp>
      <p:sp>
        <p:nvSpPr>
          <p:cNvPr id="9" name="Picture Placeholder 8"/>
          <p:cNvSpPr>
            <a:spLocks noGrp="1"/>
          </p:cNvSpPr>
          <p:nvPr>
            <p:ph type="pic" sz="quarter" idx="19"/>
          </p:nvPr>
        </p:nvSpPr>
        <p:spPr>
          <a:xfrm>
            <a:off x="4475162" y="549275"/>
            <a:ext cx="4141787" cy="3059113"/>
          </a:xfrm>
          <a:solidFill>
            <a:schemeClr val="bg2"/>
          </a:solidFill>
        </p:spPr>
        <p:txBody>
          <a:bodyPr/>
          <a:lstStyle/>
          <a:p>
            <a:endParaRPr lang="en-US"/>
          </a:p>
        </p:txBody>
      </p:sp>
      <p:sp>
        <p:nvSpPr>
          <p:cNvPr id="12" name="Picture Placeholder 8"/>
          <p:cNvSpPr>
            <a:spLocks noGrp="1"/>
          </p:cNvSpPr>
          <p:nvPr>
            <p:ph type="pic" sz="quarter" idx="20"/>
          </p:nvPr>
        </p:nvSpPr>
        <p:spPr>
          <a:xfrm>
            <a:off x="4475163" y="3789362"/>
            <a:ext cx="3421062" cy="2519362"/>
          </a:xfrm>
          <a:solidFill>
            <a:schemeClr val="bg2"/>
          </a:solidFill>
        </p:spPr>
        <p:txBody>
          <a:bodyPr/>
          <a:lstStyle/>
          <a:p>
            <a:endParaRPr lang="en-US"/>
          </a:p>
        </p:txBody>
      </p:sp>
    </p:spTree>
    <p:extLst>
      <p:ext uri="{BB962C8B-B14F-4D97-AF65-F5344CB8AC3E}">
        <p14:creationId xmlns:p14="http://schemas.microsoft.com/office/powerpoint/2010/main" val="6550463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2.Full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12192000" cy="6858001"/>
          </a:xfrm>
          <a:solidFill>
            <a:schemeClr val="bg2"/>
          </a:solidFill>
        </p:spPr>
        <p:txBody>
          <a:bodyPr/>
          <a:lstStyle/>
          <a:p>
            <a:endParaRPr lang="en-US"/>
          </a:p>
        </p:txBody>
      </p:sp>
      <p:sp>
        <p:nvSpPr>
          <p:cNvPr id="2" name="Title 1"/>
          <p:cNvSpPr>
            <a:spLocks noGrp="1"/>
          </p:cNvSpPr>
          <p:nvPr>
            <p:ph type="title" hasCustomPrompt="1"/>
          </p:nvPr>
        </p:nvSpPr>
        <p:spPr>
          <a:xfrm>
            <a:off x="695325" y="6140468"/>
            <a:ext cx="10801350" cy="531795"/>
          </a:xfrm>
        </p:spPr>
        <p:txBody>
          <a:bodyPr>
            <a:normAutofit/>
          </a:bodyPr>
          <a:lstStyle>
            <a:lvl1pPr>
              <a:defRPr sz="1600">
                <a:solidFill>
                  <a:schemeClr val="bg1"/>
                </a:solidFill>
              </a:defRPr>
            </a:lvl1pPr>
          </a:lstStyle>
          <a:p>
            <a:r>
              <a:rPr lang="en-US"/>
              <a:t>CLICK TO EDIT MASTER TITLE STYLE</a:t>
            </a:r>
          </a:p>
        </p:txBody>
      </p:sp>
    </p:spTree>
    <p:extLst>
      <p:ext uri="{BB962C8B-B14F-4D97-AF65-F5344CB8AC3E}">
        <p14:creationId xmlns:p14="http://schemas.microsoft.com/office/powerpoint/2010/main" val="397928383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3.Title_With_Widescreen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6" y="1628776"/>
            <a:ext cx="10801348" cy="4679950"/>
          </a:xfrm>
          <a:solidFill>
            <a:schemeClr val="bg2"/>
          </a:solidFill>
        </p:spPr>
        <p:txBody>
          <a:bodyPr/>
          <a:lstStyle/>
          <a:p>
            <a:endParaRPr lang="en-US"/>
          </a:p>
        </p:txBody>
      </p:sp>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4996287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43.Title_With_Widescreen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1628776"/>
            <a:ext cx="12192000" cy="4679950"/>
          </a:xfrm>
          <a:solidFill>
            <a:schemeClr val="bg2"/>
          </a:solidFill>
        </p:spPr>
        <p:txBody>
          <a:bodyPr/>
          <a:lstStyle/>
          <a:p>
            <a:endParaRPr lang="en-US"/>
          </a:p>
        </p:txBody>
      </p:sp>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393321036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43.Title_With_Widescreen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1628776"/>
            <a:ext cx="12192000" cy="5229224"/>
          </a:xfrm>
          <a:solidFill>
            <a:schemeClr val="bg2"/>
          </a:solidFill>
        </p:spPr>
        <p:txBody>
          <a:bodyPr/>
          <a:lstStyle/>
          <a:p>
            <a:endParaRPr lang="en-US"/>
          </a:p>
        </p:txBody>
      </p:sp>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339416177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4.Title_With_Image_Gallery_2">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6" y="1628776"/>
            <a:ext cx="7200899" cy="4679950"/>
          </a:xfrm>
          <a:solidFill>
            <a:schemeClr val="bg2"/>
          </a:solidFill>
        </p:spPr>
        <p:txBody>
          <a:bodyPr/>
          <a:lstStyle/>
          <a:p>
            <a:endParaRPr lang="en-US"/>
          </a:p>
        </p:txBody>
      </p:sp>
      <p:sp>
        <p:nvSpPr>
          <p:cNvPr id="2" name="Title 1"/>
          <p:cNvSpPr>
            <a:spLocks noGrp="1"/>
          </p:cNvSpPr>
          <p:nvPr>
            <p:ph type="title" hasCustomPrompt="1"/>
          </p:nvPr>
        </p:nvSpPr>
        <p:spPr/>
        <p:txBody>
          <a:bodyPr/>
          <a:lstStyle/>
          <a:p>
            <a:r>
              <a:rPr lang="en-US"/>
              <a:t>CLICK TO EDIT MASTER TITLE STYLE</a:t>
            </a:r>
          </a:p>
        </p:txBody>
      </p:sp>
      <p:sp>
        <p:nvSpPr>
          <p:cNvPr id="4" name="Picture Placeholder 8"/>
          <p:cNvSpPr>
            <a:spLocks noGrp="1"/>
          </p:cNvSpPr>
          <p:nvPr>
            <p:ph type="pic" sz="quarter" idx="15"/>
          </p:nvPr>
        </p:nvSpPr>
        <p:spPr>
          <a:xfrm>
            <a:off x="8075613" y="3789363"/>
            <a:ext cx="3421061" cy="2519362"/>
          </a:xfrm>
          <a:solidFill>
            <a:schemeClr val="bg2"/>
          </a:solidFill>
        </p:spPr>
        <p:txBody>
          <a:bodyPr/>
          <a:lstStyle/>
          <a:p>
            <a:endParaRPr lang="en-US"/>
          </a:p>
        </p:txBody>
      </p:sp>
      <p:sp>
        <p:nvSpPr>
          <p:cNvPr id="5" name="Picture Placeholder 8"/>
          <p:cNvSpPr>
            <a:spLocks noGrp="1"/>
          </p:cNvSpPr>
          <p:nvPr>
            <p:ph type="pic" sz="quarter" idx="16"/>
          </p:nvPr>
        </p:nvSpPr>
        <p:spPr>
          <a:xfrm>
            <a:off x="8075614" y="1628775"/>
            <a:ext cx="3421061" cy="1979613"/>
          </a:xfrm>
          <a:solidFill>
            <a:schemeClr val="bg2"/>
          </a:solidFill>
        </p:spPr>
        <p:txBody>
          <a:bodyPr/>
          <a:lstStyle/>
          <a:p>
            <a:endParaRPr lang="en-US"/>
          </a:p>
        </p:txBody>
      </p:sp>
    </p:spTree>
    <p:extLst>
      <p:ext uri="{BB962C8B-B14F-4D97-AF65-F5344CB8AC3E}">
        <p14:creationId xmlns:p14="http://schemas.microsoft.com/office/powerpoint/2010/main" val="151003259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5.Title_With_Image_Gallery_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695325" y="1628775"/>
            <a:ext cx="5221288" cy="4679950"/>
          </a:xfrm>
          <a:solidFill>
            <a:schemeClr val="bg2"/>
          </a:solidFill>
        </p:spPr>
        <p:txBody>
          <a:bodyPr/>
          <a:lstStyle/>
          <a:p>
            <a:endParaRPr lang="en-US"/>
          </a:p>
        </p:txBody>
      </p:sp>
      <p:sp>
        <p:nvSpPr>
          <p:cNvPr id="9" name="Picture Placeholder 8"/>
          <p:cNvSpPr>
            <a:spLocks noGrp="1"/>
          </p:cNvSpPr>
          <p:nvPr>
            <p:ph type="pic" sz="quarter" idx="14"/>
          </p:nvPr>
        </p:nvSpPr>
        <p:spPr>
          <a:xfrm>
            <a:off x="6096000" y="1628775"/>
            <a:ext cx="5400675" cy="1800225"/>
          </a:xfrm>
          <a:solidFill>
            <a:schemeClr val="bg2"/>
          </a:solidFill>
        </p:spPr>
        <p:txBody>
          <a:bodyPr/>
          <a:lstStyle/>
          <a:p>
            <a:endParaRPr lang="en-US"/>
          </a:p>
        </p:txBody>
      </p:sp>
      <p:sp>
        <p:nvSpPr>
          <p:cNvPr id="7" name="Picture Placeholder 8"/>
          <p:cNvSpPr>
            <a:spLocks noGrp="1"/>
          </p:cNvSpPr>
          <p:nvPr>
            <p:ph type="pic" sz="quarter" idx="15"/>
          </p:nvPr>
        </p:nvSpPr>
        <p:spPr>
          <a:xfrm>
            <a:off x="6096000" y="3608388"/>
            <a:ext cx="2700338" cy="2700337"/>
          </a:xfrm>
          <a:solidFill>
            <a:schemeClr val="bg2"/>
          </a:solidFill>
        </p:spPr>
        <p:txBody>
          <a:bodyPr/>
          <a:lstStyle/>
          <a:p>
            <a:endParaRPr lang="en-US"/>
          </a:p>
        </p:txBody>
      </p:sp>
      <p:sp>
        <p:nvSpPr>
          <p:cNvPr id="10" name="Picture Placeholder 8"/>
          <p:cNvSpPr>
            <a:spLocks noGrp="1"/>
          </p:cNvSpPr>
          <p:nvPr>
            <p:ph type="pic" sz="quarter" idx="16"/>
          </p:nvPr>
        </p:nvSpPr>
        <p:spPr>
          <a:xfrm>
            <a:off x="8975724" y="3608388"/>
            <a:ext cx="2520951" cy="2700337"/>
          </a:xfrm>
          <a:solidFill>
            <a:schemeClr val="bg2"/>
          </a:solidFill>
        </p:spPr>
        <p:txBody>
          <a:bodyPr/>
          <a:lstStyle/>
          <a:p>
            <a:endParaRPr lang="en-US"/>
          </a:p>
        </p:txBody>
      </p:sp>
    </p:spTree>
    <p:extLst>
      <p:ext uri="{BB962C8B-B14F-4D97-AF65-F5344CB8AC3E}">
        <p14:creationId xmlns:p14="http://schemas.microsoft.com/office/powerpoint/2010/main" val="373672806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6.Title_With_Image_Gallery_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1" y="1628774"/>
            <a:ext cx="5016500" cy="5229225"/>
          </a:xfrm>
          <a:solidFill>
            <a:schemeClr val="bg2"/>
          </a:solidFill>
        </p:spPr>
        <p:txBody>
          <a:bodyPr/>
          <a:lstStyle/>
          <a:p>
            <a:endParaRPr lang="en-US"/>
          </a:p>
        </p:txBody>
      </p:sp>
      <p:sp>
        <p:nvSpPr>
          <p:cNvPr id="9" name="Picture Placeholder 8"/>
          <p:cNvSpPr>
            <a:spLocks noGrp="1"/>
          </p:cNvSpPr>
          <p:nvPr>
            <p:ph type="pic" sz="quarter" idx="14"/>
          </p:nvPr>
        </p:nvSpPr>
        <p:spPr>
          <a:xfrm>
            <a:off x="5195890" y="1628775"/>
            <a:ext cx="3600448" cy="1979613"/>
          </a:xfrm>
          <a:solidFill>
            <a:schemeClr val="bg2"/>
          </a:solidFill>
        </p:spPr>
        <p:txBody>
          <a:bodyPr/>
          <a:lstStyle/>
          <a:p>
            <a:endParaRPr lang="en-US"/>
          </a:p>
        </p:txBody>
      </p:sp>
      <p:sp>
        <p:nvSpPr>
          <p:cNvPr id="7" name="Picture Placeholder 8"/>
          <p:cNvSpPr>
            <a:spLocks noGrp="1"/>
          </p:cNvSpPr>
          <p:nvPr>
            <p:ph type="pic" sz="quarter" idx="15"/>
          </p:nvPr>
        </p:nvSpPr>
        <p:spPr>
          <a:xfrm>
            <a:off x="5195887" y="3789362"/>
            <a:ext cx="3600451" cy="3068637"/>
          </a:xfrm>
          <a:solidFill>
            <a:schemeClr val="bg2"/>
          </a:solidFill>
        </p:spPr>
        <p:txBody>
          <a:bodyPr/>
          <a:lstStyle/>
          <a:p>
            <a:endParaRPr lang="en-US"/>
          </a:p>
        </p:txBody>
      </p:sp>
      <p:sp>
        <p:nvSpPr>
          <p:cNvPr id="10" name="Picture Placeholder 8"/>
          <p:cNvSpPr>
            <a:spLocks noGrp="1"/>
          </p:cNvSpPr>
          <p:nvPr>
            <p:ph type="pic" sz="quarter" idx="16"/>
          </p:nvPr>
        </p:nvSpPr>
        <p:spPr>
          <a:xfrm>
            <a:off x="8975725" y="1628775"/>
            <a:ext cx="3216276" cy="5229225"/>
          </a:xfrm>
          <a:solidFill>
            <a:schemeClr val="bg2"/>
          </a:solidFill>
        </p:spPr>
        <p:txBody>
          <a:bodyPr/>
          <a:lstStyle/>
          <a:p>
            <a:endParaRPr lang="en-US"/>
          </a:p>
        </p:txBody>
      </p:sp>
    </p:spTree>
    <p:extLst>
      <p:ext uri="{BB962C8B-B14F-4D97-AF65-F5344CB8AC3E}">
        <p14:creationId xmlns:p14="http://schemas.microsoft.com/office/powerpoint/2010/main" val="380816885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47.Title_With_Full_Bleed_Widescreen_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6" name="Slide Number Placeholder 5"/>
          <p:cNvSpPr>
            <a:spLocks noGrp="1"/>
          </p:cNvSpPr>
          <p:nvPr>
            <p:ph type="sldNum" sz="quarter" idx="12"/>
          </p:nvPr>
        </p:nvSpPr>
        <p:spPr>
          <a:xfrm>
            <a:off x="695325" y="6160675"/>
            <a:ext cx="10801350" cy="360363"/>
          </a:xfrm>
          <a:prstGeom prst="rect">
            <a:avLst/>
          </a:prstGeom>
        </p:spPr>
        <p:txBody>
          <a:bodyPr/>
          <a:lstStyle/>
          <a:p>
            <a:fld id="{5B8E0428-9580-9F48-BD8B-8376B6F02898}" type="slidenum">
              <a:rPr lang="en-US" smtClean="0"/>
              <a:t>‹#›</a:t>
            </a:fld>
            <a:endParaRPr lang="en-US"/>
          </a:p>
        </p:txBody>
      </p:sp>
      <p:sp>
        <p:nvSpPr>
          <p:cNvPr id="9" name="Picture Placeholder 8"/>
          <p:cNvSpPr>
            <a:spLocks noGrp="1"/>
          </p:cNvSpPr>
          <p:nvPr>
            <p:ph type="pic" sz="quarter" idx="13"/>
          </p:nvPr>
        </p:nvSpPr>
        <p:spPr>
          <a:xfrm>
            <a:off x="0" y="1628775"/>
            <a:ext cx="12191999" cy="5229225"/>
          </a:xfrm>
          <a:solidFill>
            <a:schemeClr val="bg2"/>
          </a:solidFill>
        </p:spPr>
        <p:txBody>
          <a:bodyPr/>
          <a:lstStyle/>
          <a:p>
            <a:endParaRPr lang="en-US"/>
          </a:p>
        </p:txBody>
      </p:sp>
    </p:spTree>
    <p:extLst>
      <p:ext uri="{BB962C8B-B14F-4D97-AF65-F5344CB8AC3E}">
        <p14:creationId xmlns:p14="http://schemas.microsoft.com/office/powerpoint/2010/main" val="22677770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Title_With_Chart_And_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695326" y="5229225"/>
            <a:ext cx="10801349" cy="720724"/>
          </a:xfrm>
        </p:spPr>
        <p:txBody>
          <a:bodyPr>
            <a:noAutofit/>
          </a:bodyPr>
          <a:lstStyle/>
          <a:p>
            <a:pPr lvl="0"/>
            <a:r>
              <a:rPr lang="en-US"/>
              <a:t>Click to edit Master text styles</a:t>
            </a:r>
          </a:p>
          <a:p>
            <a:pPr lvl="1"/>
            <a:r>
              <a:rPr lang="en-US"/>
              <a:t>Second level</a:t>
            </a:r>
          </a:p>
        </p:txBody>
      </p:sp>
      <p:sp>
        <p:nvSpPr>
          <p:cNvPr id="5" name="Chart Placeholder 4"/>
          <p:cNvSpPr>
            <a:spLocks noGrp="1"/>
          </p:cNvSpPr>
          <p:nvPr>
            <p:ph type="chart" sz="quarter" idx="10"/>
          </p:nvPr>
        </p:nvSpPr>
        <p:spPr>
          <a:xfrm>
            <a:off x="695325" y="1628774"/>
            <a:ext cx="10801350" cy="3421064"/>
          </a:xfrm>
        </p:spPr>
        <p:txBody>
          <a:bodyPr/>
          <a:lstStyle/>
          <a:p>
            <a:endParaRPr lang="en-US"/>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95760583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8.Title_With_Two_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695325" y="1628775"/>
            <a:ext cx="5221288" cy="4679950"/>
          </a:xfrm>
          <a:solidFill>
            <a:schemeClr val="bg2"/>
          </a:solidFill>
        </p:spPr>
        <p:txBody>
          <a:bodyPr/>
          <a:lstStyle/>
          <a:p>
            <a:endParaRPr lang="en-US"/>
          </a:p>
        </p:txBody>
      </p:sp>
      <p:sp>
        <p:nvSpPr>
          <p:cNvPr id="9" name="Picture Placeholder 8"/>
          <p:cNvSpPr>
            <a:spLocks noGrp="1"/>
          </p:cNvSpPr>
          <p:nvPr>
            <p:ph type="pic" sz="quarter" idx="14"/>
          </p:nvPr>
        </p:nvSpPr>
        <p:spPr>
          <a:xfrm>
            <a:off x="6275387" y="1628775"/>
            <a:ext cx="5221288" cy="4679950"/>
          </a:xfrm>
          <a:solidFill>
            <a:schemeClr val="bg2"/>
          </a:solidFill>
        </p:spPr>
        <p:txBody>
          <a:bodyPr/>
          <a:lstStyle/>
          <a:p>
            <a:endParaRPr lang="en-US"/>
          </a:p>
        </p:txBody>
      </p:sp>
    </p:spTree>
    <p:extLst>
      <p:ext uri="{BB962C8B-B14F-4D97-AF65-F5344CB8AC3E}">
        <p14:creationId xmlns:p14="http://schemas.microsoft.com/office/powerpoint/2010/main" val="95212505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9.Title_With_Three_Images_And_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515938" y="1627981"/>
            <a:ext cx="3600450" cy="3960813"/>
          </a:xfrm>
          <a:solidFill>
            <a:schemeClr val="bg2"/>
          </a:solidFill>
        </p:spPr>
        <p:txBody>
          <a:bodyPr/>
          <a:lstStyle/>
          <a:p>
            <a:endParaRPr lang="en-US"/>
          </a:p>
        </p:txBody>
      </p:sp>
      <p:sp>
        <p:nvSpPr>
          <p:cNvPr id="15" name="Text Placeholder 7"/>
          <p:cNvSpPr>
            <a:spLocks noGrp="1"/>
          </p:cNvSpPr>
          <p:nvPr>
            <p:ph type="body" sz="quarter" idx="14"/>
          </p:nvPr>
        </p:nvSpPr>
        <p:spPr>
          <a:xfrm>
            <a:off x="515938" y="5769769"/>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6" name="Picture Placeholder 8"/>
          <p:cNvSpPr>
            <a:spLocks noGrp="1"/>
          </p:cNvSpPr>
          <p:nvPr>
            <p:ph type="pic" sz="quarter" idx="15"/>
          </p:nvPr>
        </p:nvSpPr>
        <p:spPr>
          <a:xfrm>
            <a:off x="4295775" y="1627981"/>
            <a:ext cx="3600450" cy="3960813"/>
          </a:xfrm>
          <a:solidFill>
            <a:schemeClr val="bg2"/>
          </a:solidFill>
        </p:spPr>
        <p:txBody>
          <a:bodyPr/>
          <a:lstStyle/>
          <a:p>
            <a:endParaRPr lang="en-US"/>
          </a:p>
        </p:txBody>
      </p:sp>
      <p:sp>
        <p:nvSpPr>
          <p:cNvPr id="17" name="Text Placeholder 7"/>
          <p:cNvSpPr>
            <a:spLocks noGrp="1"/>
          </p:cNvSpPr>
          <p:nvPr>
            <p:ph type="body" sz="quarter" idx="16"/>
          </p:nvPr>
        </p:nvSpPr>
        <p:spPr>
          <a:xfrm>
            <a:off x="4295775" y="5769769"/>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8" name="Picture Placeholder 8"/>
          <p:cNvSpPr>
            <a:spLocks noGrp="1"/>
          </p:cNvSpPr>
          <p:nvPr>
            <p:ph type="pic" sz="quarter" idx="17"/>
          </p:nvPr>
        </p:nvSpPr>
        <p:spPr>
          <a:xfrm>
            <a:off x="8075613" y="1627981"/>
            <a:ext cx="3600450" cy="3960813"/>
          </a:xfrm>
          <a:solidFill>
            <a:schemeClr val="bg2"/>
          </a:solidFill>
        </p:spPr>
        <p:txBody>
          <a:bodyPr/>
          <a:lstStyle/>
          <a:p>
            <a:endParaRPr lang="en-US"/>
          </a:p>
        </p:txBody>
      </p:sp>
      <p:sp>
        <p:nvSpPr>
          <p:cNvPr id="19" name="Text Placeholder 7"/>
          <p:cNvSpPr>
            <a:spLocks noGrp="1"/>
          </p:cNvSpPr>
          <p:nvPr>
            <p:ph type="body" sz="quarter" idx="18"/>
          </p:nvPr>
        </p:nvSpPr>
        <p:spPr>
          <a:xfrm>
            <a:off x="8075613" y="5768975"/>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9" name="Text Placeholder 7"/>
          <p:cNvSpPr>
            <a:spLocks noGrp="1"/>
          </p:cNvSpPr>
          <p:nvPr>
            <p:ph type="body" sz="quarter" idx="19"/>
          </p:nvPr>
        </p:nvSpPr>
        <p:spPr>
          <a:xfrm>
            <a:off x="695325" y="6308725"/>
            <a:ext cx="5221288"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82249694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50.Title_With_Three_Images_And_Tex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8" y="3942412"/>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5938" y="4516942"/>
            <a:ext cx="3600450" cy="1791783"/>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p:cNvSpPr>
            <a:spLocks noGrp="1"/>
          </p:cNvSpPr>
          <p:nvPr>
            <p:ph type="pic" sz="quarter" idx="13"/>
          </p:nvPr>
        </p:nvSpPr>
        <p:spPr>
          <a:xfrm>
            <a:off x="515938" y="1627982"/>
            <a:ext cx="3600450" cy="2161381"/>
          </a:xfrm>
          <a:solidFill>
            <a:schemeClr val="bg2"/>
          </a:solidFill>
        </p:spPr>
        <p:txBody>
          <a:bodyPr/>
          <a:lstStyle/>
          <a:p>
            <a:endParaRPr lang="en-US"/>
          </a:p>
        </p:txBody>
      </p:sp>
      <p:sp>
        <p:nvSpPr>
          <p:cNvPr id="11" name="Picture Placeholder 8"/>
          <p:cNvSpPr>
            <a:spLocks noGrp="1"/>
          </p:cNvSpPr>
          <p:nvPr>
            <p:ph type="pic" sz="quarter" idx="15"/>
          </p:nvPr>
        </p:nvSpPr>
        <p:spPr>
          <a:xfrm>
            <a:off x="4295775" y="1627982"/>
            <a:ext cx="3600450" cy="2161381"/>
          </a:xfrm>
          <a:solidFill>
            <a:schemeClr val="bg2"/>
          </a:solidFill>
        </p:spPr>
        <p:txBody>
          <a:bodyPr/>
          <a:lstStyle/>
          <a:p>
            <a:endParaRPr lang="en-US"/>
          </a:p>
        </p:txBody>
      </p:sp>
      <p:sp>
        <p:nvSpPr>
          <p:cNvPr id="12" name="Picture Placeholder 8"/>
          <p:cNvSpPr>
            <a:spLocks noGrp="1"/>
          </p:cNvSpPr>
          <p:nvPr>
            <p:ph type="pic" sz="quarter" idx="17"/>
          </p:nvPr>
        </p:nvSpPr>
        <p:spPr>
          <a:xfrm>
            <a:off x="8075613" y="1627982"/>
            <a:ext cx="3600450" cy="2161381"/>
          </a:xfrm>
          <a:solidFill>
            <a:schemeClr val="bg2"/>
          </a:solidFill>
        </p:spPr>
        <p:txBody>
          <a:bodyPr/>
          <a:lstStyle/>
          <a:p>
            <a:endParaRPr lang="en-US"/>
          </a:p>
        </p:txBody>
      </p:sp>
      <p:sp>
        <p:nvSpPr>
          <p:cNvPr id="15" name="Title 1"/>
          <p:cNvSpPr>
            <a:spLocks noGrp="1"/>
          </p:cNvSpPr>
          <p:nvPr>
            <p:ph type="title" hasCustomPrompt="1"/>
          </p:nvPr>
        </p:nvSpPr>
        <p:spPr>
          <a:xfrm>
            <a:off x="695325" y="620181"/>
            <a:ext cx="10801350" cy="1008594"/>
          </a:xfrm>
        </p:spPr>
        <p:txBody>
          <a:bodyPr/>
          <a:lstStyle/>
          <a:p>
            <a:r>
              <a:rPr lang="en-US"/>
              <a:t>CLICK TO EDIT MASTER TITLE STYLE</a:t>
            </a:r>
          </a:p>
        </p:txBody>
      </p:sp>
      <p:sp>
        <p:nvSpPr>
          <p:cNvPr id="16" name="Text Placeholder 2"/>
          <p:cNvSpPr>
            <a:spLocks noGrp="1"/>
          </p:cNvSpPr>
          <p:nvPr>
            <p:ph type="body" idx="18"/>
          </p:nvPr>
        </p:nvSpPr>
        <p:spPr>
          <a:xfrm>
            <a:off x="4295775" y="3942412"/>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p:cNvSpPr>
            <a:spLocks noGrp="1"/>
          </p:cNvSpPr>
          <p:nvPr>
            <p:ph sz="half" idx="19"/>
          </p:nvPr>
        </p:nvSpPr>
        <p:spPr>
          <a:xfrm>
            <a:off x="4295775" y="4516942"/>
            <a:ext cx="3600450" cy="1791783"/>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p:cNvSpPr>
            <a:spLocks noGrp="1"/>
          </p:cNvSpPr>
          <p:nvPr>
            <p:ph type="body" idx="20"/>
          </p:nvPr>
        </p:nvSpPr>
        <p:spPr>
          <a:xfrm>
            <a:off x="8075612" y="3942412"/>
            <a:ext cx="3600451"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p:cNvSpPr>
            <a:spLocks noGrp="1"/>
          </p:cNvSpPr>
          <p:nvPr>
            <p:ph sz="half" idx="21"/>
          </p:nvPr>
        </p:nvSpPr>
        <p:spPr>
          <a:xfrm>
            <a:off x="8075612" y="4516942"/>
            <a:ext cx="3600451" cy="1791783"/>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627906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51.Title_With_Two_Images_And_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695325" y="1627981"/>
            <a:ext cx="5221287" cy="3960813"/>
          </a:xfrm>
          <a:solidFill>
            <a:schemeClr val="bg2"/>
          </a:solidFill>
        </p:spPr>
        <p:txBody>
          <a:bodyPr/>
          <a:lstStyle/>
          <a:p>
            <a:endParaRPr lang="en-US"/>
          </a:p>
        </p:txBody>
      </p:sp>
      <p:sp>
        <p:nvSpPr>
          <p:cNvPr id="15" name="Text Placeholder 7"/>
          <p:cNvSpPr>
            <a:spLocks noGrp="1"/>
          </p:cNvSpPr>
          <p:nvPr>
            <p:ph type="body" sz="quarter" idx="14"/>
          </p:nvPr>
        </p:nvSpPr>
        <p:spPr>
          <a:xfrm>
            <a:off x="695325" y="5769769"/>
            <a:ext cx="5221287"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8" name="Picture Placeholder 8"/>
          <p:cNvSpPr>
            <a:spLocks noGrp="1"/>
          </p:cNvSpPr>
          <p:nvPr>
            <p:ph type="pic" sz="quarter" idx="17"/>
          </p:nvPr>
        </p:nvSpPr>
        <p:spPr>
          <a:xfrm>
            <a:off x="6275388" y="1627981"/>
            <a:ext cx="5221287" cy="3960813"/>
          </a:xfrm>
          <a:solidFill>
            <a:schemeClr val="bg2"/>
          </a:solidFill>
        </p:spPr>
        <p:txBody>
          <a:bodyPr/>
          <a:lstStyle/>
          <a:p>
            <a:endParaRPr lang="en-US"/>
          </a:p>
        </p:txBody>
      </p:sp>
      <p:sp>
        <p:nvSpPr>
          <p:cNvPr id="19" name="Text Placeholder 7"/>
          <p:cNvSpPr>
            <a:spLocks noGrp="1"/>
          </p:cNvSpPr>
          <p:nvPr>
            <p:ph type="body" sz="quarter" idx="18"/>
          </p:nvPr>
        </p:nvSpPr>
        <p:spPr>
          <a:xfrm>
            <a:off x="6275388" y="5768975"/>
            <a:ext cx="5221287"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9857651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52.Title_With_Two_Images_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334963" y="1628774"/>
            <a:ext cx="5581650" cy="4860925"/>
          </a:xfrm>
          <a:solidFill>
            <a:schemeClr val="bg2"/>
          </a:solidFill>
        </p:spPr>
        <p:txBody>
          <a:bodyPr/>
          <a:lstStyle/>
          <a:p>
            <a:endParaRPr lang="en-US"/>
          </a:p>
        </p:txBody>
      </p:sp>
      <p:sp>
        <p:nvSpPr>
          <p:cNvPr id="9" name="Picture Placeholder 8"/>
          <p:cNvSpPr>
            <a:spLocks noGrp="1"/>
          </p:cNvSpPr>
          <p:nvPr>
            <p:ph type="pic" sz="quarter" idx="14"/>
          </p:nvPr>
        </p:nvSpPr>
        <p:spPr>
          <a:xfrm>
            <a:off x="6275387" y="1628774"/>
            <a:ext cx="5581651" cy="4860925"/>
          </a:xfrm>
          <a:solidFill>
            <a:schemeClr val="bg2"/>
          </a:solidFill>
        </p:spPr>
        <p:txBody>
          <a:bodyPr/>
          <a:lstStyle/>
          <a:p>
            <a:endParaRPr lang="en-US"/>
          </a:p>
        </p:txBody>
      </p:sp>
    </p:spTree>
    <p:extLst>
      <p:ext uri="{BB962C8B-B14F-4D97-AF65-F5344CB8AC3E}">
        <p14:creationId xmlns:p14="http://schemas.microsoft.com/office/powerpoint/2010/main" val="119425131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53.Title_With_Three_Images_And_Text_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8" y="4158543"/>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5938" y="4882702"/>
            <a:ext cx="3600450" cy="142602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p:cNvSpPr>
            <a:spLocks noGrp="1"/>
          </p:cNvSpPr>
          <p:nvPr>
            <p:ph type="pic" sz="quarter" idx="13"/>
          </p:nvPr>
        </p:nvSpPr>
        <p:spPr>
          <a:xfrm>
            <a:off x="515938" y="1627982"/>
            <a:ext cx="3600450" cy="2521743"/>
          </a:xfrm>
          <a:solidFill>
            <a:schemeClr val="bg2"/>
          </a:solidFill>
        </p:spPr>
        <p:txBody>
          <a:bodyPr/>
          <a:lstStyle/>
          <a:p>
            <a:endParaRPr lang="en-US"/>
          </a:p>
        </p:txBody>
      </p:sp>
      <p:sp>
        <p:nvSpPr>
          <p:cNvPr id="11" name="Picture Placeholder 8"/>
          <p:cNvSpPr>
            <a:spLocks noGrp="1"/>
          </p:cNvSpPr>
          <p:nvPr>
            <p:ph type="pic" sz="quarter" idx="15"/>
          </p:nvPr>
        </p:nvSpPr>
        <p:spPr>
          <a:xfrm>
            <a:off x="4295775" y="1627982"/>
            <a:ext cx="3600450" cy="2521743"/>
          </a:xfrm>
          <a:solidFill>
            <a:schemeClr val="bg2"/>
          </a:solidFill>
        </p:spPr>
        <p:txBody>
          <a:bodyPr/>
          <a:lstStyle/>
          <a:p>
            <a:endParaRPr lang="en-US"/>
          </a:p>
        </p:txBody>
      </p:sp>
      <p:sp>
        <p:nvSpPr>
          <p:cNvPr id="12" name="Picture Placeholder 8"/>
          <p:cNvSpPr>
            <a:spLocks noGrp="1"/>
          </p:cNvSpPr>
          <p:nvPr>
            <p:ph type="pic" sz="quarter" idx="17"/>
          </p:nvPr>
        </p:nvSpPr>
        <p:spPr>
          <a:xfrm>
            <a:off x="8075613" y="1627982"/>
            <a:ext cx="3600450" cy="2521743"/>
          </a:xfrm>
          <a:solidFill>
            <a:schemeClr val="bg2"/>
          </a:solidFill>
        </p:spPr>
        <p:txBody>
          <a:bodyPr/>
          <a:lstStyle/>
          <a:p>
            <a:endParaRPr lang="en-US"/>
          </a:p>
        </p:txBody>
      </p:sp>
      <p:sp>
        <p:nvSpPr>
          <p:cNvPr id="15" name="Title 1"/>
          <p:cNvSpPr>
            <a:spLocks noGrp="1"/>
          </p:cNvSpPr>
          <p:nvPr>
            <p:ph type="title" hasCustomPrompt="1"/>
          </p:nvPr>
        </p:nvSpPr>
        <p:spPr>
          <a:xfrm>
            <a:off x="695325" y="620181"/>
            <a:ext cx="10801350" cy="1008594"/>
          </a:xfrm>
        </p:spPr>
        <p:txBody>
          <a:bodyPr/>
          <a:lstStyle/>
          <a:p>
            <a:r>
              <a:rPr lang="en-US"/>
              <a:t>CLICK TO EDIT MASTER TITLE STYLE</a:t>
            </a:r>
          </a:p>
        </p:txBody>
      </p:sp>
      <p:sp>
        <p:nvSpPr>
          <p:cNvPr id="16" name="Text Placeholder 2"/>
          <p:cNvSpPr>
            <a:spLocks noGrp="1"/>
          </p:cNvSpPr>
          <p:nvPr>
            <p:ph type="body" idx="18"/>
          </p:nvPr>
        </p:nvSpPr>
        <p:spPr>
          <a:xfrm>
            <a:off x="4295775" y="4158543"/>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p:cNvSpPr>
            <a:spLocks noGrp="1"/>
          </p:cNvSpPr>
          <p:nvPr>
            <p:ph sz="half" idx="19"/>
          </p:nvPr>
        </p:nvSpPr>
        <p:spPr>
          <a:xfrm>
            <a:off x="4295775" y="4882702"/>
            <a:ext cx="3600450" cy="142602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p:cNvSpPr>
            <a:spLocks noGrp="1"/>
          </p:cNvSpPr>
          <p:nvPr>
            <p:ph type="body" idx="20"/>
          </p:nvPr>
        </p:nvSpPr>
        <p:spPr>
          <a:xfrm>
            <a:off x="8075612" y="4158543"/>
            <a:ext cx="3600451"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p:cNvSpPr>
            <a:spLocks noGrp="1"/>
          </p:cNvSpPr>
          <p:nvPr>
            <p:ph sz="half" idx="21"/>
          </p:nvPr>
        </p:nvSpPr>
        <p:spPr>
          <a:xfrm>
            <a:off x="8075612" y="4882702"/>
            <a:ext cx="3600451" cy="142602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724025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54.Title_With_Two_Images_And_Tex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7" y="4515989"/>
            <a:ext cx="5400675"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5938" y="5090520"/>
            <a:ext cx="5399086" cy="121820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Picture Placeholder 8"/>
          <p:cNvSpPr>
            <a:spLocks noGrp="1"/>
          </p:cNvSpPr>
          <p:nvPr>
            <p:ph type="pic" sz="quarter" idx="13"/>
          </p:nvPr>
        </p:nvSpPr>
        <p:spPr>
          <a:xfrm>
            <a:off x="515937" y="1627982"/>
            <a:ext cx="5399087" cy="2521743"/>
          </a:xfrm>
          <a:solidFill>
            <a:schemeClr val="bg2"/>
          </a:solidFill>
        </p:spPr>
        <p:txBody>
          <a:bodyPr/>
          <a:lstStyle/>
          <a:p>
            <a:endParaRPr lang="en-US"/>
          </a:p>
        </p:txBody>
      </p:sp>
      <p:sp>
        <p:nvSpPr>
          <p:cNvPr id="12" name="Picture Placeholder 8"/>
          <p:cNvSpPr>
            <a:spLocks noGrp="1"/>
          </p:cNvSpPr>
          <p:nvPr>
            <p:ph type="pic" sz="quarter" idx="17"/>
          </p:nvPr>
        </p:nvSpPr>
        <p:spPr>
          <a:xfrm>
            <a:off x="6275388" y="1627982"/>
            <a:ext cx="5400675" cy="2521743"/>
          </a:xfrm>
          <a:solidFill>
            <a:schemeClr val="bg2"/>
          </a:solidFill>
        </p:spPr>
        <p:txBody>
          <a:bodyPr/>
          <a:lstStyle/>
          <a:p>
            <a:endParaRPr lang="en-US"/>
          </a:p>
        </p:txBody>
      </p:sp>
      <p:sp>
        <p:nvSpPr>
          <p:cNvPr id="15" name="Title 1"/>
          <p:cNvSpPr>
            <a:spLocks noGrp="1"/>
          </p:cNvSpPr>
          <p:nvPr>
            <p:ph type="title" hasCustomPrompt="1"/>
          </p:nvPr>
        </p:nvSpPr>
        <p:spPr>
          <a:xfrm>
            <a:off x="695325" y="620181"/>
            <a:ext cx="10801350" cy="1008594"/>
          </a:xfrm>
        </p:spPr>
        <p:txBody>
          <a:bodyPr/>
          <a:lstStyle/>
          <a:p>
            <a:r>
              <a:rPr lang="en-US"/>
              <a:t>CLICK TO EDIT MASTER TITLE STYLE</a:t>
            </a:r>
          </a:p>
        </p:txBody>
      </p:sp>
      <p:sp>
        <p:nvSpPr>
          <p:cNvPr id="18" name="Text Placeholder 2"/>
          <p:cNvSpPr>
            <a:spLocks noGrp="1"/>
          </p:cNvSpPr>
          <p:nvPr>
            <p:ph type="body" idx="20"/>
          </p:nvPr>
        </p:nvSpPr>
        <p:spPr>
          <a:xfrm>
            <a:off x="6275388" y="4515989"/>
            <a:ext cx="5400675"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p:cNvSpPr>
            <a:spLocks noGrp="1"/>
          </p:cNvSpPr>
          <p:nvPr>
            <p:ph sz="half" idx="21"/>
          </p:nvPr>
        </p:nvSpPr>
        <p:spPr>
          <a:xfrm>
            <a:off x="6275388" y="5090520"/>
            <a:ext cx="5400675" cy="121820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7521897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55.Title_With_Six_Text_Boxes_And_Image">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695325" y="620181"/>
            <a:ext cx="10801350" cy="1008594"/>
          </a:xfrm>
        </p:spPr>
        <p:txBody>
          <a:bodyPr/>
          <a:lstStyle/>
          <a:p>
            <a:r>
              <a:rPr lang="en-US"/>
              <a:t>CLICK TO EDIT MASTER TITLE STYLE</a:t>
            </a:r>
          </a:p>
        </p:txBody>
      </p:sp>
      <p:sp>
        <p:nvSpPr>
          <p:cNvPr id="19" name="Content Placeholder 3"/>
          <p:cNvSpPr>
            <a:spLocks noGrp="1"/>
          </p:cNvSpPr>
          <p:nvPr>
            <p:ph sz="half" idx="21"/>
          </p:nvPr>
        </p:nvSpPr>
        <p:spPr>
          <a:xfrm>
            <a:off x="695324" y="5229225"/>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20" name="Text Placeholder 2"/>
          <p:cNvSpPr>
            <a:spLocks noGrp="1"/>
          </p:cNvSpPr>
          <p:nvPr>
            <p:ph type="body" idx="1"/>
          </p:nvPr>
        </p:nvSpPr>
        <p:spPr>
          <a:xfrm>
            <a:off x="695325" y="4689475"/>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Content Placeholder 3"/>
          <p:cNvSpPr>
            <a:spLocks noGrp="1"/>
          </p:cNvSpPr>
          <p:nvPr>
            <p:ph sz="half" idx="22"/>
          </p:nvPr>
        </p:nvSpPr>
        <p:spPr>
          <a:xfrm>
            <a:off x="695325" y="3789363"/>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26" name="Text Placeholder 2"/>
          <p:cNvSpPr>
            <a:spLocks noGrp="1"/>
          </p:cNvSpPr>
          <p:nvPr>
            <p:ph type="body" idx="23"/>
          </p:nvPr>
        </p:nvSpPr>
        <p:spPr>
          <a:xfrm>
            <a:off x="695326" y="3249613"/>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Content Placeholder 3"/>
          <p:cNvSpPr>
            <a:spLocks noGrp="1"/>
          </p:cNvSpPr>
          <p:nvPr>
            <p:ph sz="half" idx="24"/>
          </p:nvPr>
        </p:nvSpPr>
        <p:spPr>
          <a:xfrm>
            <a:off x="695325" y="2347912"/>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30" name="Text Placeholder 2"/>
          <p:cNvSpPr>
            <a:spLocks noGrp="1"/>
          </p:cNvSpPr>
          <p:nvPr>
            <p:ph type="body" idx="25"/>
          </p:nvPr>
        </p:nvSpPr>
        <p:spPr>
          <a:xfrm>
            <a:off x="695326" y="1808162"/>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8"/>
          <p:cNvSpPr>
            <a:spLocks noGrp="1"/>
          </p:cNvSpPr>
          <p:nvPr>
            <p:ph type="pic" sz="quarter" idx="15"/>
          </p:nvPr>
        </p:nvSpPr>
        <p:spPr>
          <a:xfrm>
            <a:off x="4475163" y="1808162"/>
            <a:ext cx="3241674" cy="4141788"/>
          </a:xfrm>
          <a:solidFill>
            <a:schemeClr val="bg2"/>
          </a:solidFill>
        </p:spPr>
        <p:txBody>
          <a:bodyPr/>
          <a:lstStyle/>
          <a:p>
            <a:endParaRPr lang="en-US"/>
          </a:p>
        </p:txBody>
      </p:sp>
      <p:sp>
        <p:nvSpPr>
          <p:cNvPr id="32" name="Content Placeholder 3"/>
          <p:cNvSpPr>
            <a:spLocks noGrp="1"/>
          </p:cNvSpPr>
          <p:nvPr>
            <p:ph sz="half" idx="26"/>
          </p:nvPr>
        </p:nvSpPr>
        <p:spPr>
          <a:xfrm>
            <a:off x="7896224" y="5229225"/>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33" name="Text Placeholder 2"/>
          <p:cNvSpPr>
            <a:spLocks noGrp="1"/>
          </p:cNvSpPr>
          <p:nvPr>
            <p:ph type="body" idx="27"/>
          </p:nvPr>
        </p:nvSpPr>
        <p:spPr>
          <a:xfrm>
            <a:off x="7896225" y="4689475"/>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4" name="Content Placeholder 3"/>
          <p:cNvSpPr>
            <a:spLocks noGrp="1"/>
          </p:cNvSpPr>
          <p:nvPr>
            <p:ph sz="half" idx="28"/>
          </p:nvPr>
        </p:nvSpPr>
        <p:spPr>
          <a:xfrm>
            <a:off x="7896225" y="3789363"/>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35" name="Text Placeholder 2"/>
          <p:cNvSpPr>
            <a:spLocks noGrp="1"/>
          </p:cNvSpPr>
          <p:nvPr>
            <p:ph type="body" idx="29"/>
          </p:nvPr>
        </p:nvSpPr>
        <p:spPr>
          <a:xfrm>
            <a:off x="7896226" y="3249613"/>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6" name="Content Placeholder 3"/>
          <p:cNvSpPr>
            <a:spLocks noGrp="1"/>
          </p:cNvSpPr>
          <p:nvPr>
            <p:ph sz="half" idx="30"/>
          </p:nvPr>
        </p:nvSpPr>
        <p:spPr>
          <a:xfrm>
            <a:off x="7896225" y="2347912"/>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37" name="Text Placeholder 2"/>
          <p:cNvSpPr>
            <a:spLocks noGrp="1"/>
          </p:cNvSpPr>
          <p:nvPr>
            <p:ph type="body" idx="31"/>
          </p:nvPr>
        </p:nvSpPr>
        <p:spPr>
          <a:xfrm>
            <a:off x="7896226" y="1808162"/>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424494871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56.Title_With_Four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15" name="Text Placeholder 7"/>
          <p:cNvSpPr>
            <a:spLocks noGrp="1"/>
          </p:cNvSpPr>
          <p:nvPr>
            <p:ph type="body" sz="quarter" idx="14"/>
          </p:nvPr>
        </p:nvSpPr>
        <p:spPr>
          <a:xfrm>
            <a:off x="515938" y="5777230"/>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7" name="Text Placeholder 7"/>
          <p:cNvSpPr>
            <a:spLocks noGrp="1"/>
          </p:cNvSpPr>
          <p:nvPr>
            <p:ph type="body" sz="quarter" idx="16"/>
          </p:nvPr>
        </p:nvSpPr>
        <p:spPr>
          <a:xfrm>
            <a:off x="3395663" y="577723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9" name="Text Placeholder 7"/>
          <p:cNvSpPr>
            <a:spLocks noGrp="1"/>
          </p:cNvSpPr>
          <p:nvPr>
            <p:ph type="body" sz="quarter" idx="18"/>
          </p:nvPr>
        </p:nvSpPr>
        <p:spPr>
          <a:xfrm>
            <a:off x="6275389" y="577723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0" name="Picture Placeholder 8"/>
          <p:cNvSpPr>
            <a:spLocks noGrp="1"/>
          </p:cNvSpPr>
          <p:nvPr>
            <p:ph type="pic" sz="quarter" idx="24"/>
          </p:nvPr>
        </p:nvSpPr>
        <p:spPr>
          <a:xfrm>
            <a:off x="514350" y="1628773"/>
            <a:ext cx="2520950" cy="3957811"/>
          </a:xfrm>
          <a:solidFill>
            <a:schemeClr val="bg2"/>
          </a:solidFill>
        </p:spPr>
        <p:txBody>
          <a:bodyPr/>
          <a:lstStyle/>
          <a:p>
            <a:endParaRPr lang="en-US"/>
          </a:p>
        </p:txBody>
      </p:sp>
      <p:sp>
        <p:nvSpPr>
          <p:cNvPr id="24" name="Picture Placeholder 8"/>
          <p:cNvSpPr>
            <a:spLocks noGrp="1"/>
          </p:cNvSpPr>
          <p:nvPr>
            <p:ph type="pic" sz="quarter" idx="25"/>
          </p:nvPr>
        </p:nvSpPr>
        <p:spPr>
          <a:xfrm>
            <a:off x="3395663" y="1628773"/>
            <a:ext cx="2520950" cy="3957811"/>
          </a:xfrm>
          <a:solidFill>
            <a:schemeClr val="bg2"/>
          </a:solidFill>
        </p:spPr>
        <p:txBody>
          <a:bodyPr/>
          <a:lstStyle/>
          <a:p>
            <a:endParaRPr lang="en-US"/>
          </a:p>
        </p:txBody>
      </p:sp>
      <p:sp>
        <p:nvSpPr>
          <p:cNvPr id="25" name="Picture Placeholder 8"/>
          <p:cNvSpPr>
            <a:spLocks noGrp="1"/>
          </p:cNvSpPr>
          <p:nvPr>
            <p:ph type="pic" sz="quarter" idx="26"/>
          </p:nvPr>
        </p:nvSpPr>
        <p:spPr>
          <a:xfrm>
            <a:off x="6275388" y="1628773"/>
            <a:ext cx="2520950" cy="3957811"/>
          </a:xfrm>
          <a:solidFill>
            <a:schemeClr val="bg2"/>
          </a:solidFill>
        </p:spPr>
        <p:txBody>
          <a:bodyPr/>
          <a:lstStyle/>
          <a:p>
            <a:endParaRPr lang="en-US"/>
          </a:p>
        </p:txBody>
      </p:sp>
      <p:sp>
        <p:nvSpPr>
          <p:cNvPr id="26" name="Picture Placeholder 8"/>
          <p:cNvSpPr>
            <a:spLocks noGrp="1"/>
          </p:cNvSpPr>
          <p:nvPr>
            <p:ph type="pic" sz="quarter" idx="27"/>
          </p:nvPr>
        </p:nvSpPr>
        <p:spPr>
          <a:xfrm>
            <a:off x="9156700" y="1628773"/>
            <a:ext cx="2520950" cy="3957811"/>
          </a:xfrm>
          <a:solidFill>
            <a:schemeClr val="bg2"/>
          </a:solidFill>
        </p:spPr>
        <p:txBody>
          <a:bodyPr/>
          <a:lstStyle/>
          <a:p>
            <a:endParaRPr lang="en-US"/>
          </a:p>
        </p:txBody>
      </p:sp>
      <p:sp>
        <p:nvSpPr>
          <p:cNvPr id="27" name="Text Placeholder 7"/>
          <p:cNvSpPr>
            <a:spLocks noGrp="1"/>
          </p:cNvSpPr>
          <p:nvPr>
            <p:ph type="body" sz="quarter" idx="28"/>
          </p:nvPr>
        </p:nvSpPr>
        <p:spPr>
          <a:xfrm>
            <a:off x="9156700" y="5777230"/>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54967397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56.Title_With_Four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15" name="Text Placeholder 7"/>
          <p:cNvSpPr>
            <a:spLocks noGrp="1"/>
          </p:cNvSpPr>
          <p:nvPr>
            <p:ph type="body" sz="quarter" idx="14"/>
          </p:nvPr>
        </p:nvSpPr>
        <p:spPr>
          <a:xfrm>
            <a:off x="155575" y="5769769"/>
            <a:ext cx="2339975"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8" name="Text Placeholder 7"/>
          <p:cNvSpPr>
            <a:spLocks noGrp="1"/>
          </p:cNvSpPr>
          <p:nvPr>
            <p:ph type="body" sz="quarter" idx="33"/>
          </p:nvPr>
        </p:nvSpPr>
        <p:spPr>
          <a:xfrm>
            <a:off x="2540794" y="5769769"/>
            <a:ext cx="2339975"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1" name="Text Placeholder 7"/>
          <p:cNvSpPr>
            <a:spLocks noGrp="1"/>
          </p:cNvSpPr>
          <p:nvPr>
            <p:ph type="body" sz="quarter" idx="34"/>
          </p:nvPr>
        </p:nvSpPr>
        <p:spPr>
          <a:xfrm>
            <a:off x="4926013" y="5769769"/>
            <a:ext cx="2339975"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2" name="Text Placeholder 7"/>
          <p:cNvSpPr>
            <a:spLocks noGrp="1"/>
          </p:cNvSpPr>
          <p:nvPr>
            <p:ph type="body" sz="quarter" idx="35"/>
          </p:nvPr>
        </p:nvSpPr>
        <p:spPr>
          <a:xfrm>
            <a:off x="7311232" y="5769769"/>
            <a:ext cx="2339975"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3" name="Text Placeholder 7"/>
          <p:cNvSpPr>
            <a:spLocks noGrp="1"/>
          </p:cNvSpPr>
          <p:nvPr>
            <p:ph type="body" sz="quarter" idx="36"/>
          </p:nvPr>
        </p:nvSpPr>
        <p:spPr>
          <a:xfrm>
            <a:off x="9696450" y="5769769"/>
            <a:ext cx="2339975"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595338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Title_With_Chart_And_Text_Revers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695326" y="1628776"/>
            <a:ext cx="10801349" cy="1620836"/>
          </a:xfrm>
        </p:spPr>
        <p:txBody>
          <a:bodyPr>
            <a:noAutofit/>
          </a:bodyPr>
          <a:lstStyle/>
          <a:p>
            <a:pPr lvl="0"/>
            <a:r>
              <a:rPr lang="en-US"/>
              <a:t>Click to edit Master text styles</a:t>
            </a:r>
          </a:p>
          <a:p>
            <a:pPr lvl="1"/>
            <a:r>
              <a:rPr lang="en-US"/>
              <a:t>Second level</a:t>
            </a:r>
          </a:p>
          <a:p>
            <a:pPr lvl="2"/>
            <a:r>
              <a:rPr lang="en-US"/>
              <a:t>Third level</a:t>
            </a:r>
          </a:p>
        </p:txBody>
      </p:sp>
      <p:sp>
        <p:nvSpPr>
          <p:cNvPr id="5" name="Chart Placeholder 4"/>
          <p:cNvSpPr>
            <a:spLocks noGrp="1"/>
          </p:cNvSpPr>
          <p:nvPr>
            <p:ph type="chart" sz="quarter" idx="10"/>
          </p:nvPr>
        </p:nvSpPr>
        <p:spPr>
          <a:xfrm>
            <a:off x="695325" y="3429001"/>
            <a:ext cx="10801350" cy="2520950"/>
          </a:xfrm>
        </p:spPr>
        <p:txBody>
          <a:bodyPr/>
          <a:lstStyle/>
          <a:p>
            <a:endParaRPr lang="en-US"/>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48608280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57.Title_With_Five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15" name="Text Placeholder 7"/>
          <p:cNvSpPr>
            <a:spLocks noGrp="1"/>
          </p:cNvSpPr>
          <p:nvPr>
            <p:ph type="body" sz="quarter" idx="14"/>
          </p:nvPr>
        </p:nvSpPr>
        <p:spPr>
          <a:xfrm>
            <a:off x="334963"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0" name="Picture Placeholder 8"/>
          <p:cNvSpPr>
            <a:spLocks noGrp="1"/>
          </p:cNvSpPr>
          <p:nvPr>
            <p:ph type="pic" sz="quarter" idx="24"/>
          </p:nvPr>
        </p:nvSpPr>
        <p:spPr>
          <a:xfrm>
            <a:off x="334963" y="1629482"/>
            <a:ext cx="2160587" cy="3957811"/>
          </a:xfrm>
          <a:solidFill>
            <a:schemeClr val="bg2"/>
          </a:solidFill>
        </p:spPr>
        <p:txBody>
          <a:bodyPr/>
          <a:lstStyle/>
          <a:p>
            <a:endParaRPr lang="en-US"/>
          </a:p>
        </p:txBody>
      </p:sp>
      <p:sp>
        <p:nvSpPr>
          <p:cNvPr id="31" name="Text Placeholder 7"/>
          <p:cNvSpPr>
            <a:spLocks noGrp="1"/>
          </p:cNvSpPr>
          <p:nvPr>
            <p:ph type="body" sz="quarter" idx="25"/>
          </p:nvPr>
        </p:nvSpPr>
        <p:spPr>
          <a:xfrm>
            <a:off x="2674938"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2" name="Picture Placeholder 8"/>
          <p:cNvSpPr>
            <a:spLocks noGrp="1"/>
          </p:cNvSpPr>
          <p:nvPr>
            <p:ph type="pic" sz="quarter" idx="26"/>
          </p:nvPr>
        </p:nvSpPr>
        <p:spPr>
          <a:xfrm>
            <a:off x="2675975" y="1629482"/>
            <a:ext cx="2160587" cy="3957811"/>
          </a:xfrm>
          <a:solidFill>
            <a:schemeClr val="bg2"/>
          </a:solidFill>
        </p:spPr>
        <p:txBody>
          <a:bodyPr/>
          <a:lstStyle/>
          <a:p>
            <a:endParaRPr lang="en-US"/>
          </a:p>
        </p:txBody>
      </p:sp>
      <p:sp>
        <p:nvSpPr>
          <p:cNvPr id="33" name="Text Placeholder 7"/>
          <p:cNvSpPr>
            <a:spLocks noGrp="1"/>
          </p:cNvSpPr>
          <p:nvPr>
            <p:ph type="body" sz="quarter" idx="27"/>
          </p:nvPr>
        </p:nvSpPr>
        <p:spPr>
          <a:xfrm>
            <a:off x="5014913"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4" name="Picture Placeholder 8"/>
          <p:cNvSpPr>
            <a:spLocks noGrp="1"/>
          </p:cNvSpPr>
          <p:nvPr>
            <p:ph type="pic" sz="quarter" idx="28"/>
          </p:nvPr>
        </p:nvSpPr>
        <p:spPr>
          <a:xfrm>
            <a:off x="5016987" y="1629482"/>
            <a:ext cx="2160587" cy="3957811"/>
          </a:xfrm>
          <a:solidFill>
            <a:schemeClr val="bg2"/>
          </a:solidFill>
        </p:spPr>
        <p:txBody>
          <a:bodyPr/>
          <a:lstStyle/>
          <a:p>
            <a:endParaRPr lang="en-US"/>
          </a:p>
        </p:txBody>
      </p:sp>
      <p:sp>
        <p:nvSpPr>
          <p:cNvPr id="35" name="Text Placeholder 7"/>
          <p:cNvSpPr>
            <a:spLocks noGrp="1"/>
          </p:cNvSpPr>
          <p:nvPr>
            <p:ph type="body" sz="quarter" idx="29"/>
          </p:nvPr>
        </p:nvSpPr>
        <p:spPr>
          <a:xfrm>
            <a:off x="9699012"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6" name="Picture Placeholder 8"/>
          <p:cNvSpPr>
            <a:spLocks noGrp="1"/>
          </p:cNvSpPr>
          <p:nvPr>
            <p:ph type="pic" sz="quarter" idx="30"/>
          </p:nvPr>
        </p:nvSpPr>
        <p:spPr>
          <a:xfrm>
            <a:off x="9699012" y="1629482"/>
            <a:ext cx="2160587" cy="3957811"/>
          </a:xfrm>
          <a:solidFill>
            <a:schemeClr val="bg2"/>
          </a:solidFill>
        </p:spPr>
        <p:txBody>
          <a:bodyPr/>
          <a:lstStyle/>
          <a:p>
            <a:endParaRPr lang="en-US"/>
          </a:p>
        </p:txBody>
      </p:sp>
      <p:sp>
        <p:nvSpPr>
          <p:cNvPr id="37" name="Text Placeholder 7"/>
          <p:cNvSpPr>
            <a:spLocks noGrp="1"/>
          </p:cNvSpPr>
          <p:nvPr>
            <p:ph type="body" sz="quarter" idx="31"/>
          </p:nvPr>
        </p:nvSpPr>
        <p:spPr>
          <a:xfrm>
            <a:off x="7358244"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8" name="Picture Placeholder 8"/>
          <p:cNvSpPr>
            <a:spLocks noGrp="1"/>
          </p:cNvSpPr>
          <p:nvPr>
            <p:ph type="pic" sz="quarter" idx="32"/>
          </p:nvPr>
        </p:nvSpPr>
        <p:spPr>
          <a:xfrm>
            <a:off x="7357999" y="1629482"/>
            <a:ext cx="2160587" cy="3957811"/>
          </a:xfrm>
          <a:solidFill>
            <a:schemeClr val="bg2"/>
          </a:solidFill>
        </p:spPr>
        <p:txBody>
          <a:bodyPr/>
          <a:lstStyle/>
          <a:p>
            <a:endParaRPr lang="en-US"/>
          </a:p>
        </p:txBody>
      </p:sp>
    </p:spTree>
    <p:extLst>
      <p:ext uri="{BB962C8B-B14F-4D97-AF65-F5344CB8AC3E}">
        <p14:creationId xmlns:p14="http://schemas.microsoft.com/office/powerpoint/2010/main" val="230794138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58.Title_With_Eight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12" name="Text Placeholder 7"/>
          <p:cNvSpPr>
            <a:spLocks noGrp="1"/>
          </p:cNvSpPr>
          <p:nvPr>
            <p:ph type="body" sz="quarter" idx="29"/>
          </p:nvPr>
        </p:nvSpPr>
        <p:spPr>
          <a:xfrm>
            <a:off x="515938" y="3445080"/>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3" name="Text Placeholder 7"/>
          <p:cNvSpPr>
            <a:spLocks noGrp="1"/>
          </p:cNvSpPr>
          <p:nvPr>
            <p:ph type="body" sz="quarter" idx="30"/>
          </p:nvPr>
        </p:nvSpPr>
        <p:spPr>
          <a:xfrm>
            <a:off x="3395663" y="344508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4" name="Text Placeholder 7"/>
          <p:cNvSpPr>
            <a:spLocks noGrp="1"/>
          </p:cNvSpPr>
          <p:nvPr>
            <p:ph type="body" sz="quarter" idx="31"/>
          </p:nvPr>
        </p:nvSpPr>
        <p:spPr>
          <a:xfrm>
            <a:off x="6275389" y="344508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6" name="Picture Placeholder 8"/>
          <p:cNvSpPr>
            <a:spLocks noGrp="1"/>
          </p:cNvSpPr>
          <p:nvPr>
            <p:ph type="pic" sz="quarter" idx="32"/>
          </p:nvPr>
        </p:nvSpPr>
        <p:spPr>
          <a:xfrm>
            <a:off x="514350" y="1631780"/>
            <a:ext cx="2520950" cy="1617833"/>
          </a:xfrm>
          <a:solidFill>
            <a:schemeClr val="bg2"/>
          </a:solidFill>
        </p:spPr>
        <p:txBody>
          <a:bodyPr/>
          <a:lstStyle/>
          <a:p>
            <a:endParaRPr lang="en-US"/>
          </a:p>
        </p:txBody>
      </p:sp>
      <p:sp>
        <p:nvSpPr>
          <p:cNvPr id="18" name="Picture Placeholder 8"/>
          <p:cNvSpPr>
            <a:spLocks noGrp="1"/>
          </p:cNvSpPr>
          <p:nvPr>
            <p:ph type="pic" sz="quarter" idx="33"/>
          </p:nvPr>
        </p:nvSpPr>
        <p:spPr>
          <a:xfrm>
            <a:off x="3395663" y="1631780"/>
            <a:ext cx="2520950" cy="1617833"/>
          </a:xfrm>
          <a:solidFill>
            <a:schemeClr val="bg2"/>
          </a:solidFill>
        </p:spPr>
        <p:txBody>
          <a:bodyPr/>
          <a:lstStyle/>
          <a:p>
            <a:endParaRPr lang="en-US"/>
          </a:p>
        </p:txBody>
      </p:sp>
      <p:sp>
        <p:nvSpPr>
          <p:cNvPr id="21" name="Picture Placeholder 8"/>
          <p:cNvSpPr>
            <a:spLocks noGrp="1"/>
          </p:cNvSpPr>
          <p:nvPr>
            <p:ph type="pic" sz="quarter" idx="34"/>
          </p:nvPr>
        </p:nvSpPr>
        <p:spPr>
          <a:xfrm>
            <a:off x="6275388" y="1631780"/>
            <a:ext cx="2520950" cy="1617833"/>
          </a:xfrm>
          <a:solidFill>
            <a:schemeClr val="bg2"/>
          </a:solidFill>
        </p:spPr>
        <p:txBody>
          <a:bodyPr/>
          <a:lstStyle/>
          <a:p>
            <a:endParaRPr lang="en-US"/>
          </a:p>
        </p:txBody>
      </p:sp>
      <p:sp>
        <p:nvSpPr>
          <p:cNvPr id="22" name="Picture Placeholder 8"/>
          <p:cNvSpPr>
            <a:spLocks noGrp="1"/>
          </p:cNvSpPr>
          <p:nvPr>
            <p:ph type="pic" sz="quarter" idx="35"/>
          </p:nvPr>
        </p:nvSpPr>
        <p:spPr>
          <a:xfrm>
            <a:off x="9156700" y="1631780"/>
            <a:ext cx="2520950" cy="1617833"/>
          </a:xfrm>
          <a:solidFill>
            <a:schemeClr val="bg2"/>
          </a:solidFill>
        </p:spPr>
        <p:txBody>
          <a:bodyPr/>
          <a:lstStyle/>
          <a:p>
            <a:endParaRPr lang="en-US"/>
          </a:p>
        </p:txBody>
      </p:sp>
      <p:sp>
        <p:nvSpPr>
          <p:cNvPr id="23" name="Text Placeholder 7"/>
          <p:cNvSpPr>
            <a:spLocks noGrp="1"/>
          </p:cNvSpPr>
          <p:nvPr>
            <p:ph type="body" sz="quarter" idx="36"/>
          </p:nvPr>
        </p:nvSpPr>
        <p:spPr>
          <a:xfrm>
            <a:off x="9156700" y="3445080"/>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8" name="Text Placeholder 7"/>
          <p:cNvSpPr>
            <a:spLocks noGrp="1"/>
          </p:cNvSpPr>
          <p:nvPr>
            <p:ph type="body" sz="quarter" idx="37"/>
          </p:nvPr>
        </p:nvSpPr>
        <p:spPr>
          <a:xfrm>
            <a:off x="515938" y="5971338"/>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9" name="Text Placeholder 7"/>
          <p:cNvSpPr>
            <a:spLocks noGrp="1"/>
          </p:cNvSpPr>
          <p:nvPr>
            <p:ph type="body" sz="quarter" idx="38"/>
          </p:nvPr>
        </p:nvSpPr>
        <p:spPr>
          <a:xfrm>
            <a:off x="3395663" y="5971338"/>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0" name="Text Placeholder 7"/>
          <p:cNvSpPr>
            <a:spLocks noGrp="1"/>
          </p:cNvSpPr>
          <p:nvPr>
            <p:ph type="body" sz="quarter" idx="39"/>
          </p:nvPr>
        </p:nvSpPr>
        <p:spPr>
          <a:xfrm>
            <a:off x="6275389" y="5971338"/>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1" name="Picture Placeholder 8"/>
          <p:cNvSpPr>
            <a:spLocks noGrp="1"/>
          </p:cNvSpPr>
          <p:nvPr>
            <p:ph type="pic" sz="quarter" idx="40"/>
          </p:nvPr>
        </p:nvSpPr>
        <p:spPr>
          <a:xfrm>
            <a:off x="514350" y="4158038"/>
            <a:ext cx="2520950" cy="1617833"/>
          </a:xfrm>
          <a:solidFill>
            <a:schemeClr val="bg2"/>
          </a:solidFill>
        </p:spPr>
        <p:txBody>
          <a:bodyPr/>
          <a:lstStyle/>
          <a:p>
            <a:endParaRPr lang="en-US"/>
          </a:p>
        </p:txBody>
      </p:sp>
      <p:sp>
        <p:nvSpPr>
          <p:cNvPr id="32" name="Picture Placeholder 8"/>
          <p:cNvSpPr>
            <a:spLocks noGrp="1"/>
          </p:cNvSpPr>
          <p:nvPr>
            <p:ph type="pic" sz="quarter" idx="41"/>
          </p:nvPr>
        </p:nvSpPr>
        <p:spPr>
          <a:xfrm>
            <a:off x="3395663" y="4158038"/>
            <a:ext cx="2520950" cy="1617833"/>
          </a:xfrm>
          <a:solidFill>
            <a:schemeClr val="bg2"/>
          </a:solidFill>
        </p:spPr>
        <p:txBody>
          <a:bodyPr/>
          <a:lstStyle/>
          <a:p>
            <a:endParaRPr lang="en-US"/>
          </a:p>
        </p:txBody>
      </p:sp>
      <p:sp>
        <p:nvSpPr>
          <p:cNvPr id="33" name="Picture Placeholder 8"/>
          <p:cNvSpPr>
            <a:spLocks noGrp="1"/>
          </p:cNvSpPr>
          <p:nvPr>
            <p:ph type="pic" sz="quarter" idx="42"/>
          </p:nvPr>
        </p:nvSpPr>
        <p:spPr>
          <a:xfrm>
            <a:off x="6275388" y="4158038"/>
            <a:ext cx="2520950" cy="1617833"/>
          </a:xfrm>
          <a:solidFill>
            <a:schemeClr val="bg2"/>
          </a:solidFill>
        </p:spPr>
        <p:txBody>
          <a:bodyPr/>
          <a:lstStyle/>
          <a:p>
            <a:endParaRPr lang="en-US"/>
          </a:p>
        </p:txBody>
      </p:sp>
      <p:sp>
        <p:nvSpPr>
          <p:cNvPr id="34" name="Picture Placeholder 8"/>
          <p:cNvSpPr>
            <a:spLocks noGrp="1"/>
          </p:cNvSpPr>
          <p:nvPr>
            <p:ph type="pic" sz="quarter" idx="43"/>
          </p:nvPr>
        </p:nvSpPr>
        <p:spPr>
          <a:xfrm>
            <a:off x="9156700" y="4158038"/>
            <a:ext cx="2520950" cy="1617833"/>
          </a:xfrm>
          <a:solidFill>
            <a:schemeClr val="bg2"/>
          </a:solidFill>
        </p:spPr>
        <p:txBody>
          <a:bodyPr/>
          <a:lstStyle/>
          <a:p>
            <a:endParaRPr lang="en-US"/>
          </a:p>
        </p:txBody>
      </p:sp>
      <p:sp>
        <p:nvSpPr>
          <p:cNvPr id="35" name="Text Placeholder 7"/>
          <p:cNvSpPr>
            <a:spLocks noGrp="1"/>
          </p:cNvSpPr>
          <p:nvPr>
            <p:ph type="body" sz="quarter" idx="44"/>
          </p:nvPr>
        </p:nvSpPr>
        <p:spPr>
          <a:xfrm>
            <a:off x="9156700" y="5971338"/>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79722742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59.Title_With_Six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23" name="Text Placeholder 7"/>
          <p:cNvSpPr>
            <a:spLocks noGrp="1"/>
          </p:cNvSpPr>
          <p:nvPr>
            <p:ph type="body" sz="quarter" idx="36"/>
          </p:nvPr>
        </p:nvSpPr>
        <p:spPr>
          <a:xfrm>
            <a:off x="334963"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8" name="Picture Placeholder 8"/>
          <p:cNvSpPr>
            <a:spLocks noGrp="1"/>
          </p:cNvSpPr>
          <p:nvPr>
            <p:ph type="pic" sz="quarter" idx="40"/>
          </p:nvPr>
        </p:nvSpPr>
        <p:spPr>
          <a:xfrm>
            <a:off x="334963" y="1628775"/>
            <a:ext cx="3781426" cy="1620838"/>
          </a:xfrm>
          <a:solidFill>
            <a:schemeClr val="bg2"/>
          </a:solidFill>
        </p:spPr>
        <p:txBody>
          <a:bodyPr/>
          <a:lstStyle/>
          <a:p>
            <a:endParaRPr lang="en-US"/>
          </a:p>
        </p:txBody>
      </p:sp>
      <p:sp>
        <p:nvSpPr>
          <p:cNvPr id="40" name="Text Placeholder 7"/>
          <p:cNvSpPr>
            <a:spLocks noGrp="1"/>
          </p:cNvSpPr>
          <p:nvPr>
            <p:ph type="body" sz="quarter" idx="41"/>
          </p:nvPr>
        </p:nvSpPr>
        <p:spPr>
          <a:xfrm>
            <a:off x="334963"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1" name="Picture Placeholder 8"/>
          <p:cNvSpPr>
            <a:spLocks noGrp="1"/>
          </p:cNvSpPr>
          <p:nvPr>
            <p:ph type="pic" sz="quarter" idx="42"/>
          </p:nvPr>
        </p:nvSpPr>
        <p:spPr>
          <a:xfrm>
            <a:off x="334963" y="3789363"/>
            <a:ext cx="3781426" cy="1620838"/>
          </a:xfrm>
          <a:solidFill>
            <a:schemeClr val="bg2"/>
          </a:solidFill>
        </p:spPr>
        <p:txBody>
          <a:bodyPr/>
          <a:lstStyle/>
          <a:p>
            <a:endParaRPr lang="en-US"/>
          </a:p>
        </p:txBody>
      </p:sp>
      <p:sp>
        <p:nvSpPr>
          <p:cNvPr id="42" name="Text Placeholder 7"/>
          <p:cNvSpPr>
            <a:spLocks noGrp="1"/>
          </p:cNvSpPr>
          <p:nvPr>
            <p:ph type="body" sz="quarter" idx="43"/>
          </p:nvPr>
        </p:nvSpPr>
        <p:spPr>
          <a:xfrm>
            <a:off x="8075611"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3" name="Picture Placeholder 8"/>
          <p:cNvSpPr>
            <a:spLocks noGrp="1"/>
          </p:cNvSpPr>
          <p:nvPr>
            <p:ph type="pic" sz="quarter" idx="44"/>
          </p:nvPr>
        </p:nvSpPr>
        <p:spPr>
          <a:xfrm>
            <a:off x="8075611" y="1628775"/>
            <a:ext cx="3781426" cy="1620838"/>
          </a:xfrm>
          <a:solidFill>
            <a:schemeClr val="bg2"/>
          </a:solidFill>
        </p:spPr>
        <p:txBody>
          <a:bodyPr/>
          <a:lstStyle/>
          <a:p>
            <a:endParaRPr lang="en-US"/>
          </a:p>
        </p:txBody>
      </p:sp>
      <p:sp>
        <p:nvSpPr>
          <p:cNvPr id="44" name="Text Placeholder 7"/>
          <p:cNvSpPr>
            <a:spLocks noGrp="1"/>
          </p:cNvSpPr>
          <p:nvPr>
            <p:ph type="body" sz="quarter" idx="45"/>
          </p:nvPr>
        </p:nvSpPr>
        <p:spPr>
          <a:xfrm>
            <a:off x="8075611"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5" name="Picture Placeholder 8"/>
          <p:cNvSpPr>
            <a:spLocks noGrp="1"/>
          </p:cNvSpPr>
          <p:nvPr>
            <p:ph type="pic" sz="quarter" idx="46"/>
          </p:nvPr>
        </p:nvSpPr>
        <p:spPr>
          <a:xfrm>
            <a:off x="8075611" y="3789363"/>
            <a:ext cx="3781426" cy="1620838"/>
          </a:xfrm>
          <a:solidFill>
            <a:schemeClr val="bg2"/>
          </a:solidFill>
        </p:spPr>
        <p:txBody>
          <a:bodyPr/>
          <a:lstStyle/>
          <a:p>
            <a:endParaRPr lang="en-US"/>
          </a:p>
        </p:txBody>
      </p:sp>
      <p:sp>
        <p:nvSpPr>
          <p:cNvPr id="46" name="Text Placeholder 7"/>
          <p:cNvSpPr>
            <a:spLocks noGrp="1"/>
          </p:cNvSpPr>
          <p:nvPr>
            <p:ph type="body" sz="quarter" idx="47"/>
          </p:nvPr>
        </p:nvSpPr>
        <p:spPr>
          <a:xfrm>
            <a:off x="4205284"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7" name="Picture Placeholder 8"/>
          <p:cNvSpPr>
            <a:spLocks noGrp="1"/>
          </p:cNvSpPr>
          <p:nvPr>
            <p:ph type="pic" sz="quarter" idx="48"/>
          </p:nvPr>
        </p:nvSpPr>
        <p:spPr>
          <a:xfrm>
            <a:off x="4205287" y="1628775"/>
            <a:ext cx="3781426" cy="1620838"/>
          </a:xfrm>
          <a:solidFill>
            <a:schemeClr val="bg2"/>
          </a:solidFill>
        </p:spPr>
        <p:txBody>
          <a:bodyPr/>
          <a:lstStyle/>
          <a:p>
            <a:endParaRPr lang="en-US"/>
          </a:p>
        </p:txBody>
      </p:sp>
      <p:sp>
        <p:nvSpPr>
          <p:cNvPr id="48" name="Text Placeholder 7"/>
          <p:cNvSpPr>
            <a:spLocks noGrp="1"/>
          </p:cNvSpPr>
          <p:nvPr>
            <p:ph type="body" sz="quarter" idx="49"/>
          </p:nvPr>
        </p:nvSpPr>
        <p:spPr>
          <a:xfrm>
            <a:off x="4205284"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9" name="Picture Placeholder 8"/>
          <p:cNvSpPr>
            <a:spLocks noGrp="1"/>
          </p:cNvSpPr>
          <p:nvPr>
            <p:ph type="pic" sz="quarter" idx="50"/>
          </p:nvPr>
        </p:nvSpPr>
        <p:spPr>
          <a:xfrm>
            <a:off x="4205287" y="3789363"/>
            <a:ext cx="3781426" cy="1620838"/>
          </a:xfrm>
          <a:solidFill>
            <a:schemeClr val="bg2"/>
          </a:solidFill>
        </p:spPr>
        <p:txBody>
          <a:bodyPr/>
          <a:lstStyle/>
          <a:p>
            <a:endParaRPr lang="en-US"/>
          </a:p>
        </p:txBody>
      </p:sp>
    </p:spTree>
    <p:extLst>
      <p:ext uri="{BB962C8B-B14F-4D97-AF65-F5344CB8AC3E}">
        <p14:creationId xmlns:p14="http://schemas.microsoft.com/office/powerpoint/2010/main" val="164067389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60.Title_With_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6" name="Slide Number Placeholder 5"/>
          <p:cNvSpPr>
            <a:spLocks noGrp="1"/>
          </p:cNvSpPr>
          <p:nvPr>
            <p:ph type="sldNum" sz="quarter" idx="12"/>
          </p:nvPr>
        </p:nvSpPr>
        <p:spPr>
          <a:xfrm>
            <a:off x="695325" y="6160675"/>
            <a:ext cx="10801350" cy="360363"/>
          </a:xfrm>
          <a:prstGeom prst="rect">
            <a:avLst/>
          </a:prstGeom>
        </p:spPr>
        <p:txBody>
          <a:bodyPr/>
          <a:lstStyle/>
          <a:p>
            <a:fld id="{5B8E0428-9580-9F48-BD8B-8376B6F02898}" type="slidenum">
              <a:rPr lang="en-US" smtClean="0"/>
              <a:t>‹#›</a:t>
            </a:fld>
            <a:endParaRPr lang="en-US"/>
          </a:p>
        </p:txBody>
      </p:sp>
      <p:sp>
        <p:nvSpPr>
          <p:cNvPr id="8" name="Picture Placeholder 8"/>
          <p:cNvSpPr>
            <a:spLocks noGrp="1"/>
          </p:cNvSpPr>
          <p:nvPr>
            <p:ph type="pic" sz="quarter" idx="13"/>
          </p:nvPr>
        </p:nvSpPr>
        <p:spPr>
          <a:xfrm>
            <a:off x="155575" y="1628774"/>
            <a:ext cx="11880849" cy="5040313"/>
          </a:xfrm>
          <a:solidFill>
            <a:schemeClr val="bg2"/>
          </a:solidFill>
        </p:spPr>
        <p:txBody>
          <a:bodyPr/>
          <a:lstStyle/>
          <a:p>
            <a:endParaRPr lang="en-US"/>
          </a:p>
        </p:txBody>
      </p:sp>
    </p:spTree>
    <p:extLst>
      <p:ext uri="{BB962C8B-B14F-4D97-AF65-F5344CB8AC3E}">
        <p14:creationId xmlns:p14="http://schemas.microsoft.com/office/powerpoint/2010/main" val="353825010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61.Image_With_Title_Below">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5229225"/>
          </a:xfrm>
          <a:solidFill>
            <a:schemeClr val="bg2"/>
          </a:solidFill>
        </p:spPr>
        <p:txBody>
          <a:bodyPr/>
          <a:lstStyle/>
          <a:p>
            <a:endParaRPr lang="en-US"/>
          </a:p>
        </p:txBody>
      </p:sp>
      <p:sp>
        <p:nvSpPr>
          <p:cNvPr id="2" name="Title 1"/>
          <p:cNvSpPr>
            <a:spLocks noGrp="1"/>
          </p:cNvSpPr>
          <p:nvPr>
            <p:ph type="title" hasCustomPrompt="1"/>
          </p:nvPr>
        </p:nvSpPr>
        <p:spPr>
          <a:xfrm>
            <a:off x="695325" y="5666004"/>
            <a:ext cx="10801350" cy="1008594"/>
          </a:xfrm>
        </p:spPr>
        <p:txBody>
          <a:bodyPr/>
          <a:lstStyle/>
          <a:p>
            <a:r>
              <a:rPr lang="en-US"/>
              <a:t>CLICK TO EDIT MASTER TITLE STYLE</a:t>
            </a:r>
          </a:p>
        </p:txBody>
      </p:sp>
    </p:spTree>
    <p:extLst>
      <p:ext uri="{BB962C8B-B14F-4D97-AF65-F5344CB8AC3E}">
        <p14:creationId xmlns:p14="http://schemas.microsoft.com/office/powerpoint/2010/main" val="234905576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62.Full_Screen_Image">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6858000"/>
          </a:xfrm>
          <a:solidFill>
            <a:schemeClr val="bg2"/>
          </a:solidFill>
        </p:spPr>
        <p:txBody>
          <a:bodyPr/>
          <a:lstStyle/>
          <a:p>
            <a:endParaRPr lang="en-US"/>
          </a:p>
        </p:txBody>
      </p:sp>
    </p:spTree>
    <p:extLst>
      <p:ext uri="{BB962C8B-B14F-4D97-AF65-F5344CB8AC3E}">
        <p14:creationId xmlns:p14="http://schemas.microsoft.com/office/powerpoint/2010/main" val="222752447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63.Full_Screen_Video">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6858000"/>
          </a:xfrm>
          <a:solidFill>
            <a:schemeClr val="bg2">
              <a:lumMod val="75000"/>
            </a:schemeClr>
          </a:solidFill>
        </p:spPr>
        <p:txBody>
          <a:bodyPr/>
          <a:lstStyle/>
          <a:p>
            <a:endParaRPr lang="en-US"/>
          </a:p>
        </p:txBody>
      </p:sp>
    </p:spTree>
    <p:extLst>
      <p:ext uri="{BB962C8B-B14F-4D97-AF65-F5344CB8AC3E}">
        <p14:creationId xmlns:p14="http://schemas.microsoft.com/office/powerpoint/2010/main" val="148151960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2.Title_Slide_Reverse">
    <p:bg>
      <p:bgPr>
        <a:solidFill>
          <a:schemeClr val="accent2"/>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gradFill flip="none" rotWithShape="1">
            <a:gsLst>
              <a:gs pos="85000">
                <a:srgbClr val="000000">
                  <a:alpha val="0"/>
                </a:srgbClr>
              </a:gs>
              <a:gs pos="100000">
                <a:schemeClr val="tx1">
                  <a:alpha val="21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95325" y="2526673"/>
            <a:ext cx="10801350" cy="1800225"/>
          </a:xfrm>
        </p:spPr>
        <p:txBody>
          <a:bodyPr anchor="ctr" anchorCtr="0">
            <a:noAutofit/>
          </a:bodyPr>
          <a:lstStyle>
            <a:lvl1pPr algn="ctr">
              <a:defRPr sz="7200" b="0" spc="-300">
                <a:solidFill>
                  <a:schemeClr val="bg1"/>
                </a:solidFill>
              </a:defRPr>
            </a:lvl1pPr>
          </a:lstStyle>
          <a:p>
            <a:r>
              <a:rPr lang="en-US"/>
              <a:t>CLICK TO EDIT MASTER TITLE STYLE</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8533" y="550485"/>
            <a:ext cx="1858009" cy="717928"/>
          </a:xfrm>
          <a:prstGeom prst="rect">
            <a:avLst/>
          </a:prstGeom>
        </p:spPr>
      </p:pic>
    </p:spTree>
    <p:extLst>
      <p:ext uri="{BB962C8B-B14F-4D97-AF65-F5344CB8AC3E}">
        <p14:creationId xmlns:p14="http://schemas.microsoft.com/office/powerpoint/2010/main" val="27545338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2.Title_Slide_Reverse">
    <p:bg>
      <p:bgPr>
        <a:solidFill>
          <a:schemeClr val="accent3"/>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gradFill flip="none" rotWithShape="1">
            <a:gsLst>
              <a:gs pos="85000">
                <a:srgbClr val="000000">
                  <a:alpha val="0"/>
                </a:srgbClr>
              </a:gs>
              <a:gs pos="100000">
                <a:schemeClr val="tx1">
                  <a:alpha val="21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8533" y="550485"/>
            <a:ext cx="1858009" cy="717928"/>
          </a:xfrm>
          <a:prstGeom prst="rect">
            <a:avLst/>
          </a:prstGeom>
        </p:spPr>
      </p:pic>
      <p:sp>
        <p:nvSpPr>
          <p:cNvPr id="5" name="Title 1"/>
          <p:cNvSpPr>
            <a:spLocks noGrp="1"/>
          </p:cNvSpPr>
          <p:nvPr>
            <p:ph type="ctrTitle" hasCustomPrompt="1"/>
          </p:nvPr>
        </p:nvSpPr>
        <p:spPr>
          <a:xfrm>
            <a:off x="695325" y="2526673"/>
            <a:ext cx="10801350" cy="1800225"/>
          </a:xfrm>
        </p:spPr>
        <p:txBody>
          <a:bodyPr anchor="ctr" anchorCtr="0">
            <a:noAutofit/>
          </a:bodyPr>
          <a:lstStyle>
            <a:lvl1pPr algn="ctr">
              <a:defRPr sz="7200" b="0" spc="-300">
                <a:solidFill>
                  <a:schemeClr val="bg1"/>
                </a:solidFill>
              </a:defRPr>
            </a:lvl1pPr>
          </a:lstStyle>
          <a:p>
            <a:r>
              <a:rPr lang="en-US"/>
              <a:t>CLICK TO EDIT MASTER TITLE STYLE</a:t>
            </a:r>
          </a:p>
        </p:txBody>
      </p:sp>
    </p:spTree>
    <p:extLst>
      <p:ext uri="{BB962C8B-B14F-4D97-AF65-F5344CB8AC3E}">
        <p14:creationId xmlns:p14="http://schemas.microsoft.com/office/powerpoint/2010/main" val="162126881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_2.Title_Slide_Reverse">
    <p:bg>
      <p:bgPr>
        <a:solidFill>
          <a:schemeClr val="accent4"/>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flip="none" rotWithShape="1">
            <a:gsLst>
              <a:gs pos="85000">
                <a:srgbClr val="000000">
                  <a:alpha val="0"/>
                </a:srgbClr>
              </a:gs>
              <a:gs pos="100000">
                <a:schemeClr val="tx1">
                  <a:alpha val="21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8533" y="550485"/>
            <a:ext cx="1858009" cy="717928"/>
          </a:xfrm>
          <a:prstGeom prst="rect">
            <a:avLst/>
          </a:prstGeom>
        </p:spPr>
      </p:pic>
      <p:sp>
        <p:nvSpPr>
          <p:cNvPr id="5" name="Title 1"/>
          <p:cNvSpPr>
            <a:spLocks noGrp="1"/>
          </p:cNvSpPr>
          <p:nvPr>
            <p:ph type="ctrTitle" hasCustomPrompt="1"/>
          </p:nvPr>
        </p:nvSpPr>
        <p:spPr>
          <a:xfrm>
            <a:off x="695325" y="2526673"/>
            <a:ext cx="10801350" cy="1800225"/>
          </a:xfrm>
        </p:spPr>
        <p:txBody>
          <a:bodyPr anchor="ctr" anchorCtr="0">
            <a:noAutofit/>
          </a:bodyPr>
          <a:lstStyle>
            <a:lvl1pPr algn="ctr">
              <a:defRPr sz="7200" b="0" spc="-300">
                <a:solidFill>
                  <a:schemeClr val="bg1"/>
                </a:solidFill>
              </a:defRPr>
            </a:lvl1pPr>
          </a:lstStyle>
          <a:p>
            <a:r>
              <a:rPr lang="en-US"/>
              <a:t>CLICK TO EDIT MASTER TITLE STYLE</a:t>
            </a:r>
          </a:p>
        </p:txBody>
      </p:sp>
    </p:spTree>
    <p:extLst>
      <p:ext uri="{BB962C8B-B14F-4D97-AF65-F5344CB8AC3E}">
        <p14:creationId xmlns:p14="http://schemas.microsoft.com/office/powerpoint/2010/main" val="1814788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Title_With_Text_And_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695326" y="1628776"/>
            <a:ext cx="10801349" cy="1620836"/>
          </a:xfrm>
        </p:spPr>
        <p:txBody>
          <a:bodyPr>
            <a:noAutofit/>
          </a:bodyPr>
          <a:lstStyle/>
          <a:p>
            <a:pPr lvl="0"/>
            <a:r>
              <a:rPr lang="en-US"/>
              <a:t>Click to edit Master text styles</a:t>
            </a:r>
          </a:p>
          <a:p>
            <a:pPr lvl="1"/>
            <a:r>
              <a:rPr lang="en-US"/>
              <a:t>Second level</a:t>
            </a:r>
          </a:p>
          <a:p>
            <a:pPr lvl="2"/>
            <a:r>
              <a:rPr lang="en-US"/>
              <a:t>Third level</a:t>
            </a:r>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6" name="Table Placeholder 5"/>
          <p:cNvSpPr>
            <a:spLocks noGrp="1"/>
          </p:cNvSpPr>
          <p:nvPr>
            <p:ph type="tbl" sz="quarter" idx="14"/>
          </p:nvPr>
        </p:nvSpPr>
        <p:spPr>
          <a:xfrm>
            <a:off x="695325" y="3429000"/>
            <a:ext cx="10801349" cy="2520949"/>
          </a:xfrm>
        </p:spPr>
        <p:txBody>
          <a:bodyPr/>
          <a:lstStyle/>
          <a:p>
            <a:endParaRPr lang="en-US"/>
          </a:p>
        </p:txBody>
      </p:sp>
    </p:spTree>
    <p:extLst>
      <p:ext uri="{BB962C8B-B14F-4D97-AF65-F5344CB8AC3E}">
        <p14:creationId xmlns:p14="http://schemas.microsoft.com/office/powerpoint/2010/main" val="173317234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4_2.Title_Slide_Reverse">
    <p:bg>
      <p:bgPr>
        <a:solidFill>
          <a:schemeClr val="accent5"/>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flip="none" rotWithShape="1">
            <a:gsLst>
              <a:gs pos="85000">
                <a:srgbClr val="000000">
                  <a:alpha val="0"/>
                </a:srgbClr>
              </a:gs>
              <a:gs pos="100000">
                <a:schemeClr val="tx1">
                  <a:alpha val="21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8533" y="550485"/>
            <a:ext cx="1858009" cy="717928"/>
          </a:xfrm>
          <a:prstGeom prst="rect">
            <a:avLst/>
          </a:prstGeom>
        </p:spPr>
      </p:pic>
      <p:sp>
        <p:nvSpPr>
          <p:cNvPr id="5" name="Title 1"/>
          <p:cNvSpPr>
            <a:spLocks noGrp="1"/>
          </p:cNvSpPr>
          <p:nvPr>
            <p:ph type="ctrTitle" hasCustomPrompt="1"/>
          </p:nvPr>
        </p:nvSpPr>
        <p:spPr>
          <a:xfrm>
            <a:off x="695325" y="2526673"/>
            <a:ext cx="10801350" cy="1800225"/>
          </a:xfrm>
        </p:spPr>
        <p:txBody>
          <a:bodyPr anchor="ctr" anchorCtr="0">
            <a:noAutofit/>
          </a:bodyPr>
          <a:lstStyle>
            <a:lvl1pPr algn="ctr">
              <a:defRPr sz="7200" b="0" spc="-300">
                <a:solidFill>
                  <a:schemeClr val="bg1"/>
                </a:solidFill>
              </a:defRPr>
            </a:lvl1pPr>
          </a:lstStyle>
          <a:p>
            <a:r>
              <a:rPr lang="en-US"/>
              <a:t>CLICK TO EDIT MASTER TITLE STYLE</a:t>
            </a:r>
          </a:p>
        </p:txBody>
      </p:sp>
    </p:spTree>
    <p:extLst>
      <p:ext uri="{BB962C8B-B14F-4D97-AF65-F5344CB8AC3E}">
        <p14:creationId xmlns:p14="http://schemas.microsoft.com/office/powerpoint/2010/main" val="354311491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5_2.Title_Slide_Reverse">
    <p:bg>
      <p:bgPr>
        <a:solidFill>
          <a:schemeClr val="accent6"/>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flip="none" rotWithShape="1">
            <a:gsLst>
              <a:gs pos="85000">
                <a:srgbClr val="000000">
                  <a:alpha val="0"/>
                </a:srgbClr>
              </a:gs>
              <a:gs pos="100000">
                <a:schemeClr val="tx1">
                  <a:alpha val="21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8533" y="550485"/>
            <a:ext cx="1858009" cy="717928"/>
          </a:xfrm>
          <a:prstGeom prst="rect">
            <a:avLst/>
          </a:prstGeom>
        </p:spPr>
      </p:pic>
      <p:sp>
        <p:nvSpPr>
          <p:cNvPr id="5" name="Title 1"/>
          <p:cNvSpPr>
            <a:spLocks noGrp="1"/>
          </p:cNvSpPr>
          <p:nvPr>
            <p:ph type="ctrTitle" hasCustomPrompt="1"/>
          </p:nvPr>
        </p:nvSpPr>
        <p:spPr>
          <a:xfrm>
            <a:off x="695325" y="2526673"/>
            <a:ext cx="10801350" cy="1800225"/>
          </a:xfrm>
        </p:spPr>
        <p:txBody>
          <a:bodyPr anchor="ctr" anchorCtr="0">
            <a:noAutofit/>
          </a:bodyPr>
          <a:lstStyle>
            <a:lvl1pPr algn="ctr">
              <a:defRPr sz="7200" b="0" spc="-300">
                <a:solidFill>
                  <a:schemeClr val="bg1"/>
                </a:solidFill>
              </a:defRPr>
            </a:lvl1pPr>
          </a:lstStyle>
          <a:p>
            <a:r>
              <a:rPr lang="en-US"/>
              <a:t>CLICK TO EDIT MASTER TITLE STYLE</a:t>
            </a:r>
          </a:p>
        </p:txBody>
      </p:sp>
    </p:spTree>
    <p:extLst>
      <p:ext uri="{BB962C8B-B14F-4D97-AF65-F5344CB8AC3E}">
        <p14:creationId xmlns:p14="http://schemas.microsoft.com/office/powerpoint/2010/main" val="358145952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6_2.Title_Slide_Reverse">
    <p:bg>
      <p:bgPr>
        <a:solidFill>
          <a:srgbClr val="737A76"/>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flip="none" rotWithShape="1">
            <a:gsLst>
              <a:gs pos="85000">
                <a:srgbClr val="000000">
                  <a:alpha val="0"/>
                </a:srgbClr>
              </a:gs>
              <a:gs pos="100000">
                <a:schemeClr val="tx1">
                  <a:alpha val="21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8533" y="550485"/>
            <a:ext cx="1858009" cy="717928"/>
          </a:xfrm>
          <a:prstGeom prst="rect">
            <a:avLst/>
          </a:prstGeom>
        </p:spPr>
      </p:pic>
      <p:sp>
        <p:nvSpPr>
          <p:cNvPr id="5" name="Title 1"/>
          <p:cNvSpPr>
            <a:spLocks noGrp="1"/>
          </p:cNvSpPr>
          <p:nvPr>
            <p:ph type="ctrTitle" hasCustomPrompt="1"/>
          </p:nvPr>
        </p:nvSpPr>
        <p:spPr>
          <a:xfrm>
            <a:off x="695325" y="2526673"/>
            <a:ext cx="10801350" cy="1800225"/>
          </a:xfrm>
        </p:spPr>
        <p:txBody>
          <a:bodyPr anchor="ctr" anchorCtr="0">
            <a:noAutofit/>
          </a:bodyPr>
          <a:lstStyle>
            <a:lvl1pPr algn="ctr">
              <a:defRPr sz="7200" b="0" spc="-300">
                <a:solidFill>
                  <a:schemeClr val="bg1"/>
                </a:solidFill>
              </a:defRPr>
            </a:lvl1pPr>
          </a:lstStyle>
          <a:p>
            <a:r>
              <a:rPr lang="en-US"/>
              <a:t>CLICK TO EDIT MASTER TITLE STYLE</a:t>
            </a:r>
          </a:p>
        </p:txBody>
      </p:sp>
    </p:spTree>
    <p:extLst>
      <p:ext uri="{BB962C8B-B14F-4D97-AF65-F5344CB8AC3E}">
        <p14:creationId xmlns:p14="http://schemas.microsoft.com/office/powerpoint/2010/main" val="37275015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1.Standard_Title_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1637484"/>
            <a:ext cx="10801350" cy="1889501"/>
          </a:xfrm>
        </p:spPr>
        <p:txBody>
          <a:bodyPr anchor="b" anchorCtr="0">
            <a:normAutofit/>
          </a:bodyPr>
          <a:lstStyle>
            <a:lvl1pPr algn="ctr">
              <a:defRPr sz="3600" b="1"/>
            </a:lvl1pPr>
          </a:lstStyle>
          <a:p>
            <a:r>
              <a:rPr lang="en-US" dirty="0"/>
              <a:t>CLICK TO EDIT MASTER TITLE STYLE</a:t>
            </a:r>
          </a:p>
        </p:txBody>
      </p:sp>
      <p:sp>
        <p:nvSpPr>
          <p:cNvPr id="3" name="Subtitle 2"/>
          <p:cNvSpPr>
            <a:spLocks noGrp="1"/>
          </p:cNvSpPr>
          <p:nvPr>
            <p:ph type="subTitle" idx="1"/>
          </p:nvPr>
        </p:nvSpPr>
        <p:spPr>
          <a:xfrm>
            <a:off x="695325" y="3889512"/>
            <a:ext cx="10801349" cy="979351"/>
          </a:xfrm>
        </p:spPr>
        <p:txBody>
          <a:bodyPr anchor="t" anchorCtr="0">
            <a:noAutofit/>
          </a:bodyPr>
          <a:lstStyle>
            <a:lvl1pPr marL="0" indent="0" algn="ctr">
              <a:buNone/>
              <a:defRPr sz="2400" spc="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8500" y="552450"/>
            <a:ext cx="1243293" cy="358775"/>
          </a:xfrm>
          <a:prstGeom prst="rect">
            <a:avLst/>
          </a:prstGeom>
        </p:spPr>
      </p:pic>
      <p:pic>
        <p:nvPicPr>
          <p:cNvPr id="5" name="Picture 4">
            <a:extLst>
              <a:ext uri="{FF2B5EF4-FFF2-40B4-BE49-F238E27FC236}">
                <a16:creationId xmlns:a16="http://schemas.microsoft.com/office/drawing/2014/main" id="{9031EBDD-EA4C-1C41-8B06-C33D5F8229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182683482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2.Title_Slide_Revers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pic>
        <p:nvPicPr>
          <p:cNvPr id="4" name="Picture 3">
            <a:extLst>
              <a:ext uri="{FF2B5EF4-FFF2-40B4-BE49-F238E27FC236}">
                <a16:creationId xmlns:a16="http://schemas.microsoft.com/office/drawing/2014/main" id="{5352C667-09B7-624D-A743-1DE3B1667836}"/>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377951651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3.Impact_Title_Slide_Revers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4216092"/>
            <a:ext cx="7561263" cy="1889501"/>
          </a:xfrm>
        </p:spPr>
        <p:txBody>
          <a:bodyPr anchor="b" anchorCtr="0">
            <a:noAutofit/>
          </a:bodyPr>
          <a:lstStyle>
            <a:lvl1pPr algn="l">
              <a:lnSpc>
                <a:spcPct val="79000"/>
              </a:lnSpc>
              <a:defRPr sz="2400" b="0" spc="300">
                <a:solidFill>
                  <a:schemeClr val="bg1"/>
                </a:solidFill>
              </a:defRPr>
            </a:lvl1pPr>
          </a:lstStyle>
          <a:p>
            <a:r>
              <a:rPr lang="en-US" dirty="0"/>
              <a:t>CLICK TO EDIT MASTER TITLE STYLE</a:t>
            </a:r>
          </a:p>
        </p:txBody>
      </p:sp>
      <p:pic>
        <p:nvPicPr>
          <p:cNvPr id="6" name="Picture 5"/>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pic>
        <p:nvPicPr>
          <p:cNvPr id="4" name="Picture 3">
            <a:extLst>
              <a:ext uri="{FF2B5EF4-FFF2-40B4-BE49-F238E27FC236}">
                <a16:creationId xmlns:a16="http://schemas.microsoft.com/office/drawing/2014/main" id="{73C1D2E3-8AFF-FB4F-9D63-45E3B455018F}"/>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163595133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4.Standard_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12997669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5.Standard_Title_and_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5" name="Chart Placeholder 4"/>
          <p:cNvSpPr>
            <a:spLocks noGrp="1"/>
          </p:cNvSpPr>
          <p:nvPr>
            <p:ph type="chart" sz="quarter" idx="14"/>
          </p:nvPr>
        </p:nvSpPr>
        <p:spPr>
          <a:xfrm>
            <a:off x="695325" y="1628775"/>
            <a:ext cx="10801350" cy="4319588"/>
          </a:xfrm>
        </p:spPr>
        <p:txBody>
          <a:bodyPr/>
          <a:lstStyle/>
          <a:p>
            <a:r>
              <a:rPr lang="en-GB"/>
              <a:t>Click icon to add chart</a:t>
            </a:r>
            <a:endParaRPr lang="en-US"/>
          </a:p>
        </p:txBody>
      </p:sp>
    </p:spTree>
    <p:extLst>
      <p:ext uri="{BB962C8B-B14F-4D97-AF65-F5344CB8AC3E}">
        <p14:creationId xmlns:p14="http://schemas.microsoft.com/office/powerpoint/2010/main" val="166061403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6.Standard_Title_and_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4" name="Table Placeholder 3"/>
          <p:cNvSpPr>
            <a:spLocks noGrp="1"/>
          </p:cNvSpPr>
          <p:nvPr>
            <p:ph type="tbl" sz="quarter" idx="14"/>
          </p:nvPr>
        </p:nvSpPr>
        <p:spPr>
          <a:xfrm>
            <a:off x="695325" y="1628775"/>
            <a:ext cx="10980738" cy="4321175"/>
          </a:xfrm>
        </p:spPr>
        <p:txBody>
          <a:bodyPr/>
          <a:lstStyle/>
          <a:p>
            <a:r>
              <a:rPr lang="en-GB"/>
              <a:t>Click icon to add table</a:t>
            </a:r>
            <a:endParaRPr lang="en-US"/>
          </a:p>
        </p:txBody>
      </p:sp>
    </p:spTree>
    <p:extLst>
      <p:ext uri="{BB962C8B-B14F-4D97-AF65-F5344CB8AC3E}">
        <p14:creationId xmlns:p14="http://schemas.microsoft.com/office/powerpoint/2010/main" val="267795140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7.Title_With_Two_Char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5" name="Chart Placeholder 4"/>
          <p:cNvSpPr>
            <a:spLocks noGrp="1"/>
          </p:cNvSpPr>
          <p:nvPr>
            <p:ph type="chart" sz="quarter" idx="14"/>
          </p:nvPr>
        </p:nvSpPr>
        <p:spPr>
          <a:xfrm>
            <a:off x="695325" y="1628775"/>
            <a:ext cx="5221288" cy="4319588"/>
          </a:xfrm>
        </p:spPr>
        <p:txBody>
          <a:bodyPr/>
          <a:lstStyle/>
          <a:p>
            <a:r>
              <a:rPr lang="en-GB"/>
              <a:t>Click icon to add chart</a:t>
            </a:r>
            <a:endParaRPr lang="en-US" dirty="0"/>
          </a:p>
        </p:txBody>
      </p:sp>
      <p:sp>
        <p:nvSpPr>
          <p:cNvPr id="7" name="Chart Placeholder 4"/>
          <p:cNvSpPr>
            <a:spLocks noGrp="1"/>
          </p:cNvSpPr>
          <p:nvPr>
            <p:ph type="chart" sz="quarter" idx="15"/>
          </p:nvPr>
        </p:nvSpPr>
        <p:spPr>
          <a:xfrm>
            <a:off x="6275388" y="1628775"/>
            <a:ext cx="5221288" cy="4319588"/>
          </a:xfrm>
        </p:spPr>
        <p:txBody>
          <a:bodyPr/>
          <a:lstStyle/>
          <a:p>
            <a:r>
              <a:rPr lang="en-GB"/>
              <a:t>Click icon to add chart</a:t>
            </a:r>
            <a:endParaRPr lang="en-US" dirty="0"/>
          </a:p>
        </p:txBody>
      </p:sp>
    </p:spTree>
    <p:extLst>
      <p:ext uri="{BB962C8B-B14F-4D97-AF65-F5344CB8AC3E}">
        <p14:creationId xmlns:p14="http://schemas.microsoft.com/office/powerpoint/2010/main" val="38092710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Title_With_Text_And_Image_Below">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2889250"/>
            <a:ext cx="12191999" cy="3968750"/>
          </a:xfrm>
          <a:solidFill>
            <a:schemeClr val="bg2"/>
          </a:solidFill>
        </p:spPr>
        <p:txBody>
          <a:bodyPr/>
          <a:lstStyle/>
          <a:p>
            <a:endParaRPr lang="en-US"/>
          </a:p>
        </p:txBody>
      </p:sp>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695326" y="1628776"/>
            <a:ext cx="10801349" cy="1079499"/>
          </a:xfrm>
        </p:spPr>
        <p:txBody>
          <a:bodyPr>
            <a:no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2689911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1774825" y="1628775"/>
            <a:ext cx="9721850"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192973511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8.JCDecaux_Logo">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0" y="2738783"/>
            <a:ext cx="3048000" cy="879556"/>
          </a:xfrm>
          <a:prstGeom prst="rect">
            <a:avLst/>
          </a:prstGeom>
        </p:spPr>
      </p:pic>
      <p:pic>
        <p:nvPicPr>
          <p:cNvPr id="4" name="Picture 3">
            <a:extLst>
              <a:ext uri="{FF2B5EF4-FFF2-40B4-BE49-F238E27FC236}">
                <a16:creationId xmlns:a16="http://schemas.microsoft.com/office/drawing/2014/main" id="{3367DB58-4256-7F4C-A3A9-51C9DEA372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0" y="2738783"/>
            <a:ext cx="3048000" cy="879556"/>
          </a:xfrm>
          <a:prstGeom prst="rect">
            <a:avLst/>
          </a:prstGeom>
        </p:spPr>
      </p:pic>
    </p:spTree>
    <p:extLst>
      <p:ext uri="{BB962C8B-B14F-4D97-AF65-F5344CB8AC3E}">
        <p14:creationId xmlns:p14="http://schemas.microsoft.com/office/powerpoint/2010/main" val="310955783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9.Title_With_Two_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4" name="Table Placeholder 3"/>
          <p:cNvSpPr>
            <a:spLocks noGrp="1"/>
          </p:cNvSpPr>
          <p:nvPr>
            <p:ph type="tbl" sz="quarter" idx="16"/>
          </p:nvPr>
        </p:nvSpPr>
        <p:spPr>
          <a:xfrm>
            <a:off x="695325" y="1628775"/>
            <a:ext cx="5400675" cy="4319588"/>
          </a:xfrm>
        </p:spPr>
        <p:txBody>
          <a:bodyPr/>
          <a:lstStyle/>
          <a:p>
            <a:r>
              <a:rPr lang="en-GB"/>
              <a:t>Click icon to add table</a:t>
            </a:r>
            <a:endParaRPr lang="en-US"/>
          </a:p>
        </p:txBody>
      </p:sp>
      <p:sp>
        <p:nvSpPr>
          <p:cNvPr id="9" name="Table Placeholder 3"/>
          <p:cNvSpPr>
            <a:spLocks noGrp="1"/>
          </p:cNvSpPr>
          <p:nvPr>
            <p:ph type="tbl" sz="quarter" idx="17"/>
          </p:nvPr>
        </p:nvSpPr>
        <p:spPr>
          <a:xfrm>
            <a:off x="6275388" y="1630362"/>
            <a:ext cx="5400675" cy="4319588"/>
          </a:xfrm>
        </p:spPr>
        <p:txBody>
          <a:bodyPr/>
          <a:lstStyle/>
          <a:p>
            <a:r>
              <a:rPr lang="en-GB"/>
              <a:t>Click icon to add table</a:t>
            </a:r>
            <a:endParaRPr lang="en-US"/>
          </a:p>
        </p:txBody>
      </p:sp>
    </p:spTree>
    <p:extLst>
      <p:ext uri="{BB962C8B-B14F-4D97-AF65-F5344CB8AC3E}">
        <p14:creationId xmlns:p14="http://schemas.microsoft.com/office/powerpoint/2010/main" val="57824447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10.Title_With_Two_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7" name="Content Placeholder 2"/>
          <p:cNvSpPr>
            <a:spLocks noGrp="1"/>
          </p:cNvSpPr>
          <p:nvPr>
            <p:ph idx="14"/>
          </p:nvPr>
        </p:nvSpPr>
        <p:spPr>
          <a:xfrm>
            <a:off x="6275388" y="1628775"/>
            <a:ext cx="5221287"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84559286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1_10.Title_With_Two_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1628775"/>
            <a:ext cx="5221287" cy="2160588"/>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7" name="Content Placeholder 2"/>
          <p:cNvSpPr>
            <a:spLocks noGrp="1"/>
          </p:cNvSpPr>
          <p:nvPr>
            <p:ph idx="14"/>
          </p:nvPr>
        </p:nvSpPr>
        <p:spPr>
          <a:xfrm>
            <a:off x="6275388" y="1628775"/>
            <a:ext cx="5221287" cy="2160588"/>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Content Placeholder 2">
            <a:extLst>
              <a:ext uri="{FF2B5EF4-FFF2-40B4-BE49-F238E27FC236}">
                <a16:creationId xmlns:a16="http://schemas.microsoft.com/office/drawing/2014/main" id="{D1AD8B6F-E869-2747-A303-E670CBEB1EA4}"/>
              </a:ext>
            </a:extLst>
          </p:cNvPr>
          <p:cNvSpPr>
            <a:spLocks noGrp="1"/>
          </p:cNvSpPr>
          <p:nvPr>
            <p:ph idx="15"/>
          </p:nvPr>
        </p:nvSpPr>
        <p:spPr>
          <a:xfrm>
            <a:off x="695325" y="3978355"/>
            <a:ext cx="5221287" cy="2160588"/>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Content Placeholder 2">
            <a:extLst>
              <a:ext uri="{FF2B5EF4-FFF2-40B4-BE49-F238E27FC236}">
                <a16:creationId xmlns:a16="http://schemas.microsoft.com/office/drawing/2014/main" id="{8E904757-EAD8-FA45-991C-B9F9C1FF418F}"/>
              </a:ext>
            </a:extLst>
          </p:cNvPr>
          <p:cNvSpPr>
            <a:spLocks noGrp="1"/>
          </p:cNvSpPr>
          <p:nvPr>
            <p:ph idx="16"/>
          </p:nvPr>
        </p:nvSpPr>
        <p:spPr>
          <a:xfrm>
            <a:off x="6275387" y="3978355"/>
            <a:ext cx="5221287" cy="2160588"/>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3224319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11.Title_With_Three_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6" name="Content Placeholder 2"/>
          <p:cNvSpPr>
            <a:spLocks noGrp="1"/>
          </p:cNvSpPr>
          <p:nvPr>
            <p:ph idx="14"/>
          </p:nvPr>
        </p:nvSpPr>
        <p:spPr>
          <a:xfrm>
            <a:off x="4295776" y="1628775"/>
            <a:ext cx="3600450" cy="4679950"/>
          </a:xfrm>
        </p:spPr>
        <p:txBody>
          <a:bodyPr rIns="18000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Content Placeholder 2"/>
          <p:cNvSpPr>
            <a:spLocks noGrp="1"/>
          </p:cNvSpPr>
          <p:nvPr>
            <p:ph idx="15"/>
          </p:nvPr>
        </p:nvSpPr>
        <p:spPr>
          <a:xfrm>
            <a:off x="695324" y="1628775"/>
            <a:ext cx="3600452" cy="4679950"/>
          </a:xfrm>
        </p:spPr>
        <p:txBody>
          <a:bodyPr rIns="18000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1" name="Content Placeholder 2"/>
          <p:cNvSpPr>
            <a:spLocks noGrp="1"/>
          </p:cNvSpPr>
          <p:nvPr>
            <p:ph idx="16"/>
          </p:nvPr>
        </p:nvSpPr>
        <p:spPr>
          <a:xfrm>
            <a:off x="7896226" y="1628775"/>
            <a:ext cx="3600449" cy="4679950"/>
          </a:xfrm>
        </p:spPr>
        <p:txBody>
          <a:bodyPr rIns="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19524405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12.Top_Image_With_Two_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7" y="3429000"/>
            <a:ext cx="5400674" cy="2879724"/>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5" name="Content Placeholder 2"/>
          <p:cNvSpPr>
            <a:spLocks noGrp="1"/>
          </p:cNvSpPr>
          <p:nvPr>
            <p:ph idx="14"/>
          </p:nvPr>
        </p:nvSpPr>
        <p:spPr>
          <a:xfrm>
            <a:off x="6456363" y="3429000"/>
            <a:ext cx="5040312" cy="2879724"/>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Picture Placeholder 8"/>
          <p:cNvSpPr>
            <a:spLocks noGrp="1"/>
          </p:cNvSpPr>
          <p:nvPr>
            <p:ph type="pic" sz="quarter" idx="15"/>
          </p:nvPr>
        </p:nvSpPr>
        <p:spPr>
          <a:xfrm>
            <a:off x="0" y="1"/>
            <a:ext cx="12192000" cy="2889250"/>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197615042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13.Title_With_Chart_And_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5229225"/>
            <a:ext cx="10801349" cy="720724"/>
          </a:xfrm>
        </p:spPr>
        <p:txBody>
          <a:bodyPr>
            <a:noAutofit/>
          </a:bodyPr>
          <a:lstStyle/>
          <a:p>
            <a:pPr lvl="0"/>
            <a:r>
              <a:rPr lang="en-GB"/>
              <a:t>Click to edit Master text styles</a:t>
            </a:r>
          </a:p>
          <a:p>
            <a:pPr lvl="1"/>
            <a:r>
              <a:rPr lang="en-GB"/>
              <a:t>Second level</a:t>
            </a:r>
          </a:p>
        </p:txBody>
      </p:sp>
      <p:sp>
        <p:nvSpPr>
          <p:cNvPr id="5" name="Chart Placeholder 4"/>
          <p:cNvSpPr>
            <a:spLocks noGrp="1"/>
          </p:cNvSpPr>
          <p:nvPr>
            <p:ph type="chart" sz="quarter" idx="10"/>
          </p:nvPr>
        </p:nvSpPr>
        <p:spPr>
          <a:xfrm>
            <a:off x="695325" y="1628774"/>
            <a:ext cx="10801350" cy="3421064"/>
          </a:xfrm>
        </p:spPr>
        <p:txBody>
          <a:bodyPr/>
          <a:lstStyle/>
          <a:p>
            <a:r>
              <a:rPr lang="en-GB"/>
              <a:t>Click icon to add chart</a:t>
            </a:r>
            <a:endParaRPr lang="en-US"/>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412023480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14.Title_With_Chart_And_Text_Revers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1628776"/>
            <a:ext cx="10801349" cy="1620836"/>
          </a:xfrm>
        </p:spPr>
        <p:txBody>
          <a:bodyPr>
            <a:noAutofit/>
          </a:bodyPr>
          <a:lstStyle/>
          <a:p>
            <a:pPr lvl="0"/>
            <a:r>
              <a:rPr lang="en-GB"/>
              <a:t>Click to edit Master text styles</a:t>
            </a:r>
          </a:p>
          <a:p>
            <a:pPr lvl="1"/>
            <a:r>
              <a:rPr lang="en-GB"/>
              <a:t>Second level</a:t>
            </a:r>
          </a:p>
          <a:p>
            <a:pPr lvl="2"/>
            <a:r>
              <a:rPr lang="en-GB"/>
              <a:t>Third level</a:t>
            </a:r>
          </a:p>
        </p:txBody>
      </p:sp>
      <p:sp>
        <p:nvSpPr>
          <p:cNvPr id="5" name="Chart Placeholder 4"/>
          <p:cNvSpPr>
            <a:spLocks noGrp="1"/>
          </p:cNvSpPr>
          <p:nvPr>
            <p:ph type="chart" sz="quarter" idx="10"/>
          </p:nvPr>
        </p:nvSpPr>
        <p:spPr>
          <a:xfrm>
            <a:off x="695325" y="3429001"/>
            <a:ext cx="10801350" cy="2520950"/>
          </a:xfrm>
        </p:spPr>
        <p:txBody>
          <a:bodyPr/>
          <a:lstStyle/>
          <a:p>
            <a:r>
              <a:rPr lang="en-GB"/>
              <a:t>Click icon to add chart</a:t>
            </a:r>
            <a:endParaRPr lang="en-US"/>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352035576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15.Title_With_Text_And_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1628776"/>
            <a:ext cx="10801349" cy="1620836"/>
          </a:xfrm>
        </p:spPr>
        <p:txBody>
          <a:bodyPr>
            <a:noAutofit/>
          </a:bodyPr>
          <a:lstStyle/>
          <a:p>
            <a:pPr lvl="0"/>
            <a:r>
              <a:rPr lang="en-GB"/>
              <a:t>Click to edit Master text styles</a:t>
            </a:r>
          </a:p>
          <a:p>
            <a:pPr lvl="1"/>
            <a:r>
              <a:rPr lang="en-GB"/>
              <a:t>Second level</a:t>
            </a:r>
          </a:p>
          <a:p>
            <a:pPr lvl="2"/>
            <a:r>
              <a:rPr lang="en-GB"/>
              <a:t>Third level</a:t>
            </a:r>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6" name="Table Placeholder 5"/>
          <p:cNvSpPr>
            <a:spLocks noGrp="1"/>
          </p:cNvSpPr>
          <p:nvPr>
            <p:ph type="tbl" sz="quarter" idx="14"/>
          </p:nvPr>
        </p:nvSpPr>
        <p:spPr>
          <a:xfrm>
            <a:off x="695325" y="3429000"/>
            <a:ext cx="10801349" cy="2520949"/>
          </a:xfrm>
        </p:spPr>
        <p:txBody>
          <a:bodyPr/>
          <a:lstStyle/>
          <a:p>
            <a:r>
              <a:rPr lang="en-GB"/>
              <a:t>Click icon to add table</a:t>
            </a:r>
            <a:endParaRPr lang="en-US"/>
          </a:p>
        </p:txBody>
      </p:sp>
    </p:spTree>
    <p:extLst>
      <p:ext uri="{BB962C8B-B14F-4D97-AF65-F5344CB8AC3E}">
        <p14:creationId xmlns:p14="http://schemas.microsoft.com/office/powerpoint/2010/main" val="32945075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Block_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6" y="1994535"/>
            <a:ext cx="10801349" cy="2879725"/>
          </a:xfrm>
        </p:spPr>
        <p:txBody>
          <a:bodyPr anchor="ctr" anchorCtr="0">
            <a:noAutofit/>
          </a:bodyPr>
          <a:lstStyle>
            <a:lvl1pPr marL="0" indent="0" algn="l">
              <a:buNone/>
              <a:defRPr sz="2800"/>
            </a:lvl1pPr>
            <a:lvl2pPr marL="457200" indent="0" algn="l">
              <a:buNone/>
              <a:defRPr sz="2800"/>
            </a:lvl2pPr>
            <a:lvl3pPr marL="914400" indent="0" algn="l">
              <a:buNone/>
              <a:defRPr sz="2800"/>
            </a:lvl3pPr>
            <a:lvl4pPr marL="1371600" indent="0" algn="l">
              <a:buNone/>
              <a:defRPr sz="2800"/>
            </a:lvl4pPr>
            <a:lvl5pPr marL="1828800" indent="0" algn="l">
              <a:buNone/>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5546786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16.Title_With_Text_And_Image_Below">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2889250"/>
            <a:ext cx="12191999" cy="396875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1628776"/>
            <a:ext cx="10801349" cy="1079499"/>
          </a:xfrm>
        </p:spPr>
        <p:txBody>
          <a:bodyPr>
            <a:noAutofit/>
          </a:body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404993556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17.Block_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6" y="1994535"/>
            <a:ext cx="10801349" cy="2879725"/>
          </a:xfrm>
        </p:spPr>
        <p:txBody>
          <a:bodyPr anchor="ctr" anchorCtr="0">
            <a:noAutofit/>
          </a:bodyPr>
          <a:lstStyle>
            <a:lvl1pPr marL="0" indent="0" algn="l">
              <a:buNone/>
              <a:defRPr sz="2800"/>
            </a:lvl1pPr>
            <a:lvl2pPr marL="457200" indent="0" algn="l">
              <a:buNone/>
              <a:defRPr sz="2800"/>
            </a:lvl2pPr>
            <a:lvl3pPr marL="914400" indent="0" algn="l">
              <a:buNone/>
              <a:defRPr sz="2800"/>
            </a:lvl3pPr>
            <a:lvl4pPr marL="1371600" indent="0" algn="l">
              <a:buNone/>
              <a:defRPr sz="2800"/>
            </a:lvl4pPr>
            <a:lvl5pPr marL="1828800" indent="0" algn="l">
              <a:buNone/>
              <a:defRPr sz="2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97604517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18.Title_With_Graph_And_Right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816726" y="0"/>
            <a:ext cx="5375274" cy="685800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4" y="620181"/>
            <a:ext cx="5940427" cy="1008594"/>
          </a:xfrm>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5940425"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5" name="Chart Placeholder 4"/>
          <p:cNvSpPr>
            <a:spLocks noGrp="1"/>
          </p:cNvSpPr>
          <p:nvPr>
            <p:ph type="chart" sz="quarter" idx="15"/>
          </p:nvPr>
        </p:nvSpPr>
        <p:spPr>
          <a:xfrm>
            <a:off x="695325" y="1628774"/>
            <a:ext cx="5940426" cy="4321175"/>
          </a:xfrm>
        </p:spPr>
        <p:txBody>
          <a:bodyPr/>
          <a:lstStyle/>
          <a:p>
            <a:r>
              <a:rPr lang="en-GB"/>
              <a:t>Click icon to add chart</a:t>
            </a:r>
            <a:endParaRPr lang="en-US"/>
          </a:p>
        </p:txBody>
      </p:sp>
    </p:spTree>
    <p:extLst>
      <p:ext uri="{BB962C8B-B14F-4D97-AF65-F5344CB8AC3E}">
        <p14:creationId xmlns:p14="http://schemas.microsoft.com/office/powerpoint/2010/main" val="149653915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19.Title_With_Graph_And_Left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3575050" cy="685800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3756024" y="620181"/>
            <a:ext cx="7740651" cy="1008594"/>
          </a:xfrm>
        </p:spPr>
        <p:txBody>
          <a:bodyPr/>
          <a:lstStyle/>
          <a:p>
            <a:r>
              <a:rPr lang="en-US" dirty="0"/>
              <a:t>CLICK TO EDIT MASTER TITLE STYLE</a:t>
            </a:r>
          </a:p>
        </p:txBody>
      </p:sp>
      <p:sp>
        <p:nvSpPr>
          <p:cNvPr id="8" name="Text Placeholder 7"/>
          <p:cNvSpPr>
            <a:spLocks noGrp="1"/>
          </p:cNvSpPr>
          <p:nvPr>
            <p:ph type="body" sz="quarter" idx="13"/>
          </p:nvPr>
        </p:nvSpPr>
        <p:spPr>
          <a:xfrm>
            <a:off x="3756023" y="6308725"/>
            <a:ext cx="7740651"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5" name="Chart Placeholder 4"/>
          <p:cNvSpPr>
            <a:spLocks noGrp="1"/>
          </p:cNvSpPr>
          <p:nvPr>
            <p:ph type="chart" sz="quarter" idx="15"/>
          </p:nvPr>
        </p:nvSpPr>
        <p:spPr>
          <a:xfrm>
            <a:off x="3756025" y="1628774"/>
            <a:ext cx="7740650" cy="4321175"/>
          </a:xfrm>
        </p:spPr>
        <p:txBody>
          <a:bodyPr/>
          <a:lstStyle/>
          <a:p>
            <a:r>
              <a:rPr lang="en-GB"/>
              <a:t>Click icon to add chart</a:t>
            </a:r>
            <a:endParaRPr lang="en-US"/>
          </a:p>
        </p:txBody>
      </p:sp>
    </p:spTree>
    <p:extLst>
      <p:ext uri="{BB962C8B-B14F-4D97-AF65-F5344CB8AC3E}">
        <p14:creationId xmlns:p14="http://schemas.microsoft.com/office/powerpoint/2010/main" val="119684418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20.Title_With_Content_And_Small_Image_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5325" y="620181"/>
            <a:ext cx="9180514" cy="1008594"/>
          </a:xfrm>
        </p:spPr>
        <p:txBody>
          <a:bodyPr/>
          <a:lstStyle/>
          <a:p>
            <a:r>
              <a:rPr lang="en-US" dirty="0"/>
              <a:t>CLICK TO EDIT MASTER TITLE STYLE</a:t>
            </a:r>
          </a:p>
        </p:txBody>
      </p:sp>
      <p:sp>
        <p:nvSpPr>
          <p:cNvPr id="3" name="Content Placeholder 2"/>
          <p:cNvSpPr>
            <a:spLocks noGrp="1"/>
          </p:cNvSpPr>
          <p:nvPr>
            <p:ph idx="1"/>
          </p:nvPr>
        </p:nvSpPr>
        <p:spPr>
          <a:xfrm>
            <a:off x="695327" y="1628775"/>
            <a:ext cx="9180512"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9180513"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7" name="Picture Placeholder 8"/>
          <p:cNvSpPr>
            <a:spLocks noGrp="1"/>
          </p:cNvSpPr>
          <p:nvPr>
            <p:ph type="pic" sz="quarter" idx="14"/>
          </p:nvPr>
        </p:nvSpPr>
        <p:spPr>
          <a:xfrm>
            <a:off x="10056814" y="0"/>
            <a:ext cx="2135186" cy="6858000"/>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34751357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21.Title_With_Content_And_Midsize_Image_">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8796338" y="0"/>
            <a:ext cx="3395661" cy="685800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4" y="620181"/>
            <a:ext cx="7921625"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7921624"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792162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281293643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22.Title_And_Content_With_Large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5999" cy="685800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79906815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1_22.Title_And_Content_With_Large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455569" y="549275"/>
            <a:ext cx="5040312" cy="1800225"/>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12" name="Picture Placeholder 8">
            <a:extLst>
              <a:ext uri="{FF2B5EF4-FFF2-40B4-BE49-F238E27FC236}">
                <a16:creationId xmlns:a16="http://schemas.microsoft.com/office/drawing/2014/main" id="{1A599B2F-8657-BD4B-9E98-7AF550A4250B}"/>
              </a:ext>
            </a:extLst>
          </p:cNvPr>
          <p:cNvSpPr>
            <a:spLocks noGrp="1"/>
          </p:cNvSpPr>
          <p:nvPr>
            <p:ph type="pic" sz="quarter" idx="15"/>
          </p:nvPr>
        </p:nvSpPr>
        <p:spPr>
          <a:xfrm>
            <a:off x="6455569" y="2528887"/>
            <a:ext cx="5040312" cy="1800225"/>
          </a:xfrm>
          <a:solidFill>
            <a:schemeClr val="bg2"/>
          </a:solidFill>
        </p:spPr>
        <p:txBody>
          <a:bodyPr/>
          <a:lstStyle/>
          <a:p>
            <a:r>
              <a:rPr lang="en-GB"/>
              <a:t>Click icon to add picture</a:t>
            </a:r>
            <a:endParaRPr lang="en-US"/>
          </a:p>
        </p:txBody>
      </p:sp>
      <p:sp>
        <p:nvSpPr>
          <p:cNvPr id="13" name="Picture Placeholder 8">
            <a:extLst>
              <a:ext uri="{FF2B5EF4-FFF2-40B4-BE49-F238E27FC236}">
                <a16:creationId xmlns:a16="http://schemas.microsoft.com/office/drawing/2014/main" id="{4CFA64DB-4266-0B43-AF39-079D3AB93FCD}"/>
              </a:ext>
            </a:extLst>
          </p:cNvPr>
          <p:cNvSpPr>
            <a:spLocks noGrp="1"/>
          </p:cNvSpPr>
          <p:nvPr>
            <p:ph type="pic" sz="quarter" idx="16"/>
          </p:nvPr>
        </p:nvSpPr>
        <p:spPr>
          <a:xfrm>
            <a:off x="6455569" y="4508500"/>
            <a:ext cx="5040312" cy="1800225"/>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5776053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3_22.Title_And_Content_With_Large_Image">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4CFA64DB-4266-0B43-AF39-079D3AB93FCD}"/>
              </a:ext>
            </a:extLst>
          </p:cNvPr>
          <p:cNvSpPr>
            <a:spLocks noGrp="1"/>
          </p:cNvSpPr>
          <p:nvPr>
            <p:ph type="pic" sz="quarter" idx="16"/>
          </p:nvPr>
        </p:nvSpPr>
        <p:spPr>
          <a:xfrm>
            <a:off x="6455569" y="549276"/>
            <a:ext cx="5040312" cy="575945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421575139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2_22.Title_And_Content_With_Large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7535863" y="549275"/>
            <a:ext cx="3960812" cy="1439863"/>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4" y="620181"/>
            <a:ext cx="6480175"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6480174"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9" name="Picture Placeholder 8">
            <a:extLst>
              <a:ext uri="{FF2B5EF4-FFF2-40B4-BE49-F238E27FC236}">
                <a16:creationId xmlns:a16="http://schemas.microsoft.com/office/drawing/2014/main" id="{B2AAC644-C2FE-5B4C-AE4A-E1B5034F8F5F}"/>
              </a:ext>
            </a:extLst>
          </p:cNvPr>
          <p:cNvSpPr>
            <a:spLocks noGrp="1"/>
          </p:cNvSpPr>
          <p:nvPr>
            <p:ph type="pic" sz="quarter" idx="17"/>
          </p:nvPr>
        </p:nvSpPr>
        <p:spPr>
          <a:xfrm>
            <a:off x="7535863" y="2049198"/>
            <a:ext cx="3960812" cy="1439863"/>
          </a:xfrm>
          <a:solidFill>
            <a:schemeClr val="bg2"/>
          </a:solidFill>
        </p:spPr>
        <p:txBody>
          <a:bodyPr/>
          <a:lstStyle/>
          <a:p>
            <a:r>
              <a:rPr lang="en-GB"/>
              <a:t>Click icon to add picture</a:t>
            </a:r>
            <a:endParaRPr lang="en-US"/>
          </a:p>
        </p:txBody>
      </p:sp>
      <p:sp>
        <p:nvSpPr>
          <p:cNvPr id="10" name="Picture Placeholder 8">
            <a:extLst>
              <a:ext uri="{FF2B5EF4-FFF2-40B4-BE49-F238E27FC236}">
                <a16:creationId xmlns:a16="http://schemas.microsoft.com/office/drawing/2014/main" id="{41827B52-85DD-B74A-885B-F6DE010CC5B3}"/>
              </a:ext>
            </a:extLst>
          </p:cNvPr>
          <p:cNvSpPr>
            <a:spLocks noGrp="1"/>
          </p:cNvSpPr>
          <p:nvPr>
            <p:ph type="pic" sz="quarter" idx="18"/>
          </p:nvPr>
        </p:nvSpPr>
        <p:spPr>
          <a:xfrm>
            <a:off x="7535863" y="3549121"/>
            <a:ext cx="3960812" cy="1439863"/>
          </a:xfrm>
          <a:solidFill>
            <a:schemeClr val="bg2"/>
          </a:solidFill>
        </p:spPr>
        <p:txBody>
          <a:bodyPr/>
          <a:lstStyle/>
          <a:p>
            <a:r>
              <a:rPr lang="en-GB"/>
              <a:t>Click icon to add picture</a:t>
            </a:r>
            <a:endParaRPr lang="en-US"/>
          </a:p>
        </p:txBody>
      </p:sp>
      <p:sp>
        <p:nvSpPr>
          <p:cNvPr id="11" name="Picture Placeholder 8">
            <a:extLst>
              <a:ext uri="{FF2B5EF4-FFF2-40B4-BE49-F238E27FC236}">
                <a16:creationId xmlns:a16="http://schemas.microsoft.com/office/drawing/2014/main" id="{131D8A59-4554-614B-BAFE-A67188C4413E}"/>
              </a:ext>
            </a:extLst>
          </p:cNvPr>
          <p:cNvSpPr>
            <a:spLocks noGrp="1"/>
          </p:cNvSpPr>
          <p:nvPr>
            <p:ph type="pic" sz="quarter" idx="19"/>
          </p:nvPr>
        </p:nvSpPr>
        <p:spPr>
          <a:xfrm>
            <a:off x="7535863" y="5049043"/>
            <a:ext cx="3960812" cy="1439863"/>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33314642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Title_With_Graph_And_Right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816726" y="0"/>
            <a:ext cx="5375274" cy="6858000"/>
          </a:xfrm>
          <a:solidFill>
            <a:schemeClr val="bg2"/>
          </a:solidFill>
        </p:spPr>
        <p:txBody>
          <a:bodyPr/>
          <a:lstStyle/>
          <a:p>
            <a:endParaRPr lang="en-US"/>
          </a:p>
        </p:txBody>
      </p:sp>
      <p:sp>
        <p:nvSpPr>
          <p:cNvPr id="2" name="Title 1"/>
          <p:cNvSpPr>
            <a:spLocks noGrp="1"/>
          </p:cNvSpPr>
          <p:nvPr>
            <p:ph type="title" hasCustomPrompt="1"/>
          </p:nvPr>
        </p:nvSpPr>
        <p:spPr>
          <a:xfrm>
            <a:off x="695324" y="620181"/>
            <a:ext cx="5940427" cy="1008594"/>
          </a:xfrm>
        </p:spPr>
        <p:txBody>
          <a:bodyPr/>
          <a:lstStyle/>
          <a:p>
            <a:r>
              <a:rPr lang="en-US"/>
              <a:t>CLICK TO EDIT MASTER TITLE STYLE</a:t>
            </a:r>
          </a:p>
        </p:txBody>
      </p:sp>
      <p:sp>
        <p:nvSpPr>
          <p:cNvPr id="8" name="Text Placeholder 7"/>
          <p:cNvSpPr>
            <a:spLocks noGrp="1"/>
          </p:cNvSpPr>
          <p:nvPr>
            <p:ph type="body" sz="quarter" idx="13"/>
          </p:nvPr>
        </p:nvSpPr>
        <p:spPr>
          <a:xfrm>
            <a:off x="695325" y="6308725"/>
            <a:ext cx="5940425"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hart Placeholder 4"/>
          <p:cNvSpPr>
            <a:spLocks noGrp="1"/>
          </p:cNvSpPr>
          <p:nvPr>
            <p:ph type="chart" sz="quarter" idx="15"/>
          </p:nvPr>
        </p:nvSpPr>
        <p:spPr>
          <a:xfrm>
            <a:off x="695325" y="1628774"/>
            <a:ext cx="5940426" cy="4321175"/>
          </a:xfrm>
        </p:spPr>
        <p:txBody>
          <a:bodyPr/>
          <a:lstStyle/>
          <a:p>
            <a:endParaRPr lang="en-US"/>
          </a:p>
        </p:txBody>
      </p:sp>
    </p:spTree>
    <p:extLst>
      <p:ext uri="{BB962C8B-B14F-4D97-AF65-F5344CB8AC3E}">
        <p14:creationId xmlns:p14="http://schemas.microsoft.com/office/powerpoint/2010/main" val="43915825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23.Title_And_Content_With_Larg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5195888" y="0"/>
            <a:ext cx="6996112" cy="685800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5" y="620181"/>
            <a:ext cx="4321175"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4321173"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286658247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24.Title_And_Content_With_Bord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1" y="549275"/>
            <a:ext cx="5400674" cy="575945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291194753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25.Title_And_Content_With_Small_Bord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1" y="1628775"/>
            <a:ext cx="5400674" cy="467995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342127024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26.Title_And_Content_With_Large_Image_Revers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6095999" cy="685800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275387"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275388" y="1628775"/>
            <a:ext cx="5221287"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flipH="1">
            <a:off x="6275387" y="6308725"/>
            <a:ext cx="5221287"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87357799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27.Title_And_Content_With_Gallery">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5999" cy="3249613"/>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9" name="Picture Placeholder 8"/>
          <p:cNvSpPr>
            <a:spLocks noGrp="1"/>
          </p:cNvSpPr>
          <p:nvPr>
            <p:ph type="pic" sz="quarter" idx="15"/>
          </p:nvPr>
        </p:nvSpPr>
        <p:spPr>
          <a:xfrm>
            <a:off x="9155112" y="3429000"/>
            <a:ext cx="3036886" cy="3425031"/>
          </a:xfrm>
          <a:solidFill>
            <a:schemeClr val="bg2"/>
          </a:solidFill>
        </p:spPr>
        <p:txBody>
          <a:bodyPr/>
          <a:lstStyle/>
          <a:p>
            <a:r>
              <a:rPr lang="en-GB"/>
              <a:t>Click icon to add picture</a:t>
            </a:r>
            <a:endParaRPr lang="en-US"/>
          </a:p>
        </p:txBody>
      </p:sp>
      <p:sp>
        <p:nvSpPr>
          <p:cNvPr id="10" name="Picture Placeholder 8"/>
          <p:cNvSpPr>
            <a:spLocks noGrp="1"/>
          </p:cNvSpPr>
          <p:nvPr>
            <p:ph type="pic" sz="quarter" idx="16"/>
          </p:nvPr>
        </p:nvSpPr>
        <p:spPr>
          <a:xfrm>
            <a:off x="6096000" y="3428999"/>
            <a:ext cx="2879725" cy="3425031"/>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415505929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28.Title_And_Small_Content_With_Gallery">
    <p:spTree>
      <p:nvGrpSpPr>
        <p:cNvPr id="1" name=""/>
        <p:cNvGrpSpPr/>
        <p:nvPr/>
      </p:nvGrpSpPr>
      <p:grpSpPr>
        <a:xfrm>
          <a:off x="0" y="0"/>
          <a:ext cx="0" cy="0"/>
          <a:chOff x="0" y="0"/>
          <a:chExt cx="0" cy="0"/>
        </a:xfrm>
      </p:grpSpPr>
      <p:sp>
        <p:nvSpPr>
          <p:cNvPr id="11" name="Picture Placeholder 8"/>
          <p:cNvSpPr>
            <a:spLocks noGrp="1"/>
          </p:cNvSpPr>
          <p:nvPr>
            <p:ph type="pic" sz="quarter" idx="17"/>
          </p:nvPr>
        </p:nvSpPr>
        <p:spPr>
          <a:xfrm>
            <a:off x="0" y="3428998"/>
            <a:ext cx="5016500" cy="3425031"/>
          </a:xfrm>
          <a:solidFill>
            <a:schemeClr val="bg2"/>
          </a:solidFill>
        </p:spPr>
        <p:txBody>
          <a:bodyPr/>
          <a:lstStyle/>
          <a:p>
            <a:r>
              <a:rPr lang="en-GB"/>
              <a:t>Click icon to add picture</a:t>
            </a:r>
            <a:endParaRPr lang="en-US"/>
          </a:p>
        </p:txBody>
      </p:sp>
      <p:sp>
        <p:nvSpPr>
          <p:cNvPr id="7" name="Picture Placeholder 8"/>
          <p:cNvSpPr>
            <a:spLocks noGrp="1"/>
          </p:cNvSpPr>
          <p:nvPr>
            <p:ph type="pic" sz="quarter" idx="14"/>
          </p:nvPr>
        </p:nvSpPr>
        <p:spPr>
          <a:xfrm>
            <a:off x="6096000" y="0"/>
            <a:ext cx="6095999" cy="3249613"/>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161528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Picture Placeholder 8"/>
          <p:cNvSpPr>
            <a:spLocks noGrp="1"/>
          </p:cNvSpPr>
          <p:nvPr>
            <p:ph type="pic" sz="quarter" idx="15"/>
          </p:nvPr>
        </p:nvSpPr>
        <p:spPr>
          <a:xfrm>
            <a:off x="8796338" y="3429000"/>
            <a:ext cx="3395660" cy="3425031"/>
          </a:xfrm>
          <a:solidFill>
            <a:schemeClr val="bg2"/>
          </a:solidFill>
        </p:spPr>
        <p:txBody>
          <a:bodyPr/>
          <a:lstStyle/>
          <a:p>
            <a:r>
              <a:rPr lang="en-GB"/>
              <a:t>Click icon to add picture</a:t>
            </a:r>
            <a:endParaRPr lang="en-US"/>
          </a:p>
        </p:txBody>
      </p:sp>
      <p:sp>
        <p:nvSpPr>
          <p:cNvPr id="10" name="Picture Placeholder 8"/>
          <p:cNvSpPr>
            <a:spLocks noGrp="1"/>
          </p:cNvSpPr>
          <p:nvPr>
            <p:ph type="pic" sz="quarter" idx="16"/>
          </p:nvPr>
        </p:nvSpPr>
        <p:spPr>
          <a:xfrm>
            <a:off x="5195889" y="3428999"/>
            <a:ext cx="3421062" cy="3425031"/>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391499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29.Image_Right_With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7896225" cy="6858000"/>
          </a:xfrm>
          <a:solidFill>
            <a:schemeClr val="bg2"/>
          </a:solidFill>
        </p:spPr>
        <p:txBody>
          <a:bodyPr/>
          <a:lstStyle/>
          <a:p>
            <a:r>
              <a:rPr lang="en-GB"/>
              <a:t>Click icon to add picture</a:t>
            </a:r>
            <a:endParaRPr lang="en-US"/>
          </a:p>
        </p:txBody>
      </p:sp>
      <p:sp>
        <p:nvSpPr>
          <p:cNvPr id="3" name="Content Placeholder 2"/>
          <p:cNvSpPr>
            <a:spLocks noGrp="1"/>
          </p:cNvSpPr>
          <p:nvPr>
            <p:ph idx="1"/>
          </p:nvPr>
        </p:nvSpPr>
        <p:spPr>
          <a:xfrm>
            <a:off x="8075613" y="3429000"/>
            <a:ext cx="3421062" cy="2879724"/>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8075613" y="6308725"/>
            <a:ext cx="3421062"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398764113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30.Three_Images_With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5735638" y="188913"/>
            <a:ext cx="3060700" cy="6480174"/>
          </a:xfrm>
          <a:solidFill>
            <a:schemeClr val="bg2"/>
          </a:solidFill>
        </p:spPr>
        <p:txBody>
          <a:bodyPr/>
          <a:lstStyle/>
          <a:p>
            <a:r>
              <a:rPr lang="en-GB"/>
              <a:t>Click icon to add picture</a:t>
            </a:r>
            <a:endParaRPr lang="en-US"/>
          </a:p>
        </p:txBody>
      </p:sp>
      <p:sp>
        <p:nvSpPr>
          <p:cNvPr id="3" name="Content Placeholder 2"/>
          <p:cNvSpPr>
            <a:spLocks noGrp="1"/>
          </p:cNvSpPr>
          <p:nvPr>
            <p:ph idx="1"/>
          </p:nvPr>
        </p:nvSpPr>
        <p:spPr>
          <a:xfrm>
            <a:off x="8975725" y="1989138"/>
            <a:ext cx="2520950" cy="3960812"/>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8975725" y="6308725"/>
            <a:ext cx="25209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5" name="Picture Placeholder 8"/>
          <p:cNvSpPr>
            <a:spLocks noGrp="1"/>
          </p:cNvSpPr>
          <p:nvPr>
            <p:ph type="pic" sz="quarter" idx="15"/>
          </p:nvPr>
        </p:nvSpPr>
        <p:spPr>
          <a:xfrm>
            <a:off x="2855913" y="188913"/>
            <a:ext cx="2700337" cy="6480174"/>
          </a:xfrm>
          <a:solidFill>
            <a:schemeClr val="bg2"/>
          </a:solidFill>
        </p:spPr>
        <p:txBody>
          <a:bodyPr/>
          <a:lstStyle/>
          <a:p>
            <a:r>
              <a:rPr lang="en-GB"/>
              <a:t>Click icon to add picture</a:t>
            </a:r>
            <a:endParaRPr lang="en-US"/>
          </a:p>
        </p:txBody>
      </p:sp>
      <p:sp>
        <p:nvSpPr>
          <p:cNvPr id="6" name="Picture Placeholder 8"/>
          <p:cNvSpPr>
            <a:spLocks noGrp="1"/>
          </p:cNvSpPr>
          <p:nvPr>
            <p:ph type="pic" sz="quarter" idx="16"/>
          </p:nvPr>
        </p:nvSpPr>
        <p:spPr>
          <a:xfrm>
            <a:off x="155574" y="188913"/>
            <a:ext cx="2519363" cy="6480174"/>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140321139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31.Image_Right_With_Title_And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7896225" cy="6858000"/>
          </a:xfrm>
          <a:solidFill>
            <a:schemeClr val="bg2"/>
          </a:solidFill>
        </p:spPr>
        <p:txBody>
          <a:bodyPr/>
          <a:lstStyle/>
          <a:p>
            <a:r>
              <a:rPr lang="en-GB"/>
              <a:t>Click icon to add picture</a:t>
            </a:r>
            <a:endParaRPr lang="en-US"/>
          </a:p>
        </p:txBody>
      </p:sp>
      <p:sp>
        <p:nvSpPr>
          <p:cNvPr id="3" name="Content Placeholder 2"/>
          <p:cNvSpPr>
            <a:spLocks noGrp="1"/>
          </p:cNvSpPr>
          <p:nvPr>
            <p:ph idx="1"/>
          </p:nvPr>
        </p:nvSpPr>
        <p:spPr>
          <a:xfrm>
            <a:off x="8075613" y="3429000"/>
            <a:ext cx="3421062" cy="2879724"/>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8075613" y="6308725"/>
            <a:ext cx="3421062"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9" name="Title 1"/>
          <p:cNvSpPr>
            <a:spLocks noGrp="1"/>
          </p:cNvSpPr>
          <p:nvPr>
            <p:ph type="title" hasCustomPrompt="1"/>
          </p:nvPr>
        </p:nvSpPr>
        <p:spPr>
          <a:xfrm>
            <a:off x="8075613" y="2063954"/>
            <a:ext cx="3421062" cy="1260475"/>
          </a:xfrm>
        </p:spPr>
        <p:txBody>
          <a:bodyPr/>
          <a:lstStyle/>
          <a:p>
            <a:r>
              <a:rPr lang="en-US" dirty="0"/>
              <a:t>CLICK TO EDIT MASTER TITLE STYLE</a:t>
            </a:r>
          </a:p>
        </p:txBody>
      </p:sp>
    </p:spTree>
    <p:extLst>
      <p:ext uri="{BB962C8B-B14F-4D97-AF65-F5344CB8AC3E}">
        <p14:creationId xmlns:p14="http://schemas.microsoft.com/office/powerpoint/2010/main" val="131649204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32.Image_Right_With_Title_And_Large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6456363" cy="6858000"/>
          </a:xfrm>
          <a:solidFill>
            <a:schemeClr val="bg2"/>
          </a:solidFill>
        </p:spPr>
        <p:txBody>
          <a:bodyPr/>
          <a:lstStyle/>
          <a:p>
            <a:r>
              <a:rPr lang="en-GB"/>
              <a:t>Click icon to add picture</a:t>
            </a:r>
            <a:endParaRPr lang="en-US"/>
          </a:p>
        </p:txBody>
      </p:sp>
      <p:sp>
        <p:nvSpPr>
          <p:cNvPr id="3" name="Content Placeholder 2"/>
          <p:cNvSpPr>
            <a:spLocks noGrp="1"/>
          </p:cNvSpPr>
          <p:nvPr>
            <p:ph idx="1"/>
          </p:nvPr>
        </p:nvSpPr>
        <p:spPr>
          <a:xfrm>
            <a:off x="6635750" y="2708275"/>
            <a:ext cx="4860925" cy="3600449"/>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635750" y="6308725"/>
            <a:ext cx="4860925"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9" name="Title 1"/>
          <p:cNvSpPr>
            <a:spLocks noGrp="1"/>
          </p:cNvSpPr>
          <p:nvPr>
            <p:ph type="title" hasCustomPrompt="1"/>
          </p:nvPr>
        </p:nvSpPr>
        <p:spPr>
          <a:xfrm>
            <a:off x="6635750" y="1341578"/>
            <a:ext cx="4860925" cy="1260475"/>
          </a:xfrm>
        </p:spPr>
        <p:txBody>
          <a:bodyPr/>
          <a:lstStyle/>
          <a:p>
            <a:r>
              <a:rPr lang="en-US" dirty="0"/>
              <a:t>CLICK TO EDIT MASTER TITLE STYLE</a:t>
            </a:r>
          </a:p>
        </p:txBody>
      </p:sp>
    </p:spTree>
    <p:extLst>
      <p:ext uri="{BB962C8B-B14F-4D97-AF65-F5344CB8AC3E}">
        <p14:creationId xmlns:p14="http://schemas.microsoft.com/office/powerpoint/2010/main" val="25731262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Title_With_Graph_And_Left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3575050" cy="6858000"/>
          </a:xfrm>
          <a:solidFill>
            <a:schemeClr val="bg2"/>
          </a:solidFill>
        </p:spPr>
        <p:txBody>
          <a:bodyPr/>
          <a:lstStyle/>
          <a:p>
            <a:endParaRPr lang="en-US"/>
          </a:p>
        </p:txBody>
      </p:sp>
      <p:sp>
        <p:nvSpPr>
          <p:cNvPr id="2" name="Title 1"/>
          <p:cNvSpPr>
            <a:spLocks noGrp="1"/>
          </p:cNvSpPr>
          <p:nvPr>
            <p:ph type="title" hasCustomPrompt="1"/>
          </p:nvPr>
        </p:nvSpPr>
        <p:spPr>
          <a:xfrm>
            <a:off x="3756024" y="620181"/>
            <a:ext cx="7740651" cy="1008594"/>
          </a:xfrm>
        </p:spPr>
        <p:txBody>
          <a:bodyPr/>
          <a:lstStyle/>
          <a:p>
            <a:r>
              <a:rPr lang="en-US"/>
              <a:t>CLICK TO EDIT MASTER TITLE STYLE</a:t>
            </a:r>
          </a:p>
        </p:txBody>
      </p:sp>
      <p:sp>
        <p:nvSpPr>
          <p:cNvPr id="8" name="Text Placeholder 7"/>
          <p:cNvSpPr>
            <a:spLocks noGrp="1"/>
          </p:cNvSpPr>
          <p:nvPr>
            <p:ph type="body" sz="quarter" idx="13"/>
          </p:nvPr>
        </p:nvSpPr>
        <p:spPr>
          <a:xfrm>
            <a:off x="3756023" y="6308725"/>
            <a:ext cx="7740651"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hart Placeholder 4"/>
          <p:cNvSpPr>
            <a:spLocks noGrp="1"/>
          </p:cNvSpPr>
          <p:nvPr>
            <p:ph type="chart" sz="quarter" idx="15"/>
          </p:nvPr>
        </p:nvSpPr>
        <p:spPr>
          <a:xfrm>
            <a:off x="3756025" y="1628774"/>
            <a:ext cx="7740650" cy="4321175"/>
          </a:xfrm>
        </p:spPr>
        <p:txBody>
          <a:bodyPr/>
          <a:lstStyle/>
          <a:p>
            <a:endParaRPr lang="en-US"/>
          </a:p>
        </p:txBody>
      </p:sp>
    </p:spTree>
    <p:extLst>
      <p:ext uri="{BB962C8B-B14F-4D97-AF65-F5344CB8AC3E}">
        <p14:creationId xmlns:p14="http://schemas.microsoft.com/office/powerpoint/2010/main" val="5130768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33.Image_With_Impact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 y="0"/>
            <a:ext cx="6635749" cy="6858000"/>
          </a:xfrm>
          <a:solidFill>
            <a:schemeClr val="bg2"/>
          </a:solidFill>
        </p:spPr>
        <p:txBody>
          <a:bodyPr/>
          <a:lstStyle/>
          <a:p>
            <a:r>
              <a:rPr lang="en-GB"/>
              <a:t>Click icon to add picture</a:t>
            </a:r>
            <a:endParaRPr lang="en-US"/>
          </a:p>
        </p:txBody>
      </p:sp>
      <p:sp>
        <p:nvSpPr>
          <p:cNvPr id="9" name="Title 1"/>
          <p:cNvSpPr>
            <a:spLocks noGrp="1"/>
          </p:cNvSpPr>
          <p:nvPr>
            <p:ph type="title" hasCustomPrompt="1"/>
          </p:nvPr>
        </p:nvSpPr>
        <p:spPr>
          <a:xfrm>
            <a:off x="6816725" y="2117741"/>
            <a:ext cx="4679950" cy="4167931"/>
          </a:xfrm>
        </p:spPr>
        <p:txBody>
          <a:bodyPr>
            <a:noAutofit/>
          </a:bodyPr>
          <a:lstStyle>
            <a:lvl1pPr>
              <a:lnSpc>
                <a:spcPct val="88000"/>
              </a:lnSpc>
              <a:defRPr sz="5400"/>
            </a:lvl1pPr>
          </a:lstStyle>
          <a:p>
            <a:r>
              <a:rPr lang="en-US" dirty="0"/>
              <a:t>CLICK TO EDIT MASTER TITLE STYLE</a:t>
            </a:r>
          </a:p>
        </p:txBody>
      </p:sp>
    </p:spTree>
    <p:extLst>
      <p:ext uri="{BB962C8B-B14F-4D97-AF65-F5344CB8AC3E}">
        <p14:creationId xmlns:p14="http://schemas.microsoft.com/office/powerpoint/2010/main" val="80648302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34.Image_With_Caption">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 y="0"/>
            <a:ext cx="9336089" cy="6858000"/>
          </a:xfrm>
          <a:solidFill>
            <a:schemeClr val="bg2"/>
          </a:solidFill>
        </p:spPr>
        <p:txBody>
          <a:bodyPr/>
          <a:lstStyle/>
          <a:p>
            <a:r>
              <a:rPr lang="en-GB"/>
              <a:t>Click icon to add picture</a:t>
            </a:r>
            <a:endParaRPr lang="en-US"/>
          </a:p>
        </p:txBody>
      </p:sp>
      <p:sp>
        <p:nvSpPr>
          <p:cNvPr id="8" name="Text Placeholder 7"/>
          <p:cNvSpPr>
            <a:spLocks noGrp="1"/>
          </p:cNvSpPr>
          <p:nvPr>
            <p:ph type="body" sz="quarter" idx="13"/>
          </p:nvPr>
        </p:nvSpPr>
        <p:spPr>
          <a:xfrm>
            <a:off x="9517063" y="5815872"/>
            <a:ext cx="2339975" cy="666143"/>
          </a:xfrm>
        </p:spPr>
        <p:txBody>
          <a:bodyPr>
            <a:noAutofit/>
          </a:bodyPr>
          <a:lstStyle>
            <a:lvl1pPr marL="0" indent="0">
              <a:buNone/>
              <a:defRPr sz="12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140456971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35.Text_With_Image_Gallery">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55575" y="3789362"/>
            <a:ext cx="4860925" cy="2879725"/>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5"/>
          </p:nvPr>
        </p:nvSpPr>
        <p:spPr>
          <a:xfrm>
            <a:off x="159924" y="1628775"/>
            <a:ext cx="4860925" cy="1979613"/>
          </a:xfrm>
          <a:solidFill>
            <a:schemeClr val="bg2"/>
          </a:solidFill>
        </p:spPr>
        <p:txBody>
          <a:bodyPr/>
          <a:lstStyle/>
          <a:p>
            <a:r>
              <a:rPr lang="en-GB"/>
              <a:t>Click icon to add picture</a:t>
            </a:r>
            <a:endParaRPr lang="en-US"/>
          </a:p>
        </p:txBody>
      </p:sp>
      <p:sp>
        <p:nvSpPr>
          <p:cNvPr id="9" name="Picture Placeholder 8"/>
          <p:cNvSpPr>
            <a:spLocks noGrp="1"/>
          </p:cNvSpPr>
          <p:nvPr>
            <p:ph type="pic" sz="quarter" idx="16"/>
          </p:nvPr>
        </p:nvSpPr>
        <p:spPr>
          <a:xfrm>
            <a:off x="5195888" y="1628775"/>
            <a:ext cx="3421062" cy="5040313"/>
          </a:xfrm>
          <a:solidFill>
            <a:schemeClr val="bg2"/>
          </a:solidFill>
        </p:spPr>
        <p:txBody>
          <a:bodyPr/>
          <a:lstStyle/>
          <a:p>
            <a:r>
              <a:rPr lang="en-GB"/>
              <a:t>Click icon to add picture</a:t>
            </a:r>
            <a:endParaRPr lang="en-US"/>
          </a:p>
        </p:txBody>
      </p:sp>
      <p:sp>
        <p:nvSpPr>
          <p:cNvPr id="10" name="Picture Placeholder 8"/>
          <p:cNvSpPr>
            <a:spLocks noGrp="1"/>
          </p:cNvSpPr>
          <p:nvPr>
            <p:ph type="pic" sz="quarter" idx="17"/>
          </p:nvPr>
        </p:nvSpPr>
        <p:spPr>
          <a:xfrm>
            <a:off x="8796337" y="3789363"/>
            <a:ext cx="3240087" cy="2879724"/>
          </a:xfrm>
          <a:solidFill>
            <a:schemeClr val="bg2"/>
          </a:solidFill>
        </p:spPr>
        <p:txBody>
          <a:bodyPr/>
          <a:lstStyle/>
          <a:p>
            <a:r>
              <a:rPr lang="en-GB"/>
              <a:t>Click icon to add picture</a:t>
            </a:r>
            <a:endParaRPr lang="en-US"/>
          </a:p>
        </p:txBody>
      </p:sp>
      <p:sp>
        <p:nvSpPr>
          <p:cNvPr id="11" name="Picture Placeholder 8"/>
          <p:cNvSpPr>
            <a:spLocks noGrp="1"/>
          </p:cNvSpPr>
          <p:nvPr>
            <p:ph type="pic" sz="quarter" idx="18"/>
          </p:nvPr>
        </p:nvSpPr>
        <p:spPr>
          <a:xfrm>
            <a:off x="8796338" y="1628775"/>
            <a:ext cx="3240087" cy="1979613"/>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195053247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36.Image_Gallery_1">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55575" y="3789362"/>
            <a:ext cx="4860925" cy="2879725"/>
          </a:xfrm>
          <a:solidFill>
            <a:schemeClr val="bg2"/>
          </a:solidFill>
        </p:spPr>
        <p:txBody>
          <a:bodyPr/>
          <a:lstStyle/>
          <a:p>
            <a:r>
              <a:rPr lang="en-GB"/>
              <a:t>Click icon to add picture</a:t>
            </a:r>
            <a:endParaRPr lang="en-US"/>
          </a:p>
        </p:txBody>
      </p:sp>
      <p:sp>
        <p:nvSpPr>
          <p:cNvPr id="8" name="Picture Placeholder 8"/>
          <p:cNvSpPr>
            <a:spLocks noGrp="1"/>
          </p:cNvSpPr>
          <p:nvPr>
            <p:ph type="pic" sz="quarter" idx="15"/>
          </p:nvPr>
        </p:nvSpPr>
        <p:spPr>
          <a:xfrm>
            <a:off x="159924" y="188913"/>
            <a:ext cx="4860925" cy="3419475"/>
          </a:xfrm>
          <a:solidFill>
            <a:schemeClr val="bg2"/>
          </a:solidFill>
        </p:spPr>
        <p:txBody>
          <a:bodyPr/>
          <a:lstStyle/>
          <a:p>
            <a:r>
              <a:rPr lang="en-GB"/>
              <a:t>Click icon to add picture</a:t>
            </a:r>
            <a:endParaRPr lang="en-US"/>
          </a:p>
        </p:txBody>
      </p:sp>
      <p:sp>
        <p:nvSpPr>
          <p:cNvPr id="9" name="Picture Placeholder 8"/>
          <p:cNvSpPr>
            <a:spLocks noGrp="1"/>
          </p:cNvSpPr>
          <p:nvPr>
            <p:ph type="pic" sz="quarter" idx="16"/>
          </p:nvPr>
        </p:nvSpPr>
        <p:spPr>
          <a:xfrm>
            <a:off x="5195888" y="188913"/>
            <a:ext cx="3421062" cy="3419475"/>
          </a:xfrm>
          <a:solidFill>
            <a:schemeClr val="bg2"/>
          </a:solidFill>
        </p:spPr>
        <p:txBody>
          <a:bodyPr/>
          <a:lstStyle/>
          <a:p>
            <a:r>
              <a:rPr lang="en-GB"/>
              <a:t>Click icon to add picture</a:t>
            </a:r>
            <a:endParaRPr lang="en-US"/>
          </a:p>
        </p:txBody>
      </p:sp>
      <p:sp>
        <p:nvSpPr>
          <p:cNvPr id="10" name="Picture Placeholder 8"/>
          <p:cNvSpPr>
            <a:spLocks noGrp="1"/>
          </p:cNvSpPr>
          <p:nvPr>
            <p:ph type="pic" sz="quarter" idx="17"/>
          </p:nvPr>
        </p:nvSpPr>
        <p:spPr>
          <a:xfrm>
            <a:off x="5195889" y="3789363"/>
            <a:ext cx="6840536" cy="2879724"/>
          </a:xfrm>
          <a:solidFill>
            <a:schemeClr val="bg2"/>
          </a:solidFill>
        </p:spPr>
        <p:txBody>
          <a:bodyPr/>
          <a:lstStyle/>
          <a:p>
            <a:r>
              <a:rPr lang="en-GB"/>
              <a:t>Click icon to add picture</a:t>
            </a:r>
            <a:endParaRPr lang="en-US"/>
          </a:p>
        </p:txBody>
      </p:sp>
      <p:sp>
        <p:nvSpPr>
          <p:cNvPr id="11" name="Picture Placeholder 8"/>
          <p:cNvSpPr>
            <a:spLocks noGrp="1"/>
          </p:cNvSpPr>
          <p:nvPr>
            <p:ph type="pic" sz="quarter" idx="18"/>
          </p:nvPr>
        </p:nvSpPr>
        <p:spPr>
          <a:xfrm>
            <a:off x="8796338" y="188913"/>
            <a:ext cx="3240087" cy="3419475"/>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271881053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37.Image_Gallery_2">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429001"/>
            <a:ext cx="4321175" cy="2879726"/>
          </a:xfrm>
          <a:solidFill>
            <a:schemeClr val="bg2"/>
          </a:solidFill>
        </p:spPr>
        <p:txBody>
          <a:bodyPr/>
          <a:lstStyle/>
          <a:p>
            <a:r>
              <a:rPr lang="en-GB"/>
              <a:t>Click icon to add picture</a:t>
            </a:r>
            <a:endParaRPr lang="en-US"/>
          </a:p>
        </p:txBody>
      </p:sp>
      <p:sp>
        <p:nvSpPr>
          <p:cNvPr id="8" name="Picture Placeholder 8"/>
          <p:cNvSpPr>
            <a:spLocks noGrp="1"/>
          </p:cNvSpPr>
          <p:nvPr>
            <p:ph type="pic" sz="quarter" idx="15"/>
          </p:nvPr>
        </p:nvSpPr>
        <p:spPr>
          <a:xfrm>
            <a:off x="695325" y="549276"/>
            <a:ext cx="4325524" cy="2700338"/>
          </a:xfrm>
          <a:solidFill>
            <a:schemeClr val="bg2"/>
          </a:solidFill>
        </p:spPr>
        <p:txBody>
          <a:bodyPr/>
          <a:lstStyle/>
          <a:p>
            <a:r>
              <a:rPr lang="en-GB"/>
              <a:t>Click icon to add picture</a:t>
            </a:r>
            <a:endParaRPr lang="en-US"/>
          </a:p>
        </p:txBody>
      </p:sp>
      <p:sp>
        <p:nvSpPr>
          <p:cNvPr id="9" name="Picture Placeholder 8"/>
          <p:cNvSpPr>
            <a:spLocks noGrp="1"/>
          </p:cNvSpPr>
          <p:nvPr>
            <p:ph type="pic" sz="quarter" idx="16"/>
          </p:nvPr>
        </p:nvSpPr>
        <p:spPr>
          <a:xfrm>
            <a:off x="5195888" y="549276"/>
            <a:ext cx="3421062" cy="2700338"/>
          </a:xfrm>
          <a:solidFill>
            <a:schemeClr val="bg2"/>
          </a:solidFill>
        </p:spPr>
        <p:txBody>
          <a:bodyPr/>
          <a:lstStyle/>
          <a:p>
            <a:r>
              <a:rPr lang="en-GB"/>
              <a:t>Click icon to add picture</a:t>
            </a:r>
            <a:endParaRPr lang="en-US"/>
          </a:p>
        </p:txBody>
      </p:sp>
      <p:sp>
        <p:nvSpPr>
          <p:cNvPr id="10" name="Picture Placeholder 8"/>
          <p:cNvSpPr>
            <a:spLocks noGrp="1"/>
          </p:cNvSpPr>
          <p:nvPr>
            <p:ph type="pic" sz="quarter" idx="17"/>
          </p:nvPr>
        </p:nvSpPr>
        <p:spPr>
          <a:xfrm>
            <a:off x="5195889" y="3429000"/>
            <a:ext cx="6300786" cy="2879725"/>
          </a:xfrm>
          <a:solidFill>
            <a:schemeClr val="bg2"/>
          </a:solidFill>
        </p:spPr>
        <p:txBody>
          <a:bodyPr/>
          <a:lstStyle/>
          <a:p>
            <a:r>
              <a:rPr lang="en-GB"/>
              <a:t>Click icon to add picture</a:t>
            </a:r>
            <a:endParaRPr lang="en-US"/>
          </a:p>
        </p:txBody>
      </p:sp>
      <p:sp>
        <p:nvSpPr>
          <p:cNvPr id="11" name="Picture Placeholder 8"/>
          <p:cNvSpPr>
            <a:spLocks noGrp="1"/>
          </p:cNvSpPr>
          <p:nvPr>
            <p:ph type="pic" sz="quarter" idx="18"/>
          </p:nvPr>
        </p:nvSpPr>
        <p:spPr>
          <a:xfrm>
            <a:off x="8796338" y="549276"/>
            <a:ext cx="2700337" cy="2700338"/>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295831205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38.Image_Gallery_3">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429000"/>
            <a:ext cx="5400675" cy="2879725"/>
          </a:xfrm>
          <a:solidFill>
            <a:schemeClr val="bg2"/>
          </a:solidFill>
        </p:spPr>
        <p:txBody>
          <a:bodyPr/>
          <a:lstStyle/>
          <a:p>
            <a:r>
              <a:rPr lang="en-GB"/>
              <a:t>Click icon to add picture</a:t>
            </a:r>
            <a:endParaRPr lang="en-US"/>
          </a:p>
        </p:txBody>
      </p:sp>
      <p:sp>
        <p:nvSpPr>
          <p:cNvPr id="8" name="Picture Placeholder 8"/>
          <p:cNvSpPr>
            <a:spLocks noGrp="1"/>
          </p:cNvSpPr>
          <p:nvPr>
            <p:ph type="pic" sz="quarter" idx="15"/>
          </p:nvPr>
        </p:nvSpPr>
        <p:spPr>
          <a:xfrm>
            <a:off x="695324" y="549276"/>
            <a:ext cx="5940425" cy="2700338"/>
          </a:xfrm>
          <a:solidFill>
            <a:schemeClr val="bg2"/>
          </a:solidFill>
        </p:spPr>
        <p:txBody>
          <a:bodyPr/>
          <a:lstStyle/>
          <a:p>
            <a:r>
              <a:rPr lang="en-GB"/>
              <a:t>Click icon to add picture</a:t>
            </a:r>
            <a:endParaRPr lang="en-US"/>
          </a:p>
        </p:txBody>
      </p:sp>
      <p:sp>
        <p:nvSpPr>
          <p:cNvPr id="10" name="Picture Placeholder 8"/>
          <p:cNvSpPr>
            <a:spLocks noGrp="1"/>
          </p:cNvSpPr>
          <p:nvPr>
            <p:ph type="pic" sz="quarter" idx="17"/>
          </p:nvPr>
        </p:nvSpPr>
        <p:spPr>
          <a:xfrm>
            <a:off x="6275387" y="3429001"/>
            <a:ext cx="5221287" cy="2879724"/>
          </a:xfrm>
          <a:solidFill>
            <a:schemeClr val="bg2"/>
          </a:solidFill>
        </p:spPr>
        <p:txBody>
          <a:bodyPr/>
          <a:lstStyle/>
          <a:p>
            <a:r>
              <a:rPr lang="en-GB"/>
              <a:t>Click icon to add picture</a:t>
            </a:r>
            <a:endParaRPr lang="en-US"/>
          </a:p>
        </p:txBody>
      </p:sp>
      <p:sp>
        <p:nvSpPr>
          <p:cNvPr id="11" name="Picture Placeholder 8"/>
          <p:cNvSpPr>
            <a:spLocks noGrp="1"/>
          </p:cNvSpPr>
          <p:nvPr>
            <p:ph type="pic" sz="quarter" idx="18"/>
          </p:nvPr>
        </p:nvSpPr>
        <p:spPr>
          <a:xfrm>
            <a:off x="6816726" y="549276"/>
            <a:ext cx="4679950" cy="2700338"/>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57286561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39.Image_Gallery_4">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608388"/>
            <a:ext cx="4321175" cy="2700337"/>
          </a:xfrm>
          <a:solidFill>
            <a:schemeClr val="bg2"/>
          </a:solidFill>
        </p:spPr>
        <p:txBody>
          <a:bodyPr/>
          <a:lstStyle/>
          <a:p>
            <a:r>
              <a:rPr lang="en-GB"/>
              <a:t>Click icon to add picture</a:t>
            </a:r>
            <a:endParaRPr lang="en-US"/>
          </a:p>
        </p:txBody>
      </p:sp>
      <p:sp>
        <p:nvSpPr>
          <p:cNvPr id="8" name="Picture Placeholder 8"/>
          <p:cNvSpPr>
            <a:spLocks noGrp="1"/>
          </p:cNvSpPr>
          <p:nvPr>
            <p:ph type="pic" sz="quarter" idx="15"/>
          </p:nvPr>
        </p:nvSpPr>
        <p:spPr>
          <a:xfrm>
            <a:off x="695324" y="549276"/>
            <a:ext cx="3240089" cy="2879724"/>
          </a:xfrm>
          <a:solidFill>
            <a:schemeClr val="bg2"/>
          </a:solidFill>
        </p:spPr>
        <p:txBody>
          <a:bodyPr/>
          <a:lstStyle/>
          <a:p>
            <a:r>
              <a:rPr lang="en-GB"/>
              <a:t>Click icon to add picture</a:t>
            </a:r>
            <a:endParaRPr lang="en-US"/>
          </a:p>
        </p:txBody>
      </p:sp>
      <p:sp>
        <p:nvSpPr>
          <p:cNvPr id="10" name="Picture Placeholder 8"/>
          <p:cNvSpPr>
            <a:spLocks noGrp="1"/>
          </p:cNvSpPr>
          <p:nvPr>
            <p:ph type="pic" sz="quarter" idx="17"/>
          </p:nvPr>
        </p:nvSpPr>
        <p:spPr>
          <a:xfrm>
            <a:off x="8256588" y="3608389"/>
            <a:ext cx="3240086" cy="2700336"/>
          </a:xfrm>
          <a:solidFill>
            <a:schemeClr val="bg2"/>
          </a:solidFill>
        </p:spPr>
        <p:txBody>
          <a:bodyPr/>
          <a:lstStyle/>
          <a:p>
            <a:r>
              <a:rPr lang="en-GB"/>
              <a:t>Click icon to add picture</a:t>
            </a:r>
            <a:endParaRPr lang="en-US"/>
          </a:p>
        </p:txBody>
      </p:sp>
      <p:sp>
        <p:nvSpPr>
          <p:cNvPr id="11" name="Picture Placeholder 8"/>
          <p:cNvSpPr>
            <a:spLocks noGrp="1"/>
          </p:cNvSpPr>
          <p:nvPr>
            <p:ph type="pic" sz="quarter" idx="18"/>
          </p:nvPr>
        </p:nvSpPr>
        <p:spPr>
          <a:xfrm>
            <a:off x="6816726" y="549276"/>
            <a:ext cx="4679950" cy="2879724"/>
          </a:xfrm>
          <a:solidFill>
            <a:schemeClr val="bg2"/>
          </a:solidFill>
        </p:spPr>
        <p:txBody>
          <a:bodyPr/>
          <a:lstStyle/>
          <a:p>
            <a:r>
              <a:rPr lang="en-GB"/>
              <a:t>Click icon to add picture</a:t>
            </a:r>
            <a:endParaRPr lang="en-US"/>
          </a:p>
        </p:txBody>
      </p:sp>
      <p:sp>
        <p:nvSpPr>
          <p:cNvPr id="9" name="Picture Placeholder 8"/>
          <p:cNvSpPr>
            <a:spLocks noGrp="1"/>
          </p:cNvSpPr>
          <p:nvPr>
            <p:ph type="pic" sz="quarter" idx="19"/>
          </p:nvPr>
        </p:nvSpPr>
        <p:spPr>
          <a:xfrm>
            <a:off x="4116388" y="549276"/>
            <a:ext cx="2519362" cy="2879724"/>
          </a:xfrm>
          <a:solidFill>
            <a:schemeClr val="bg2"/>
          </a:solidFill>
        </p:spPr>
        <p:txBody>
          <a:bodyPr/>
          <a:lstStyle/>
          <a:p>
            <a:r>
              <a:rPr lang="en-GB"/>
              <a:t>Click icon to add picture</a:t>
            </a:r>
            <a:endParaRPr lang="en-US"/>
          </a:p>
        </p:txBody>
      </p:sp>
      <p:sp>
        <p:nvSpPr>
          <p:cNvPr id="12" name="Picture Placeholder 8"/>
          <p:cNvSpPr>
            <a:spLocks noGrp="1"/>
          </p:cNvSpPr>
          <p:nvPr>
            <p:ph type="pic" sz="quarter" idx="20"/>
          </p:nvPr>
        </p:nvSpPr>
        <p:spPr>
          <a:xfrm>
            <a:off x="5195888" y="3608388"/>
            <a:ext cx="2879725" cy="2700336"/>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216595429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40.Image_Gallery_5">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789362"/>
            <a:ext cx="2339975" cy="2519363"/>
          </a:xfrm>
          <a:solidFill>
            <a:schemeClr val="bg2"/>
          </a:solidFill>
        </p:spPr>
        <p:txBody>
          <a:bodyPr/>
          <a:lstStyle/>
          <a:p>
            <a:r>
              <a:rPr lang="en-GB"/>
              <a:t>Click icon to add picture</a:t>
            </a:r>
            <a:endParaRPr lang="en-US"/>
          </a:p>
        </p:txBody>
      </p:sp>
      <p:sp>
        <p:nvSpPr>
          <p:cNvPr id="8" name="Picture Placeholder 8"/>
          <p:cNvSpPr>
            <a:spLocks noGrp="1"/>
          </p:cNvSpPr>
          <p:nvPr>
            <p:ph type="pic" sz="quarter" idx="15"/>
          </p:nvPr>
        </p:nvSpPr>
        <p:spPr>
          <a:xfrm>
            <a:off x="695324" y="549275"/>
            <a:ext cx="3240089" cy="3059113"/>
          </a:xfrm>
          <a:solidFill>
            <a:schemeClr val="bg2"/>
          </a:solidFill>
        </p:spPr>
        <p:txBody>
          <a:bodyPr/>
          <a:lstStyle/>
          <a:p>
            <a:r>
              <a:rPr lang="en-GB"/>
              <a:t>Click icon to add picture</a:t>
            </a:r>
            <a:endParaRPr lang="en-US"/>
          </a:p>
        </p:txBody>
      </p:sp>
      <p:sp>
        <p:nvSpPr>
          <p:cNvPr id="10" name="Picture Placeholder 8"/>
          <p:cNvSpPr>
            <a:spLocks noGrp="1"/>
          </p:cNvSpPr>
          <p:nvPr>
            <p:ph type="pic" sz="quarter" idx="17"/>
          </p:nvPr>
        </p:nvSpPr>
        <p:spPr>
          <a:xfrm>
            <a:off x="6637338" y="3789363"/>
            <a:ext cx="4859335" cy="2519362"/>
          </a:xfrm>
          <a:solidFill>
            <a:schemeClr val="bg2"/>
          </a:solidFill>
        </p:spPr>
        <p:txBody>
          <a:bodyPr/>
          <a:lstStyle/>
          <a:p>
            <a:r>
              <a:rPr lang="en-GB"/>
              <a:t>Click icon to add picture</a:t>
            </a:r>
            <a:endParaRPr lang="en-US"/>
          </a:p>
        </p:txBody>
      </p:sp>
      <p:sp>
        <p:nvSpPr>
          <p:cNvPr id="11" name="Picture Placeholder 8"/>
          <p:cNvSpPr>
            <a:spLocks noGrp="1"/>
          </p:cNvSpPr>
          <p:nvPr>
            <p:ph type="pic" sz="quarter" idx="18"/>
          </p:nvPr>
        </p:nvSpPr>
        <p:spPr>
          <a:xfrm>
            <a:off x="8975726" y="549275"/>
            <a:ext cx="2520950" cy="3059113"/>
          </a:xfrm>
          <a:solidFill>
            <a:schemeClr val="bg2"/>
          </a:solidFill>
        </p:spPr>
        <p:txBody>
          <a:bodyPr/>
          <a:lstStyle/>
          <a:p>
            <a:r>
              <a:rPr lang="en-GB"/>
              <a:t>Click icon to add picture</a:t>
            </a:r>
            <a:endParaRPr lang="en-US"/>
          </a:p>
        </p:txBody>
      </p:sp>
      <p:sp>
        <p:nvSpPr>
          <p:cNvPr id="9" name="Picture Placeholder 8"/>
          <p:cNvSpPr>
            <a:spLocks noGrp="1"/>
          </p:cNvSpPr>
          <p:nvPr>
            <p:ph type="pic" sz="quarter" idx="19"/>
          </p:nvPr>
        </p:nvSpPr>
        <p:spPr>
          <a:xfrm>
            <a:off x="4116388" y="549275"/>
            <a:ext cx="4679950" cy="3059113"/>
          </a:xfrm>
          <a:solidFill>
            <a:schemeClr val="bg2"/>
          </a:solidFill>
        </p:spPr>
        <p:txBody>
          <a:bodyPr/>
          <a:lstStyle/>
          <a:p>
            <a:r>
              <a:rPr lang="en-GB"/>
              <a:t>Click icon to add picture</a:t>
            </a:r>
            <a:endParaRPr lang="en-US"/>
          </a:p>
        </p:txBody>
      </p:sp>
      <p:sp>
        <p:nvSpPr>
          <p:cNvPr id="12" name="Picture Placeholder 8"/>
          <p:cNvSpPr>
            <a:spLocks noGrp="1"/>
          </p:cNvSpPr>
          <p:nvPr>
            <p:ph type="pic" sz="quarter" idx="20"/>
          </p:nvPr>
        </p:nvSpPr>
        <p:spPr>
          <a:xfrm>
            <a:off x="3216276" y="3789362"/>
            <a:ext cx="3240087" cy="2519362"/>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324065145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41.Image_Gallery_6">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549276"/>
            <a:ext cx="3600450" cy="5759450"/>
          </a:xfrm>
          <a:solidFill>
            <a:schemeClr val="bg2"/>
          </a:solidFill>
        </p:spPr>
        <p:txBody>
          <a:bodyPr/>
          <a:lstStyle/>
          <a:p>
            <a:r>
              <a:rPr lang="en-GB"/>
              <a:t>Click icon to add picture</a:t>
            </a:r>
            <a:endParaRPr lang="en-US"/>
          </a:p>
        </p:txBody>
      </p:sp>
      <p:sp>
        <p:nvSpPr>
          <p:cNvPr id="10" name="Picture Placeholder 8"/>
          <p:cNvSpPr>
            <a:spLocks noGrp="1"/>
          </p:cNvSpPr>
          <p:nvPr>
            <p:ph type="pic" sz="quarter" idx="17"/>
          </p:nvPr>
        </p:nvSpPr>
        <p:spPr>
          <a:xfrm>
            <a:off x="8075613" y="3789363"/>
            <a:ext cx="3421060" cy="2519362"/>
          </a:xfrm>
          <a:solidFill>
            <a:schemeClr val="bg2"/>
          </a:solidFill>
        </p:spPr>
        <p:txBody>
          <a:bodyPr/>
          <a:lstStyle/>
          <a:p>
            <a:r>
              <a:rPr lang="en-GB"/>
              <a:t>Click icon to add picture</a:t>
            </a:r>
            <a:endParaRPr lang="en-US"/>
          </a:p>
        </p:txBody>
      </p:sp>
      <p:sp>
        <p:nvSpPr>
          <p:cNvPr id="11" name="Picture Placeholder 8"/>
          <p:cNvSpPr>
            <a:spLocks noGrp="1"/>
          </p:cNvSpPr>
          <p:nvPr>
            <p:ph type="pic" sz="quarter" idx="18"/>
          </p:nvPr>
        </p:nvSpPr>
        <p:spPr>
          <a:xfrm>
            <a:off x="8796338" y="549275"/>
            <a:ext cx="2700338" cy="3059113"/>
          </a:xfrm>
          <a:solidFill>
            <a:schemeClr val="bg2"/>
          </a:solidFill>
        </p:spPr>
        <p:txBody>
          <a:bodyPr/>
          <a:lstStyle/>
          <a:p>
            <a:r>
              <a:rPr lang="en-GB"/>
              <a:t>Click icon to add picture</a:t>
            </a:r>
            <a:endParaRPr lang="en-US"/>
          </a:p>
        </p:txBody>
      </p:sp>
      <p:sp>
        <p:nvSpPr>
          <p:cNvPr id="9" name="Picture Placeholder 8"/>
          <p:cNvSpPr>
            <a:spLocks noGrp="1"/>
          </p:cNvSpPr>
          <p:nvPr>
            <p:ph type="pic" sz="quarter" idx="19"/>
          </p:nvPr>
        </p:nvSpPr>
        <p:spPr>
          <a:xfrm>
            <a:off x="4475162" y="549275"/>
            <a:ext cx="4141787" cy="3059113"/>
          </a:xfrm>
          <a:solidFill>
            <a:schemeClr val="bg2"/>
          </a:solidFill>
        </p:spPr>
        <p:txBody>
          <a:bodyPr/>
          <a:lstStyle/>
          <a:p>
            <a:r>
              <a:rPr lang="en-GB"/>
              <a:t>Click icon to add picture</a:t>
            </a:r>
            <a:endParaRPr lang="en-US"/>
          </a:p>
        </p:txBody>
      </p:sp>
      <p:sp>
        <p:nvSpPr>
          <p:cNvPr id="12" name="Picture Placeholder 8"/>
          <p:cNvSpPr>
            <a:spLocks noGrp="1"/>
          </p:cNvSpPr>
          <p:nvPr>
            <p:ph type="pic" sz="quarter" idx="20"/>
          </p:nvPr>
        </p:nvSpPr>
        <p:spPr>
          <a:xfrm>
            <a:off x="4475163" y="3789362"/>
            <a:ext cx="3421062" cy="2519362"/>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236829649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42.Full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12192000" cy="6858001"/>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5" y="6140468"/>
            <a:ext cx="10801350" cy="531795"/>
          </a:xfrm>
        </p:spPr>
        <p:txBody>
          <a:bodyPr>
            <a:normAutofit/>
          </a:bodyPr>
          <a:lstStyle>
            <a:lvl1pPr>
              <a:defRPr sz="1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212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Title_Slide_Revers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a:t>CLICK TO EDIT MASTER TITLE STYLE</a:t>
            </a:r>
          </a:p>
        </p:txBody>
      </p:sp>
      <p:pic>
        <p:nvPicPr>
          <p:cNvPr id="6" name="Picture 5"/>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815634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Title_With_Content_And_Small_Image_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5325" y="620181"/>
            <a:ext cx="9180514" cy="1008594"/>
          </a:xfrm>
        </p:spPr>
        <p:txBody>
          <a:bodyPr/>
          <a:lstStyle/>
          <a:p>
            <a:r>
              <a:rPr lang="en-US"/>
              <a:t>CLICK TO EDIT MASTER TITLE STYLE</a:t>
            </a:r>
          </a:p>
        </p:txBody>
      </p:sp>
      <p:sp>
        <p:nvSpPr>
          <p:cNvPr id="3" name="Content Placeholder 2"/>
          <p:cNvSpPr>
            <a:spLocks noGrp="1"/>
          </p:cNvSpPr>
          <p:nvPr>
            <p:ph idx="1"/>
          </p:nvPr>
        </p:nvSpPr>
        <p:spPr>
          <a:xfrm>
            <a:off x="695327" y="1628775"/>
            <a:ext cx="9180512"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9180513"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7" name="Picture Placeholder 8"/>
          <p:cNvSpPr>
            <a:spLocks noGrp="1"/>
          </p:cNvSpPr>
          <p:nvPr>
            <p:ph type="pic" sz="quarter" idx="14"/>
          </p:nvPr>
        </p:nvSpPr>
        <p:spPr>
          <a:xfrm>
            <a:off x="10056814" y="0"/>
            <a:ext cx="2135186" cy="6858000"/>
          </a:xfrm>
          <a:solidFill>
            <a:schemeClr val="bg2"/>
          </a:solidFill>
        </p:spPr>
        <p:txBody>
          <a:bodyPr/>
          <a:lstStyle/>
          <a:p>
            <a:endParaRPr lang="en-US"/>
          </a:p>
        </p:txBody>
      </p:sp>
    </p:spTree>
    <p:extLst>
      <p:ext uri="{BB962C8B-B14F-4D97-AF65-F5344CB8AC3E}">
        <p14:creationId xmlns:p14="http://schemas.microsoft.com/office/powerpoint/2010/main" val="16706344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43.Title_With_Widescreen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6" y="1628776"/>
            <a:ext cx="10801348" cy="467995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00741382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44.Title_With_Image_Gallery_2">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6" y="1628776"/>
            <a:ext cx="7200899" cy="467995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p:txBody>
          <a:bodyPr/>
          <a:lstStyle/>
          <a:p>
            <a:r>
              <a:rPr lang="en-US" dirty="0"/>
              <a:t>CLICK TO EDIT MASTER TITLE STYLE</a:t>
            </a:r>
          </a:p>
        </p:txBody>
      </p:sp>
      <p:sp>
        <p:nvSpPr>
          <p:cNvPr id="4" name="Picture Placeholder 8"/>
          <p:cNvSpPr>
            <a:spLocks noGrp="1"/>
          </p:cNvSpPr>
          <p:nvPr>
            <p:ph type="pic" sz="quarter" idx="15"/>
          </p:nvPr>
        </p:nvSpPr>
        <p:spPr>
          <a:xfrm>
            <a:off x="8075613" y="3789363"/>
            <a:ext cx="3421061" cy="2519362"/>
          </a:xfrm>
          <a:solidFill>
            <a:schemeClr val="bg2"/>
          </a:solidFill>
        </p:spPr>
        <p:txBody>
          <a:bodyPr/>
          <a:lstStyle/>
          <a:p>
            <a:r>
              <a:rPr lang="en-GB"/>
              <a:t>Click icon to add picture</a:t>
            </a:r>
            <a:endParaRPr lang="en-US"/>
          </a:p>
        </p:txBody>
      </p:sp>
      <p:sp>
        <p:nvSpPr>
          <p:cNvPr id="5" name="Picture Placeholder 8"/>
          <p:cNvSpPr>
            <a:spLocks noGrp="1"/>
          </p:cNvSpPr>
          <p:nvPr>
            <p:ph type="pic" sz="quarter" idx="16"/>
          </p:nvPr>
        </p:nvSpPr>
        <p:spPr>
          <a:xfrm>
            <a:off x="8075614" y="1628775"/>
            <a:ext cx="3421061" cy="1979613"/>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57349951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45.Title_With_Image_Gallery_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695325" y="1628775"/>
            <a:ext cx="5221288" cy="4679950"/>
          </a:xfrm>
          <a:solidFill>
            <a:schemeClr val="bg2"/>
          </a:solidFill>
        </p:spPr>
        <p:txBody>
          <a:bodyPr/>
          <a:lstStyle/>
          <a:p>
            <a:r>
              <a:rPr lang="en-GB"/>
              <a:t>Click icon to add picture</a:t>
            </a:r>
            <a:endParaRPr lang="en-US"/>
          </a:p>
        </p:txBody>
      </p:sp>
      <p:sp>
        <p:nvSpPr>
          <p:cNvPr id="9" name="Picture Placeholder 8"/>
          <p:cNvSpPr>
            <a:spLocks noGrp="1"/>
          </p:cNvSpPr>
          <p:nvPr>
            <p:ph type="pic" sz="quarter" idx="14"/>
          </p:nvPr>
        </p:nvSpPr>
        <p:spPr>
          <a:xfrm>
            <a:off x="6096000" y="1628775"/>
            <a:ext cx="5400675" cy="1800225"/>
          </a:xfrm>
          <a:solidFill>
            <a:schemeClr val="bg2"/>
          </a:solidFill>
        </p:spPr>
        <p:txBody>
          <a:bodyPr/>
          <a:lstStyle/>
          <a:p>
            <a:r>
              <a:rPr lang="en-GB"/>
              <a:t>Click icon to add picture</a:t>
            </a:r>
            <a:endParaRPr lang="en-US"/>
          </a:p>
        </p:txBody>
      </p:sp>
      <p:sp>
        <p:nvSpPr>
          <p:cNvPr id="7" name="Picture Placeholder 8"/>
          <p:cNvSpPr>
            <a:spLocks noGrp="1"/>
          </p:cNvSpPr>
          <p:nvPr>
            <p:ph type="pic" sz="quarter" idx="15"/>
          </p:nvPr>
        </p:nvSpPr>
        <p:spPr>
          <a:xfrm>
            <a:off x="6096000" y="3608388"/>
            <a:ext cx="2700338" cy="2700337"/>
          </a:xfrm>
          <a:solidFill>
            <a:schemeClr val="bg2"/>
          </a:solidFill>
        </p:spPr>
        <p:txBody>
          <a:bodyPr/>
          <a:lstStyle/>
          <a:p>
            <a:r>
              <a:rPr lang="en-GB"/>
              <a:t>Click icon to add picture</a:t>
            </a:r>
            <a:endParaRPr lang="en-US"/>
          </a:p>
        </p:txBody>
      </p:sp>
      <p:sp>
        <p:nvSpPr>
          <p:cNvPr id="10" name="Picture Placeholder 8"/>
          <p:cNvSpPr>
            <a:spLocks noGrp="1"/>
          </p:cNvSpPr>
          <p:nvPr>
            <p:ph type="pic" sz="quarter" idx="16"/>
          </p:nvPr>
        </p:nvSpPr>
        <p:spPr>
          <a:xfrm>
            <a:off x="8975724" y="3608388"/>
            <a:ext cx="2520951" cy="2700337"/>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101504537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46.Title_With_Image_Gallery_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1" y="1628774"/>
            <a:ext cx="5016500" cy="5229225"/>
          </a:xfrm>
          <a:solidFill>
            <a:schemeClr val="bg2"/>
          </a:solidFill>
        </p:spPr>
        <p:txBody>
          <a:bodyPr/>
          <a:lstStyle/>
          <a:p>
            <a:r>
              <a:rPr lang="en-GB"/>
              <a:t>Click icon to add picture</a:t>
            </a:r>
            <a:endParaRPr lang="en-US"/>
          </a:p>
        </p:txBody>
      </p:sp>
      <p:sp>
        <p:nvSpPr>
          <p:cNvPr id="9" name="Picture Placeholder 8"/>
          <p:cNvSpPr>
            <a:spLocks noGrp="1"/>
          </p:cNvSpPr>
          <p:nvPr>
            <p:ph type="pic" sz="quarter" idx="14"/>
          </p:nvPr>
        </p:nvSpPr>
        <p:spPr>
          <a:xfrm>
            <a:off x="5195890" y="1628775"/>
            <a:ext cx="3600448" cy="1979613"/>
          </a:xfrm>
          <a:solidFill>
            <a:schemeClr val="bg2"/>
          </a:solidFill>
        </p:spPr>
        <p:txBody>
          <a:bodyPr/>
          <a:lstStyle/>
          <a:p>
            <a:r>
              <a:rPr lang="en-GB"/>
              <a:t>Click icon to add picture</a:t>
            </a:r>
            <a:endParaRPr lang="en-US"/>
          </a:p>
        </p:txBody>
      </p:sp>
      <p:sp>
        <p:nvSpPr>
          <p:cNvPr id="7" name="Picture Placeholder 8"/>
          <p:cNvSpPr>
            <a:spLocks noGrp="1"/>
          </p:cNvSpPr>
          <p:nvPr>
            <p:ph type="pic" sz="quarter" idx="15"/>
          </p:nvPr>
        </p:nvSpPr>
        <p:spPr>
          <a:xfrm>
            <a:off x="5195887" y="3789362"/>
            <a:ext cx="3600451" cy="3068637"/>
          </a:xfrm>
          <a:solidFill>
            <a:schemeClr val="bg2"/>
          </a:solidFill>
        </p:spPr>
        <p:txBody>
          <a:bodyPr/>
          <a:lstStyle/>
          <a:p>
            <a:r>
              <a:rPr lang="en-GB"/>
              <a:t>Click icon to add picture</a:t>
            </a:r>
            <a:endParaRPr lang="en-US"/>
          </a:p>
        </p:txBody>
      </p:sp>
      <p:sp>
        <p:nvSpPr>
          <p:cNvPr id="10" name="Picture Placeholder 8"/>
          <p:cNvSpPr>
            <a:spLocks noGrp="1"/>
          </p:cNvSpPr>
          <p:nvPr>
            <p:ph type="pic" sz="quarter" idx="16"/>
          </p:nvPr>
        </p:nvSpPr>
        <p:spPr>
          <a:xfrm>
            <a:off x="8975725" y="1628775"/>
            <a:ext cx="3216276" cy="5229225"/>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417900960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47.Title_With_Full_Bleed_Widescreen_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Slide Number Placeholder 5"/>
          <p:cNvSpPr>
            <a:spLocks noGrp="1"/>
          </p:cNvSpPr>
          <p:nvPr>
            <p:ph type="sldNum" sz="quarter" idx="12"/>
          </p:nvPr>
        </p:nvSpPr>
        <p:spPr>
          <a:xfrm>
            <a:off x="695325" y="6160675"/>
            <a:ext cx="10801350" cy="360363"/>
          </a:xfrm>
          <a:prstGeom prst="rect">
            <a:avLst/>
          </a:prstGeom>
        </p:spPr>
        <p:txBody>
          <a:bodyPr/>
          <a:lstStyle/>
          <a:p>
            <a:fld id="{5B8E0428-9580-9F48-BD8B-8376B6F02898}" type="slidenum">
              <a:rPr lang="en-US" smtClean="0"/>
              <a:t>‹#›</a:t>
            </a:fld>
            <a:endParaRPr lang="en-US"/>
          </a:p>
        </p:txBody>
      </p:sp>
      <p:sp>
        <p:nvSpPr>
          <p:cNvPr id="9" name="Picture Placeholder 8"/>
          <p:cNvSpPr>
            <a:spLocks noGrp="1"/>
          </p:cNvSpPr>
          <p:nvPr>
            <p:ph type="pic" sz="quarter" idx="13"/>
          </p:nvPr>
        </p:nvSpPr>
        <p:spPr>
          <a:xfrm>
            <a:off x="0" y="1628775"/>
            <a:ext cx="12191999" cy="5229225"/>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4441008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48.Title_With_Two_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695325" y="1628775"/>
            <a:ext cx="5221288" cy="4679950"/>
          </a:xfrm>
          <a:solidFill>
            <a:schemeClr val="bg2"/>
          </a:solidFill>
        </p:spPr>
        <p:txBody>
          <a:bodyPr/>
          <a:lstStyle/>
          <a:p>
            <a:r>
              <a:rPr lang="en-GB"/>
              <a:t>Click icon to add picture</a:t>
            </a:r>
            <a:endParaRPr lang="en-US"/>
          </a:p>
        </p:txBody>
      </p:sp>
      <p:sp>
        <p:nvSpPr>
          <p:cNvPr id="9" name="Picture Placeholder 8"/>
          <p:cNvSpPr>
            <a:spLocks noGrp="1"/>
          </p:cNvSpPr>
          <p:nvPr>
            <p:ph type="pic" sz="quarter" idx="14"/>
          </p:nvPr>
        </p:nvSpPr>
        <p:spPr>
          <a:xfrm>
            <a:off x="6275387" y="1628775"/>
            <a:ext cx="5221288" cy="4679950"/>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253674245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49.Title_With_Three_Images_And_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515938" y="1627981"/>
            <a:ext cx="3600450" cy="3960813"/>
          </a:xfrm>
          <a:solidFill>
            <a:schemeClr val="bg2"/>
          </a:solidFill>
        </p:spPr>
        <p:txBody>
          <a:bodyPr/>
          <a:lstStyle/>
          <a:p>
            <a:r>
              <a:rPr lang="en-GB"/>
              <a:t>Click icon to add picture</a:t>
            </a:r>
            <a:endParaRPr lang="en-US"/>
          </a:p>
        </p:txBody>
      </p:sp>
      <p:sp>
        <p:nvSpPr>
          <p:cNvPr id="15" name="Text Placeholder 7"/>
          <p:cNvSpPr>
            <a:spLocks noGrp="1"/>
          </p:cNvSpPr>
          <p:nvPr>
            <p:ph type="body" sz="quarter" idx="14"/>
          </p:nvPr>
        </p:nvSpPr>
        <p:spPr>
          <a:xfrm>
            <a:off x="515938" y="5769769"/>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16" name="Picture Placeholder 8"/>
          <p:cNvSpPr>
            <a:spLocks noGrp="1"/>
          </p:cNvSpPr>
          <p:nvPr>
            <p:ph type="pic" sz="quarter" idx="15"/>
          </p:nvPr>
        </p:nvSpPr>
        <p:spPr>
          <a:xfrm>
            <a:off x="4295775" y="1627981"/>
            <a:ext cx="3600450" cy="3960813"/>
          </a:xfrm>
          <a:solidFill>
            <a:schemeClr val="bg2"/>
          </a:solidFill>
        </p:spPr>
        <p:txBody>
          <a:bodyPr/>
          <a:lstStyle/>
          <a:p>
            <a:r>
              <a:rPr lang="en-GB"/>
              <a:t>Click icon to add picture</a:t>
            </a:r>
            <a:endParaRPr lang="en-US"/>
          </a:p>
        </p:txBody>
      </p:sp>
      <p:sp>
        <p:nvSpPr>
          <p:cNvPr id="17" name="Text Placeholder 7"/>
          <p:cNvSpPr>
            <a:spLocks noGrp="1"/>
          </p:cNvSpPr>
          <p:nvPr>
            <p:ph type="body" sz="quarter" idx="16"/>
          </p:nvPr>
        </p:nvSpPr>
        <p:spPr>
          <a:xfrm>
            <a:off x="4295775" y="5769769"/>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18" name="Picture Placeholder 8"/>
          <p:cNvSpPr>
            <a:spLocks noGrp="1"/>
          </p:cNvSpPr>
          <p:nvPr>
            <p:ph type="pic" sz="quarter" idx="17"/>
          </p:nvPr>
        </p:nvSpPr>
        <p:spPr>
          <a:xfrm>
            <a:off x="8075613" y="1627981"/>
            <a:ext cx="3600450" cy="3960813"/>
          </a:xfrm>
          <a:solidFill>
            <a:schemeClr val="bg2"/>
          </a:solidFill>
        </p:spPr>
        <p:txBody>
          <a:bodyPr/>
          <a:lstStyle/>
          <a:p>
            <a:r>
              <a:rPr lang="en-GB"/>
              <a:t>Click icon to add picture</a:t>
            </a:r>
            <a:endParaRPr lang="en-US"/>
          </a:p>
        </p:txBody>
      </p:sp>
      <p:sp>
        <p:nvSpPr>
          <p:cNvPr id="19" name="Text Placeholder 7"/>
          <p:cNvSpPr>
            <a:spLocks noGrp="1"/>
          </p:cNvSpPr>
          <p:nvPr>
            <p:ph type="body" sz="quarter" idx="18"/>
          </p:nvPr>
        </p:nvSpPr>
        <p:spPr>
          <a:xfrm>
            <a:off x="8075613" y="5768975"/>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139737270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50.Title_With_Three_Images_And_Tex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8" y="3942412"/>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515938" y="4516942"/>
            <a:ext cx="3600450" cy="1791783"/>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Picture Placeholder 8"/>
          <p:cNvSpPr>
            <a:spLocks noGrp="1"/>
          </p:cNvSpPr>
          <p:nvPr>
            <p:ph type="pic" sz="quarter" idx="13"/>
          </p:nvPr>
        </p:nvSpPr>
        <p:spPr>
          <a:xfrm>
            <a:off x="515938" y="1627982"/>
            <a:ext cx="3600450" cy="2161381"/>
          </a:xfrm>
          <a:solidFill>
            <a:schemeClr val="bg2"/>
          </a:solidFill>
        </p:spPr>
        <p:txBody>
          <a:bodyPr/>
          <a:lstStyle/>
          <a:p>
            <a:r>
              <a:rPr lang="en-GB"/>
              <a:t>Click icon to add picture</a:t>
            </a:r>
            <a:endParaRPr lang="en-US"/>
          </a:p>
        </p:txBody>
      </p:sp>
      <p:sp>
        <p:nvSpPr>
          <p:cNvPr id="11" name="Picture Placeholder 8"/>
          <p:cNvSpPr>
            <a:spLocks noGrp="1"/>
          </p:cNvSpPr>
          <p:nvPr>
            <p:ph type="pic" sz="quarter" idx="15"/>
          </p:nvPr>
        </p:nvSpPr>
        <p:spPr>
          <a:xfrm>
            <a:off x="4295775" y="1627982"/>
            <a:ext cx="3600450" cy="2161381"/>
          </a:xfrm>
          <a:solidFill>
            <a:schemeClr val="bg2"/>
          </a:solidFill>
        </p:spPr>
        <p:txBody>
          <a:bodyPr/>
          <a:lstStyle/>
          <a:p>
            <a:r>
              <a:rPr lang="en-GB"/>
              <a:t>Click icon to add picture</a:t>
            </a:r>
            <a:endParaRPr lang="en-US"/>
          </a:p>
        </p:txBody>
      </p:sp>
      <p:sp>
        <p:nvSpPr>
          <p:cNvPr id="12" name="Picture Placeholder 8"/>
          <p:cNvSpPr>
            <a:spLocks noGrp="1"/>
          </p:cNvSpPr>
          <p:nvPr>
            <p:ph type="pic" sz="quarter" idx="17"/>
          </p:nvPr>
        </p:nvSpPr>
        <p:spPr>
          <a:xfrm>
            <a:off x="8075613" y="1627982"/>
            <a:ext cx="3600450" cy="2161381"/>
          </a:xfrm>
          <a:solidFill>
            <a:schemeClr val="bg2"/>
          </a:solidFill>
        </p:spPr>
        <p:txBody>
          <a:bodyPr/>
          <a:lstStyle/>
          <a:p>
            <a:r>
              <a:rPr lang="en-GB"/>
              <a:t>Click icon to add picture</a:t>
            </a:r>
            <a:endParaRPr lang="en-US"/>
          </a:p>
        </p:txBody>
      </p:sp>
      <p:sp>
        <p:nvSpPr>
          <p:cNvPr id="15"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16" name="Text Placeholder 2"/>
          <p:cNvSpPr>
            <a:spLocks noGrp="1"/>
          </p:cNvSpPr>
          <p:nvPr>
            <p:ph type="body" idx="18"/>
          </p:nvPr>
        </p:nvSpPr>
        <p:spPr>
          <a:xfrm>
            <a:off x="4295775" y="3942412"/>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7" name="Content Placeholder 3"/>
          <p:cNvSpPr>
            <a:spLocks noGrp="1"/>
          </p:cNvSpPr>
          <p:nvPr>
            <p:ph sz="half" idx="19"/>
          </p:nvPr>
        </p:nvSpPr>
        <p:spPr>
          <a:xfrm>
            <a:off x="4295775" y="4516942"/>
            <a:ext cx="3600450" cy="1791783"/>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8" name="Text Placeholder 2"/>
          <p:cNvSpPr>
            <a:spLocks noGrp="1"/>
          </p:cNvSpPr>
          <p:nvPr>
            <p:ph type="body" idx="20"/>
          </p:nvPr>
        </p:nvSpPr>
        <p:spPr>
          <a:xfrm>
            <a:off x="8075612" y="3942412"/>
            <a:ext cx="3600451"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Content Placeholder 3"/>
          <p:cNvSpPr>
            <a:spLocks noGrp="1"/>
          </p:cNvSpPr>
          <p:nvPr>
            <p:ph sz="half" idx="21"/>
          </p:nvPr>
        </p:nvSpPr>
        <p:spPr>
          <a:xfrm>
            <a:off x="8075612" y="4516942"/>
            <a:ext cx="3600451" cy="1791783"/>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52433007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51.Title_With_Two_Images_And_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695325" y="1627981"/>
            <a:ext cx="5221287" cy="3960813"/>
          </a:xfrm>
          <a:solidFill>
            <a:schemeClr val="bg2"/>
          </a:solidFill>
        </p:spPr>
        <p:txBody>
          <a:bodyPr/>
          <a:lstStyle/>
          <a:p>
            <a:r>
              <a:rPr lang="en-GB"/>
              <a:t>Click icon to add picture</a:t>
            </a:r>
            <a:endParaRPr lang="en-US"/>
          </a:p>
        </p:txBody>
      </p:sp>
      <p:sp>
        <p:nvSpPr>
          <p:cNvPr id="15" name="Text Placeholder 7"/>
          <p:cNvSpPr>
            <a:spLocks noGrp="1"/>
          </p:cNvSpPr>
          <p:nvPr>
            <p:ph type="body" sz="quarter" idx="14"/>
          </p:nvPr>
        </p:nvSpPr>
        <p:spPr>
          <a:xfrm>
            <a:off x="695325" y="5769769"/>
            <a:ext cx="5221287"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18" name="Picture Placeholder 8"/>
          <p:cNvSpPr>
            <a:spLocks noGrp="1"/>
          </p:cNvSpPr>
          <p:nvPr>
            <p:ph type="pic" sz="quarter" idx="17"/>
          </p:nvPr>
        </p:nvSpPr>
        <p:spPr>
          <a:xfrm>
            <a:off x="6275388" y="1627981"/>
            <a:ext cx="5221287" cy="3960813"/>
          </a:xfrm>
          <a:solidFill>
            <a:schemeClr val="bg2"/>
          </a:solidFill>
        </p:spPr>
        <p:txBody>
          <a:bodyPr/>
          <a:lstStyle/>
          <a:p>
            <a:r>
              <a:rPr lang="en-GB"/>
              <a:t>Click icon to add picture</a:t>
            </a:r>
            <a:endParaRPr lang="en-US"/>
          </a:p>
        </p:txBody>
      </p:sp>
      <p:sp>
        <p:nvSpPr>
          <p:cNvPr id="19" name="Text Placeholder 7"/>
          <p:cNvSpPr>
            <a:spLocks noGrp="1"/>
          </p:cNvSpPr>
          <p:nvPr>
            <p:ph type="body" sz="quarter" idx="18"/>
          </p:nvPr>
        </p:nvSpPr>
        <p:spPr>
          <a:xfrm>
            <a:off x="6275388" y="5768975"/>
            <a:ext cx="5221287"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199857371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52.Title_With_Two_Images_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334963" y="1628774"/>
            <a:ext cx="5581650" cy="4860925"/>
          </a:xfrm>
          <a:solidFill>
            <a:schemeClr val="bg2"/>
          </a:solidFill>
        </p:spPr>
        <p:txBody>
          <a:bodyPr/>
          <a:lstStyle/>
          <a:p>
            <a:r>
              <a:rPr lang="en-GB"/>
              <a:t>Click icon to add picture</a:t>
            </a:r>
            <a:endParaRPr lang="en-US"/>
          </a:p>
        </p:txBody>
      </p:sp>
      <p:sp>
        <p:nvSpPr>
          <p:cNvPr id="9" name="Picture Placeholder 8"/>
          <p:cNvSpPr>
            <a:spLocks noGrp="1"/>
          </p:cNvSpPr>
          <p:nvPr>
            <p:ph type="pic" sz="quarter" idx="14"/>
          </p:nvPr>
        </p:nvSpPr>
        <p:spPr>
          <a:xfrm>
            <a:off x="6275387" y="1628774"/>
            <a:ext cx="5581651" cy="4860925"/>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30725531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Title_With_Content_And_Midsize_Image_">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8796338" y="0"/>
            <a:ext cx="3395661" cy="6858000"/>
          </a:xfrm>
          <a:solidFill>
            <a:schemeClr val="bg2"/>
          </a:solidFill>
        </p:spPr>
        <p:txBody>
          <a:bodyPr/>
          <a:lstStyle/>
          <a:p>
            <a:endParaRPr lang="en-US"/>
          </a:p>
        </p:txBody>
      </p:sp>
      <p:sp>
        <p:nvSpPr>
          <p:cNvPr id="2" name="Title 1"/>
          <p:cNvSpPr>
            <a:spLocks noGrp="1"/>
          </p:cNvSpPr>
          <p:nvPr>
            <p:ph type="title" hasCustomPrompt="1"/>
          </p:nvPr>
        </p:nvSpPr>
        <p:spPr>
          <a:xfrm>
            <a:off x="695324" y="620181"/>
            <a:ext cx="7921625" cy="1008594"/>
          </a:xfrm>
        </p:spPr>
        <p:txBody>
          <a:bodyPr/>
          <a:lstStyle/>
          <a:p>
            <a:r>
              <a:rPr lang="en-US"/>
              <a:t>CLICK TO EDIT MASTER TITLE STYLE</a:t>
            </a:r>
          </a:p>
        </p:txBody>
      </p:sp>
      <p:sp>
        <p:nvSpPr>
          <p:cNvPr id="3" name="Content Placeholder 2"/>
          <p:cNvSpPr>
            <a:spLocks noGrp="1"/>
          </p:cNvSpPr>
          <p:nvPr>
            <p:ph idx="1"/>
          </p:nvPr>
        </p:nvSpPr>
        <p:spPr>
          <a:xfrm>
            <a:off x="695326" y="1628775"/>
            <a:ext cx="7921624"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792162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0659025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53.Title_With_Three_Images_And_Text_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8" y="4158543"/>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515938" y="4882702"/>
            <a:ext cx="3600450" cy="1426024"/>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Picture Placeholder 8"/>
          <p:cNvSpPr>
            <a:spLocks noGrp="1"/>
          </p:cNvSpPr>
          <p:nvPr>
            <p:ph type="pic" sz="quarter" idx="13"/>
          </p:nvPr>
        </p:nvSpPr>
        <p:spPr>
          <a:xfrm>
            <a:off x="515938" y="1627982"/>
            <a:ext cx="3600450" cy="2521743"/>
          </a:xfrm>
          <a:solidFill>
            <a:schemeClr val="bg2"/>
          </a:solidFill>
        </p:spPr>
        <p:txBody>
          <a:bodyPr/>
          <a:lstStyle/>
          <a:p>
            <a:r>
              <a:rPr lang="en-GB"/>
              <a:t>Click icon to add picture</a:t>
            </a:r>
            <a:endParaRPr lang="en-US"/>
          </a:p>
        </p:txBody>
      </p:sp>
      <p:sp>
        <p:nvSpPr>
          <p:cNvPr id="11" name="Picture Placeholder 8"/>
          <p:cNvSpPr>
            <a:spLocks noGrp="1"/>
          </p:cNvSpPr>
          <p:nvPr>
            <p:ph type="pic" sz="quarter" idx="15"/>
          </p:nvPr>
        </p:nvSpPr>
        <p:spPr>
          <a:xfrm>
            <a:off x="4295775" y="1627982"/>
            <a:ext cx="3600450" cy="2521743"/>
          </a:xfrm>
          <a:solidFill>
            <a:schemeClr val="bg2"/>
          </a:solidFill>
        </p:spPr>
        <p:txBody>
          <a:bodyPr/>
          <a:lstStyle/>
          <a:p>
            <a:r>
              <a:rPr lang="en-GB"/>
              <a:t>Click icon to add picture</a:t>
            </a:r>
            <a:endParaRPr lang="en-US"/>
          </a:p>
        </p:txBody>
      </p:sp>
      <p:sp>
        <p:nvSpPr>
          <p:cNvPr id="12" name="Picture Placeholder 8"/>
          <p:cNvSpPr>
            <a:spLocks noGrp="1"/>
          </p:cNvSpPr>
          <p:nvPr>
            <p:ph type="pic" sz="quarter" idx="17"/>
          </p:nvPr>
        </p:nvSpPr>
        <p:spPr>
          <a:xfrm>
            <a:off x="8075613" y="1627982"/>
            <a:ext cx="3600450" cy="2521743"/>
          </a:xfrm>
          <a:solidFill>
            <a:schemeClr val="bg2"/>
          </a:solidFill>
        </p:spPr>
        <p:txBody>
          <a:bodyPr/>
          <a:lstStyle/>
          <a:p>
            <a:r>
              <a:rPr lang="en-GB"/>
              <a:t>Click icon to add picture</a:t>
            </a:r>
            <a:endParaRPr lang="en-US"/>
          </a:p>
        </p:txBody>
      </p:sp>
      <p:sp>
        <p:nvSpPr>
          <p:cNvPr id="15"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16" name="Text Placeholder 2"/>
          <p:cNvSpPr>
            <a:spLocks noGrp="1"/>
          </p:cNvSpPr>
          <p:nvPr>
            <p:ph type="body" idx="18"/>
          </p:nvPr>
        </p:nvSpPr>
        <p:spPr>
          <a:xfrm>
            <a:off x="4295775" y="4158543"/>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7" name="Content Placeholder 3"/>
          <p:cNvSpPr>
            <a:spLocks noGrp="1"/>
          </p:cNvSpPr>
          <p:nvPr>
            <p:ph sz="half" idx="19"/>
          </p:nvPr>
        </p:nvSpPr>
        <p:spPr>
          <a:xfrm>
            <a:off x="4295775" y="4882702"/>
            <a:ext cx="3600450" cy="1426024"/>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8" name="Text Placeholder 2"/>
          <p:cNvSpPr>
            <a:spLocks noGrp="1"/>
          </p:cNvSpPr>
          <p:nvPr>
            <p:ph type="body" idx="20"/>
          </p:nvPr>
        </p:nvSpPr>
        <p:spPr>
          <a:xfrm>
            <a:off x="8075612" y="4158543"/>
            <a:ext cx="3600451"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Content Placeholder 3"/>
          <p:cNvSpPr>
            <a:spLocks noGrp="1"/>
          </p:cNvSpPr>
          <p:nvPr>
            <p:ph sz="half" idx="21"/>
          </p:nvPr>
        </p:nvSpPr>
        <p:spPr>
          <a:xfrm>
            <a:off x="8075612" y="4882702"/>
            <a:ext cx="3600451" cy="1426024"/>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96782520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54.Title_With_Two_Images_And_Tex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7" y="4515989"/>
            <a:ext cx="5400675"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515938" y="5090520"/>
            <a:ext cx="5399086" cy="1218206"/>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0" name="Picture Placeholder 8"/>
          <p:cNvSpPr>
            <a:spLocks noGrp="1"/>
          </p:cNvSpPr>
          <p:nvPr>
            <p:ph type="pic" sz="quarter" idx="13"/>
          </p:nvPr>
        </p:nvSpPr>
        <p:spPr>
          <a:xfrm>
            <a:off x="515937" y="1627982"/>
            <a:ext cx="5399087" cy="2521743"/>
          </a:xfrm>
          <a:solidFill>
            <a:schemeClr val="bg2"/>
          </a:solidFill>
        </p:spPr>
        <p:txBody>
          <a:bodyPr/>
          <a:lstStyle/>
          <a:p>
            <a:r>
              <a:rPr lang="en-GB"/>
              <a:t>Click icon to add picture</a:t>
            </a:r>
            <a:endParaRPr lang="en-US"/>
          </a:p>
        </p:txBody>
      </p:sp>
      <p:sp>
        <p:nvSpPr>
          <p:cNvPr id="12" name="Picture Placeholder 8"/>
          <p:cNvSpPr>
            <a:spLocks noGrp="1"/>
          </p:cNvSpPr>
          <p:nvPr>
            <p:ph type="pic" sz="quarter" idx="17"/>
          </p:nvPr>
        </p:nvSpPr>
        <p:spPr>
          <a:xfrm>
            <a:off x="6275388" y="1627982"/>
            <a:ext cx="5400675" cy="2521743"/>
          </a:xfrm>
          <a:solidFill>
            <a:schemeClr val="bg2"/>
          </a:solidFill>
        </p:spPr>
        <p:txBody>
          <a:bodyPr/>
          <a:lstStyle/>
          <a:p>
            <a:r>
              <a:rPr lang="en-GB"/>
              <a:t>Click icon to add picture</a:t>
            </a:r>
            <a:endParaRPr lang="en-US"/>
          </a:p>
        </p:txBody>
      </p:sp>
      <p:sp>
        <p:nvSpPr>
          <p:cNvPr id="15"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18" name="Text Placeholder 2"/>
          <p:cNvSpPr>
            <a:spLocks noGrp="1"/>
          </p:cNvSpPr>
          <p:nvPr>
            <p:ph type="body" idx="20"/>
          </p:nvPr>
        </p:nvSpPr>
        <p:spPr>
          <a:xfrm>
            <a:off x="6275388" y="4515989"/>
            <a:ext cx="5400675"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Content Placeholder 3"/>
          <p:cNvSpPr>
            <a:spLocks noGrp="1"/>
          </p:cNvSpPr>
          <p:nvPr>
            <p:ph sz="half" idx="21"/>
          </p:nvPr>
        </p:nvSpPr>
        <p:spPr>
          <a:xfrm>
            <a:off x="6275388" y="5090520"/>
            <a:ext cx="5400675" cy="1218206"/>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292003043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55.Title_With_Six_Text_Boxes_And_Image">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19" name="Content Placeholder 3"/>
          <p:cNvSpPr>
            <a:spLocks noGrp="1"/>
          </p:cNvSpPr>
          <p:nvPr>
            <p:ph sz="half" idx="21"/>
          </p:nvPr>
        </p:nvSpPr>
        <p:spPr>
          <a:xfrm>
            <a:off x="695324" y="5229225"/>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p:txBody>
      </p:sp>
      <p:sp>
        <p:nvSpPr>
          <p:cNvPr id="20" name="Text Placeholder 2"/>
          <p:cNvSpPr>
            <a:spLocks noGrp="1"/>
          </p:cNvSpPr>
          <p:nvPr>
            <p:ph type="body" idx="1"/>
          </p:nvPr>
        </p:nvSpPr>
        <p:spPr>
          <a:xfrm>
            <a:off x="695325" y="4689475"/>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5" name="Content Placeholder 3"/>
          <p:cNvSpPr>
            <a:spLocks noGrp="1"/>
          </p:cNvSpPr>
          <p:nvPr>
            <p:ph sz="half" idx="22"/>
          </p:nvPr>
        </p:nvSpPr>
        <p:spPr>
          <a:xfrm>
            <a:off x="695325" y="3789363"/>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p:txBody>
      </p:sp>
      <p:sp>
        <p:nvSpPr>
          <p:cNvPr id="26" name="Text Placeholder 2"/>
          <p:cNvSpPr>
            <a:spLocks noGrp="1"/>
          </p:cNvSpPr>
          <p:nvPr>
            <p:ph type="body" idx="23"/>
          </p:nvPr>
        </p:nvSpPr>
        <p:spPr>
          <a:xfrm>
            <a:off x="695326" y="3249613"/>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9" name="Content Placeholder 3"/>
          <p:cNvSpPr>
            <a:spLocks noGrp="1"/>
          </p:cNvSpPr>
          <p:nvPr>
            <p:ph sz="half" idx="24"/>
          </p:nvPr>
        </p:nvSpPr>
        <p:spPr>
          <a:xfrm>
            <a:off x="695325" y="2347912"/>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p:txBody>
      </p:sp>
      <p:sp>
        <p:nvSpPr>
          <p:cNvPr id="30" name="Text Placeholder 2"/>
          <p:cNvSpPr>
            <a:spLocks noGrp="1"/>
          </p:cNvSpPr>
          <p:nvPr>
            <p:ph type="body" idx="25"/>
          </p:nvPr>
        </p:nvSpPr>
        <p:spPr>
          <a:xfrm>
            <a:off x="695326" y="1808162"/>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1" name="Picture Placeholder 8"/>
          <p:cNvSpPr>
            <a:spLocks noGrp="1"/>
          </p:cNvSpPr>
          <p:nvPr>
            <p:ph type="pic" sz="quarter" idx="15"/>
          </p:nvPr>
        </p:nvSpPr>
        <p:spPr>
          <a:xfrm>
            <a:off x="4475163" y="1808162"/>
            <a:ext cx="3241674" cy="4141788"/>
          </a:xfrm>
          <a:solidFill>
            <a:schemeClr val="bg2"/>
          </a:solidFill>
        </p:spPr>
        <p:txBody>
          <a:bodyPr/>
          <a:lstStyle/>
          <a:p>
            <a:r>
              <a:rPr lang="en-GB"/>
              <a:t>Click icon to add picture</a:t>
            </a:r>
            <a:endParaRPr lang="en-US"/>
          </a:p>
        </p:txBody>
      </p:sp>
      <p:sp>
        <p:nvSpPr>
          <p:cNvPr id="32" name="Content Placeholder 3"/>
          <p:cNvSpPr>
            <a:spLocks noGrp="1"/>
          </p:cNvSpPr>
          <p:nvPr>
            <p:ph sz="half" idx="26"/>
          </p:nvPr>
        </p:nvSpPr>
        <p:spPr>
          <a:xfrm>
            <a:off x="7896224" y="5229225"/>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p:txBody>
      </p:sp>
      <p:sp>
        <p:nvSpPr>
          <p:cNvPr id="33" name="Text Placeholder 2"/>
          <p:cNvSpPr>
            <a:spLocks noGrp="1"/>
          </p:cNvSpPr>
          <p:nvPr>
            <p:ph type="body" idx="27"/>
          </p:nvPr>
        </p:nvSpPr>
        <p:spPr>
          <a:xfrm>
            <a:off x="7896225" y="4689475"/>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4" name="Content Placeholder 3"/>
          <p:cNvSpPr>
            <a:spLocks noGrp="1"/>
          </p:cNvSpPr>
          <p:nvPr>
            <p:ph sz="half" idx="28"/>
          </p:nvPr>
        </p:nvSpPr>
        <p:spPr>
          <a:xfrm>
            <a:off x="7896225" y="3789363"/>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p:txBody>
      </p:sp>
      <p:sp>
        <p:nvSpPr>
          <p:cNvPr id="35" name="Text Placeholder 2"/>
          <p:cNvSpPr>
            <a:spLocks noGrp="1"/>
          </p:cNvSpPr>
          <p:nvPr>
            <p:ph type="body" idx="29"/>
          </p:nvPr>
        </p:nvSpPr>
        <p:spPr>
          <a:xfrm>
            <a:off x="7896226" y="3249613"/>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6" name="Content Placeholder 3"/>
          <p:cNvSpPr>
            <a:spLocks noGrp="1"/>
          </p:cNvSpPr>
          <p:nvPr>
            <p:ph sz="half" idx="30"/>
          </p:nvPr>
        </p:nvSpPr>
        <p:spPr>
          <a:xfrm>
            <a:off x="7896225" y="2347912"/>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p:txBody>
      </p:sp>
      <p:sp>
        <p:nvSpPr>
          <p:cNvPr id="37" name="Text Placeholder 2"/>
          <p:cNvSpPr>
            <a:spLocks noGrp="1"/>
          </p:cNvSpPr>
          <p:nvPr>
            <p:ph type="body" idx="31"/>
          </p:nvPr>
        </p:nvSpPr>
        <p:spPr>
          <a:xfrm>
            <a:off x="7896226" y="1808162"/>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Tree>
    <p:extLst>
      <p:ext uri="{BB962C8B-B14F-4D97-AF65-F5344CB8AC3E}">
        <p14:creationId xmlns:p14="http://schemas.microsoft.com/office/powerpoint/2010/main" val="49257780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56.Title_With_Four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5" name="Text Placeholder 7"/>
          <p:cNvSpPr>
            <a:spLocks noGrp="1"/>
          </p:cNvSpPr>
          <p:nvPr>
            <p:ph type="body" sz="quarter" idx="14"/>
          </p:nvPr>
        </p:nvSpPr>
        <p:spPr>
          <a:xfrm>
            <a:off x="515938" y="5777230"/>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17" name="Text Placeholder 7"/>
          <p:cNvSpPr>
            <a:spLocks noGrp="1"/>
          </p:cNvSpPr>
          <p:nvPr>
            <p:ph type="body" sz="quarter" idx="16"/>
          </p:nvPr>
        </p:nvSpPr>
        <p:spPr>
          <a:xfrm>
            <a:off x="3395663" y="577723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19" name="Text Placeholder 7"/>
          <p:cNvSpPr>
            <a:spLocks noGrp="1"/>
          </p:cNvSpPr>
          <p:nvPr>
            <p:ph type="body" sz="quarter" idx="18"/>
          </p:nvPr>
        </p:nvSpPr>
        <p:spPr>
          <a:xfrm>
            <a:off x="6275389" y="577723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20" name="Picture Placeholder 8"/>
          <p:cNvSpPr>
            <a:spLocks noGrp="1"/>
          </p:cNvSpPr>
          <p:nvPr>
            <p:ph type="pic" sz="quarter" idx="24"/>
          </p:nvPr>
        </p:nvSpPr>
        <p:spPr>
          <a:xfrm>
            <a:off x="514350" y="1628773"/>
            <a:ext cx="2520950" cy="3957811"/>
          </a:xfrm>
          <a:solidFill>
            <a:schemeClr val="bg2"/>
          </a:solidFill>
        </p:spPr>
        <p:txBody>
          <a:bodyPr/>
          <a:lstStyle/>
          <a:p>
            <a:r>
              <a:rPr lang="en-GB"/>
              <a:t>Click icon to add picture</a:t>
            </a:r>
            <a:endParaRPr lang="en-US"/>
          </a:p>
        </p:txBody>
      </p:sp>
      <p:sp>
        <p:nvSpPr>
          <p:cNvPr id="24" name="Picture Placeholder 8"/>
          <p:cNvSpPr>
            <a:spLocks noGrp="1"/>
          </p:cNvSpPr>
          <p:nvPr>
            <p:ph type="pic" sz="quarter" idx="25"/>
          </p:nvPr>
        </p:nvSpPr>
        <p:spPr>
          <a:xfrm>
            <a:off x="3395663" y="1628773"/>
            <a:ext cx="2520950" cy="3957811"/>
          </a:xfrm>
          <a:solidFill>
            <a:schemeClr val="bg2"/>
          </a:solidFill>
        </p:spPr>
        <p:txBody>
          <a:bodyPr/>
          <a:lstStyle/>
          <a:p>
            <a:r>
              <a:rPr lang="en-GB"/>
              <a:t>Click icon to add picture</a:t>
            </a:r>
            <a:endParaRPr lang="en-US"/>
          </a:p>
        </p:txBody>
      </p:sp>
      <p:sp>
        <p:nvSpPr>
          <p:cNvPr id="25" name="Picture Placeholder 8"/>
          <p:cNvSpPr>
            <a:spLocks noGrp="1"/>
          </p:cNvSpPr>
          <p:nvPr>
            <p:ph type="pic" sz="quarter" idx="26"/>
          </p:nvPr>
        </p:nvSpPr>
        <p:spPr>
          <a:xfrm>
            <a:off x="6275388" y="1628773"/>
            <a:ext cx="2520950" cy="3957811"/>
          </a:xfrm>
          <a:solidFill>
            <a:schemeClr val="bg2"/>
          </a:solidFill>
        </p:spPr>
        <p:txBody>
          <a:bodyPr/>
          <a:lstStyle/>
          <a:p>
            <a:r>
              <a:rPr lang="en-GB"/>
              <a:t>Click icon to add picture</a:t>
            </a:r>
            <a:endParaRPr lang="en-US"/>
          </a:p>
        </p:txBody>
      </p:sp>
      <p:sp>
        <p:nvSpPr>
          <p:cNvPr id="26" name="Picture Placeholder 8"/>
          <p:cNvSpPr>
            <a:spLocks noGrp="1"/>
          </p:cNvSpPr>
          <p:nvPr>
            <p:ph type="pic" sz="quarter" idx="27"/>
          </p:nvPr>
        </p:nvSpPr>
        <p:spPr>
          <a:xfrm>
            <a:off x="9156700" y="1628773"/>
            <a:ext cx="2520950" cy="3957811"/>
          </a:xfrm>
          <a:solidFill>
            <a:schemeClr val="bg2"/>
          </a:solidFill>
        </p:spPr>
        <p:txBody>
          <a:bodyPr/>
          <a:lstStyle/>
          <a:p>
            <a:r>
              <a:rPr lang="en-GB"/>
              <a:t>Click icon to add picture</a:t>
            </a:r>
            <a:endParaRPr lang="en-US"/>
          </a:p>
        </p:txBody>
      </p:sp>
      <p:sp>
        <p:nvSpPr>
          <p:cNvPr id="27" name="Text Placeholder 7"/>
          <p:cNvSpPr>
            <a:spLocks noGrp="1"/>
          </p:cNvSpPr>
          <p:nvPr>
            <p:ph type="body" sz="quarter" idx="28"/>
          </p:nvPr>
        </p:nvSpPr>
        <p:spPr>
          <a:xfrm>
            <a:off x="9156700" y="5777230"/>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153349332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57.Title_With_Five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5" name="Text Placeholder 7"/>
          <p:cNvSpPr>
            <a:spLocks noGrp="1"/>
          </p:cNvSpPr>
          <p:nvPr>
            <p:ph type="body" sz="quarter" idx="14"/>
          </p:nvPr>
        </p:nvSpPr>
        <p:spPr>
          <a:xfrm>
            <a:off x="334963"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20" name="Picture Placeholder 8"/>
          <p:cNvSpPr>
            <a:spLocks noGrp="1"/>
          </p:cNvSpPr>
          <p:nvPr>
            <p:ph type="pic" sz="quarter" idx="24"/>
          </p:nvPr>
        </p:nvSpPr>
        <p:spPr>
          <a:xfrm>
            <a:off x="334963" y="1629482"/>
            <a:ext cx="2160587" cy="3957811"/>
          </a:xfrm>
          <a:solidFill>
            <a:schemeClr val="bg2"/>
          </a:solidFill>
        </p:spPr>
        <p:txBody>
          <a:bodyPr/>
          <a:lstStyle/>
          <a:p>
            <a:r>
              <a:rPr lang="en-GB"/>
              <a:t>Click icon to add picture</a:t>
            </a:r>
            <a:endParaRPr lang="en-US"/>
          </a:p>
        </p:txBody>
      </p:sp>
      <p:sp>
        <p:nvSpPr>
          <p:cNvPr id="31" name="Text Placeholder 7"/>
          <p:cNvSpPr>
            <a:spLocks noGrp="1"/>
          </p:cNvSpPr>
          <p:nvPr>
            <p:ph type="body" sz="quarter" idx="25"/>
          </p:nvPr>
        </p:nvSpPr>
        <p:spPr>
          <a:xfrm>
            <a:off x="2674938"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32" name="Picture Placeholder 8"/>
          <p:cNvSpPr>
            <a:spLocks noGrp="1"/>
          </p:cNvSpPr>
          <p:nvPr>
            <p:ph type="pic" sz="quarter" idx="26"/>
          </p:nvPr>
        </p:nvSpPr>
        <p:spPr>
          <a:xfrm>
            <a:off x="2675975" y="1629482"/>
            <a:ext cx="2160587" cy="3957811"/>
          </a:xfrm>
          <a:solidFill>
            <a:schemeClr val="bg2"/>
          </a:solidFill>
        </p:spPr>
        <p:txBody>
          <a:bodyPr/>
          <a:lstStyle/>
          <a:p>
            <a:r>
              <a:rPr lang="en-GB"/>
              <a:t>Click icon to add picture</a:t>
            </a:r>
            <a:endParaRPr lang="en-US"/>
          </a:p>
        </p:txBody>
      </p:sp>
      <p:sp>
        <p:nvSpPr>
          <p:cNvPr id="33" name="Text Placeholder 7"/>
          <p:cNvSpPr>
            <a:spLocks noGrp="1"/>
          </p:cNvSpPr>
          <p:nvPr>
            <p:ph type="body" sz="quarter" idx="27"/>
          </p:nvPr>
        </p:nvSpPr>
        <p:spPr>
          <a:xfrm>
            <a:off x="5014913"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34" name="Picture Placeholder 8"/>
          <p:cNvSpPr>
            <a:spLocks noGrp="1"/>
          </p:cNvSpPr>
          <p:nvPr>
            <p:ph type="pic" sz="quarter" idx="28"/>
          </p:nvPr>
        </p:nvSpPr>
        <p:spPr>
          <a:xfrm>
            <a:off x="5016987" y="1629482"/>
            <a:ext cx="2160587" cy="3957811"/>
          </a:xfrm>
          <a:solidFill>
            <a:schemeClr val="bg2"/>
          </a:solidFill>
        </p:spPr>
        <p:txBody>
          <a:bodyPr/>
          <a:lstStyle/>
          <a:p>
            <a:r>
              <a:rPr lang="en-GB"/>
              <a:t>Click icon to add picture</a:t>
            </a:r>
            <a:endParaRPr lang="en-US"/>
          </a:p>
        </p:txBody>
      </p:sp>
      <p:sp>
        <p:nvSpPr>
          <p:cNvPr id="35" name="Text Placeholder 7"/>
          <p:cNvSpPr>
            <a:spLocks noGrp="1"/>
          </p:cNvSpPr>
          <p:nvPr>
            <p:ph type="body" sz="quarter" idx="29"/>
          </p:nvPr>
        </p:nvSpPr>
        <p:spPr>
          <a:xfrm>
            <a:off x="9699012"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36" name="Picture Placeholder 8"/>
          <p:cNvSpPr>
            <a:spLocks noGrp="1"/>
          </p:cNvSpPr>
          <p:nvPr>
            <p:ph type="pic" sz="quarter" idx="30"/>
          </p:nvPr>
        </p:nvSpPr>
        <p:spPr>
          <a:xfrm>
            <a:off x="9699012" y="1629482"/>
            <a:ext cx="2160587" cy="3957811"/>
          </a:xfrm>
          <a:solidFill>
            <a:schemeClr val="bg2"/>
          </a:solidFill>
        </p:spPr>
        <p:txBody>
          <a:bodyPr/>
          <a:lstStyle/>
          <a:p>
            <a:r>
              <a:rPr lang="en-GB"/>
              <a:t>Click icon to add picture</a:t>
            </a:r>
            <a:endParaRPr lang="en-US"/>
          </a:p>
        </p:txBody>
      </p:sp>
      <p:sp>
        <p:nvSpPr>
          <p:cNvPr id="37" name="Text Placeholder 7"/>
          <p:cNvSpPr>
            <a:spLocks noGrp="1"/>
          </p:cNvSpPr>
          <p:nvPr>
            <p:ph type="body" sz="quarter" idx="31"/>
          </p:nvPr>
        </p:nvSpPr>
        <p:spPr>
          <a:xfrm>
            <a:off x="7358244"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38" name="Picture Placeholder 8"/>
          <p:cNvSpPr>
            <a:spLocks noGrp="1"/>
          </p:cNvSpPr>
          <p:nvPr>
            <p:ph type="pic" sz="quarter" idx="32"/>
          </p:nvPr>
        </p:nvSpPr>
        <p:spPr>
          <a:xfrm>
            <a:off x="7357999" y="1629482"/>
            <a:ext cx="2160587" cy="3957811"/>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174082515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58.Title_With_Eight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2" name="Text Placeholder 7"/>
          <p:cNvSpPr>
            <a:spLocks noGrp="1"/>
          </p:cNvSpPr>
          <p:nvPr>
            <p:ph type="body" sz="quarter" idx="29"/>
          </p:nvPr>
        </p:nvSpPr>
        <p:spPr>
          <a:xfrm>
            <a:off x="515938" y="3445080"/>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13" name="Text Placeholder 7"/>
          <p:cNvSpPr>
            <a:spLocks noGrp="1"/>
          </p:cNvSpPr>
          <p:nvPr>
            <p:ph type="body" sz="quarter" idx="30"/>
          </p:nvPr>
        </p:nvSpPr>
        <p:spPr>
          <a:xfrm>
            <a:off x="3395663" y="344508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14" name="Text Placeholder 7"/>
          <p:cNvSpPr>
            <a:spLocks noGrp="1"/>
          </p:cNvSpPr>
          <p:nvPr>
            <p:ph type="body" sz="quarter" idx="31"/>
          </p:nvPr>
        </p:nvSpPr>
        <p:spPr>
          <a:xfrm>
            <a:off x="6275389" y="344508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16" name="Picture Placeholder 8"/>
          <p:cNvSpPr>
            <a:spLocks noGrp="1"/>
          </p:cNvSpPr>
          <p:nvPr>
            <p:ph type="pic" sz="quarter" idx="32"/>
          </p:nvPr>
        </p:nvSpPr>
        <p:spPr>
          <a:xfrm>
            <a:off x="514350" y="1631780"/>
            <a:ext cx="2520950" cy="1617833"/>
          </a:xfrm>
          <a:solidFill>
            <a:schemeClr val="bg2"/>
          </a:solidFill>
        </p:spPr>
        <p:txBody>
          <a:bodyPr/>
          <a:lstStyle/>
          <a:p>
            <a:r>
              <a:rPr lang="en-GB"/>
              <a:t>Click icon to add picture</a:t>
            </a:r>
            <a:endParaRPr lang="en-US"/>
          </a:p>
        </p:txBody>
      </p:sp>
      <p:sp>
        <p:nvSpPr>
          <p:cNvPr id="18" name="Picture Placeholder 8"/>
          <p:cNvSpPr>
            <a:spLocks noGrp="1"/>
          </p:cNvSpPr>
          <p:nvPr>
            <p:ph type="pic" sz="quarter" idx="33"/>
          </p:nvPr>
        </p:nvSpPr>
        <p:spPr>
          <a:xfrm>
            <a:off x="3395663" y="1631780"/>
            <a:ext cx="2520950" cy="1617833"/>
          </a:xfrm>
          <a:solidFill>
            <a:schemeClr val="bg2"/>
          </a:solidFill>
        </p:spPr>
        <p:txBody>
          <a:bodyPr/>
          <a:lstStyle/>
          <a:p>
            <a:r>
              <a:rPr lang="en-GB"/>
              <a:t>Click icon to add picture</a:t>
            </a:r>
            <a:endParaRPr lang="en-US"/>
          </a:p>
        </p:txBody>
      </p:sp>
      <p:sp>
        <p:nvSpPr>
          <p:cNvPr id="21" name="Picture Placeholder 8"/>
          <p:cNvSpPr>
            <a:spLocks noGrp="1"/>
          </p:cNvSpPr>
          <p:nvPr>
            <p:ph type="pic" sz="quarter" idx="34"/>
          </p:nvPr>
        </p:nvSpPr>
        <p:spPr>
          <a:xfrm>
            <a:off x="6275388" y="1631780"/>
            <a:ext cx="2520950" cy="1617833"/>
          </a:xfrm>
          <a:solidFill>
            <a:schemeClr val="bg2"/>
          </a:solidFill>
        </p:spPr>
        <p:txBody>
          <a:bodyPr/>
          <a:lstStyle/>
          <a:p>
            <a:r>
              <a:rPr lang="en-GB"/>
              <a:t>Click icon to add picture</a:t>
            </a:r>
            <a:endParaRPr lang="en-US"/>
          </a:p>
        </p:txBody>
      </p:sp>
      <p:sp>
        <p:nvSpPr>
          <p:cNvPr id="22" name="Picture Placeholder 8"/>
          <p:cNvSpPr>
            <a:spLocks noGrp="1"/>
          </p:cNvSpPr>
          <p:nvPr>
            <p:ph type="pic" sz="quarter" idx="35"/>
          </p:nvPr>
        </p:nvSpPr>
        <p:spPr>
          <a:xfrm>
            <a:off x="9156700" y="1631780"/>
            <a:ext cx="2520950" cy="1617833"/>
          </a:xfrm>
          <a:solidFill>
            <a:schemeClr val="bg2"/>
          </a:solidFill>
        </p:spPr>
        <p:txBody>
          <a:bodyPr/>
          <a:lstStyle/>
          <a:p>
            <a:r>
              <a:rPr lang="en-GB"/>
              <a:t>Click icon to add picture</a:t>
            </a:r>
            <a:endParaRPr lang="en-US"/>
          </a:p>
        </p:txBody>
      </p:sp>
      <p:sp>
        <p:nvSpPr>
          <p:cNvPr id="23" name="Text Placeholder 7"/>
          <p:cNvSpPr>
            <a:spLocks noGrp="1"/>
          </p:cNvSpPr>
          <p:nvPr>
            <p:ph type="body" sz="quarter" idx="36"/>
          </p:nvPr>
        </p:nvSpPr>
        <p:spPr>
          <a:xfrm>
            <a:off x="9156700" y="3445080"/>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28" name="Text Placeholder 7"/>
          <p:cNvSpPr>
            <a:spLocks noGrp="1"/>
          </p:cNvSpPr>
          <p:nvPr>
            <p:ph type="body" sz="quarter" idx="37"/>
          </p:nvPr>
        </p:nvSpPr>
        <p:spPr>
          <a:xfrm>
            <a:off x="515938" y="5971338"/>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29" name="Text Placeholder 7"/>
          <p:cNvSpPr>
            <a:spLocks noGrp="1"/>
          </p:cNvSpPr>
          <p:nvPr>
            <p:ph type="body" sz="quarter" idx="38"/>
          </p:nvPr>
        </p:nvSpPr>
        <p:spPr>
          <a:xfrm>
            <a:off x="3395663" y="5971338"/>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30" name="Text Placeholder 7"/>
          <p:cNvSpPr>
            <a:spLocks noGrp="1"/>
          </p:cNvSpPr>
          <p:nvPr>
            <p:ph type="body" sz="quarter" idx="39"/>
          </p:nvPr>
        </p:nvSpPr>
        <p:spPr>
          <a:xfrm>
            <a:off x="6275389" y="5971338"/>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31" name="Picture Placeholder 8"/>
          <p:cNvSpPr>
            <a:spLocks noGrp="1"/>
          </p:cNvSpPr>
          <p:nvPr>
            <p:ph type="pic" sz="quarter" idx="40"/>
          </p:nvPr>
        </p:nvSpPr>
        <p:spPr>
          <a:xfrm>
            <a:off x="514350" y="4158038"/>
            <a:ext cx="2520950" cy="1617833"/>
          </a:xfrm>
          <a:solidFill>
            <a:schemeClr val="bg2"/>
          </a:solidFill>
        </p:spPr>
        <p:txBody>
          <a:bodyPr/>
          <a:lstStyle/>
          <a:p>
            <a:r>
              <a:rPr lang="en-GB"/>
              <a:t>Click icon to add picture</a:t>
            </a:r>
            <a:endParaRPr lang="en-US"/>
          </a:p>
        </p:txBody>
      </p:sp>
      <p:sp>
        <p:nvSpPr>
          <p:cNvPr id="32" name="Picture Placeholder 8"/>
          <p:cNvSpPr>
            <a:spLocks noGrp="1"/>
          </p:cNvSpPr>
          <p:nvPr>
            <p:ph type="pic" sz="quarter" idx="41"/>
          </p:nvPr>
        </p:nvSpPr>
        <p:spPr>
          <a:xfrm>
            <a:off x="3395663" y="4158038"/>
            <a:ext cx="2520950" cy="1617833"/>
          </a:xfrm>
          <a:solidFill>
            <a:schemeClr val="bg2"/>
          </a:solidFill>
        </p:spPr>
        <p:txBody>
          <a:bodyPr/>
          <a:lstStyle/>
          <a:p>
            <a:r>
              <a:rPr lang="en-GB"/>
              <a:t>Click icon to add picture</a:t>
            </a:r>
            <a:endParaRPr lang="en-US"/>
          </a:p>
        </p:txBody>
      </p:sp>
      <p:sp>
        <p:nvSpPr>
          <p:cNvPr id="33" name="Picture Placeholder 8"/>
          <p:cNvSpPr>
            <a:spLocks noGrp="1"/>
          </p:cNvSpPr>
          <p:nvPr>
            <p:ph type="pic" sz="quarter" idx="42"/>
          </p:nvPr>
        </p:nvSpPr>
        <p:spPr>
          <a:xfrm>
            <a:off x="6275388" y="4158038"/>
            <a:ext cx="2520950" cy="1617833"/>
          </a:xfrm>
          <a:solidFill>
            <a:schemeClr val="bg2"/>
          </a:solidFill>
        </p:spPr>
        <p:txBody>
          <a:bodyPr/>
          <a:lstStyle/>
          <a:p>
            <a:r>
              <a:rPr lang="en-GB"/>
              <a:t>Click icon to add picture</a:t>
            </a:r>
            <a:endParaRPr lang="en-US"/>
          </a:p>
        </p:txBody>
      </p:sp>
      <p:sp>
        <p:nvSpPr>
          <p:cNvPr id="34" name="Picture Placeholder 8"/>
          <p:cNvSpPr>
            <a:spLocks noGrp="1"/>
          </p:cNvSpPr>
          <p:nvPr>
            <p:ph type="pic" sz="quarter" idx="43"/>
          </p:nvPr>
        </p:nvSpPr>
        <p:spPr>
          <a:xfrm>
            <a:off x="9156700" y="4158038"/>
            <a:ext cx="2520950" cy="1617833"/>
          </a:xfrm>
          <a:solidFill>
            <a:schemeClr val="bg2"/>
          </a:solidFill>
        </p:spPr>
        <p:txBody>
          <a:bodyPr/>
          <a:lstStyle/>
          <a:p>
            <a:r>
              <a:rPr lang="en-GB"/>
              <a:t>Click icon to add picture</a:t>
            </a:r>
            <a:endParaRPr lang="en-US"/>
          </a:p>
        </p:txBody>
      </p:sp>
      <p:sp>
        <p:nvSpPr>
          <p:cNvPr id="35" name="Text Placeholder 7"/>
          <p:cNvSpPr>
            <a:spLocks noGrp="1"/>
          </p:cNvSpPr>
          <p:nvPr>
            <p:ph type="body" sz="quarter" idx="44"/>
          </p:nvPr>
        </p:nvSpPr>
        <p:spPr>
          <a:xfrm>
            <a:off x="9156700" y="5971338"/>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180167027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59.Title_With_Six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23" name="Text Placeholder 7"/>
          <p:cNvSpPr>
            <a:spLocks noGrp="1"/>
          </p:cNvSpPr>
          <p:nvPr>
            <p:ph type="body" sz="quarter" idx="36"/>
          </p:nvPr>
        </p:nvSpPr>
        <p:spPr>
          <a:xfrm>
            <a:off x="334963"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38" name="Picture Placeholder 8"/>
          <p:cNvSpPr>
            <a:spLocks noGrp="1"/>
          </p:cNvSpPr>
          <p:nvPr>
            <p:ph type="pic" sz="quarter" idx="40"/>
          </p:nvPr>
        </p:nvSpPr>
        <p:spPr>
          <a:xfrm>
            <a:off x="334963" y="1628775"/>
            <a:ext cx="3781426" cy="1620838"/>
          </a:xfrm>
          <a:solidFill>
            <a:schemeClr val="bg2"/>
          </a:solidFill>
        </p:spPr>
        <p:txBody>
          <a:bodyPr/>
          <a:lstStyle/>
          <a:p>
            <a:r>
              <a:rPr lang="en-GB"/>
              <a:t>Click icon to add picture</a:t>
            </a:r>
            <a:endParaRPr lang="en-US"/>
          </a:p>
        </p:txBody>
      </p:sp>
      <p:sp>
        <p:nvSpPr>
          <p:cNvPr id="40" name="Text Placeholder 7"/>
          <p:cNvSpPr>
            <a:spLocks noGrp="1"/>
          </p:cNvSpPr>
          <p:nvPr>
            <p:ph type="body" sz="quarter" idx="41"/>
          </p:nvPr>
        </p:nvSpPr>
        <p:spPr>
          <a:xfrm>
            <a:off x="334963"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41" name="Picture Placeholder 8"/>
          <p:cNvSpPr>
            <a:spLocks noGrp="1"/>
          </p:cNvSpPr>
          <p:nvPr>
            <p:ph type="pic" sz="quarter" idx="42"/>
          </p:nvPr>
        </p:nvSpPr>
        <p:spPr>
          <a:xfrm>
            <a:off x="334963" y="3789363"/>
            <a:ext cx="3781426" cy="1620838"/>
          </a:xfrm>
          <a:solidFill>
            <a:schemeClr val="bg2"/>
          </a:solidFill>
        </p:spPr>
        <p:txBody>
          <a:bodyPr/>
          <a:lstStyle/>
          <a:p>
            <a:r>
              <a:rPr lang="en-GB"/>
              <a:t>Click icon to add picture</a:t>
            </a:r>
            <a:endParaRPr lang="en-US"/>
          </a:p>
        </p:txBody>
      </p:sp>
      <p:sp>
        <p:nvSpPr>
          <p:cNvPr id="42" name="Text Placeholder 7"/>
          <p:cNvSpPr>
            <a:spLocks noGrp="1"/>
          </p:cNvSpPr>
          <p:nvPr>
            <p:ph type="body" sz="quarter" idx="43"/>
          </p:nvPr>
        </p:nvSpPr>
        <p:spPr>
          <a:xfrm>
            <a:off x="8075611"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43" name="Picture Placeholder 8"/>
          <p:cNvSpPr>
            <a:spLocks noGrp="1"/>
          </p:cNvSpPr>
          <p:nvPr>
            <p:ph type="pic" sz="quarter" idx="44"/>
          </p:nvPr>
        </p:nvSpPr>
        <p:spPr>
          <a:xfrm>
            <a:off x="8075611" y="1628775"/>
            <a:ext cx="3781426" cy="1620838"/>
          </a:xfrm>
          <a:solidFill>
            <a:schemeClr val="bg2"/>
          </a:solidFill>
        </p:spPr>
        <p:txBody>
          <a:bodyPr/>
          <a:lstStyle/>
          <a:p>
            <a:r>
              <a:rPr lang="en-GB"/>
              <a:t>Click icon to add picture</a:t>
            </a:r>
            <a:endParaRPr lang="en-US"/>
          </a:p>
        </p:txBody>
      </p:sp>
      <p:sp>
        <p:nvSpPr>
          <p:cNvPr id="44" name="Text Placeholder 7"/>
          <p:cNvSpPr>
            <a:spLocks noGrp="1"/>
          </p:cNvSpPr>
          <p:nvPr>
            <p:ph type="body" sz="quarter" idx="45"/>
          </p:nvPr>
        </p:nvSpPr>
        <p:spPr>
          <a:xfrm>
            <a:off x="8075611"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45" name="Picture Placeholder 8"/>
          <p:cNvSpPr>
            <a:spLocks noGrp="1"/>
          </p:cNvSpPr>
          <p:nvPr>
            <p:ph type="pic" sz="quarter" idx="46"/>
          </p:nvPr>
        </p:nvSpPr>
        <p:spPr>
          <a:xfrm>
            <a:off x="8075611" y="3789363"/>
            <a:ext cx="3781426" cy="1620838"/>
          </a:xfrm>
          <a:solidFill>
            <a:schemeClr val="bg2"/>
          </a:solidFill>
        </p:spPr>
        <p:txBody>
          <a:bodyPr/>
          <a:lstStyle/>
          <a:p>
            <a:r>
              <a:rPr lang="en-GB"/>
              <a:t>Click icon to add picture</a:t>
            </a:r>
            <a:endParaRPr lang="en-US"/>
          </a:p>
        </p:txBody>
      </p:sp>
      <p:sp>
        <p:nvSpPr>
          <p:cNvPr id="46" name="Text Placeholder 7"/>
          <p:cNvSpPr>
            <a:spLocks noGrp="1"/>
          </p:cNvSpPr>
          <p:nvPr>
            <p:ph type="body" sz="quarter" idx="47"/>
          </p:nvPr>
        </p:nvSpPr>
        <p:spPr>
          <a:xfrm>
            <a:off x="4205284"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47" name="Picture Placeholder 8"/>
          <p:cNvSpPr>
            <a:spLocks noGrp="1"/>
          </p:cNvSpPr>
          <p:nvPr>
            <p:ph type="pic" sz="quarter" idx="48"/>
          </p:nvPr>
        </p:nvSpPr>
        <p:spPr>
          <a:xfrm>
            <a:off x="4205287" y="1628775"/>
            <a:ext cx="3781426" cy="1620838"/>
          </a:xfrm>
          <a:solidFill>
            <a:schemeClr val="bg2"/>
          </a:solidFill>
        </p:spPr>
        <p:txBody>
          <a:bodyPr/>
          <a:lstStyle/>
          <a:p>
            <a:r>
              <a:rPr lang="en-GB"/>
              <a:t>Click icon to add picture</a:t>
            </a:r>
            <a:endParaRPr lang="en-US"/>
          </a:p>
        </p:txBody>
      </p:sp>
      <p:sp>
        <p:nvSpPr>
          <p:cNvPr id="48" name="Text Placeholder 7"/>
          <p:cNvSpPr>
            <a:spLocks noGrp="1"/>
          </p:cNvSpPr>
          <p:nvPr>
            <p:ph type="body" sz="quarter" idx="49"/>
          </p:nvPr>
        </p:nvSpPr>
        <p:spPr>
          <a:xfrm>
            <a:off x="4205284"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49" name="Picture Placeholder 8"/>
          <p:cNvSpPr>
            <a:spLocks noGrp="1"/>
          </p:cNvSpPr>
          <p:nvPr>
            <p:ph type="pic" sz="quarter" idx="50"/>
          </p:nvPr>
        </p:nvSpPr>
        <p:spPr>
          <a:xfrm>
            <a:off x="4205287" y="3789363"/>
            <a:ext cx="3781426" cy="1620838"/>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106229602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1_59.Title_With_Six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8" name="Picture Placeholder 8"/>
          <p:cNvSpPr>
            <a:spLocks noGrp="1"/>
          </p:cNvSpPr>
          <p:nvPr>
            <p:ph type="pic" sz="quarter" idx="40"/>
          </p:nvPr>
        </p:nvSpPr>
        <p:spPr>
          <a:xfrm>
            <a:off x="334963" y="1628775"/>
            <a:ext cx="3781426" cy="1620838"/>
          </a:xfrm>
          <a:solidFill>
            <a:schemeClr val="bg2"/>
          </a:solidFill>
        </p:spPr>
        <p:txBody>
          <a:bodyPr/>
          <a:lstStyle/>
          <a:p>
            <a:r>
              <a:rPr lang="en-GB"/>
              <a:t>Click icon to add picture</a:t>
            </a:r>
            <a:endParaRPr lang="en-US"/>
          </a:p>
        </p:txBody>
      </p:sp>
      <p:sp>
        <p:nvSpPr>
          <p:cNvPr id="41" name="Picture Placeholder 8"/>
          <p:cNvSpPr>
            <a:spLocks noGrp="1"/>
          </p:cNvSpPr>
          <p:nvPr>
            <p:ph type="pic" sz="quarter" idx="42"/>
          </p:nvPr>
        </p:nvSpPr>
        <p:spPr>
          <a:xfrm>
            <a:off x="334963" y="3789363"/>
            <a:ext cx="3781426" cy="1620838"/>
          </a:xfrm>
          <a:solidFill>
            <a:schemeClr val="bg2"/>
          </a:solidFill>
        </p:spPr>
        <p:txBody>
          <a:bodyPr/>
          <a:lstStyle/>
          <a:p>
            <a:r>
              <a:rPr lang="en-GB"/>
              <a:t>Click icon to add picture</a:t>
            </a:r>
            <a:endParaRPr lang="en-US"/>
          </a:p>
        </p:txBody>
      </p:sp>
      <p:sp>
        <p:nvSpPr>
          <p:cNvPr id="43" name="Picture Placeholder 8"/>
          <p:cNvSpPr>
            <a:spLocks noGrp="1"/>
          </p:cNvSpPr>
          <p:nvPr>
            <p:ph type="pic" sz="quarter" idx="44"/>
          </p:nvPr>
        </p:nvSpPr>
        <p:spPr>
          <a:xfrm>
            <a:off x="8075611" y="1628775"/>
            <a:ext cx="3781426" cy="1620838"/>
          </a:xfrm>
          <a:solidFill>
            <a:schemeClr val="bg2"/>
          </a:solidFill>
        </p:spPr>
        <p:txBody>
          <a:bodyPr/>
          <a:lstStyle/>
          <a:p>
            <a:r>
              <a:rPr lang="en-GB"/>
              <a:t>Click icon to add picture</a:t>
            </a:r>
            <a:endParaRPr lang="en-US"/>
          </a:p>
        </p:txBody>
      </p:sp>
      <p:sp>
        <p:nvSpPr>
          <p:cNvPr id="45" name="Picture Placeholder 8"/>
          <p:cNvSpPr>
            <a:spLocks noGrp="1"/>
          </p:cNvSpPr>
          <p:nvPr>
            <p:ph type="pic" sz="quarter" idx="46"/>
          </p:nvPr>
        </p:nvSpPr>
        <p:spPr>
          <a:xfrm>
            <a:off x="8075611" y="3789363"/>
            <a:ext cx="3781426" cy="1620838"/>
          </a:xfrm>
          <a:solidFill>
            <a:schemeClr val="bg2"/>
          </a:solidFill>
        </p:spPr>
        <p:txBody>
          <a:bodyPr/>
          <a:lstStyle/>
          <a:p>
            <a:r>
              <a:rPr lang="en-GB"/>
              <a:t>Click icon to add picture</a:t>
            </a:r>
            <a:endParaRPr lang="en-US"/>
          </a:p>
        </p:txBody>
      </p:sp>
      <p:sp>
        <p:nvSpPr>
          <p:cNvPr id="47" name="Picture Placeholder 8"/>
          <p:cNvSpPr>
            <a:spLocks noGrp="1"/>
          </p:cNvSpPr>
          <p:nvPr>
            <p:ph type="pic" sz="quarter" idx="48"/>
          </p:nvPr>
        </p:nvSpPr>
        <p:spPr>
          <a:xfrm>
            <a:off x="4205287" y="1628775"/>
            <a:ext cx="3781426" cy="1620838"/>
          </a:xfrm>
          <a:solidFill>
            <a:schemeClr val="bg2"/>
          </a:solidFill>
        </p:spPr>
        <p:txBody>
          <a:bodyPr/>
          <a:lstStyle/>
          <a:p>
            <a:r>
              <a:rPr lang="en-GB"/>
              <a:t>Click icon to add picture</a:t>
            </a:r>
            <a:endParaRPr lang="en-US"/>
          </a:p>
        </p:txBody>
      </p:sp>
      <p:sp>
        <p:nvSpPr>
          <p:cNvPr id="49" name="Picture Placeholder 8"/>
          <p:cNvSpPr>
            <a:spLocks noGrp="1"/>
          </p:cNvSpPr>
          <p:nvPr>
            <p:ph type="pic" sz="quarter" idx="50"/>
          </p:nvPr>
        </p:nvSpPr>
        <p:spPr>
          <a:xfrm>
            <a:off x="4205287" y="3789363"/>
            <a:ext cx="3781426" cy="1620838"/>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353955162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60.Title_With_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Slide Number Placeholder 5"/>
          <p:cNvSpPr>
            <a:spLocks noGrp="1"/>
          </p:cNvSpPr>
          <p:nvPr>
            <p:ph type="sldNum" sz="quarter" idx="12"/>
          </p:nvPr>
        </p:nvSpPr>
        <p:spPr>
          <a:xfrm>
            <a:off x="695325" y="6160675"/>
            <a:ext cx="10801350" cy="360363"/>
          </a:xfrm>
          <a:prstGeom prst="rect">
            <a:avLst/>
          </a:prstGeom>
        </p:spPr>
        <p:txBody>
          <a:bodyPr/>
          <a:lstStyle/>
          <a:p>
            <a:fld id="{5B8E0428-9580-9F48-BD8B-8376B6F02898}" type="slidenum">
              <a:rPr lang="en-US" smtClean="0"/>
              <a:t>‹#›</a:t>
            </a:fld>
            <a:endParaRPr lang="en-US"/>
          </a:p>
        </p:txBody>
      </p:sp>
      <p:sp>
        <p:nvSpPr>
          <p:cNvPr id="8" name="Picture Placeholder 8"/>
          <p:cNvSpPr>
            <a:spLocks noGrp="1"/>
          </p:cNvSpPr>
          <p:nvPr>
            <p:ph type="pic" sz="quarter" idx="13"/>
          </p:nvPr>
        </p:nvSpPr>
        <p:spPr>
          <a:xfrm>
            <a:off x="155575" y="1628774"/>
            <a:ext cx="11880849" cy="5040313"/>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1326213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61.Image_With_Title_Below">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5229225"/>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5" y="5666004"/>
            <a:ext cx="10801350" cy="1008594"/>
          </a:xfrm>
        </p:spPr>
        <p:txBody>
          <a:bodyPr/>
          <a:lstStyle/>
          <a:p>
            <a:r>
              <a:rPr lang="en-US" dirty="0"/>
              <a:t>CLICK TO EDIT MASTER TITLE STYLE</a:t>
            </a:r>
          </a:p>
        </p:txBody>
      </p:sp>
    </p:spTree>
    <p:extLst>
      <p:ext uri="{BB962C8B-B14F-4D97-AF65-F5344CB8AC3E}">
        <p14:creationId xmlns:p14="http://schemas.microsoft.com/office/powerpoint/2010/main" val="8170835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Title_And_Content_With_Large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5999" cy="6858000"/>
          </a:xfrm>
          <a:solidFill>
            <a:schemeClr val="bg2"/>
          </a:solidFill>
        </p:spPr>
        <p:txBody>
          <a:bodyPr/>
          <a:lstStyle/>
          <a:p>
            <a:endParaRPr lang="en-US"/>
          </a:p>
        </p:txBody>
      </p:sp>
      <p:sp>
        <p:nvSpPr>
          <p:cNvPr id="2" name="Title 1"/>
          <p:cNvSpPr>
            <a:spLocks noGrp="1"/>
          </p:cNvSpPr>
          <p:nvPr>
            <p:ph type="title" hasCustomPrompt="1"/>
          </p:nvPr>
        </p:nvSpPr>
        <p:spPr>
          <a:xfrm>
            <a:off x="695325" y="620181"/>
            <a:ext cx="5221288"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27200521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62.Full_Screen_Image">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6858000"/>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315585102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63.Full_Screen_Video">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6858000"/>
          </a:xfrm>
          <a:solidFill>
            <a:schemeClr val="bg2">
              <a:lumMod val="75000"/>
            </a:schemeClr>
          </a:solidFill>
        </p:spPr>
        <p:txBody>
          <a:bodyPr/>
          <a:lstStyle/>
          <a:p>
            <a:r>
              <a:rPr lang="en-GB"/>
              <a:t>Click icon to add picture</a:t>
            </a:r>
            <a:endParaRPr lang="en-US"/>
          </a:p>
        </p:txBody>
      </p:sp>
    </p:spTree>
    <p:extLst>
      <p:ext uri="{BB962C8B-B14F-4D97-AF65-F5344CB8AC3E}">
        <p14:creationId xmlns:p14="http://schemas.microsoft.com/office/powerpoint/2010/main" val="301046051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1_2.Title_Slide_Revers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pic>
        <p:nvPicPr>
          <p:cNvPr id="4" name="Picture 3">
            <a:extLst>
              <a:ext uri="{FF2B5EF4-FFF2-40B4-BE49-F238E27FC236}">
                <a16:creationId xmlns:a16="http://schemas.microsoft.com/office/drawing/2014/main" id="{1A2E659E-5DA4-2E45-AE99-3D890FED2CBA}"/>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98782111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2_2.Title_Slide_Revers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pic>
        <p:nvPicPr>
          <p:cNvPr id="4" name="Picture 3">
            <a:extLst>
              <a:ext uri="{FF2B5EF4-FFF2-40B4-BE49-F238E27FC236}">
                <a16:creationId xmlns:a16="http://schemas.microsoft.com/office/drawing/2014/main" id="{ED46CF9B-E9A7-384D-93C1-51C58DD5012A}"/>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187287163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3_2.Title_Slide_Revers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pic>
        <p:nvPicPr>
          <p:cNvPr id="4" name="Picture 3">
            <a:extLst>
              <a:ext uri="{FF2B5EF4-FFF2-40B4-BE49-F238E27FC236}">
                <a16:creationId xmlns:a16="http://schemas.microsoft.com/office/drawing/2014/main" id="{5FA17292-88B6-4C41-B0EF-5F2E657F519D}"/>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266357413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4_2.Title_Slide_Reverse">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pic>
        <p:nvPicPr>
          <p:cNvPr id="4" name="Picture 3">
            <a:extLst>
              <a:ext uri="{FF2B5EF4-FFF2-40B4-BE49-F238E27FC236}">
                <a16:creationId xmlns:a16="http://schemas.microsoft.com/office/drawing/2014/main" id="{D93D4B2C-0546-7249-82C4-79AC472E4E92}"/>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295214730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5_2.Title_Slide_Reverse">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pic>
        <p:nvPicPr>
          <p:cNvPr id="4" name="Picture 3">
            <a:extLst>
              <a:ext uri="{FF2B5EF4-FFF2-40B4-BE49-F238E27FC236}">
                <a16:creationId xmlns:a16="http://schemas.microsoft.com/office/drawing/2014/main" id="{837123A0-D255-9A4B-8CC9-C1C2C10CC3C2}"/>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13271435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1.Standard_Title_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1637484"/>
            <a:ext cx="10801350" cy="1889501"/>
          </a:xfrm>
        </p:spPr>
        <p:txBody>
          <a:bodyPr anchor="b" anchorCtr="0">
            <a:normAutofit/>
          </a:bodyPr>
          <a:lstStyle>
            <a:lvl1pPr algn="ctr">
              <a:defRPr sz="3600" b="1"/>
            </a:lvl1pPr>
          </a:lstStyle>
          <a:p>
            <a:r>
              <a:rPr lang="en-US" dirty="0"/>
              <a:t>CLICK TO EDIT MASTER TITLE STYLE</a:t>
            </a:r>
          </a:p>
        </p:txBody>
      </p:sp>
      <p:sp>
        <p:nvSpPr>
          <p:cNvPr id="3" name="Subtitle 2"/>
          <p:cNvSpPr>
            <a:spLocks noGrp="1"/>
          </p:cNvSpPr>
          <p:nvPr>
            <p:ph type="subTitle" idx="1"/>
          </p:nvPr>
        </p:nvSpPr>
        <p:spPr>
          <a:xfrm>
            <a:off x="695325" y="3889512"/>
            <a:ext cx="10801349" cy="979351"/>
          </a:xfrm>
        </p:spPr>
        <p:txBody>
          <a:bodyPr anchor="t" anchorCtr="0">
            <a:noAutofit/>
          </a:bodyPr>
          <a:lstStyle>
            <a:lvl1pPr marL="0" indent="0" algn="ctr">
              <a:buNone/>
              <a:defRPr sz="2400" spc="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150003233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2.Title_Slide_Revers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88763252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3.Impact_Title_Slide_Revers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4216092"/>
            <a:ext cx="7561263" cy="1889501"/>
          </a:xfrm>
        </p:spPr>
        <p:txBody>
          <a:bodyPr anchor="b" anchorCtr="0">
            <a:noAutofit/>
          </a:bodyPr>
          <a:lstStyle>
            <a:lvl1pPr algn="l">
              <a:lnSpc>
                <a:spcPct val="79000"/>
              </a:lnSpc>
              <a:defRPr sz="2400" b="0" spc="3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25167556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Title_And_Content_With_Larg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5195888" y="0"/>
            <a:ext cx="6996112" cy="6858000"/>
          </a:xfrm>
          <a:solidFill>
            <a:schemeClr val="bg2"/>
          </a:solidFill>
        </p:spPr>
        <p:txBody>
          <a:bodyPr/>
          <a:lstStyle/>
          <a:p>
            <a:endParaRPr lang="en-US"/>
          </a:p>
        </p:txBody>
      </p:sp>
      <p:sp>
        <p:nvSpPr>
          <p:cNvPr id="2" name="Title 1"/>
          <p:cNvSpPr>
            <a:spLocks noGrp="1"/>
          </p:cNvSpPr>
          <p:nvPr>
            <p:ph type="title" hasCustomPrompt="1"/>
          </p:nvPr>
        </p:nvSpPr>
        <p:spPr>
          <a:xfrm>
            <a:off x="695325" y="620181"/>
            <a:ext cx="4321175" cy="1008594"/>
          </a:xfrm>
        </p:spPr>
        <p:txBody>
          <a:bodyPr/>
          <a:lstStyle/>
          <a:p>
            <a:r>
              <a:rPr lang="en-US"/>
              <a:t>CLICK TO EDIT MASTER TITLE STYLE</a:t>
            </a:r>
          </a:p>
        </p:txBody>
      </p:sp>
      <p:sp>
        <p:nvSpPr>
          <p:cNvPr id="3" name="Content Placeholder 2"/>
          <p:cNvSpPr>
            <a:spLocks noGrp="1"/>
          </p:cNvSpPr>
          <p:nvPr>
            <p:ph idx="1"/>
          </p:nvPr>
        </p:nvSpPr>
        <p:spPr>
          <a:xfrm>
            <a:off x="695326" y="1628775"/>
            <a:ext cx="4321173"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32201944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4.Standard_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99106252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5.Standard_Title_and_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hart Placeholder 4"/>
          <p:cNvSpPr>
            <a:spLocks noGrp="1"/>
          </p:cNvSpPr>
          <p:nvPr>
            <p:ph type="chart" sz="quarter" idx="14"/>
          </p:nvPr>
        </p:nvSpPr>
        <p:spPr>
          <a:xfrm>
            <a:off x="695325" y="1628775"/>
            <a:ext cx="10801350" cy="4319588"/>
          </a:xfrm>
        </p:spPr>
        <p:txBody>
          <a:bodyPr/>
          <a:lstStyle/>
          <a:p>
            <a:r>
              <a:rPr lang="en-US"/>
              <a:t>Click icon to add chart</a:t>
            </a:r>
          </a:p>
        </p:txBody>
      </p:sp>
    </p:spTree>
    <p:extLst>
      <p:ext uri="{BB962C8B-B14F-4D97-AF65-F5344CB8AC3E}">
        <p14:creationId xmlns:p14="http://schemas.microsoft.com/office/powerpoint/2010/main" val="146592312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6.Standard_Title_and_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 name="Table Placeholder 3"/>
          <p:cNvSpPr>
            <a:spLocks noGrp="1"/>
          </p:cNvSpPr>
          <p:nvPr>
            <p:ph type="tbl" sz="quarter" idx="14"/>
          </p:nvPr>
        </p:nvSpPr>
        <p:spPr>
          <a:xfrm>
            <a:off x="695325" y="1628775"/>
            <a:ext cx="10980738" cy="4321175"/>
          </a:xfrm>
        </p:spPr>
        <p:txBody>
          <a:bodyPr/>
          <a:lstStyle/>
          <a:p>
            <a:r>
              <a:rPr lang="en-US"/>
              <a:t>Click icon to add table</a:t>
            </a:r>
          </a:p>
        </p:txBody>
      </p:sp>
    </p:spTree>
    <p:extLst>
      <p:ext uri="{BB962C8B-B14F-4D97-AF65-F5344CB8AC3E}">
        <p14:creationId xmlns:p14="http://schemas.microsoft.com/office/powerpoint/2010/main" val="130957436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7.Title_With_Two_Char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hart Placeholder 4"/>
          <p:cNvSpPr>
            <a:spLocks noGrp="1"/>
          </p:cNvSpPr>
          <p:nvPr>
            <p:ph type="chart" sz="quarter" idx="14"/>
          </p:nvPr>
        </p:nvSpPr>
        <p:spPr>
          <a:xfrm>
            <a:off x="695325" y="1628775"/>
            <a:ext cx="5221288" cy="4319588"/>
          </a:xfrm>
        </p:spPr>
        <p:txBody>
          <a:bodyPr/>
          <a:lstStyle/>
          <a:p>
            <a:r>
              <a:rPr lang="en-US"/>
              <a:t>Click icon to add chart</a:t>
            </a:r>
            <a:endParaRPr lang="en-US" dirty="0"/>
          </a:p>
        </p:txBody>
      </p:sp>
      <p:sp>
        <p:nvSpPr>
          <p:cNvPr id="7" name="Chart Placeholder 4"/>
          <p:cNvSpPr>
            <a:spLocks noGrp="1"/>
          </p:cNvSpPr>
          <p:nvPr>
            <p:ph type="chart" sz="quarter" idx="15"/>
          </p:nvPr>
        </p:nvSpPr>
        <p:spPr>
          <a:xfrm>
            <a:off x="6275388" y="1628775"/>
            <a:ext cx="5221288" cy="4319588"/>
          </a:xfrm>
        </p:spPr>
        <p:txBody>
          <a:bodyPr/>
          <a:lstStyle/>
          <a:p>
            <a:r>
              <a:rPr lang="en-US"/>
              <a:t>Click icon to add chart</a:t>
            </a:r>
            <a:endParaRPr lang="en-US" dirty="0"/>
          </a:p>
        </p:txBody>
      </p:sp>
    </p:spTree>
    <p:extLst>
      <p:ext uri="{BB962C8B-B14F-4D97-AF65-F5344CB8AC3E}">
        <p14:creationId xmlns:p14="http://schemas.microsoft.com/office/powerpoint/2010/main" val="362748197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1774825" y="1628775"/>
            <a:ext cx="9721850"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11996606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8.JCDecaux_Log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0" y="2738783"/>
            <a:ext cx="3048000" cy="879556"/>
          </a:xfrm>
          <a:prstGeom prst="rect">
            <a:avLst/>
          </a:prstGeom>
        </p:spPr>
      </p:pic>
    </p:spTree>
    <p:extLst>
      <p:ext uri="{BB962C8B-B14F-4D97-AF65-F5344CB8AC3E}">
        <p14:creationId xmlns:p14="http://schemas.microsoft.com/office/powerpoint/2010/main" val="230255495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9.Title_With_Two_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 name="Table Placeholder 3"/>
          <p:cNvSpPr>
            <a:spLocks noGrp="1"/>
          </p:cNvSpPr>
          <p:nvPr>
            <p:ph type="tbl" sz="quarter" idx="16"/>
          </p:nvPr>
        </p:nvSpPr>
        <p:spPr>
          <a:xfrm>
            <a:off x="695325" y="1628775"/>
            <a:ext cx="5400675" cy="4319588"/>
          </a:xfrm>
        </p:spPr>
        <p:txBody>
          <a:bodyPr/>
          <a:lstStyle/>
          <a:p>
            <a:r>
              <a:rPr lang="en-US"/>
              <a:t>Click icon to add table</a:t>
            </a:r>
          </a:p>
        </p:txBody>
      </p:sp>
      <p:sp>
        <p:nvSpPr>
          <p:cNvPr id="9" name="Table Placeholder 3"/>
          <p:cNvSpPr>
            <a:spLocks noGrp="1"/>
          </p:cNvSpPr>
          <p:nvPr>
            <p:ph type="tbl" sz="quarter" idx="17"/>
          </p:nvPr>
        </p:nvSpPr>
        <p:spPr>
          <a:xfrm>
            <a:off x="6275388" y="1630362"/>
            <a:ext cx="5400675" cy="4319588"/>
          </a:xfrm>
        </p:spPr>
        <p:txBody>
          <a:bodyPr/>
          <a:lstStyle/>
          <a:p>
            <a:r>
              <a:rPr lang="en-US"/>
              <a:t>Click icon to add table</a:t>
            </a:r>
          </a:p>
        </p:txBody>
      </p:sp>
    </p:spTree>
    <p:extLst>
      <p:ext uri="{BB962C8B-B14F-4D97-AF65-F5344CB8AC3E}">
        <p14:creationId xmlns:p14="http://schemas.microsoft.com/office/powerpoint/2010/main" val="282520358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0.Title_With_Two_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7" name="Content Placeholder 2"/>
          <p:cNvSpPr>
            <a:spLocks noGrp="1"/>
          </p:cNvSpPr>
          <p:nvPr>
            <p:ph idx="14"/>
          </p:nvPr>
        </p:nvSpPr>
        <p:spPr>
          <a:xfrm>
            <a:off x="6275388"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318153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_10.Title_With_Two_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1628775"/>
            <a:ext cx="5221287" cy="216058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7" name="Content Placeholder 2"/>
          <p:cNvSpPr>
            <a:spLocks noGrp="1"/>
          </p:cNvSpPr>
          <p:nvPr>
            <p:ph idx="14"/>
          </p:nvPr>
        </p:nvSpPr>
        <p:spPr>
          <a:xfrm>
            <a:off x="6275388" y="1628775"/>
            <a:ext cx="5221287" cy="216058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a:extLst>
              <a:ext uri="{FF2B5EF4-FFF2-40B4-BE49-F238E27FC236}">
                <a16:creationId xmlns:a16="http://schemas.microsoft.com/office/drawing/2014/main" id="{D1AD8B6F-E869-2747-A303-E670CBEB1EA4}"/>
              </a:ext>
            </a:extLst>
          </p:cNvPr>
          <p:cNvSpPr>
            <a:spLocks noGrp="1"/>
          </p:cNvSpPr>
          <p:nvPr>
            <p:ph idx="15"/>
          </p:nvPr>
        </p:nvSpPr>
        <p:spPr>
          <a:xfrm>
            <a:off x="695325" y="3978355"/>
            <a:ext cx="5221287" cy="216058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8E904757-EAD8-FA45-991C-B9F9C1FF418F}"/>
              </a:ext>
            </a:extLst>
          </p:cNvPr>
          <p:cNvSpPr>
            <a:spLocks noGrp="1"/>
          </p:cNvSpPr>
          <p:nvPr>
            <p:ph idx="16"/>
          </p:nvPr>
        </p:nvSpPr>
        <p:spPr>
          <a:xfrm>
            <a:off x="6275387" y="3978355"/>
            <a:ext cx="5221287" cy="216058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6765799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1.Title_With_Three_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6" name="Content Placeholder 2"/>
          <p:cNvSpPr>
            <a:spLocks noGrp="1"/>
          </p:cNvSpPr>
          <p:nvPr>
            <p:ph idx="14"/>
          </p:nvPr>
        </p:nvSpPr>
        <p:spPr>
          <a:xfrm>
            <a:off x="4295776" y="1628775"/>
            <a:ext cx="3600450" cy="4679950"/>
          </a:xfrm>
        </p:spPr>
        <p:txBody>
          <a:bodyPr rIns="1800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5"/>
          </p:nvPr>
        </p:nvSpPr>
        <p:spPr>
          <a:xfrm>
            <a:off x="695324" y="1628775"/>
            <a:ext cx="3600452" cy="4679950"/>
          </a:xfrm>
        </p:spPr>
        <p:txBody>
          <a:bodyPr rIns="1800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6"/>
          </p:nvPr>
        </p:nvSpPr>
        <p:spPr>
          <a:xfrm>
            <a:off x="7896226" y="1628775"/>
            <a:ext cx="3600449" cy="4679950"/>
          </a:xfrm>
        </p:spPr>
        <p:txBody>
          <a:bodyPr r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10135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Title_And_Content_With_Bord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1" y="549275"/>
            <a:ext cx="5400674" cy="5759450"/>
          </a:xfrm>
          <a:solidFill>
            <a:schemeClr val="bg2"/>
          </a:solidFill>
        </p:spPr>
        <p:txBody>
          <a:bodyPr/>
          <a:lstStyle/>
          <a:p>
            <a:endParaRPr lang="en-US"/>
          </a:p>
        </p:txBody>
      </p:sp>
      <p:sp>
        <p:nvSpPr>
          <p:cNvPr id="2" name="Title 1"/>
          <p:cNvSpPr>
            <a:spLocks noGrp="1"/>
          </p:cNvSpPr>
          <p:nvPr>
            <p:ph type="title" hasCustomPrompt="1"/>
          </p:nvPr>
        </p:nvSpPr>
        <p:spPr>
          <a:xfrm>
            <a:off x="695325" y="620181"/>
            <a:ext cx="5221288"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88598002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2.Top_Image_With_Two_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7" y="3429000"/>
            <a:ext cx="5400674" cy="28797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ontent Placeholder 2"/>
          <p:cNvSpPr>
            <a:spLocks noGrp="1"/>
          </p:cNvSpPr>
          <p:nvPr>
            <p:ph idx="14"/>
          </p:nvPr>
        </p:nvSpPr>
        <p:spPr>
          <a:xfrm>
            <a:off x="6456363" y="3429000"/>
            <a:ext cx="5040312" cy="28797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8"/>
          <p:cNvSpPr>
            <a:spLocks noGrp="1"/>
          </p:cNvSpPr>
          <p:nvPr>
            <p:ph type="pic" sz="quarter" idx="15"/>
          </p:nvPr>
        </p:nvSpPr>
        <p:spPr>
          <a:xfrm>
            <a:off x="0" y="1"/>
            <a:ext cx="12192000" cy="2889250"/>
          </a:xfrm>
          <a:solidFill>
            <a:schemeClr val="bg2"/>
          </a:solidFill>
        </p:spPr>
        <p:txBody>
          <a:bodyPr/>
          <a:lstStyle/>
          <a:p>
            <a:r>
              <a:rPr lang="en-US"/>
              <a:t>Click icon to add picture</a:t>
            </a:r>
          </a:p>
        </p:txBody>
      </p:sp>
    </p:spTree>
    <p:extLst>
      <p:ext uri="{BB962C8B-B14F-4D97-AF65-F5344CB8AC3E}">
        <p14:creationId xmlns:p14="http://schemas.microsoft.com/office/powerpoint/2010/main" val="175821590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3.Title_With_Chart_And_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5229225"/>
            <a:ext cx="10801349" cy="720724"/>
          </a:xfrm>
        </p:spPr>
        <p:txBody>
          <a:bodyPr>
            <a:noAutofit/>
          </a:bodyPr>
          <a:lstStyle/>
          <a:p>
            <a:pPr lvl="0"/>
            <a:r>
              <a:rPr lang="en-US"/>
              <a:t>Click to edit Master text styles</a:t>
            </a:r>
          </a:p>
          <a:p>
            <a:pPr lvl="1"/>
            <a:r>
              <a:rPr lang="en-US"/>
              <a:t>Second level</a:t>
            </a:r>
          </a:p>
        </p:txBody>
      </p:sp>
      <p:sp>
        <p:nvSpPr>
          <p:cNvPr id="5" name="Chart Placeholder 4"/>
          <p:cNvSpPr>
            <a:spLocks noGrp="1"/>
          </p:cNvSpPr>
          <p:nvPr>
            <p:ph type="chart" sz="quarter" idx="10"/>
          </p:nvPr>
        </p:nvSpPr>
        <p:spPr>
          <a:xfrm>
            <a:off x="695325" y="1628774"/>
            <a:ext cx="10801350" cy="3421064"/>
          </a:xfrm>
        </p:spPr>
        <p:txBody>
          <a:bodyPr/>
          <a:lstStyle/>
          <a:p>
            <a:r>
              <a:rPr lang="en-US"/>
              <a:t>Click icon to add chart</a:t>
            </a:r>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86005875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4.Title_With_Chart_And_Text_Revers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1628776"/>
            <a:ext cx="10801349" cy="1620836"/>
          </a:xfrm>
        </p:spPr>
        <p:txBody>
          <a:bodyPr>
            <a:noAutofit/>
          </a:bodyPr>
          <a:lstStyle/>
          <a:p>
            <a:pPr lvl="0"/>
            <a:r>
              <a:rPr lang="en-US"/>
              <a:t>Click to edit Master text styles</a:t>
            </a:r>
          </a:p>
          <a:p>
            <a:pPr lvl="1"/>
            <a:r>
              <a:rPr lang="en-US"/>
              <a:t>Second level</a:t>
            </a:r>
          </a:p>
          <a:p>
            <a:pPr lvl="2"/>
            <a:r>
              <a:rPr lang="en-US"/>
              <a:t>Third level</a:t>
            </a:r>
          </a:p>
        </p:txBody>
      </p:sp>
      <p:sp>
        <p:nvSpPr>
          <p:cNvPr id="5" name="Chart Placeholder 4"/>
          <p:cNvSpPr>
            <a:spLocks noGrp="1"/>
          </p:cNvSpPr>
          <p:nvPr>
            <p:ph type="chart" sz="quarter" idx="10"/>
          </p:nvPr>
        </p:nvSpPr>
        <p:spPr>
          <a:xfrm>
            <a:off x="695325" y="3429001"/>
            <a:ext cx="10801350" cy="2520950"/>
          </a:xfrm>
        </p:spPr>
        <p:txBody>
          <a:bodyPr/>
          <a:lstStyle/>
          <a:p>
            <a:r>
              <a:rPr lang="en-US"/>
              <a:t>Click icon to add chart</a:t>
            </a:r>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0699480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5.Title_With_Text_And_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1628776"/>
            <a:ext cx="10801349" cy="1620836"/>
          </a:xfrm>
        </p:spPr>
        <p:txBody>
          <a:bodyPr>
            <a:noAutofit/>
          </a:bodyPr>
          <a:lstStyle/>
          <a:p>
            <a:pPr lvl="0"/>
            <a:r>
              <a:rPr lang="en-US"/>
              <a:t>Click to edit Master text styles</a:t>
            </a:r>
          </a:p>
          <a:p>
            <a:pPr lvl="1"/>
            <a:r>
              <a:rPr lang="en-US"/>
              <a:t>Second level</a:t>
            </a:r>
          </a:p>
          <a:p>
            <a:pPr lvl="2"/>
            <a:r>
              <a:rPr lang="en-US"/>
              <a:t>Third level</a:t>
            </a:r>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6" name="Table Placeholder 5"/>
          <p:cNvSpPr>
            <a:spLocks noGrp="1"/>
          </p:cNvSpPr>
          <p:nvPr>
            <p:ph type="tbl" sz="quarter" idx="14"/>
          </p:nvPr>
        </p:nvSpPr>
        <p:spPr>
          <a:xfrm>
            <a:off x="695325" y="3429000"/>
            <a:ext cx="10801349" cy="2520949"/>
          </a:xfrm>
        </p:spPr>
        <p:txBody>
          <a:bodyPr/>
          <a:lstStyle/>
          <a:p>
            <a:r>
              <a:rPr lang="en-US"/>
              <a:t>Click icon to add table</a:t>
            </a:r>
          </a:p>
        </p:txBody>
      </p:sp>
    </p:spTree>
    <p:extLst>
      <p:ext uri="{BB962C8B-B14F-4D97-AF65-F5344CB8AC3E}">
        <p14:creationId xmlns:p14="http://schemas.microsoft.com/office/powerpoint/2010/main" val="303096514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6.Title_With_Text_And_Image_Below">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2889250"/>
            <a:ext cx="12191999" cy="3968750"/>
          </a:xfrm>
          <a:solidFill>
            <a:schemeClr val="bg2"/>
          </a:solidFill>
        </p:spPr>
        <p:txBody>
          <a:bodyPr/>
          <a:lstStyle/>
          <a:p>
            <a:r>
              <a:rPr lang="en-US"/>
              <a:t>Click icon to add picture</a:t>
            </a:r>
          </a:p>
        </p:txBody>
      </p:sp>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1628776"/>
            <a:ext cx="10801349" cy="1079499"/>
          </a:xfrm>
        </p:spPr>
        <p:txBody>
          <a:bodyPr>
            <a:no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4190912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17.Block_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6" y="1994535"/>
            <a:ext cx="10801349" cy="2879725"/>
          </a:xfrm>
        </p:spPr>
        <p:txBody>
          <a:bodyPr anchor="ctr" anchorCtr="0">
            <a:noAutofit/>
          </a:bodyPr>
          <a:lstStyle>
            <a:lvl1pPr marL="0" indent="0" algn="l">
              <a:buNone/>
              <a:defRPr sz="2800"/>
            </a:lvl1pPr>
            <a:lvl2pPr marL="457200" indent="0" algn="l">
              <a:buNone/>
              <a:defRPr sz="2800"/>
            </a:lvl2pPr>
            <a:lvl3pPr marL="914400" indent="0" algn="l">
              <a:buNone/>
              <a:defRPr sz="2800"/>
            </a:lvl3pPr>
            <a:lvl4pPr marL="1371600" indent="0" algn="l">
              <a:buNone/>
              <a:defRPr sz="2800"/>
            </a:lvl4pPr>
            <a:lvl5pPr marL="1828800" indent="0" algn="l">
              <a:buNone/>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94717154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18.Title_With_Graph_And_Right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816726" y="0"/>
            <a:ext cx="5375274" cy="6858000"/>
          </a:xfrm>
          <a:solidFill>
            <a:schemeClr val="bg2"/>
          </a:solidFill>
        </p:spPr>
        <p:txBody>
          <a:bodyPr/>
          <a:lstStyle/>
          <a:p>
            <a:r>
              <a:rPr lang="en-US"/>
              <a:t>Click icon to add picture</a:t>
            </a:r>
          </a:p>
        </p:txBody>
      </p:sp>
      <p:sp>
        <p:nvSpPr>
          <p:cNvPr id="2" name="Title 1"/>
          <p:cNvSpPr>
            <a:spLocks noGrp="1"/>
          </p:cNvSpPr>
          <p:nvPr>
            <p:ph type="title" hasCustomPrompt="1"/>
          </p:nvPr>
        </p:nvSpPr>
        <p:spPr>
          <a:xfrm>
            <a:off x="695324" y="620181"/>
            <a:ext cx="5940427" cy="1008594"/>
          </a:xfrm>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5940425"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hart Placeholder 4"/>
          <p:cNvSpPr>
            <a:spLocks noGrp="1"/>
          </p:cNvSpPr>
          <p:nvPr>
            <p:ph type="chart" sz="quarter" idx="15"/>
          </p:nvPr>
        </p:nvSpPr>
        <p:spPr>
          <a:xfrm>
            <a:off x="695325" y="1628774"/>
            <a:ext cx="5940426" cy="4321175"/>
          </a:xfrm>
        </p:spPr>
        <p:txBody>
          <a:bodyPr/>
          <a:lstStyle/>
          <a:p>
            <a:r>
              <a:rPr lang="en-US"/>
              <a:t>Click icon to add chart</a:t>
            </a:r>
          </a:p>
        </p:txBody>
      </p:sp>
    </p:spTree>
    <p:extLst>
      <p:ext uri="{BB962C8B-B14F-4D97-AF65-F5344CB8AC3E}">
        <p14:creationId xmlns:p14="http://schemas.microsoft.com/office/powerpoint/2010/main" val="171265926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19.Title_With_Graph_And_Left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3575050" cy="6858000"/>
          </a:xfrm>
          <a:solidFill>
            <a:schemeClr val="bg2"/>
          </a:solidFill>
        </p:spPr>
        <p:txBody>
          <a:bodyPr/>
          <a:lstStyle/>
          <a:p>
            <a:r>
              <a:rPr lang="en-US"/>
              <a:t>Click icon to add picture</a:t>
            </a:r>
          </a:p>
        </p:txBody>
      </p:sp>
      <p:sp>
        <p:nvSpPr>
          <p:cNvPr id="2" name="Title 1"/>
          <p:cNvSpPr>
            <a:spLocks noGrp="1"/>
          </p:cNvSpPr>
          <p:nvPr>
            <p:ph type="title" hasCustomPrompt="1"/>
          </p:nvPr>
        </p:nvSpPr>
        <p:spPr>
          <a:xfrm>
            <a:off x="3756024" y="620181"/>
            <a:ext cx="7740651" cy="1008594"/>
          </a:xfrm>
        </p:spPr>
        <p:txBody>
          <a:bodyPr/>
          <a:lstStyle/>
          <a:p>
            <a:r>
              <a:rPr lang="en-US" dirty="0"/>
              <a:t>CLICK TO EDIT MASTER TITLE STYLE</a:t>
            </a:r>
          </a:p>
        </p:txBody>
      </p:sp>
      <p:sp>
        <p:nvSpPr>
          <p:cNvPr id="8" name="Text Placeholder 7"/>
          <p:cNvSpPr>
            <a:spLocks noGrp="1"/>
          </p:cNvSpPr>
          <p:nvPr>
            <p:ph type="body" sz="quarter" idx="13"/>
          </p:nvPr>
        </p:nvSpPr>
        <p:spPr>
          <a:xfrm>
            <a:off x="3756023" y="6308725"/>
            <a:ext cx="7740651"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hart Placeholder 4"/>
          <p:cNvSpPr>
            <a:spLocks noGrp="1"/>
          </p:cNvSpPr>
          <p:nvPr>
            <p:ph type="chart" sz="quarter" idx="15"/>
          </p:nvPr>
        </p:nvSpPr>
        <p:spPr>
          <a:xfrm>
            <a:off x="3756025" y="1628774"/>
            <a:ext cx="7740650" cy="4321175"/>
          </a:xfrm>
        </p:spPr>
        <p:txBody>
          <a:bodyPr/>
          <a:lstStyle/>
          <a:p>
            <a:r>
              <a:rPr lang="en-US"/>
              <a:t>Click icon to add chart</a:t>
            </a:r>
          </a:p>
        </p:txBody>
      </p:sp>
    </p:spTree>
    <p:extLst>
      <p:ext uri="{BB962C8B-B14F-4D97-AF65-F5344CB8AC3E}">
        <p14:creationId xmlns:p14="http://schemas.microsoft.com/office/powerpoint/2010/main" val="89766726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20.Title_With_Content_And_Small_Image_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5325" y="620181"/>
            <a:ext cx="9180514" cy="1008594"/>
          </a:xfrm>
        </p:spPr>
        <p:txBody>
          <a:bodyPr/>
          <a:lstStyle/>
          <a:p>
            <a:r>
              <a:rPr lang="en-US" dirty="0"/>
              <a:t>CLICK TO EDIT MASTER TITLE STYLE</a:t>
            </a:r>
          </a:p>
        </p:txBody>
      </p:sp>
      <p:sp>
        <p:nvSpPr>
          <p:cNvPr id="3" name="Content Placeholder 2"/>
          <p:cNvSpPr>
            <a:spLocks noGrp="1"/>
          </p:cNvSpPr>
          <p:nvPr>
            <p:ph idx="1"/>
          </p:nvPr>
        </p:nvSpPr>
        <p:spPr>
          <a:xfrm>
            <a:off x="695327" y="1628775"/>
            <a:ext cx="9180512"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695325" y="6308725"/>
            <a:ext cx="9180513"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7" name="Picture Placeholder 8"/>
          <p:cNvSpPr>
            <a:spLocks noGrp="1"/>
          </p:cNvSpPr>
          <p:nvPr>
            <p:ph type="pic" sz="quarter" idx="14"/>
          </p:nvPr>
        </p:nvSpPr>
        <p:spPr>
          <a:xfrm>
            <a:off x="10056814" y="0"/>
            <a:ext cx="2135186" cy="6858000"/>
          </a:xfrm>
          <a:solidFill>
            <a:schemeClr val="bg2"/>
          </a:solidFill>
        </p:spPr>
        <p:txBody>
          <a:bodyPr/>
          <a:lstStyle/>
          <a:p>
            <a:r>
              <a:rPr lang="en-US"/>
              <a:t>Click icon to add picture</a:t>
            </a:r>
          </a:p>
        </p:txBody>
      </p:sp>
    </p:spTree>
    <p:extLst>
      <p:ext uri="{BB962C8B-B14F-4D97-AF65-F5344CB8AC3E}">
        <p14:creationId xmlns:p14="http://schemas.microsoft.com/office/powerpoint/2010/main" val="214554727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21.Title_With_Content_And_Midsize_Image_">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8796338" y="0"/>
            <a:ext cx="3395661" cy="6858000"/>
          </a:xfrm>
          <a:solidFill>
            <a:schemeClr val="bg2"/>
          </a:solidFill>
        </p:spPr>
        <p:txBody>
          <a:bodyPr/>
          <a:lstStyle/>
          <a:p>
            <a:r>
              <a:rPr lang="en-US"/>
              <a:t>Click icon to add picture</a:t>
            </a:r>
          </a:p>
        </p:txBody>
      </p:sp>
      <p:sp>
        <p:nvSpPr>
          <p:cNvPr id="2" name="Title 1"/>
          <p:cNvSpPr>
            <a:spLocks noGrp="1"/>
          </p:cNvSpPr>
          <p:nvPr>
            <p:ph type="title" hasCustomPrompt="1"/>
          </p:nvPr>
        </p:nvSpPr>
        <p:spPr>
          <a:xfrm>
            <a:off x="695324" y="620181"/>
            <a:ext cx="7921625"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7921624"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695325" y="6308725"/>
            <a:ext cx="792162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452374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Title_And_Content_With_Small_Bord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1" y="1628775"/>
            <a:ext cx="5400674" cy="4679950"/>
          </a:xfrm>
          <a:solidFill>
            <a:schemeClr val="bg2"/>
          </a:solidFill>
        </p:spPr>
        <p:txBody>
          <a:bodyPr/>
          <a:lstStyle/>
          <a:p>
            <a:endParaRPr lang="en-US"/>
          </a:p>
        </p:txBody>
      </p:sp>
      <p:sp>
        <p:nvSpPr>
          <p:cNvPr id="2" name="Title 1"/>
          <p:cNvSpPr>
            <a:spLocks noGrp="1"/>
          </p:cNvSpPr>
          <p:nvPr>
            <p:ph type="title" hasCustomPrompt="1"/>
          </p:nvPr>
        </p:nvSpPr>
        <p:spPr>
          <a:xfrm>
            <a:off x="695325" y="620181"/>
            <a:ext cx="10801350"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2103147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22.Title_And_Content_With_Large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5999" cy="6858000"/>
          </a:xfrm>
          <a:solidFill>
            <a:schemeClr val="bg2"/>
          </a:solidFill>
        </p:spPr>
        <p:txBody>
          <a:bodyPr/>
          <a:lstStyle/>
          <a:p>
            <a:r>
              <a:rPr lang="en-US"/>
              <a:t>Click icon to add picture</a:t>
            </a:r>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02688615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_22.Title_And_Content_With_Large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455569" y="549275"/>
            <a:ext cx="5040312" cy="1800225"/>
          </a:xfrm>
          <a:solidFill>
            <a:schemeClr val="bg2"/>
          </a:solidFill>
        </p:spPr>
        <p:txBody>
          <a:bodyPr/>
          <a:lstStyle/>
          <a:p>
            <a:r>
              <a:rPr lang="en-US"/>
              <a:t>Click icon to add picture</a:t>
            </a:r>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2" name="Picture Placeholder 8">
            <a:extLst>
              <a:ext uri="{FF2B5EF4-FFF2-40B4-BE49-F238E27FC236}">
                <a16:creationId xmlns:a16="http://schemas.microsoft.com/office/drawing/2014/main" id="{1A599B2F-8657-BD4B-9E98-7AF550A4250B}"/>
              </a:ext>
            </a:extLst>
          </p:cNvPr>
          <p:cNvSpPr>
            <a:spLocks noGrp="1"/>
          </p:cNvSpPr>
          <p:nvPr>
            <p:ph type="pic" sz="quarter" idx="15"/>
          </p:nvPr>
        </p:nvSpPr>
        <p:spPr>
          <a:xfrm>
            <a:off x="6455569" y="2528887"/>
            <a:ext cx="5040312" cy="1800225"/>
          </a:xfrm>
          <a:solidFill>
            <a:schemeClr val="bg2"/>
          </a:solidFill>
        </p:spPr>
        <p:txBody>
          <a:bodyPr/>
          <a:lstStyle/>
          <a:p>
            <a:r>
              <a:rPr lang="en-US"/>
              <a:t>Click icon to add picture</a:t>
            </a:r>
          </a:p>
        </p:txBody>
      </p:sp>
      <p:sp>
        <p:nvSpPr>
          <p:cNvPr id="13" name="Picture Placeholder 8">
            <a:extLst>
              <a:ext uri="{FF2B5EF4-FFF2-40B4-BE49-F238E27FC236}">
                <a16:creationId xmlns:a16="http://schemas.microsoft.com/office/drawing/2014/main" id="{4CFA64DB-4266-0B43-AF39-079D3AB93FCD}"/>
              </a:ext>
            </a:extLst>
          </p:cNvPr>
          <p:cNvSpPr>
            <a:spLocks noGrp="1"/>
          </p:cNvSpPr>
          <p:nvPr>
            <p:ph type="pic" sz="quarter" idx="16"/>
          </p:nvPr>
        </p:nvSpPr>
        <p:spPr>
          <a:xfrm>
            <a:off x="6455569" y="4508500"/>
            <a:ext cx="5040312" cy="1800225"/>
          </a:xfrm>
          <a:solidFill>
            <a:schemeClr val="bg2"/>
          </a:solidFill>
        </p:spPr>
        <p:txBody>
          <a:bodyPr/>
          <a:lstStyle/>
          <a:p>
            <a:r>
              <a:rPr lang="en-US"/>
              <a:t>Click icon to add picture</a:t>
            </a:r>
          </a:p>
        </p:txBody>
      </p:sp>
    </p:spTree>
    <p:extLst>
      <p:ext uri="{BB962C8B-B14F-4D97-AF65-F5344CB8AC3E}">
        <p14:creationId xmlns:p14="http://schemas.microsoft.com/office/powerpoint/2010/main" val="388305126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3_22.Title_And_Content_With_Large_Image">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4CFA64DB-4266-0B43-AF39-079D3AB93FCD}"/>
              </a:ext>
            </a:extLst>
          </p:cNvPr>
          <p:cNvSpPr>
            <a:spLocks noGrp="1"/>
          </p:cNvSpPr>
          <p:nvPr>
            <p:ph type="pic" sz="quarter" idx="16"/>
          </p:nvPr>
        </p:nvSpPr>
        <p:spPr>
          <a:xfrm>
            <a:off x="6455569" y="549276"/>
            <a:ext cx="5040312" cy="5759450"/>
          </a:xfrm>
          <a:solidFill>
            <a:schemeClr val="bg2"/>
          </a:solidFill>
        </p:spPr>
        <p:txBody>
          <a:bodyPr/>
          <a:lstStyle/>
          <a:p>
            <a:r>
              <a:rPr lang="en-US"/>
              <a:t>Click icon to add picture</a:t>
            </a:r>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83806568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2_22.Title_And_Content_With_Large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7535863" y="549275"/>
            <a:ext cx="3960812" cy="1439863"/>
          </a:xfrm>
          <a:solidFill>
            <a:schemeClr val="bg2"/>
          </a:solidFill>
        </p:spPr>
        <p:txBody>
          <a:bodyPr/>
          <a:lstStyle/>
          <a:p>
            <a:r>
              <a:rPr lang="en-US"/>
              <a:t>Click icon to add picture</a:t>
            </a:r>
          </a:p>
        </p:txBody>
      </p:sp>
      <p:sp>
        <p:nvSpPr>
          <p:cNvPr id="2" name="Title 1"/>
          <p:cNvSpPr>
            <a:spLocks noGrp="1"/>
          </p:cNvSpPr>
          <p:nvPr>
            <p:ph type="title" hasCustomPrompt="1"/>
          </p:nvPr>
        </p:nvSpPr>
        <p:spPr>
          <a:xfrm>
            <a:off x="695324" y="620181"/>
            <a:ext cx="6480175"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6480174"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9" name="Picture Placeholder 8">
            <a:extLst>
              <a:ext uri="{FF2B5EF4-FFF2-40B4-BE49-F238E27FC236}">
                <a16:creationId xmlns:a16="http://schemas.microsoft.com/office/drawing/2014/main" id="{B2AAC644-C2FE-5B4C-AE4A-E1B5034F8F5F}"/>
              </a:ext>
            </a:extLst>
          </p:cNvPr>
          <p:cNvSpPr>
            <a:spLocks noGrp="1"/>
          </p:cNvSpPr>
          <p:nvPr>
            <p:ph type="pic" sz="quarter" idx="17"/>
          </p:nvPr>
        </p:nvSpPr>
        <p:spPr>
          <a:xfrm>
            <a:off x="7535863" y="2049198"/>
            <a:ext cx="3960812" cy="1439863"/>
          </a:xfrm>
          <a:solidFill>
            <a:schemeClr val="bg2"/>
          </a:solidFill>
        </p:spPr>
        <p:txBody>
          <a:bodyPr/>
          <a:lstStyle/>
          <a:p>
            <a:r>
              <a:rPr lang="en-US"/>
              <a:t>Click icon to add picture</a:t>
            </a:r>
          </a:p>
        </p:txBody>
      </p:sp>
      <p:sp>
        <p:nvSpPr>
          <p:cNvPr id="10" name="Picture Placeholder 8">
            <a:extLst>
              <a:ext uri="{FF2B5EF4-FFF2-40B4-BE49-F238E27FC236}">
                <a16:creationId xmlns:a16="http://schemas.microsoft.com/office/drawing/2014/main" id="{41827B52-85DD-B74A-885B-F6DE010CC5B3}"/>
              </a:ext>
            </a:extLst>
          </p:cNvPr>
          <p:cNvSpPr>
            <a:spLocks noGrp="1"/>
          </p:cNvSpPr>
          <p:nvPr>
            <p:ph type="pic" sz="quarter" idx="18"/>
          </p:nvPr>
        </p:nvSpPr>
        <p:spPr>
          <a:xfrm>
            <a:off x="7535863" y="3549121"/>
            <a:ext cx="3960812" cy="1439863"/>
          </a:xfrm>
          <a:solidFill>
            <a:schemeClr val="bg2"/>
          </a:solidFill>
        </p:spPr>
        <p:txBody>
          <a:bodyPr/>
          <a:lstStyle/>
          <a:p>
            <a:r>
              <a:rPr lang="en-US"/>
              <a:t>Click icon to add picture</a:t>
            </a:r>
          </a:p>
        </p:txBody>
      </p:sp>
      <p:sp>
        <p:nvSpPr>
          <p:cNvPr id="11" name="Picture Placeholder 8">
            <a:extLst>
              <a:ext uri="{FF2B5EF4-FFF2-40B4-BE49-F238E27FC236}">
                <a16:creationId xmlns:a16="http://schemas.microsoft.com/office/drawing/2014/main" id="{131D8A59-4554-614B-BAFE-A67188C4413E}"/>
              </a:ext>
            </a:extLst>
          </p:cNvPr>
          <p:cNvSpPr>
            <a:spLocks noGrp="1"/>
          </p:cNvSpPr>
          <p:nvPr>
            <p:ph type="pic" sz="quarter" idx="19"/>
          </p:nvPr>
        </p:nvSpPr>
        <p:spPr>
          <a:xfrm>
            <a:off x="7535863" y="5049043"/>
            <a:ext cx="3960812" cy="1439863"/>
          </a:xfrm>
          <a:solidFill>
            <a:schemeClr val="bg2"/>
          </a:solidFill>
        </p:spPr>
        <p:txBody>
          <a:bodyPr/>
          <a:lstStyle/>
          <a:p>
            <a:r>
              <a:rPr lang="en-US"/>
              <a:t>Click icon to add picture</a:t>
            </a:r>
          </a:p>
        </p:txBody>
      </p:sp>
    </p:spTree>
    <p:extLst>
      <p:ext uri="{BB962C8B-B14F-4D97-AF65-F5344CB8AC3E}">
        <p14:creationId xmlns:p14="http://schemas.microsoft.com/office/powerpoint/2010/main" val="148079408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23.Title_And_Content_With_Larg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5195888" y="0"/>
            <a:ext cx="6996112" cy="6858000"/>
          </a:xfrm>
          <a:solidFill>
            <a:schemeClr val="bg2"/>
          </a:solidFill>
        </p:spPr>
        <p:txBody>
          <a:bodyPr/>
          <a:lstStyle/>
          <a:p>
            <a:r>
              <a:rPr lang="en-US"/>
              <a:t>Click icon to add picture</a:t>
            </a:r>
          </a:p>
        </p:txBody>
      </p:sp>
      <p:sp>
        <p:nvSpPr>
          <p:cNvPr id="2" name="Title 1"/>
          <p:cNvSpPr>
            <a:spLocks noGrp="1"/>
          </p:cNvSpPr>
          <p:nvPr>
            <p:ph type="title" hasCustomPrompt="1"/>
          </p:nvPr>
        </p:nvSpPr>
        <p:spPr>
          <a:xfrm>
            <a:off x="695325" y="620181"/>
            <a:ext cx="4321175"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4321173"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58404826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24.Title_And_Content_With_Bord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1" y="549275"/>
            <a:ext cx="5400674" cy="5759450"/>
          </a:xfrm>
          <a:solidFill>
            <a:schemeClr val="bg2"/>
          </a:solidFill>
        </p:spPr>
        <p:txBody>
          <a:bodyPr/>
          <a:lstStyle/>
          <a:p>
            <a:r>
              <a:rPr lang="en-US"/>
              <a:t>Click icon to add picture</a:t>
            </a:r>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97781662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25.Title_And_Content_With_Small_Bord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1" y="1628775"/>
            <a:ext cx="5400674" cy="4679950"/>
          </a:xfrm>
          <a:solidFill>
            <a:schemeClr val="bg2"/>
          </a:solidFill>
        </p:spPr>
        <p:txBody>
          <a:bodyPr/>
          <a:lstStyle/>
          <a:p>
            <a:r>
              <a:rPr lang="en-US"/>
              <a:t>Click icon to add picture</a:t>
            </a:r>
          </a:p>
        </p:txBody>
      </p:sp>
      <p:sp>
        <p:nvSpPr>
          <p:cNvPr id="2"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74218026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26.Title_And_Content_With_Large_Image_Revers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6095999" cy="6858000"/>
          </a:xfrm>
          <a:solidFill>
            <a:schemeClr val="bg2"/>
          </a:solidFill>
        </p:spPr>
        <p:txBody>
          <a:bodyPr/>
          <a:lstStyle/>
          <a:p>
            <a:r>
              <a:rPr lang="en-US"/>
              <a:t>Click icon to add picture</a:t>
            </a:r>
          </a:p>
        </p:txBody>
      </p:sp>
      <p:sp>
        <p:nvSpPr>
          <p:cNvPr id="2" name="Title 1"/>
          <p:cNvSpPr>
            <a:spLocks noGrp="1"/>
          </p:cNvSpPr>
          <p:nvPr>
            <p:ph type="title" hasCustomPrompt="1"/>
          </p:nvPr>
        </p:nvSpPr>
        <p:spPr>
          <a:xfrm>
            <a:off x="6275387"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275388"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flipH="1">
            <a:off x="6275387" y="6308725"/>
            <a:ext cx="5221287"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00527824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27.Title_And_Content_With_Gallery">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5999" cy="3249613"/>
          </a:xfrm>
          <a:solidFill>
            <a:schemeClr val="bg2"/>
          </a:solidFill>
        </p:spPr>
        <p:txBody>
          <a:bodyPr/>
          <a:lstStyle/>
          <a:p>
            <a:r>
              <a:rPr lang="en-US"/>
              <a:t>Click icon to add picture</a:t>
            </a:r>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9" name="Picture Placeholder 8"/>
          <p:cNvSpPr>
            <a:spLocks noGrp="1"/>
          </p:cNvSpPr>
          <p:nvPr>
            <p:ph type="pic" sz="quarter" idx="15"/>
          </p:nvPr>
        </p:nvSpPr>
        <p:spPr>
          <a:xfrm>
            <a:off x="9155112" y="3429000"/>
            <a:ext cx="3036886" cy="3425031"/>
          </a:xfrm>
          <a:solidFill>
            <a:schemeClr val="bg2"/>
          </a:solidFill>
        </p:spPr>
        <p:txBody>
          <a:bodyPr/>
          <a:lstStyle/>
          <a:p>
            <a:r>
              <a:rPr lang="en-US"/>
              <a:t>Click icon to add picture</a:t>
            </a:r>
          </a:p>
        </p:txBody>
      </p:sp>
      <p:sp>
        <p:nvSpPr>
          <p:cNvPr id="10" name="Picture Placeholder 8"/>
          <p:cNvSpPr>
            <a:spLocks noGrp="1"/>
          </p:cNvSpPr>
          <p:nvPr>
            <p:ph type="pic" sz="quarter" idx="16"/>
          </p:nvPr>
        </p:nvSpPr>
        <p:spPr>
          <a:xfrm>
            <a:off x="6096000" y="3428999"/>
            <a:ext cx="2879725" cy="3425031"/>
          </a:xfrm>
          <a:solidFill>
            <a:schemeClr val="bg2"/>
          </a:solidFill>
        </p:spPr>
        <p:txBody>
          <a:bodyPr/>
          <a:lstStyle/>
          <a:p>
            <a:r>
              <a:rPr lang="en-US"/>
              <a:t>Click icon to add picture</a:t>
            </a:r>
          </a:p>
        </p:txBody>
      </p:sp>
    </p:spTree>
    <p:extLst>
      <p:ext uri="{BB962C8B-B14F-4D97-AF65-F5344CB8AC3E}">
        <p14:creationId xmlns:p14="http://schemas.microsoft.com/office/powerpoint/2010/main" val="73378691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28.Title_And_Small_Content_With_Gallery">
    <p:spTree>
      <p:nvGrpSpPr>
        <p:cNvPr id="1" name=""/>
        <p:cNvGrpSpPr/>
        <p:nvPr/>
      </p:nvGrpSpPr>
      <p:grpSpPr>
        <a:xfrm>
          <a:off x="0" y="0"/>
          <a:ext cx="0" cy="0"/>
          <a:chOff x="0" y="0"/>
          <a:chExt cx="0" cy="0"/>
        </a:xfrm>
      </p:grpSpPr>
      <p:sp>
        <p:nvSpPr>
          <p:cNvPr id="11" name="Picture Placeholder 8"/>
          <p:cNvSpPr>
            <a:spLocks noGrp="1"/>
          </p:cNvSpPr>
          <p:nvPr>
            <p:ph type="pic" sz="quarter" idx="17"/>
          </p:nvPr>
        </p:nvSpPr>
        <p:spPr>
          <a:xfrm>
            <a:off x="0" y="3428998"/>
            <a:ext cx="5016500" cy="3425031"/>
          </a:xfrm>
          <a:solidFill>
            <a:schemeClr val="bg2"/>
          </a:solidFill>
        </p:spPr>
        <p:txBody>
          <a:bodyPr/>
          <a:lstStyle/>
          <a:p>
            <a:r>
              <a:rPr lang="en-US"/>
              <a:t>Click icon to add picture</a:t>
            </a:r>
          </a:p>
        </p:txBody>
      </p:sp>
      <p:sp>
        <p:nvSpPr>
          <p:cNvPr id="7" name="Picture Placeholder 8"/>
          <p:cNvSpPr>
            <a:spLocks noGrp="1"/>
          </p:cNvSpPr>
          <p:nvPr>
            <p:ph type="pic" sz="quarter" idx="14"/>
          </p:nvPr>
        </p:nvSpPr>
        <p:spPr>
          <a:xfrm>
            <a:off x="6096000" y="0"/>
            <a:ext cx="6095999" cy="3249613"/>
          </a:xfrm>
          <a:solidFill>
            <a:schemeClr val="bg2"/>
          </a:solidFill>
        </p:spPr>
        <p:txBody>
          <a:bodyPr/>
          <a:lstStyle/>
          <a:p>
            <a:r>
              <a:rPr lang="en-US"/>
              <a:t>Click icon to add picture</a:t>
            </a:r>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161528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5"/>
          </p:nvPr>
        </p:nvSpPr>
        <p:spPr>
          <a:xfrm>
            <a:off x="8796338" y="3429000"/>
            <a:ext cx="3395660" cy="3425031"/>
          </a:xfrm>
          <a:solidFill>
            <a:schemeClr val="bg2"/>
          </a:solidFill>
        </p:spPr>
        <p:txBody>
          <a:bodyPr/>
          <a:lstStyle/>
          <a:p>
            <a:r>
              <a:rPr lang="en-US"/>
              <a:t>Click icon to add picture</a:t>
            </a:r>
          </a:p>
        </p:txBody>
      </p:sp>
      <p:sp>
        <p:nvSpPr>
          <p:cNvPr id="10" name="Picture Placeholder 8"/>
          <p:cNvSpPr>
            <a:spLocks noGrp="1"/>
          </p:cNvSpPr>
          <p:nvPr>
            <p:ph type="pic" sz="quarter" idx="16"/>
          </p:nvPr>
        </p:nvSpPr>
        <p:spPr>
          <a:xfrm>
            <a:off x="5195889" y="3428999"/>
            <a:ext cx="3421062" cy="3425031"/>
          </a:xfrm>
          <a:solidFill>
            <a:schemeClr val="bg2"/>
          </a:solidFill>
        </p:spPr>
        <p:txBody>
          <a:bodyPr/>
          <a:lstStyle/>
          <a:p>
            <a:r>
              <a:rPr lang="en-US"/>
              <a:t>Click icon to add picture</a:t>
            </a:r>
          </a:p>
        </p:txBody>
      </p:sp>
    </p:spTree>
    <p:extLst>
      <p:ext uri="{BB962C8B-B14F-4D97-AF65-F5344CB8AC3E}">
        <p14:creationId xmlns:p14="http://schemas.microsoft.com/office/powerpoint/2010/main" val="754879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Title_And_Content_With_Large_Image_Revers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6095999" cy="6858000"/>
          </a:xfrm>
          <a:solidFill>
            <a:schemeClr val="bg2"/>
          </a:solidFill>
        </p:spPr>
        <p:txBody>
          <a:bodyPr/>
          <a:lstStyle/>
          <a:p>
            <a:endParaRPr lang="en-US"/>
          </a:p>
        </p:txBody>
      </p:sp>
      <p:sp>
        <p:nvSpPr>
          <p:cNvPr id="2" name="Title 1"/>
          <p:cNvSpPr>
            <a:spLocks noGrp="1"/>
          </p:cNvSpPr>
          <p:nvPr>
            <p:ph type="title" hasCustomPrompt="1"/>
          </p:nvPr>
        </p:nvSpPr>
        <p:spPr>
          <a:xfrm>
            <a:off x="6275387" y="620181"/>
            <a:ext cx="5221288" cy="1008594"/>
          </a:xfrm>
        </p:spPr>
        <p:txBody>
          <a:bodyPr/>
          <a:lstStyle/>
          <a:p>
            <a:r>
              <a:rPr lang="en-US"/>
              <a:t>CLICK TO EDIT MASTER TITLE STYLE</a:t>
            </a:r>
          </a:p>
        </p:txBody>
      </p:sp>
      <p:sp>
        <p:nvSpPr>
          <p:cNvPr id="3" name="Content Placeholder 2"/>
          <p:cNvSpPr>
            <a:spLocks noGrp="1"/>
          </p:cNvSpPr>
          <p:nvPr>
            <p:ph idx="1"/>
          </p:nvPr>
        </p:nvSpPr>
        <p:spPr>
          <a:xfrm>
            <a:off x="6275388"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flipH="1">
            <a:off x="6275387" y="6308725"/>
            <a:ext cx="5221287"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95144317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29.Image_Right_With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7896225" cy="6858000"/>
          </a:xfrm>
          <a:solidFill>
            <a:schemeClr val="bg2"/>
          </a:solidFill>
        </p:spPr>
        <p:txBody>
          <a:bodyPr/>
          <a:lstStyle/>
          <a:p>
            <a:r>
              <a:rPr lang="en-US"/>
              <a:t>Click icon to add picture</a:t>
            </a:r>
          </a:p>
        </p:txBody>
      </p:sp>
      <p:sp>
        <p:nvSpPr>
          <p:cNvPr id="3" name="Content Placeholder 2"/>
          <p:cNvSpPr>
            <a:spLocks noGrp="1"/>
          </p:cNvSpPr>
          <p:nvPr>
            <p:ph idx="1"/>
          </p:nvPr>
        </p:nvSpPr>
        <p:spPr>
          <a:xfrm>
            <a:off x="8075613" y="3429000"/>
            <a:ext cx="3421062" cy="28797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8075613" y="6308725"/>
            <a:ext cx="3421062"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57487255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30.Three_Images_With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5735638" y="188913"/>
            <a:ext cx="3060700" cy="6480174"/>
          </a:xfrm>
          <a:solidFill>
            <a:schemeClr val="bg2"/>
          </a:solidFill>
        </p:spPr>
        <p:txBody>
          <a:bodyPr/>
          <a:lstStyle/>
          <a:p>
            <a:r>
              <a:rPr lang="en-US"/>
              <a:t>Click icon to add picture</a:t>
            </a:r>
          </a:p>
        </p:txBody>
      </p:sp>
      <p:sp>
        <p:nvSpPr>
          <p:cNvPr id="3" name="Content Placeholder 2"/>
          <p:cNvSpPr>
            <a:spLocks noGrp="1"/>
          </p:cNvSpPr>
          <p:nvPr>
            <p:ph idx="1"/>
          </p:nvPr>
        </p:nvSpPr>
        <p:spPr>
          <a:xfrm>
            <a:off x="8975725" y="1989138"/>
            <a:ext cx="2520950" cy="3960812"/>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8975725" y="6308725"/>
            <a:ext cx="25209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Picture Placeholder 8"/>
          <p:cNvSpPr>
            <a:spLocks noGrp="1"/>
          </p:cNvSpPr>
          <p:nvPr>
            <p:ph type="pic" sz="quarter" idx="15"/>
          </p:nvPr>
        </p:nvSpPr>
        <p:spPr>
          <a:xfrm>
            <a:off x="2855913" y="188913"/>
            <a:ext cx="2700337" cy="6480174"/>
          </a:xfrm>
          <a:solidFill>
            <a:schemeClr val="bg2"/>
          </a:solidFill>
        </p:spPr>
        <p:txBody>
          <a:bodyPr/>
          <a:lstStyle/>
          <a:p>
            <a:r>
              <a:rPr lang="en-US"/>
              <a:t>Click icon to add picture</a:t>
            </a:r>
          </a:p>
        </p:txBody>
      </p:sp>
      <p:sp>
        <p:nvSpPr>
          <p:cNvPr id="6" name="Picture Placeholder 8"/>
          <p:cNvSpPr>
            <a:spLocks noGrp="1"/>
          </p:cNvSpPr>
          <p:nvPr>
            <p:ph type="pic" sz="quarter" idx="16"/>
          </p:nvPr>
        </p:nvSpPr>
        <p:spPr>
          <a:xfrm>
            <a:off x="155574" y="188913"/>
            <a:ext cx="2519363" cy="6480174"/>
          </a:xfrm>
          <a:solidFill>
            <a:schemeClr val="bg2"/>
          </a:solidFill>
        </p:spPr>
        <p:txBody>
          <a:bodyPr/>
          <a:lstStyle/>
          <a:p>
            <a:r>
              <a:rPr lang="en-US"/>
              <a:t>Click icon to add picture</a:t>
            </a:r>
          </a:p>
        </p:txBody>
      </p:sp>
    </p:spTree>
    <p:extLst>
      <p:ext uri="{BB962C8B-B14F-4D97-AF65-F5344CB8AC3E}">
        <p14:creationId xmlns:p14="http://schemas.microsoft.com/office/powerpoint/2010/main" val="353499931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31.Image_Right_With_Title_And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7896225" cy="6858000"/>
          </a:xfrm>
          <a:solidFill>
            <a:schemeClr val="bg2"/>
          </a:solidFill>
        </p:spPr>
        <p:txBody>
          <a:bodyPr/>
          <a:lstStyle/>
          <a:p>
            <a:r>
              <a:rPr lang="en-US"/>
              <a:t>Click icon to add picture</a:t>
            </a:r>
          </a:p>
        </p:txBody>
      </p:sp>
      <p:sp>
        <p:nvSpPr>
          <p:cNvPr id="3" name="Content Placeholder 2"/>
          <p:cNvSpPr>
            <a:spLocks noGrp="1"/>
          </p:cNvSpPr>
          <p:nvPr>
            <p:ph idx="1"/>
          </p:nvPr>
        </p:nvSpPr>
        <p:spPr>
          <a:xfrm>
            <a:off x="8075613" y="3429000"/>
            <a:ext cx="3421062" cy="28797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8075613" y="6308725"/>
            <a:ext cx="3421062"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9" name="Title 1"/>
          <p:cNvSpPr>
            <a:spLocks noGrp="1"/>
          </p:cNvSpPr>
          <p:nvPr>
            <p:ph type="title" hasCustomPrompt="1"/>
          </p:nvPr>
        </p:nvSpPr>
        <p:spPr>
          <a:xfrm>
            <a:off x="8075613" y="2063954"/>
            <a:ext cx="3421062" cy="1260475"/>
          </a:xfrm>
        </p:spPr>
        <p:txBody>
          <a:bodyPr/>
          <a:lstStyle/>
          <a:p>
            <a:r>
              <a:rPr lang="en-US" dirty="0"/>
              <a:t>CLICK TO EDIT MASTER TITLE STYLE</a:t>
            </a:r>
          </a:p>
        </p:txBody>
      </p:sp>
    </p:spTree>
    <p:extLst>
      <p:ext uri="{BB962C8B-B14F-4D97-AF65-F5344CB8AC3E}">
        <p14:creationId xmlns:p14="http://schemas.microsoft.com/office/powerpoint/2010/main" val="233107544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32.Image_Right_With_Title_And_Large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6456363" cy="6858000"/>
          </a:xfrm>
          <a:solidFill>
            <a:schemeClr val="bg2"/>
          </a:solidFill>
        </p:spPr>
        <p:txBody>
          <a:bodyPr/>
          <a:lstStyle/>
          <a:p>
            <a:r>
              <a:rPr lang="en-US"/>
              <a:t>Click icon to add picture</a:t>
            </a:r>
          </a:p>
        </p:txBody>
      </p:sp>
      <p:sp>
        <p:nvSpPr>
          <p:cNvPr id="3" name="Content Placeholder 2"/>
          <p:cNvSpPr>
            <a:spLocks noGrp="1"/>
          </p:cNvSpPr>
          <p:nvPr>
            <p:ph idx="1"/>
          </p:nvPr>
        </p:nvSpPr>
        <p:spPr>
          <a:xfrm>
            <a:off x="6635750" y="2708275"/>
            <a:ext cx="4860925" cy="360044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6635750" y="6308725"/>
            <a:ext cx="4860925"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9" name="Title 1"/>
          <p:cNvSpPr>
            <a:spLocks noGrp="1"/>
          </p:cNvSpPr>
          <p:nvPr>
            <p:ph type="title" hasCustomPrompt="1"/>
          </p:nvPr>
        </p:nvSpPr>
        <p:spPr>
          <a:xfrm>
            <a:off x="6635750" y="1341578"/>
            <a:ext cx="4860925" cy="1260475"/>
          </a:xfrm>
        </p:spPr>
        <p:txBody>
          <a:bodyPr/>
          <a:lstStyle/>
          <a:p>
            <a:r>
              <a:rPr lang="en-US" dirty="0"/>
              <a:t>CLICK TO EDIT MASTER TITLE STYLE</a:t>
            </a:r>
          </a:p>
        </p:txBody>
      </p:sp>
    </p:spTree>
    <p:extLst>
      <p:ext uri="{BB962C8B-B14F-4D97-AF65-F5344CB8AC3E}">
        <p14:creationId xmlns:p14="http://schemas.microsoft.com/office/powerpoint/2010/main" val="352125045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33.Image_With_Impact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 y="0"/>
            <a:ext cx="6635749" cy="6858000"/>
          </a:xfrm>
          <a:solidFill>
            <a:schemeClr val="bg2"/>
          </a:solidFill>
        </p:spPr>
        <p:txBody>
          <a:bodyPr/>
          <a:lstStyle/>
          <a:p>
            <a:r>
              <a:rPr lang="en-US"/>
              <a:t>Click icon to add picture</a:t>
            </a:r>
          </a:p>
        </p:txBody>
      </p:sp>
      <p:sp>
        <p:nvSpPr>
          <p:cNvPr id="9" name="Title 1"/>
          <p:cNvSpPr>
            <a:spLocks noGrp="1"/>
          </p:cNvSpPr>
          <p:nvPr>
            <p:ph type="title" hasCustomPrompt="1"/>
          </p:nvPr>
        </p:nvSpPr>
        <p:spPr>
          <a:xfrm>
            <a:off x="6816725" y="2117741"/>
            <a:ext cx="4679950" cy="4167931"/>
          </a:xfrm>
        </p:spPr>
        <p:txBody>
          <a:bodyPr>
            <a:noAutofit/>
          </a:bodyPr>
          <a:lstStyle>
            <a:lvl1pPr>
              <a:lnSpc>
                <a:spcPct val="88000"/>
              </a:lnSpc>
              <a:defRPr sz="5400"/>
            </a:lvl1pPr>
          </a:lstStyle>
          <a:p>
            <a:r>
              <a:rPr lang="en-US" dirty="0"/>
              <a:t>CLICK TO EDIT MASTER TITLE STYLE</a:t>
            </a:r>
          </a:p>
        </p:txBody>
      </p:sp>
    </p:spTree>
    <p:extLst>
      <p:ext uri="{BB962C8B-B14F-4D97-AF65-F5344CB8AC3E}">
        <p14:creationId xmlns:p14="http://schemas.microsoft.com/office/powerpoint/2010/main" val="379807138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34.Image_With_Caption">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 y="0"/>
            <a:ext cx="9336089" cy="6858000"/>
          </a:xfrm>
          <a:solidFill>
            <a:schemeClr val="bg2"/>
          </a:solidFill>
        </p:spPr>
        <p:txBody>
          <a:bodyPr/>
          <a:lstStyle/>
          <a:p>
            <a:r>
              <a:rPr lang="en-US"/>
              <a:t>Click icon to add picture</a:t>
            </a:r>
          </a:p>
        </p:txBody>
      </p:sp>
      <p:sp>
        <p:nvSpPr>
          <p:cNvPr id="8" name="Text Placeholder 7"/>
          <p:cNvSpPr>
            <a:spLocks noGrp="1"/>
          </p:cNvSpPr>
          <p:nvPr>
            <p:ph type="body" sz="quarter" idx="13"/>
          </p:nvPr>
        </p:nvSpPr>
        <p:spPr>
          <a:xfrm>
            <a:off x="9517063" y="5815872"/>
            <a:ext cx="2339975" cy="666143"/>
          </a:xfrm>
        </p:spPr>
        <p:txBody>
          <a:bodyPr>
            <a:noAutofit/>
          </a:bodyPr>
          <a:lstStyle>
            <a:lvl1pPr marL="0" indent="0">
              <a:buNone/>
              <a:defRPr sz="12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51277974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35.Text_With_Image_Gallery">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55575" y="3789362"/>
            <a:ext cx="4860925" cy="2879725"/>
          </a:xfrm>
          <a:solidFill>
            <a:schemeClr val="bg2"/>
          </a:solidFill>
        </p:spPr>
        <p:txBody>
          <a:bodyPr/>
          <a:lstStyle/>
          <a:p>
            <a:r>
              <a:rPr lang="en-US"/>
              <a:t>Click icon to add picture</a:t>
            </a:r>
          </a:p>
        </p:txBody>
      </p:sp>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5"/>
          </p:nvPr>
        </p:nvSpPr>
        <p:spPr>
          <a:xfrm>
            <a:off x="159924" y="1628775"/>
            <a:ext cx="4860925" cy="1979613"/>
          </a:xfrm>
          <a:solidFill>
            <a:schemeClr val="bg2"/>
          </a:solidFill>
        </p:spPr>
        <p:txBody>
          <a:bodyPr/>
          <a:lstStyle/>
          <a:p>
            <a:r>
              <a:rPr lang="en-US"/>
              <a:t>Click icon to add picture</a:t>
            </a:r>
          </a:p>
        </p:txBody>
      </p:sp>
      <p:sp>
        <p:nvSpPr>
          <p:cNvPr id="9" name="Picture Placeholder 8"/>
          <p:cNvSpPr>
            <a:spLocks noGrp="1"/>
          </p:cNvSpPr>
          <p:nvPr>
            <p:ph type="pic" sz="quarter" idx="16"/>
          </p:nvPr>
        </p:nvSpPr>
        <p:spPr>
          <a:xfrm>
            <a:off x="5195888" y="1628775"/>
            <a:ext cx="3421062" cy="5040313"/>
          </a:xfrm>
          <a:solidFill>
            <a:schemeClr val="bg2"/>
          </a:solidFill>
        </p:spPr>
        <p:txBody>
          <a:bodyPr/>
          <a:lstStyle/>
          <a:p>
            <a:r>
              <a:rPr lang="en-US"/>
              <a:t>Click icon to add picture</a:t>
            </a:r>
          </a:p>
        </p:txBody>
      </p:sp>
      <p:sp>
        <p:nvSpPr>
          <p:cNvPr id="10" name="Picture Placeholder 8"/>
          <p:cNvSpPr>
            <a:spLocks noGrp="1"/>
          </p:cNvSpPr>
          <p:nvPr>
            <p:ph type="pic" sz="quarter" idx="17"/>
          </p:nvPr>
        </p:nvSpPr>
        <p:spPr>
          <a:xfrm>
            <a:off x="8796337" y="3789363"/>
            <a:ext cx="3240087" cy="2879724"/>
          </a:xfrm>
          <a:solidFill>
            <a:schemeClr val="bg2"/>
          </a:solidFill>
        </p:spPr>
        <p:txBody>
          <a:bodyPr/>
          <a:lstStyle/>
          <a:p>
            <a:r>
              <a:rPr lang="en-US"/>
              <a:t>Click icon to add picture</a:t>
            </a:r>
          </a:p>
        </p:txBody>
      </p:sp>
      <p:sp>
        <p:nvSpPr>
          <p:cNvPr id="11" name="Picture Placeholder 8"/>
          <p:cNvSpPr>
            <a:spLocks noGrp="1"/>
          </p:cNvSpPr>
          <p:nvPr>
            <p:ph type="pic" sz="quarter" idx="18"/>
          </p:nvPr>
        </p:nvSpPr>
        <p:spPr>
          <a:xfrm>
            <a:off x="8796338" y="1628775"/>
            <a:ext cx="3240087" cy="1979613"/>
          </a:xfrm>
          <a:solidFill>
            <a:schemeClr val="bg2"/>
          </a:solidFill>
        </p:spPr>
        <p:txBody>
          <a:bodyPr/>
          <a:lstStyle/>
          <a:p>
            <a:r>
              <a:rPr lang="en-US"/>
              <a:t>Click icon to add picture</a:t>
            </a:r>
          </a:p>
        </p:txBody>
      </p:sp>
    </p:spTree>
    <p:extLst>
      <p:ext uri="{BB962C8B-B14F-4D97-AF65-F5344CB8AC3E}">
        <p14:creationId xmlns:p14="http://schemas.microsoft.com/office/powerpoint/2010/main" val="56589192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36.Image_Gallery_1">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55575" y="3789362"/>
            <a:ext cx="4860925" cy="2879725"/>
          </a:xfrm>
          <a:solidFill>
            <a:schemeClr val="bg2"/>
          </a:solidFill>
        </p:spPr>
        <p:txBody>
          <a:bodyPr/>
          <a:lstStyle/>
          <a:p>
            <a:r>
              <a:rPr lang="en-US"/>
              <a:t>Click icon to add picture</a:t>
            </a:r>
          </a:p>
        </p:txBody>
      </p:sp>
      <p:sp>
        <p:nvSpPr>
          <p:cNvPr id="8" name="Picture Placeholder 8"/>
          <p:cNvSpPr>
            <a:spLocks noGrp="1"/>
          </p:cNvSpPr>
          <p:nvPr>
            <p:ph type="pic" sz="quarter" idx="15"/>
          </p:nvPr>
        </p:nvSpPr>
        <p:spPr>
          <a:xfrm>
            <a:off x="159924" y="188913"/>
            <a:ext cx="4860925" cy="3419475"/>
          </a:xfrm>
          <a:solidFill>
            <a:schemeClr val="bg2"/>
          </a:solidFill>
        </p:spPr>
        <p:txBody>
          <a:bodyPr/>
          <a:lstStyle/>
          <a:p>
            <a:r>
              <a:rPr lang="en-US"/>
              <a:t>Click icon to add picture</a:t>
            </a:r>
          </a:p>
        </p:txBody>
      </p:sp>
      <p:sp>
        <p:nvSpPr>
          <p:cNvPr id="9" name="Picture Placeholder 8"/>
          <p:cNvSpPr>
            <a:spLocks noGrp="1"/>
          </p:cNvSpPr>
          <p:nvPr>
            <p:ph type="pic" sz="quarter" idx="16"/>
          </p:nvPr>
        </p:nvSpPr>
        <p:spPr>
          <a:xfrm>
            <a:off x="5195888" y="188913"/>
            <a:ext cx="3421062" cy="3419475"/>
          </a:xfrm>
          <a:solidFill>
            <a:schemeClr val="bg2"/>
          </a:solidFill>
        </p:spPr>
        <p:txBody>
          <a:bodyPr/>
          <a:lstStyle/>
          <a:p>
            <a:r>
              <a:rPr lang="en-US"/>
              <a:t>Click icon to add picture</a:t>
            </a:r>
          </a:p>
        </p:txBody>
      </p:sp>
      <p:sp>
        <p:nvSpPr>
          <p:cNvPr id="10" name="Picture Placeholder 8"/>
          <p:cNvSpPr>
            <a:spLocks noGrp="1"/>
          </p:cNvSpPr>
          <p:nvPr>
            <p:ph type="pic" sz="quarter" idx="17"/>
          </p:nvPr>
        </p:nvSpPr>
        <p:spPr>
          <a:xfrm>
            <a:off x="5195889" y="3789363"/>
            <a:ext cx="6840536" cy="2879724"/>
          </a:xfrm>
          <a:solidFill>
            <a:schemeClr val="bg2"/>
          </a:solidFill>
        </p:spPr>
        <p:txBody>
          <a:bodyPr/>
          <a:lstStyle/>
          <a:p>
            <a:r>
              <a:rPr lang="en-US"/>
              <a:t>Click icon to add picture</a:t>
            </a:r>
          </a:p>
        </p:txBody>
      </p:sp>
      <p:sp>
        <p:nvSpPr>
          <p:cNvPr id="11" name="Picture Placeholder 8"/>
          <p:cNvSpPr>
            <a:spLocks noGrp="1"/>
          </p:cNvSpPr>
          <p:nvPr>
            <p:ph type="pic" sz="quarter" idx="18"/>
          </p:nvPr>
        </p:nvSpPr>
        <p:spPr>
          <a:xfrm>
            <a:off x="8796338" y="188913"/>
            <a:ext cx="3240087" cy="3419475"/>
          </a:xfrm>
          <a:solidFill>
            <a:schemeClr val="bg2"/>
          </a:solidFill>
        </p:spPr>
        <p:txBody>
          <a:bodyPr/>
          <a:lstStyle/>
          <a:p>
            <a:r>
              <a:rPr lang="en-US"/>
              <a:t>Click icon to add picture</a:t>
            </a:r>
          </a:p>
        </p:txBody>
      </p:sp>
    </p:spTree>
    <p:extLst>
      <p:ext uri="{BB962C8B-B14F-4D97-AF65-F5344CB8AC3E}">
        <p14:creationId xmlns:p14="http://schemas.microsoft.com/office/powerpoint/2010/main" val="142111256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37.Image_Gallery_2">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429001"/>
            <a:ext cx="4321175" cy="2879726"/>
          </a:xfrm>
          <a:solidFill>
            <a:schemeClr val="bg2"/>
          </a:solidFill>
        </p:spPr>
        <p:txBody>
          <a:bodyPr/>
          <a:lstStyle/>
          <a:p>
            <a:r>
              <a:rPr lang="en-US"/>
              <a:t>Click icon to add picture</a:t>
            </a:r>
          </a:p>
        </p:txBody>
      </p:sp>
      <p:sp>
        <p:nvSpPr>
          <p:cNvPr id="8" name="Picture Placeholder 8"/>
          <p:cNvSpPr>
            <a:spLocks noGrp="1"/>
          </p:cNvSpPr>
          <p:nvPr>
            <p:ph type="pic" sz="quarter" idx="15"/>
          </p:nvPr>
        </p:nvSpPr>
        <p:spPr>
          <a:xfrm>
            <a:off x="695325" y="549276"/>
            <a:ext cx="4325524" cy="2700338"/>
          </a:xfrm>
          <a:solidFill>
            <a:schemeClr val="bg2"/>
          </a:solidFill>
        </p:spPr>
        <p:txBody>
          <a:bodyPr/>
          <a:lstStyle/>
          <a:p>
            <a:r>
              <a:rPr lang="en-US"/>
              <a:t>Click icon to add picture</a:t>
            </a:r>
          </a:p>
        </p:txBody>
      </p:sp>
      <p:sp>
        <p:nvSpPr>
          <p:cNvPr id="9" name="Picture Placeholder 8"/>
          <p:cNvSpPr>
            <a:spLocks noGrp="1"/>
          </p:cNvSpPr>
          <p:nvPr>
            <p:ph type="pic" sz="quarter" idx="16"/>
          </p:nvPr>
        </p:nvSpPr>
        <p:spPr>
          <a:xfrm>
            <a:off x="5195888" y="549276"/>
            <a:ext cx="3421062" cy="2700338"/>
          </a:xfrm>
          <a:solidFill>
            <a:schemeClr val="bg2"/>
          </a:solidFill>
        </p:spPr>
        <p:txBody>
          <a:bodyPr/>
          <a:lstStyle/>
          <a:p>
            <a:r>
              <a:rPr lang="en-US"/>
              <a:t>Click icon to add picture</a:t>
            </a:r>
          </a:p>
        </p:txBody>
      </p:sp>
      <p:sp>
        <p:nvSpPr>
          <p:cNvPr id="10" name="Picture Placeholder 8"/>
          <p:cNvSpPr>
            <a:spLocks noGrp="1"/>
          </p:cNvSpPr>
          <p:nvPr>
            <p:ph type="pic" sz="quarter" idx="17"/>
          </p:nvPr>
        </p:nvSpPr>
        <p:spPr>
          <a:xfrm>
            <a:off x="5195889" y="3429000"/>
            <a:ext cx="6300786" cy="2879725"/>
          </a:xfrm>
          <a:solidFill>
            <a:schemeClr val="bg2"/>
          </a:solidFill>
        </p:spPr>
        <p:txBody>
          <a:bodyPr/>
          <a:lstStyle/>
          <a:p>
            <a:r>
              <a:rPr lang="en-US"/>
              <a:t>Click icon to add picture</a:t>
            </a:r>
          </a:p>
        </p:txBody>
      </p:sp>
      <p:sp>
        <p:nvSpPr>
          <p:cNvPr id="11" name="Picture Placeholder 8"/>
          <p:cNvSpPr>
            <a:spLocks noGrp="1"/>
          </p:cNvSpPr>
          <p:nvPr>
            <p:ph type="pic" sz="quarter" idx="18"/>
          </p:nvPr>
        </p:nvSpPr>
        <p:spPr>
          <a:xfrm>
            <a:off x="8796338" y="549276"/>
            <a:ext cx="2700337" cy="2700338"/>
          </a:xfrm>
          <a:solidFill>
            <a:schemeClr val="bg2"/>
          </a:solidFill>
        </p:spPr>
        <p:txBody>
          <a:bodyPr/>
          <a:lstStyle/>
          <a:p>
            <a:r>
              <a:rPr lang="en-US"/>
              <a:t>Click icon to add picture</a:t>
            </a:r>
          </a:p>
        </p:txBody>
      </p:sp>
    </p:spTree>
    <p:extLst>
      <p:ext uri="{BB962C8B-B14F-4D97-AF65-F5344CB8AC3E}">
        <p14:creationId xmlns:p14="http://schemas.microsoft.com/office/powerpoint/2010/main" val="208853974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38.Image_Gallery_3">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429000"/>
            <a:ext cx="5400675" cy="2879725"/>
          </a:xfrm>
          <a:solidFill>
            <a:schemeClr val="bg2"/>
          </a:solidFill>
        </p:spPr>
        <p:txBody>
          <a:bodyPr/>
          <a:lstStyle/>
          <a:p>
            <a:r>
              <a:rPr lang="en-US"/>
              <a:t>Click icon to add picture</a:t>
            </a:r>
          </a:p>
        </p:txBody>
      </p:sp>
      <p:sp>
        <p:nvSpPr>
          <p:cNvPr id="8" name="Picture Placeholder 8"/>
          <p:cNvSpPr>
            <a:spLocks noGrp="1"/>
          </p:cNvSpPr>
          <p:nvPr>
            <p:ph type="pic" sz="quarter" idx="15"/>
          </p:nvPr>
        </p:nvSpPr>
        <p:spPr>
          <a:xfrm>
            <a:off x="695324" y="549276"/>
            <a:ext cx="5940425" cy="2700338"/>
          </a:xfrm>
          <a:solidFill>
            <a:schemeClr val="bg2"/>
          </a:solidFill>
        </p:spPr>
        <p:txBody>
          <a:bodyPr/>
          <a:lstStyle/>
          <a:p>
            <a:r>
              <a:rPr lang="en-US"/>
              <a:t>Click icon to add picture</a:t>
            </a:r>
          </a:p>
        </p:txBody>
      </p:sp>
      <p:sp>
        <p:nvSpPr>
          <p:cNvPr id="10" name="Picture Placeholder 8"/>
          <p:cNvSpPr>
            <a:spLocks noGrp="1"/>
          </p:cNvSpPr>
          <p:nvPr>
            <p:ph type="pic" sz="quarter" idx="17"/>
          </p:nvPr>
        </p:nvSpPr>
        <p:spPr>
          <a:xfrm>
            <a:off x="6275387" y="3429001"/>
            <a:ext cx="5221287" cy="2879724"/>
          </a:xfrm>
          <a:solidFill>
            <a:schemeClr val="bg2"/>
          </a:solidFill>
        </p:spPr>
        <p:txBody>
          <a:bodyPr/>
          <a:lstStyle/>
          <a:p>
            <a:r>
              <a:rPr lang="en-US"/>
              <a:t>Click icon to add picture</a:t>
            </a:r>
          </a:p>
        </p:txBody>
      </p:sp>
      <p:sp>
        <p:nvSpPr>
          <p:cNvPr id="11" name="Picture Placeholder 8"/>
          <p:cNvSpPr>
            <a:spLocks noGrp="1"/>
          </p:cNvSpPr>
          <p:nvPr>
            <p:ph type="pic" sz="quarter" idx="18"/>
          </p:nvPr>
        </p:nvSpPr>
        <p:spPr>
          <a:xfrm>
            <a:off x="6816726" y="549276"/>
            <a:ext cx="4679950" cy="2700338"/>
          </a:xfrm>
          <a:solidFill>
            <a:schemeClr val="bg2"/>
          </a:solidFill>
        </p:spPr>
        <p:txBody>
          <a:bodyPr/>
          <a:lstStyle/>
          <a:p>
            <a:r>
              <a:rPr lang="en-US"/>
              <a:t>Click icon to add picture</a:t>
            </a:r>
          </a:p>
        </p:txBody>
      </p:sp>
    </p:spTree>
    <p:extLst>
      <p:ext uri="{BB962C8B-B14F-4D97-AF65-F5344CB8AC3E}">
        <p14:creationId xmlns:p14="http://schemas.microsoft.com/office/powerpoint/2010/main" val="40736614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7.Title_And_Content_With_Gallery">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5999" cy="3249613"/>
          </a:xfrm>
          <a:solidFill>
            <a:schemeClr val="bg2"/>
          </a:solidFill>
        </p:spPr>
        <p:txBody>
          <a:bodyPr/>
          <a:lstStyle/>
          <a:p>
            <a:endParaRPr lang="en-US"/>
          </a:p>
        </p:txBody>
      </p:sp>
      <p:sp>
        <p:nvSpPr>
          <p:cNvPr id="2" name="Title 1"/>
          <p:cNvSpPr>
            <a:spLocks noGrp="1"/>
          </p:cNvSpPr>
          <p:nvPr>
            <p:ph type="title" hasCustomPrompt="1"/>
          </p:nvPr>
        </p:nvSpPr>
        <p:spPr>
          <a:xfrm>
            <a:off x="695325" y="620181"/>
            <a:ext cx="5221288"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9" name="Picture Placeholder 8"/>
          <p:cNvSpPr>
            <a:spLocks noGrp="1"/>
          </p:cNvSpPr>
          <p:nvPr>
            <p:ph type="pic" sz="quarter" idx="15"/>
          </p:nvPr>
        </p:nvSpPr>
        <p:spPr>
          <a:xfrm>
            <a:off x="9155112" y="3429000"/>
            <a:ext cx="3036886" cy="3425031"/>
          </a:xfrm>
          <a:solidFill>
            <a:schemeClr val="bg2"/>
          </a:solidFill>
        </p:spPr>
        <p:txBody>
          <a:bodyPr/>
          <a:lstStyle/>
          <a:p>
            <a:endParaRPr lang="en-US"/>
          </a:p>
        </p:txBody>
      </p:sp>
      <p:sp>
        <p:nvSpPr>
          <p:cNvPr id="10" name="Picture Placeholder 8"/>
          <p:cNvSpPr>
            <a:spLocks noGrp="1"/>
          </p:cNvSpPr>
          <p:nvPr>
            <p:ph type="pic" sz="quarter" idx="16"/>
          </p:nvPr>
        </p:nvSpPr>
        <p:spPr>
          <a:xfrm>
            <a:off x="6096000" y="3428999"/>
            <a:ext cx="2879725" cy="3425031"/>
          </a:xfrm>
          <a:solidFill>
            <a:schemeClr val="bg2"/>
          </a:solidFill>
        </p:spPr>
        <p:txBody>
          <a:bodyPr/>
          <a:lstStyle/>
          <a:p>
            <a:endParaRPr lang="en-US"/>
          </a:p>
        </p:txBody>
      </p:sp>
    </p:spTree>
    <p:extLst>
      <p:ext uri="{BB962C8B-B14F-4D97-AF65-F5344CB8AC3E}">
        <p14:creationId xmlns:p14="http://schemas.microsoft.com/office/powerpoint/2010/main" val="48065437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39.Image_Gallery_4">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608388"/>
            <a:ext cx="4321175" cy="2700337"/>
          </a:xfrm>
          <a:solidFill>
            <a:schemeClr val="bg2"/>
          </a:solidFill>
        </p:spPr>
        <p:txBody>
          <a:bodyPr/>
          <a:lstStyle/>
          <a:p>
            <a:r>
              <a:rPr lang="en-US"/>
              <a:t>Click icon to add picture</a:t>
            </a:r>
          </a:p>
        </p:txBody>
      </p:sp>
      <p:sp>
        <p:nvSpPr>
          <p:cNvPr id="8" name="Picture Placeholder 8"/>
          <p:cNvSpPr>
            <a:spLocks noGrp="1"/>
          </p:cNvSpPr>
          <p:nvPr>
            <p:ph type="pic" sz="quarter" idx="15"/>
          </p:nvPr>
        </p:nvSpPr>
        <p:spPr>
          <a:xfrm>
            <a:off x="695324" y="549276"/>
            <a:ext cx="3240089" cy="2879724"/>
          </a:xfrm>
          <a:solidFill>
            <a:schemeClr val="bg2"/>
          </a:solidFill>
        </p:spPr>
        <p:txBody>
          <a:bodyPr/>
          <a:lstStyle/>
          <a:p>
            <a:r>
              <a:rPr lang="en-US"/>
              <a:t>Click icon to add picture</a:t>
            </a:r>
          </a:p>
        </p:txBody>
      </p:sp>
      <p:sp>
        <p:nvSpPr>
          <p:cNvPr id="10" name="Picture Placeholder 8"/>
          <p:cNvSpPr>
            <a:spLocks noGrp="1"/>
          </p:cNvSpPr>
          <p:nvPr>
            <p:ph type="pic" sz="quarter" idx="17"/>
          </p:nvPr>
        </p:nvSpPr>
        <p:spPr>
          <a:xfrm>
            <a:off x="8256588" y="3608389"/>
            <a:ext cx="3240086" cy="2700336"/>
          </a:xfrm>
          <a:solidFill>
            <a:schemeClr val="bg2"/>
          </a:solidFill>
        </p:spPr>
        <p:txBody>
          <a:bodyPr/>
          <a:lstStyle/>
          <a:p>
            <a:r>
              <a:rPr lang="en-US"/>
              <a:t>Click icon to add picture</a:t>
            </a:r>
          </a:p>
        </p:txBody>
      </p:sp>
      <p:sp>
        <p:nvSpPr>
          <p:cNvPr id="11" name="Picture Placeholder 8"/>
          <p:cNvSpPr>
            <a:spLocks noGrp="1"/>
          </p:cNvSpPr>
          <p:nvPr>
            <p:ph type="pic" sz="quarter" idx="18"/>
          </p:nvPr>
        </p:nvSpPr>
        <p:spPr>
          <a:xfrm>
            <a:off x="6816726" y="549276"/>
            <a:ext cx="4679950" cy="2879724"/>
          </a:xfrm>
          <a:solidFill>
            <a:schemeClr val="bg2"/>
          </a:solidFill>
        </p:spPr>
        <p:txBody>
          <a:bodyPr/>
          <a:lstStyle/>
          <a:p>
            <a:r>
              <a:rPr lang="en-US"/>
              <a:t>Click icon to add picture</a:t>
            </a:r>
          </a:p>
        </p:txBody>
      </p:sp>
      <p:sp>
        <p:nvSpPr>
          <p:cNvPr id="9" name="Picture Placeholder 8"/>
          <p:cNvSpPr>
            <a:spLocks noGrp="1"/>
          </p:cNvSpPr>
          <p:nvPr>
            <p:ph type="pic" sz="quarter" idx="19"/>
          </p:nvPr>
        </p:nvSpPr>
        <p:spPr>
          <a:xfrm>
            <a:off x="4116388" y="549276"/>
            <a:ext cx="2519362" cy="2879724"/>
          </a:xfrm>
          <a:solidFill>
            <a:schemeClr val="bg2"/>
          </a:solidFill>
        </p:spPr>
        <p:txBody>
          <a:bodyPr/>
          <a:lstStyle/>
          <a:p>
            <a:r>
              <a:rPr lang="en-US"/>
              <a:t>Click icon to add picture</a:t>
            </a:r>
          </a:p>
        </p:txBody>
      </p:sp>
      <p:sp>
        <p:nvSpPr>
          <p:cNvPr id="12" name="Picture Placeholder 8"/>
          <p:cNvSpPr>
            <a:spLocks noGrp="1"/>
          </p:cNvSpPr>
          <p:nvPr>
            <p:ph type="pic" sz="quarter" idx="20"/>
          </p:nvPr>
        </p:nvSpPr>
        <p:spPr>
          <a:xfrm>
            <a:off x="5195888" y="3608388"/>
            <a:ext cx="2879725" cy="2700336"/>
          </a:xfrm>
          <a:solidFill>
            <a:schemeClr val="bg2"/>
          </a:solidFill>
        </p:spPr>
        <p:txBody>
          <a:bodyPr/>
          <a:lstStyle/>
          <a:p>
            <a:r>
              <a:rPr lang="en-US"/>
              <a:t>Click icon to add picture</a:t>
            </a:r>
          </a:p>
        </p:txBody>
      </p:sp>
    </p:spTree>
    <p:extLst>
      <p:ext uri="{BB962C8B-B14F-4D97-AF65-F5344CB8AC3E}">
        <p14:creationId xmlns:p14="http://schemas.microsoft.com/office/powerpoint/2010/main" val="64831745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40.Image_Gallery_5">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789362"/>
            <a:ext cx="2339975" cy="2519363"/>
          </a:xfrm>
          <a:solidFill>
            <a:schemeClr val="bg2"/>
          </a:solidFill>
        </p:spPr>
        <p:txBody>
          <a:bodyPr/>
          <a:lstStyle/>
          <a:p>
            <a:r>
              <a:rPr lang="en-US"/>
              <a:t>Click icon to add picture</a:t>
            </a:r>
          </a:p>
        </p:txBody>
      </p:sp>
      <p:sp>
        <p:nvSpPr>
          <p:cNvPr id="8" name="Picture Placeholder 8"/>
          <p:cNvSpPr>
            <a:spLocks noGrp="1"/>
          </p:cNvSpPr>
          <p:nvPr>
            <p:ph type="pic" sz="quarter" idx="15"/>
          </p:nvPr>
        </p:nvSpPr>
        <p:spPr>
          <a:xfrm>
            <a:off x="695324" y="549275"/>
            <a:ext cx="3240089" cy="3059113"/>
          </a:xfrm>
          <a:solidFill>
            <a:schemeClr val="bg2"/>
          </a:solidFill>
        </p:spPr>
        <p:txBody>
          <a:bodyPr/>
          <a:lstStyle/>
          <a:p>
            <a:r>
              <a:rPr lang="en-US"/>
              <a:t>Click icon to add picture</a:t>
            </a:r>
          </a:p>
        </p:txBody>
      </p:sp>
      <p:sp>
        <p:nvSpPr>
          <p:cNvPr id="10" name="Picture Placeholder 8"/>
          <p:cNvSpPr>
            <a:spLocks noGrp="1"/>
          </p:cNvSpPr>
          <p:nvPr>
            <p:ph type="pic" sz="quarter" idx="17"/>
          </p:nvPr>
        </p:nvSpPr>
        <p:spPr>
          <a:xfrm>
            <a:off x="6637338" y="3789363"/>
            <a:ext cx="4859335" cy="2519362"/>
          </a:xfrm>
          <a:solidFill>
            <a:schemeClr val="bg2"/>
          </a:solidFill>
        </p:spPr>
        <p:txBody>
          <a:bodyPr/>
          <a:lstStyle/>
          <a:p>
            <a:r>
              <a:rPr lang="en-US"/>
              <a:t>Click icon to add picture</a:t>
            </a:r>
          </a:p>
        </p:txBody>
      </p:sp>
      <p:sp>
        <p:nvSpPr>
          <p:cNvPr id="11" name="Picture Placeholder 8"/>
          <p:cNvSpPr>
            <a:spLocks noGrp="1"/>
          </p:cNvSpPr>
          <p:nvPr>
            <p:ph type="pic" sz="quarter" idx="18"/>
          </p:nvPr>
        </p:nvSpPr>
        <p:spPr>
          <a:xfrm>
            <a:off x="8975726" y="549275"/>
            <a:ext cx="2520950" cy="3059113"/>
          </a:xfrm>
          <a:solidFill>
            <a:schemeClr val="bg2"/>
          </a:solidFill>
        </p:spPr>
        <p:txBody>
          <a:bodyPr/>
          <a:lstStyle/>
          <a:p>
            <a:r>
              <a:rPr lang="en-US"/>
              <a:t>Click icon to add picture</a:t>
            </a:r>
          </a:p>
        </p:txBody>
      </p:sp>
      <p:sp>
        <p:nvSpPr>
          <p:cNvPr id="9" name="Picture Placeholder 8"/>
          <p:cNvSpPr>
            <a:spLocks noGrp="1"/>
          </p:cNvSpPr>
          <p:nvPr>
            <p:ph type="pic" sz="quarter" idx="19"/>
          </p:nvPr>
        </p:nvSpPr>
        <p:spPr>
          <a:xfrm>
            <a:off x="4116388" y="549275"/>
            <a:ext cx="4679950" cy="3059113"/>
          </a:xfrm>
          <a:solidFill>
            <a:schemeClr val="bg2"/>
          </a:solidFill>
        </p:spPr>
        <p:txBody>
          <a:bodyPr/>
          <a:lstStyle/>
          <a:p>
            <a:r>
              <a:rPr lang="en-US"/>
              <a:t>Click icon to add picture</a:t>
            </a:r>
          </a:p>
        </p:txBody>
      </p:sp>
      <p:sp>
        <p:nvSpPr>
          <p:cNvPr id="12" name="Picture Placeholder 8"/>
          <p:cNvSpPr>
            <a:spLocks noGrp="1"/>
          </p:cNvSpPr>
          <p:nvPr>
            <p:ph type="pic" sz="quarter" idx="20"/>
          </p:nvPr>
        </p:nvSpPr>
        <p:spPr>
          <a:xfrm>
            <a:off x="3216276" y="3789362"/>
            <a:ext cx="3240087" cy="2519362"/>
          </a:xfrm>
          <a:solidFill>
            <a:schemeClr val="bg2"/>
          </a:solidFill>
        </p:spPr>
        <p:txBody>
          <a:bodyPr/>
          <a:lstStyle/>
          <a:p>
            <a:r>
              <a:rPr lang="en-US"/>
              <a:t>Click icon to add picture</a:t>
            </a:r>
          </a:p>
        </p:txBody>
      </p:sp>
    </p:spTree>
    <p:extLst>
      <p:ext uri="{BB962C8B-B14F-4D97-AF65-F5344CB8AC3E}">
        <p14:creationId xmlns:p14="http://schemas.microsoft.com/office/powerpoint/2010/main" val="93922550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41.Image_Gallery_6">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549276"/>
            <a:ext cx="3600450" cy="5759450"/>
          </a:xfrm>
          <a:solidFill>
            <a:schemeClr val="bg2"/>
          </a:solidFill>
        </p:spPr>
        <p:txBody>
          <a:bodyPr/>
          <a:lstStyle/>
          <a:p>
            <a:r>
              <a:rPr lang="en-US"/>
              <a:t>Click icon to add picture</a:t>
            </a:r>
          </a:p>
        </p:txBody>
      </p:sp>
      <p:sp>
        <p:nvSpPr>
          <p:cNvPr id="10" name="Picture Placeholder 8"/>
          <p:cNvSpPr>
            <a:spLocks noGrp="1"/>
          </p:cNvSpPr>
          <p:nvPr>
            <p:ph type="pic" sz="quarter" idx="17"/>
          </p:nvPr>
        </p:nvSpPr>
        <p:spPr>
          <a:xfrm>
            <a:off x="8075613" y="3789363"/>
            <a:ext cx="3421060" cy="2519362"/>
          </a:xfrm>
          <a:solidFill>
            <a:schemeClr val="bg2"/>
          </a:solidFill>
        </p:spPr>
        <p:txBody>
          <a:bodyPr/>
          <a:lstStyle/>
          <a:p>
            <a:r>
              <a:rPr lang="en-US"/>
              <a:t>Click icon to add picture</a:t>
            </a:r>
          </a:p>
        </p:txBody>
      </p:sp>
      <p:sp>
        <p:nvSpPr>
          <p:cNvPr id="11" name="Picture Placeholder 8"/>
          <p:cNvSpPr>
            <a:spLocks noGrp="1"/>
          </p:cNvSpPr>
          <p:nvPr>
            <p:ph type="pic" sz="quarter" idx="18"/>
          </p:nvPr>
        </p:nvSpPr>
        <p:spPr>
          <a:xfrm>
            <a:off x="8796338" y="549275"/>
            <a:ext cx="2700338" cy="3059113"/>
          </a:xfrm>
          <a:solidFill>
            <a:schemeClr val="bg2"/>
          </a:solidFill>
        </p:spPr>
        <p:txBody>
          <a:bodyPr/>
          <a:lstStyle/>
          <a:p>
            <a:r>
              <a:rPr lang="en-US"/>
              <a:t>Click icon to add picture</a:t>
            </a:r>
          </a:p>
        </p:txBody>
      </p:sp>
      <p:sp>
        <p:nvSpPr>
          <p:cNvPr id="9" name="Picture Placeholder 8"/>
          <p:cNvSpPr>
            <a:spLocks noGrp="1"/>
          </p:cNvSpPr>
          <p:nvPr>
            <p:ph type="pic" sz="quarter" idx="19"/>
          </p:nvPr>
        </p:nvSpPr>
        <p:spPr>
          <a:xfrm>
            <a:off x="4475162" y="549275"/>
            <a:ext cx="4141787" cy="3059113"/>
          </a:xfrm>
          <a:solidFill>
            <a:schemeClr val="bg2"/>
          </a:solidFill>
        </p:spPr>
        <p:txBody>
          <a:bodyPr/>
          <a:lstStyle/>
          <a:p>
            <a:r>
              <a:rPr lang="en-US"/>
              <a:t>Click icon to add picture</a:t>
            </a:r>
          </a:p>
        </p:txBody>
      </p:sp>
      <p:sp>
        <p:nvSpPr>
          <p:cNvPr id="12" name="Picture Placeholder 8"/>
          <p:cNvSpPr>
            <a:spLocks noGrp="1"/>
          </p:cNvSpPr>
          <p:nvPr>
            <p:ph type="pic" sz="quarter" idx="20"/>
          </p:nvPr>
        </p:nvSpPr>
        <p:spPr>
          <a:xfrm>
            <a:off x="4475163" y="3789362"/>
            <a:ext cx="3421062" cy="2519362"/>
          </a:xfrm>
          <a:solidFill>
            <a:schemeClr val="bg2"/>
          </a:solidFill>
        </p:spPr>
        <p:txBody>
          <a:bodyPr/>
          <a:lstStyle/>
          <a:p>
            <a:r>
              <a:rPr lang="en-US"/>
              <a:t>Click icon to add picture</a:t>
            </a:r>
          </a:p>
        </p:txBody>
      </p:sp>
    </p:spTree>
    <p:extLst>
      <p:ext uri="{BB962C8B-B14F-4D97-AF65-F5344CB8AC3E}">
        <p14:creationId xmlns:p14="http://schemas.microsoft.com/office/powerpoint/2010/main" val="400618240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42.Full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12192000" cy="6858001"/>
          </a:xfrm>
          <a:solidFill>
            <a:schemeClr val="bg2"/>
          </a:solidFill>
        </p:spPr>
        <p:txBody>
          <a:bodyPr/>
          <a:lstStyle/>
          <a:p>
            <a:r>
              <a:rPr lang="en-US"/>
              <a:t>Click icon to add picture</a:t>
            </a:r>
          </a:p>
        </p:txBody>
      </p:sp>
      <p:sp>
        <p:nvSpPr>
          <p:cNvPr id="2" name="Title 1"/>
          <p:cNvSpPr>
            <a:spLocks noGrp="1"/>
          </p:cNvSpPr>
          <p:nvPr>
            <p:ph type="title" hasCustomPrompt="1"/>
          </p:nvPr>
        </p:nvSpPr>
        <p:spPr>
          <a:xfrm>
            <a:off x="695325" y="6140468"/>
            <a:ext cx="10801350" cy="531795"/>
          </a:xfrm>
        </p:spPr>
        <p:txBody>
          <a:bodyPr>
            <a:normAutofit/>
          </a:bodyPr>
          <a:lstStyle>
            <a:lvl1pPr>
              <a:defRPr sz="1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03776529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43.Title_With_Widescreen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6" y="1628776"/>
            <a:ext cx="10801348" cy="4679950"/>
          </a:xfrm>
          <a:solidFill>
            <a:schemeClr val="bg2"/>
          </a:solidFill>
        </p:spPr>
        <p:txBody>
          <a:bodyPr/>
          <a:lstStyle/>
          <a:p>
            <a:r>
              <a:rPr lang="en-US"/>
              <a:t>Click icon to add picture</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74425516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44.Title_With_Image_Gallery_2">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6" y="1628776"/>
            <a:ext cx="7200899" cy="4679950"/>
          </a:xfrm>
          <a:solidFill>
            <a:schemeClr val="bg2"/>
          </a:solidFill>
        </p:spPr>
        <p:txBody>
          <a:bodyPr/>
          <a:lstStyle/>
          <a:p>
            <a:r>
              <a:rPr lang="en-US"/>
              <a:t>Click icon to add picture</a:t>
            </a:r>
          </a:p>
        </p:txBody>
      </p:sp>
      <p:sp>
        <p:nvSpPr>
          <p:cNvPr id="2" name="Title 1"/>
          <p:cNvSpPr>
            <a:spLocks noGrp="1"/>
          </p:cNvSpPr>
          <p:nvPr>
            <p:ph type="title" hasCustomPrompt="1"/>
          </p:nvPr>
        </p:nvSpPr>
        <p:spPr/>
        <p:txBody>
          <a:bodyPr/>
          <a:lstStyle/>
          <a:p>
            <a:r>
              <a:rPr lang="en-US" dirty="0"/>
              <a:t>CLICK TO EDIT MASTER TITLE STYLE</a:t>
            </a:r>
          </a:p>
        </p:txBody>
      </p:sp>
      <p:sp>
        <p:nvSpPr>
          <p:cNvPr id="4" name="Picture Placeholder 8"/>
          <p:cNvSpPr>
            <a:spLocks noGrp="1"/>
          </p:cNvSpPr>
          <p:nvPr>
            <p:ph type="pic" sz="quarter" idx="15"/>
          </p:nvPr>
        </p:nvSpPr>
        <p:spPr>
          <a:xfrm>
            <a:off x="8075613" y="3789363"/>
            <a:ext cx="3421061" cy="2519362"/>
          </a:xfrm>
          <a:solidFill>
            <a:schemeClr val="bg2"/>
          </a:solidFill>
        </p:spPr>
        <p:txBody>
          <a:bodyPr/>
          <a:lstStyle/>
          <a:p>
            <a:r>
              <a:rPr lang="en-US"/>
              <a:t>Click icon to add picture</a:t>
            </a:r>
          </a:p>
        </p:txBody>
      </p:sp>
      <p:sp>
        <p:nvSpPr>
          <p:cNvPr id="5" name="Picture Placeholder 8"/>
          <p:cNvSpPr>
            <a:spLocks noGrp="1"/>
          </p:cNvSpPr>
          <p:nvPr>
            <p:ph type="pic" sz="quarter" idx="16"/>
          </p:nvPr>
        </p:nvSpPr>
        <p:spPr>
          <a:xfrm>
            <a:off x="8075614" y="1628775"/>
            <a:ext cx="3421061" cy="1979613"/>
          </a:xfrm>
          <a:solidFill>
            <a:schemeClr val="bg2"/>
          </a:solidFill>
        </p:spPr>
        <p:txBody>
          <a:bodyPr/>
          <a:lstStyle/>
          <a:p>
            <a:r>
              <a:rPr lang="en-US"/>
              <a:t>Click icon to add picture</a:t>
            </a:r>
          </a:p>
        </p:txBody>
      </p:sp>
    </p:spTree>
    <p:extLst>
      <p:ext uri="{BB962C8B-B14F-4D97-AF65-F5344CB8AC3E}">
        <p14:creationId xmlns:p14="http://schemas.microsoft.com/office/powerpoint/2010/main" val="212031622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45.Title_With_Image_Gallery_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695325" y="1628775"/>
            <a:ext cx="5221288" cy="4679950"/>
          </a:xfrm>
          <a:solidFill>
            <a:schemeClr val="bg2"/>
          </a:solidFill>
        </p:spPr>
        <p:txBody>
          <a:bodyPr/>
          <a:lstStyle/>
          <a:p>
            <a:r>
              <a:rPr lang="en-US"/>
              <a:t>Click icon to add picture</a:t>
            </a:r>
          </a:p>
        </p:txBody>
      </p:sp>
      <p:sp>
        <p:nvSpPr>
          <p:cNvPr id="9" name="Picture Placeholder 8"/>
          <p:cNvSpPr>
            <a:spLocks noGrp="1"/>
          </p:cNvSpPr>
          <p:nvPr>
            <p:ph type="pic" sz="quarter" idx="14"/>
          </p:nvPr>
        </p:nvSpPr>
        <p:spPr>
          <a:xfrm>
            <a:off x="6096000" y="1628775"/>
            <a:ext cx="5400675" cy="1800225"/>
          </a:xfrm>
          <a:solidFill>
            <a:schemeClr val="bg2"/>
          </a:solidFill>
        </p:spPr>
        <p:txBody>
          <a:bodyPr/>
          <a:lstStyle/>
          <a:p>
            <a:r>
              <a:rPr lang="en-US"/>
              <a:t>Click icon to add picture</a:t>
            </a:r>
          </a:p>
        </p:txBody>
      </p:sp>
      <p:sp>
        <p:nvSpPr>
          <p:cNvPr id="7" name="Picture Placeholder 8"/>
          <p:cNvSpPr>
            <a:spLocks noGrp="1"/>
          </p:cNvSpPr>
          <p:nvPr>
            <p:ph type="pic" sz="quarter" idx="15"/>
          </p:nvPr>
        </p:nvSpPr>
        <p:spPr>
          <a:xfrm>
            <a:off x="6096000" y="3608388"/>
            <a:ext cx="2700338" cy="2700337"/>
          </a:xfrm>
          <a:solidFill>
            <a:schemeClr val="bg2"/>
          </a:solidFill>
        </p:spPr>
        <p:txBody>
          <a:bodyPr/>
          <a:lstStyle/>
          <a:p>
            <a:r>
              <a:rPr lang="en-US"/>
              <a:t>Click icon to add picture</a:t>
            </a:r>
          </a:p>
        </p:txBody>
      </p:sp>
      <p:sp>
        <p:nvSpPr>
          <p:cNvPr id="10" name="Picture Placeholder 8"/>
          <p:cNvSpPr>
            <a:spLocks noGrp="1"/>
          </p:cNvSpPr>
          <p:nvPr>
            <p:ph type="pic" sz="quarter" idx="16"/>
          </p:nvPr>
        </p:nvSpPr>
        <p:spPr>
          <a:xfrm>
            <a:off x="8975724" y="3608388"/>
            <a:ext cx="2520951" cy="2700337"/>
          </a:xfrm>
          <a:solidFill>
            <a:schemeClr val="bg2"/>
          </a:solidFill>
        </p:spPr>
        <p:txBody>
          <a:bodyPr/>
          <a:lstStyle/>
          <a:p>
            <a:r>
              <a:rPr lang="en-US"/>
              <a:t>Click icon to add picture</a:t>
            </a:r>
          </a:p>
        </p:txBody>
      </p:sp>
    </p:spTree>
    <p:extLst>
      <p:ext uri="{BB962C8B-B14F-4D97-AF65-F5344CB8AC3E}">
        <p14:creationId xmlns:p14="http://schemas.microsoft.com/office/powerpoint/2010/main" val="401660805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46.Title_With_Image_Gallery_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1" y="1628774"/>
            <a:ext cx="5016500" cy="5229225"/>
          </a:xfrm>
          <a:solidFill>
            <a:schemeClr val="bg2"/>
          </a:solidFill>
        </p:spPr>
        <p:txBody>
          <a:bodyPr/>
          <a:lstStyle/>
          <a:p>
            <a:r>
              <a:rPr lang="en-US"/>
              <a:t>Click icon to add picture</a:t>
            </a:r>
          </a:p>
        </p:txBody>
      </p:sp>
      <p:sp>
        <p:nvSpPr>
          <p:cNvPr id="9" name="Picture Placeholder 8"/>
          <p:cNvSpPr>
            <a:spLocks noGrp="1"/>
          </p:cNvSpPr>
          <p:nvPr>
            <p:ph type="pic" sz="quarter" idx="14"/>
          </p:nvPr>
        </p:nvSpPr>
        <p:spPr>
          <a:xfrm>
            <a:off x="5195890" y="1628775"/>
            <a:ext cx="3600448" cy="1979613"/>
          </a:xfrm>
          <a:solidFill>
            <a:schemeClr val="bg2"/>
          </a:solidFill>
        </p:spPr>
        <p:txBody>
          <a:bodyPr/>
          <a:lstStyle/>
          <a:p>
            <a:r>
              <a:rPr lang="en-US"/>
              <a:t>Click icon to add picture</a:t>
            </a:r>
          </a:p>
        </p:txBody>
      </p:sp>
      <p:sp>
        <p:nvSpPr>
          <p:cNvPr id="7" name="Picture Placeholder 8"/>
          <p:cNvSpPr>
            <a:spLocks noGrp="1"/>
          </p:cNvSpPr>
          <p:nvPr>
            <p:ph type="pic" sz="quarter" idx="15"/>
          </p:nvPr>
        </p:nvSpPr>
        <p:spPr>
          <a:xfrm>
            <a:off x="5195887" y="3789362"/>
            <a:ext cx="3600451" cy="3068637"/>
          </a:xfrm>
          <a:solidFill>
            <a:schemeClr val="bg2"/>
          </a:solidFill>
        </p:spPr>
        <p:txBody>
          <a:bodyPr/>
          <a:lstStyle/>
          <a:p>
            <a:r>
              <a:rPr lang="en-US"/>
              <a:t>Click icon to add picture</a:t>
            </a:r>
          </a:p>
        </p:txBody>
      </p:sp>
      <p:sp>
        <p:nvSpPr>
          <p:cNvPr id="10" name="Picture Placeholder 8"/>
          <p:cNvSpPr>
            <a:spLocks noGrp="1"/>
          </p:cNvSpPr>
          <p:nvPr>
            <p:ph type="pic" sz="quarter" idx="16"/>
          </p:nvPr>
        </p:nvSpPr>
        <p:spPr>
          <a:xfrm>
            <a:off x="8975725" y="1628775"/>
            <a:ext cx="3216276" cy="5229225"/>
          </a:xfrm>
          <a:solidFill>
            <a:schemeClr val="bg2"/>
          </a:solidFill>
        </p:spPr>
        <p:txBody>
          <a:bodyPr/>
          <a:lstStyle/>
          <a:p>
            <a:r>
              <a:rPr lang="en-US"/>
              <a:t>Click icon to add picture</a:t>
            </a:r>
          </a:p>
        </p:txBody>
      </p:sp>
    </p:spTree>
    <p:extLst>
      <p:ext uri="{BB962C8B-B14F-4D97-AF65-F5344CB8AC3E}">
        <p14:creationId xmlns:p14="http://schemas.microsoft.com/office/powerpoint/2010/main" val="239120803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47.Title_With_Full_Bleed_Widescreen_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Slide Number Placeholder 5"/>
          <p:cNvSpPr>
            <a:spLocks noGrp="1"/>
          </p:cNvSpPr>
          <p:nvPr>
            <p:ph type="sldNum" sz="quarter" idx="12"/>
          </p:nvPr>
        </p:nvSpPr>
        <p:spPr>
          <a:xfrm>
            <a:off x="695325" y="6160675"/>
            <a:ext cx="10801350" cy="360363"/>
          </a:xfrm>
          <a:prstGeom prst="rect">
            <a:avLst/>
          </a:prstGeom>
        </p:spPr>
        <p:txBody>
          <a:bodyPr/>
          <a:lstStyle/>
          <a:p>
            <a:fld id="{5B8E0428-9580-9F48-BD8B-8376B6F02898}" type="slidenum">
              <a:rPr lang="en-US" smtClean="0"/>
              <a:t>‹#›</a:t>
            </a:fld>
            <a:endParaRPr lang="en-US"/>
          </a:p>
        </p:txBody>
      </p:sp>
      <p:sp>
        <p:nvSpPr>
          <p:cNvPr id="9" name="Picture Placeholder 8"/>
          <p:cNvSpPr>
            <a:spLocks noGrp="1"/>
          </p:cNvSpPr>
          <p:nvPr>
            <p:ph type="pic" sz="quarter" idx="13"/>
          </p:nvPr>
        </p:nvSpPr>
        <p:spPr>
          <a:xfrm>
            <a:off x="0" y="1628775"/>
            <a:ext cx="12191999" cy="5229225"/>
          </a:xfrm>
          <a:solidFill>
            <a:schemeClr val="bg2"/>
          </a:solidFill>
        </p:spPr>
        <p:txBody>
          <a:bodyPr/>
          <a:lstStyle/>
          <a:p>
            <a:r>
              <a:rPr lang="en-US"/>
              <a:t>Click icon to add picture</a:t>
            </a:r>
          </a:p>
        </p:txBody>
      </p:sp>
    </p:spTree>
    <p:extLst>
      <p:ext uri="{BB962C8B-B14F-4D97-AF65-F5344CB8AC3E}">
        <p14:creationId xmlns:p14="http://schemas.microsoft.com/office/powerpoint/2010/main" val="283981227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48.Title_With_Two_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695325" y="1628775"/>
            <a:ext cx="5221288" cy="4679950"/>
          </a:xfrm>
          <a:solidFill>
            <a:schemeClr val="bg2"/>
          </a:solidFill>
        </p:spPr>
        <p:txBody>
          <a:bodyPr/>
          <a:lstStyle/>
          <a:p>
            <a:r>
              <a:rPr lang="en-US"/>
              <a:t>Click icon to add picture</a:t>
            </a:r>
          </a:p>
        </p:txBody>
      </p:sp>
      <p:sp>
        <p:nvSpPr>
          <p:cNvPr id="9" name="Picture Placeholder 8"/>
          <p:cNvSpPr>
            <a:spLocks noGrp="1"/>
          </p:cNvSpPr>
          <p:nvPr>
            <p:ph type="pic" sz="quarter" idx="14"/>
          </p:nvPr>
        </p:nvSpPr>
        <p:spPr>
          <a:xfrm>
            <a:off x="6275387" y="1628775"/>
            <a:ext cx="5221288" cy="4679950"/>
          </a:xfrm>
          <a:solidFill>
            <a:schemeClr val="bg2"/>
          </a:solidFill>
        </p:spPr>
        <p:txBody>
          <a:bodyPr/>
          <a:lstStyle/>
          <a:p>
            <a:r>
              <a:rPr lang="en-US"/>
              <a:t>Click icon to add picture</a:t>
            </a:r>
          </a:p>
        </p:txBody>
      </p:sp>
    </p:spTree>
    <p:extLst>
      <p:ext uri="{BB962C8B-B14F-4D97-AF65-F5344CB8AC3E}">
        <p14:creationId xmlns:p14="http://schemas.microsoft.com/office/powerpoint/2010/main" val="3762708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8.Title_And_Small_Content_With_Gallery">
    <p:spTree>
      <p:nvGrpSpPr>
        <p:cNvPr id="1" name=""/>
        <p:cNvGrpSpPr/>
        <p:nvPr/>
      </p:nvGrpSpPr>
      <p:grpSpPr>
        <a:xfrm>
          <a:off x="0" y="0"/>
          <a:ext cx="0" cy="0"/>
          <a:chOff x="0" y="0"/>
          <a:chExt cx="0" cy="0"/>
        </a:xfrm>
      </p:grpSpPr>
      <p:sp>
        <p:nvSpPr>
          <p:cNvPr id="11" name="Picture Placeholder 8"/>
          <p:cNvSpPr>
            <a:spLocks noGrp="1"/>
          </p:cNvSpPr>
          <p:nvPr>
            <p:ph type="pic" sz="quarter" idx="17"/>
          </p:nvPr>
        </p:nvSpPr>
        <p:spPr>
          <a:xfrm>
            <a:off x="0" y="3428998"/>
            <a:ext cx="5016500" cy="3425031"/>
          </a:xfrm>
          <a:solidFill>
            <a:schemeClr val="bg2"/>
          </a:solidFill>
        </p:spPr>
        <p:txBody>
          <a:bodyPr/>
          <a:lstStyle/>
          <a:p>
            <a:endParaRPr lang="en-US"/>
          </a:p>
        </p:txBody>
      </p:sp>
      <p:sp>
        <p:nvSpPr>
          <p:cNvPr id="7" name="Picture Placeholder 8"/>
          <p:cNvSpPr>
            <a:spLocks noGrp="1"/>
          </p:cNvSpPr>
          <p:nvPr>
            <p:ph type="pic" sz="quarter" idx="14"/>
          </p:nvPr>
        </p:nvSpPr>
        <p:spPr>
          <a:xfrm>
            <a:off x="6096000" y="0"/>
            <a:ext cx="6095999" cy="3249613"/>
          </a:xfrm>
          <a:solidFill>
            <a:schemeClr val="bg2"/>
          </a:solidFill>
        </p:spPr>
        <p:txBody>
          <a:bodyPr/>
          <a:lstStyle/>
          <a:p>
            <a:endParaRPr lang="en-US"/>
          </a:p>
        </p:txBody>
      </p:sp>
      <p:sp>
        <p:nvSpPr>
          <p:cNvPr id="2" name="Title 1"/>
          <p:cNvSpPr>
            <a:spLocks noGrp="1"/>
          </p:cNvSpPr>
          <p:nvPr>
            <p:ph type="title" hasCustomPrompt="1"/>
          </p:nvPr>
        </p:nvSpPr>
        <p:spPr>
          <a:xfrm>
            <a:off x="695325" y="620181"/>
            <a:ext cx="5221288"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161528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p:cNvSpPr>
            <a:spLocks noGrp="1"/>
          </p:cNvSpPr>
          <p:nvPr>
            <p:ph type="pic" sz="quarter" idx="15"/>
          </p:nvPr>
        </p:nvSpPr>
        <p:spPr>
          <a:xfrm>
            <a:off x="8796338" y="3429000"/>
            <a:ext cx="3395660" cy="3425031"/>
          </a:xfrm>
          <a:solidFill>
            <a:schemeClr val="bg2"/>
          </a:solidFill>
        </p:spPr>
        <p:txBody>
          <a:bodyPr/>
          <a:lstStyle/>
          <a:p>
            <a:endParaRPr lang="en-US"/>
          </a:p>
        </p:txBody>
      </p:sp>
      <p:sp>
        <p:nvSpPr>
          <p:cNvPr id="10" name="Picture Placeholder 8"/>
          <p:cNvSpPr>
            <a:spLocks noGrp="1"/>
          </p:cNvSpPr>
          <p:nvPr>
            <p:ph type="pic" sz="quarter" idx="16"/>
          </p:nvPr>
        </p:nvSpPr>
        <p:spPr>
          <a:xfrm>
            <a:off x="5195889" y="3428999"/>
            <a:ext cx="3421062" cy="3425031"/>
          </a:xfrm>
          <a:solidFill>
            <a:schemeClr val="bg2"/>
          </a:solidFill>
        </p:spPr>
        <p:txBody>
          <a:bodyPr/>
          <a:lstStyle/>
          <a:p>
            <a:endParaRPr lang="en-US"/>
          </a:p>
        </p:txBody>
      </p:sp>
    </p:spTree>
    <p:extLst>
      <p:ext uri="{BB962C8B-B14F-4D97-AF65-F5344CB8AC3E}">
        <p14:creationId xmlns:p14="http://schemas.microsoft.com/office/powerpoint/2010/main" val="192689412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49.Title_With_Three_Images_And_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515938" y="1627981"/>
            <a:ext cx="3600450" cy="3960813"/>
          </a:xfrm>
          <a:solidFill>
            <a:schemeClr val="bg2"/>
          </a:solidFill>
        </p:spPr>
        <p:txBody>
          <a:bodyPr/>
          <a:lstStyle/>
          <a:p>
            <a:r>
              <a:rPr lang="en-US"/>
              <a:t>Click icon to add picture</a:t>
            </a:r>
          </a:p>
        </p:txBody>
      </p:sp>
      <p:sp>
        <p:nvSpPr>
          <p:cNvPr id="15" name="Text Placeholder 7"/>
          <p:cNvSpPr>
            <a:spLocks noGrp="1"/>
          </p:cNvSpPr>
          <p:nvPr>
            <p:ph type="body" sz="quarter" idx="14"/>
          </p:nvPr>
        </p:nvSpPr>
        <p:spPr>
          <a:xfrm>
            <a:off x="515938" y="5769769"/>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6" name="Picture Placeholder 8"/>
          <p:cNvSpPr>
            <a:spLocks noGrp="1"/>
          </p:cNvSpPr>
          <p:nvPr>
            <p:ph type="pic" sz="quarter" idx="15"/>
          </p:nvPr>
        </p:nvSpPr>
        <p:spPr>
          <a:xfrm>
            <a:off x="4295775" y="1627981"/>
            <a:ext cx="3600450" cy="3960813"/>
          </a:xfrm>
          <a:solidFill>
            <a:schemeClr val="bg2"/>
          </a:solidFill>
        </p:spPr>
        <p:txBody>
          <a:bodyPr/>
          <a:lstStyle/>
          <a:p>
            <a:r>
              <a:rPr lang="en-US"/>
              <a:t>Click icon to add picture</a:t>
            </a:r>
          </a:p>
        </p:txBody>
      </p:sp>
      <p:sp>
        <p:nvSpPr>
          <p:cNvPr id="17" name="Text Placeholder 7"/>
          <p:cNvSpPr>
            <a:spLocks noGrp="1"/>
          </p:cNvSpPr>
          <p:nvPr>
            <p:ph type="body" sz="quarter" idx="16"/>
          </p:nvPr>
        </p:nvSpPr>
        <p:spPr>
          <a:xfrm>
            <a:off x="4295775" y="5769769"/>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8" name="Picture Placeholder 8"/>
          <p:cNvSpPr>
            <a:spLocks noGrp="1"/>
          </p:cNvSpPr>
          <p:nvPr>
            <p:ph type="pic" sz="quarter" idx="17"/>
          </p:nvPr>
        </p:nvSpPr>
        <p:spPr>
          <a:xfrm>
            <a:off x="8075613" y="1627981"/>
            <a:ext cx="3600450" cy="3960813"/>
          </a:xfrm>
          <a:solidFill>
            <a:schemeClr val="bg2"/>
          </a:solidFill>
        </p:spPr>
        <p:txBody>
          <a:bodyPr/>
          <a:lstStyle/>
          <a:p>
            <a:r>
              <a:rPr lang="en-US"/>
              <a:t>Click icon to add picture</a:t>
            </a:r>
          </a:p>
        </p:txBody>
      </p:sp>
      <p:sp>
        <p:nvSpPr>
          <p:cNvPr id="19" name="Text Placeholder 7"/>
          <p:cNvSpPr>
            <a:spLocks noGrp="1"/>
          </p:cNvSpPr>
          <p:nvPr>
            <p:ph type="body" sz="quarter" idx="18"/>
          </p:nvPr>
        </p:nvSpPr>
        <p:spPr>
          <a:xfrm>
            <a:off x="8075613" y="5768975"/>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46573712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50.Title_With_Three_Images_And_Tex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8" y="3942412"/>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5938" y="4516942"/>
            <a:ext cx="3600450" cy="1791783"/>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8"/>
          <p:cNvSpPr>
            <a:spLocks noGrp="1"/>
          </p:cNvSpPr>
          <p:nvPr>
            <p:ph type="pic" sz="quarter" idx="13"/>
          </p:nvPr>
        </p:nvSpPr>
        <p:spPr>
          <a:xfrm>
            <a:off x="515938" y="1627982"/>
            <a:ext cx="3600450" cy="2161381"/>
          </a:xfrm>
          <a:solidFill>
            <a:schemeClr val="bg2"/>
          </a:solidFill>
        </p:spPr>
        <p:txBody>
          <a:bodyPr/>
          <a:lstStyle/>
          <a:p>
            <a:r>
              <a:rPr lang="en-US"/>
              <a:t>Click icon to add picture</a:t>
            </a:r>
          </a:p>
        </p:txBody>
      </p:sp>
      <p:sp>
        <p:nvSpPr>
          <p:cNvPr id="11" name="Picture Placeholder 8"/>
          <p:cNvSpPr>
            <a:spLocks noGrp="1"/>
          </p:cNvSpPr>
          <p:nvPr>
            <p:ph type="pic" sz="quarter" idx="15"/>
          </p:nvPr>
        </p:nvSpPr>
        <p:spPr>
          <a:xfrm>
            <a:off x="4295775" y="1627982"/>
            <a:ext cx="3600450" cy="2161381"/>
          </a:xfrm>
          <a:solidFill>
            <a:schemeClr val="bg2"/>
          </a:solidFill>
        </p:spPr>
        <p:txBody>
          <a:bodyPr/>
          <a:lstStyle/>
          <a:p>
            <a:r>
              <a:rPr lang="en-US"/>
              <a:t>Click icon to add picture</a:t>
            </a:r>
          </a:p>
        </p:txBody>
      </p:sp>
      <p:sp>
        <p:nvSpPr>
          <p:cNvPr id="12" name="Picture Placeholder 8"/>
          <p:cNvSpPr>
            <a:spLocks noGrp="1"/>
          </p:cNvSpPr>
          <p:nvPr>
            <p:ph type="pic" sz="quarter" idx="17"/>
          </p:nvPr>
        </p:nvSpPr>
        <p:spPr>
          <a:xfrm>
            <a:off x="8075613" y="1627982"/>
            <a:ext cx="3600450" cy="2161381"/>
          </a:xfrm>
          <a:solidFill>
            <a:schemeClr val="bg2"/>
          </a:solidFill>
        </p:spPr>
        <p:txBody>
          <a:bodyPr/>
          <a:lstStyle/>
          <a:p>
            <a:r>
              <a:rPr lang="en-US"/>
              <a:t>Click icon to add picture</a:t>
            </a:r>
          </a:p>
        </p:txBody>
      </p:sp>
      <p:sp>
        <p:nvSpPr>
          <p:cNvPr id="15"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16" name="Text Placeholder 2"/>
          <p:cNvSpPr>
            <a:spLocks noGrp="1"/>
          </p:cNvSpPr>
          <p:nvPr>
            <p:ph type="body" idx="18"/>
          </p:nvPr>
        </p:nvSpPr>
        <p:spPr>
          <a:xfrm>
            <a:off x="4295775" y="3942412"/>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p:cNvSpPr>
            <a:spLocks noGrp="1"/>
          </p:cNvSpPr>
          <p:nvPr>
            <p:ph sz="half" idx="19"/>
          </p:nvPr>
        </p:nvSpPr>
        <p:spPr>
          <a:xfrm>
            <a:off x="4295775" y="4516942"/>
            <a:ext cx="3600450" cy="1791783"/>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2"/>
          <p:cNvSpPr>
            <a:spLocks noGrp="1"/>
          </p:cNvSpPr>
          <p:nvPr>
            <p:ph type="body" idx="20"/>
          </p:nvPr>
        </p:nvSpPr>
        <p:spPr>
          <a:xfrm>
            <a:off x="8075612" y="3942412"/>
            <a:ext cx="3600451"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p:cNvSpPr>
            <a:spLocks noGrp="1"/>
          </p:cNvSpPr>
          <p:nvPr>
            <p:ph sz="half" idx="21"/>
          </p:nvPr>
        </p:nvSpPr>
        <p:spPr>
          <a:xfrm>
            <a:off x="8075612" y="4516942"/>
            <a:ext cx="3600451" cy="1791783"/>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3057214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51.Title_With_Two_Images_And_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695325" y="1627981"/>
            <a:ext cx="5221287" cy="3960813"/>
          </a:xfrm>
          <a:solidFill>
            <a:schemeClr val="bg2"/>
          </a:solidFill>
        </p:spPr>
        <p:txBody>
          <a:bodyPr/>
          <a:lstStyle/>
          <a:p>
            <a:r>
              <a:rPr lang="en-US"/>
              <a:t>Click icon to add picture</a:t>
            </a:r>
          </a:p>
        </p:txBody>
      </p:sp>
      <p:sp>
        <p:nvSpPr>
          <p:cNvPr id="15" name="Text Placeholder 7"/>
          <p:cNvSpPr>
            <a:spLocks noGrp="1"/>
          </p:cNvSpPr>
          <p:nvPr>
            <p:ph type="body" sz="quarter" idx="14"/>
          </p:nvPr>
        </p:nvSpPr>
        <p:spPr>
          <a:xfrm>
            <a:off x="695325" y="5769769"/>
            <a:ext cx="5221287"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8" name="Picture Placeholder 8"/>
          <p:cNvSpPr>
            <a:spLocks noGrp="1"/>
          </p:cNvSpPr>
          <p:nvPr>
            <p:ph type="pic" sz="quarter" idx="17"/>
          </p:nvPr>
        </p:nvSpPr>
        <p:spPr>
          <a:xfrm>
            <a:off x="6275388" y="1627981"/>
            <a:ext cx="5221287" cy="3960813"/>
          </a:xfrm>
          <a:solidFill>
            <a:schemeClr val="bg2"/>
          </a:solidFill>
        </p:spPr>
        <p:txBody>
          <a:bodyPr/>
          <a:lstStyle/>
          <a:p>
            <a:r>
              <a:rPr lang="en-US"/>
              <a:t>Click icon to add picture</a:t>
            </a:r>
          </a:p>
        </p:txBody>
      </p:sp>
      <p:sp>
        <p:nvSpPr>
          <p:cNvPr id="19" name="Text Placeholder 7"/>
          <p:cNvSpPr>
            <a:spLocks noGrp="1"/>
          </p:cNvSpPr>
          <p:nvPr>
            <p:ph type="body" sz="quarter" idx="18"/>
          </p:nvPr>
        </p:nvSpPr>
        <p:spPr>
          <a:xfrm>
            <a:off x="6275388" y="5768975"/>
            <a:ext cx="5221287"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15162043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52.Title_With_Two_Images_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334963" y="1628774"/>
            <a:ext cx="5581650" cy="4860925"/>
          </a:xfrm>
          <a:solidFill>
            <a:schemeClr val="bg2"/>
          </a:solidFill>
        </p:spPr>
        <p:txBody>
          <a:bodyPr/>
          <a:lstStyle/>
          <a:p>
            <a:r>
              <a:rPr lang="en-US"/>
              <a:t>Click icon to add picture</a:t>
            </a:r>
          </a:p>
        </p:txBody>
      </p:sp>
      <p:sp>
        <p:nvSpPr>
          <p:cNvPr id="9" name="Picture Placeholder 8"/>
          <p:cNvSpPr>
            <a:spLocks noGrp="1"/>
          </p:cNvSpPr>
          <p:nvPr>
            <p:ph type="pic" sz="quarter" idx="14"/>
          </p:nvPr>
        </p:nvSpPr>
        <p:spPr>
          <a:xfrm>
            <a:off x="6275387" y="1628774"/>
            <a:ext cx="5581651" cy="4860925"/>
          </a:xfrm>
          <a:solidFill>
            <a:schemeClr val="bg2"/>
          </a:solidFill>
        </p:spPr>
        <p:txBody>
          <a:bodyPr/>
          <a:lstStyle/>
          <a:p>
            <a:r>
              <a:rPr lang="en-US"/>
              <a:t>Click icon to add picture</a:t>
            </a:r>
          </a:p>
        </p:txBody>
      </p:sp>
    </p:spTree>
    <p:extLst>
      <p:ext uri="{BB962C8B-B14F-4D97-AF65-F5344CB8AC3E}">
        <p14:creationId xmlns:p14="http://schemas.microsoft.com/office/powerpoint/2010/main" val="247654770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53.Title_With_Three_Images_And_Text_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8" y="4158543"/>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5938" y="4882702"/>
            <a:ext cx="3600450" cy="142602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8"/>
          <p:cNvSpPr>
            <a:spLocks noGrp="1"/>
          </p:cNvSpPr>
          <p:nvPr>
            <p:ph type="pic" sz="quarter" idx="13"/>
          </p:nvPr>
        </p:nvSpPr>
        <p:spPr>
          <a:xfrm>
            <a:off x="515938" y="1627982"/>
            <a:ext cx="3600450" cy="2521743"/>
          </a:xfrm>
          <a:solidFill>
            <a:schemeClr val="bg2"/>
          </a:solidFill>
        </p:spPr>
        <p:txBody>
          <a:bodyPr/>
          <a:lstStyle/>
          <a:p>
            <a:r>
              <a:rPr lang="en-US"/>
              <a:t>Click icon to add picture</a:t>
            </a:r>
          </a:p>
        </p:txBody>
      </p:sp>
      <p:sp>
        <p:nvSpPr>
          <p:cNvPr id="11" name="Picture Placeholder 8"/>
          <p:cNvSpPr>
            <a:spLocks noGrp="1"/>
          </p:cNvSpPr>
          <p:nvPr>
            <p:ph type="pic" sz="quarter" idx="15"/>
          </p:nvPr>
        </p:nvSpPr>
        <p:spPr>
          <a:xfrm>
            <a:off x="4295775" y="1627982"/>
            <a:ext cx="3600450" cy="2521743"/>
          </a:xfrm>
          <a:solidFill>
            <a:schemeClr val="bg2"/>
          </a:solidFill>
        </p:spPr>
        <p:txBody>
          <a:bodyPr/>
          <a:lstStyle/>
          <a:p>
            <a:r>
              <a:rPr lang="en-US"/>
              <a:t>Click icon to add picture</a:t>
            </a:r>
          </a:p>
        </p:txBody>
      </p:sp>
      <p:sp>
        <p:nvSpPr>
          <p:cNvPr id="12" name="Picture Placeholder 8"/>
          <p:cNvSpPr>
            <a:spLocks noGrp="1"/>
          </p:cNvSpPr>
          <p:nvPr>
            <p:ph type="pic" sz="quarter" idx="17"/>
          </p:nvPr>
        </p:nvSpPr>
        <p:spPr>
          <a:xfrm>
            <a:off x="8075613" y="1627982"/>
            <a:ext cx="3600450" cy="2521743"/>
          </a:xfrm>
          <a:solidFill>
            <a:schemeClr val="bg2"/>
          </a:solidFill>
        </p:spPr>
        <p:txBody>
          <a:bodyPr/>
          <a:lstStyle/>
          <a:p>
            <a:r>
              <a:rPr lang="en-US"/>
              <a:t>Click icon to add picture</a:t>
            </a:r>
          </a:p>
        </p:txBody>
      </p:sp>
      <p:sp>
        <p:nvSpPr>
          <p:cNvPr id="15"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16" name="Text Placeholder 2"/>
          <p:cNvSpPr>
            <a:spLocks noGrp="1"/>
          </p:cNvSpPr>
          <p:nvPr>
            <p:ph type="body" idx="18"/>
          </p:nvPr>
        </p:nvSpPr>
        <p:spPr>
          <a:xfrm>
            <a:off x="4295775" y="4158543"/>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p:cNvSpPr>
            <a:spLocks noGrp="1"/>
          </p:cNvSpPr>
          <p:nvPr>
            <p:ph sz="half" idx="19"/>
          </p:nvPr>
        </p:nvSpPr>
        <p:spPr>
          <a:xfrm>
            <a:off x="4295775" y="4882702"/>
            <a:ext cx="3600450" cy="142602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2"/>
          <p:cNvSpPr>
            <a:spLocks noGrp="1"/>
          </p:cNvSpPr>
          <p:nvPr>
            <p:ph type="body" idx="20"/>
          </p:nvPr>
        </p:nvSpPr>
        <p:spPr>
          <a:xfrm>
            <a:off x="8075612" y="4158543"/>
            <a:ext cx="3600451"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p:cNvSpPr>
            <a:spLocks noGrp="1"/>
          </p:cNvSpPr>
          <p:nvPr>
            <p:ph sz="half" idx="21"/>
          </p:nvPr>
        </p:nvSpPr>
        <p:spPr>
          <a:xfrm>
            <a:off x="8075612" y="4882702"/>
            <a:ext cx="3600451" cy="142602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575659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54.Title_With_Two_Images_And_Tex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7" y="4515989"/>
            <a:ext cx="5400675"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5938" y="5090520"/>
            <a:ext cx="5399086" cy="121820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Picture Placeholder 8"/>
          <p:cNvSpPr>
            <a:spLocks noGrp="1"/>
          </p:cNvSpPr>
          <p:nvPr>
            <p:ph type="pic" sz="quarter" idx="13"/>
          </p:nvPr>
        </p:nvSpPr>
        <p:spPr>
          <a:xfrm>
            <a:off x="515937" y="1627982"/>
            <a:ext cx="5399087" cy="2521743"/>
          </a:xfrm>
          <a:solidFill>
            <a:schemeClr val="bg2"/>
          </a:solidFill>
        </p:spPr>
        <p:txBody>
          <a:bodyPr/>
          <a:lstStyle/>
          <a:p>
            <a:r>
              <a:rPr lang="en-US"/>
              <a:t>Click icon to add picture</a:t>
            </a:r>
          </a:p>
        </p:txBody>
      </p:sp>
      <p:sp>
        <p:nvSpPr>
          <p:cNvPr id="12" name="Picture Placeholder 8"/>
          <p:cNvSpPr>
            <a:spLocks noGrp="1"/>
          </p:cNvSpPr>
          <p:nvPr>
            <p:ph type="pic" sz="quarter" idx="17"/>
          </p:nvPr>
        </p:nvSpPr>
        <p:spPr>
          <a:xfrm>
            <a:off x="6275388" y="1627982"/>
            <a:ext cx="5400675" cy="2521743"/>
          </a:xfrm>
          <a:solidFill>
            <a:schemeClr val="bg2"/>
          </a:solidFill>
        </p:spPr>
        <p:txBody>
          <a:bodyPr/>
          <a:lstStyle/>
          <a:p>
            <a:r>
              <a:rPr lang="en-US"/>
              <a:t>Click icon to add picture</a:t>
            </a:r>
          </a:p>
        </p:txBody>
      </p:sp>
      <p:sp>
        <p:nvSpPr>
          <p:cNvPr id="15"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18" name="Text Placeholder 2"/>
          <p:cNvSpPr>
            <a:spLocks noGrp="1"/>
          </p:cNvSpPr>
          <p:nvPr>
            <p:ph type="body" idx="20"/>
          </p:nvPr>
        </p:nvSpPr>
        <p:spPr>
          <a:xfrm>
            <a:off x="6275388" y="4515989"/>
            <a:ext cx="5400675"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p:cNvSpPr>
            <a:spLocks noGrp="1"/>
          </p:cNvSpPr>
          <p:nvPr>
            <p:ph sz="half" idx="21"/>
          </p:nvPr>
        </p:nvSpPr>
        <p:spPr>
          <a:xfrm>
            <a:off x="6275388" y="5090520"/>
            <a:ext cx="5400675" cy="121820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5090195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55.Title_With_Six_Text_Boxes_And_Image">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19" name="Content Placeholder 3"/>
          <p:cNvSpPr>
            <a:spLocks noGrp="1"/>
          </p:cNvSpPr>
          <p:nvPr>
            <p:ph sz="half" idx="21"/>
          </p:nvPr>
        </p:nvSpPr>
        <p:spPr>
          <a:xfrm>
            <a:off x="695324" y="5229225"/>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20" name="Text Placeholder 2"/>
          <p:cNvSpPr>
            <a:spLocks noGrp="1"/>
          </p:cNvSpPr>
          <p:nvPr>
            <p:ph type="body" idx="1"/>
          </p:nvPr>
        </p:nvSpPr>
        <p:spPr>
          <a:xfrm>
            <a:off x="695325" y="4689475"/>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Content Placeholder 3"/>
          <p:cNvSpPr>
            <a:spLocks noGrp="1"/>
          </p:cNvSpPr>
          <p:nvPr>
            <p:ph sz="half" idx="22"/>
          </p:nvPr>
        </p:nvSpPr>
        <p:spPr>
          <a:xfrm>
            <a:off x="695325" y="3789363"/>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26" name="Text Placeholder 2"/>
          <p:cNvSpPr>
            <a:spLocks noGrp="1"/>
          </p:cNvSpPr>
          <p:nvPr>
            <p:ph type="body" idx="23"/>
          </p:nvPr>
        </p:nvSpPr>
        <p:spPr>
          <a:xfrm>
            <a:off x="695326" y="3249613"/>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Content Placeholder 3"/>
          <p:cNvSpPr>
            <a:spLocks noGrp="1"/>
          </p:cNvSpPr>
          <p:nvPr>
            <p:ph sz="half" idx="24"/>
          </p:nvPr>
        </p:nvSpPr>
        <p:spPr>
          <a:xfrm>
            <a:off x="695325" y="2347912"/>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30" name="Text Placeholder 2"/>
          <p:cNvSpPr>
            <a:spLocks noGrp="1"/>
          </p:cNvSpPr>
          <p:nvPr>
            <p:ph type="body" idx="25"/>
          </p:nvPr>
        </p:nvSpPr>
        <p:spPr>
          <a:xfrm>
            <a:off x="695326" y="1808162"/>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8"/>
          <p:cNvSpPr>
            <a:spLocks noGrp="1"/>
          </p:cNvSpPr>
          <p:nvPr>
            <p:ph type="pic" sz="quarter" idx="15"/>
          </p:nvPr>
        </p:nvSpPr>
        <p:spPr>
          <a:xfrm>
            <a:off x="4475163" y="1808162"/>
            <a:ext cx="3241674" cy="4141788"/>
          </a:xfrm>
          <a:solidFill>
            <a:schemeClr val="bg2"/>
          </a:solidFill>
        </p:spPr>
        <p:txBody>
          <a:bodyPr/>
          <a:lstStyle/>
          <a:p>
            <a:r>
              <a:rPr lang="en-US"/>
              <a:t>Click icon to add picture</a:t>
            </a:r>
          </a:p>
        </p:txBody>
      </p:sp>
      <p:sp>
        <p:nvSpPr>
          <p:cNvPr id="32" name="Content Placeholder 3"/>
          <p:cNvSpPr>
            <a:spLocks noGrp="1"/>
          </p:cNvSpPr>
          <p:nvPr>
            <p:ph sz="half" idx="26"/>
          </p:nvPr>
        </p:nvSpPr>
        <p:spPr>
          <a:xfrm>
            <a:off x="7896224" y="5229225"/>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33" name="Text Placeholder 2"/>
          <p:cNvSpPr>
            <a:spLocks noGrp="1"/>
          </p:cNvSpPr>
          <p:nvPr>
            <p:ph type="body" idx="27"/>
          </p:nvPr>
        </p:nvSpPr>
        <p:spPr>
          <a:xfrm>
            <a:off x="7896225" y="4689475"/>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4" name="Content Placeholder 3"/>
          <p:cNvSpPr>
            <a:spLocks noGrp="1"/>
          </p:cNvSpPr>
          <p:nvPr>
            <p:ph sz="half" idx="28"/>
          </p:nvPr>
        </p:nvSpPr>
        <p:spPr>
          <a:xfrm>
            <a:off x="7896225" y="3789363"/>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35" name="Text Placeholder 2"/>
          <p:cNvSpPr>
            <a:spLocks noGrp="1"/>
          </p:cNvSpPr>
          <p:nvPr>
            <p:ph type="body" idx="29"/>
          </p:nvPr>
        </p:nvSpPr>
        <p:spPr>
          <a:xfrm>
            <a:off x="7896226" y="3249613"/>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6" name="Content Placeholder 3"/>
          <p:cNvSpPr>
            <a:spLocks noGrp="1"/>
          </p:cNvSpPr>
          <p:nvPr>
            <p:ph sz="half" idx="30"/>
          </p:nvPr>
        </p:nvSpPr>
        <p:spPr>
          <a:xfrm>
            <a:off x="7896225" y="2347912"/>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37" name="Text Placeholder 2"/>
          <p:cNvSpPr>
            <a:spLocks noGrp="1"/>
          </p:cNvSpPr>
          <p:nvPr>
            <p:ph type="body" idx="31"/>
          </p:nvPr>
        </p:nvSpPr>
        <p:spPr>
          <a:xfrm>
            <a:off x="7896226" y="1808162"/>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39090659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56.Title_With_Four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5" name="Text Placeholder 7"/>
          <p:cNvSpPr>
            <a:spLocks noGrp="1"/>
          </p:cNvSpPr>
          <p:nvPr>
            <p:ph type="body" sz="quarter" idx="14"/>
          </p:nvPr>
        </p:nvSpPr>
        <p:spPr>
          <a:xfrm>
            <a:off x="515938" y="5777230"/>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7" name="Text Placeholder 7"/>
          <p:cNvSpPr>
            <a:spLocks noGrp="1"/>
          </p:cNvSpPr>
          <p:nvPr>
            <p:ph type="body" sz="quarter" idx="16"/>
          </p:nvPr>
        </p:nvSpPr>
        <p:spPr>
          <a:xfrm>
            <a:off x="3395663" y="577723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9" name="Text Placeholder 7"/>
          <p:cNvSpPr>
            <a:spLocks noGrp="1"/>
          </p:cNvSpPr>
          <p:nvPr>
            <p:ph type="body" sz="quarter" idx="18"/>
          </p:nvPr>
        </p:nvSpPr>
        <p:spPr>
          <a:xfrm>
            <a:off x="6275389" y="577723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0" name="Picture Placeholder 8"/>
          <p:cNvSpPr>
            <a:spLocks noGrp="1"/>
          </p:cNvSpPr>
          <p:nvPr>
            <p:ph type="pic" sz="quarter" idx="24"/>
          </p:nvPr>
        </p:nvSpPr>
        <p:spPr>
          <a:xfrm>
            <a:off x="514350" y="1628773"/>
            <a:ext cx="2520950" cy="3957811"/>
          </a:xfrm>
          <a:solidFill>
            <a:schemeClr val="bg2"/>
          </a:solidFill>
        </p:spPr>
        <p:txBody>
          <a:bodyPr/>
          <a:lstStyle/>
          <a:p>
            <a:r>
              <a:rPr lang="en-US"/>
              <a:t>Click icon to add picture</a:t>
            </a:r>
          </a:p>
        </p:txBody>
      </p:sp>
      <p:sp>
        <p:nvSpPr>
          <p:cNvPr id="24" name="Picture Placeholder 8"/>
          <p:cNvSpPr>
            <a:spLocks noGrp="1"/>
          </p:cNvSpPr>
          <p:nvPr>
            <p:ph type="pic" sz="quarter" idx="25"/>
          </p:nvPr>
        </p:nvSpPr>
        <p:spPr>
          <a:xfrm>
            <a:off x="3395663" y="1628773"/>
            <a:ext cx="2520950" cy="3957811"/>
          </a:xfrm>
          <a:solidFill>
            <a:schemeClr val="bg2"/>
          </a:solidFill>
        </p:spPr>
        <p:txBody>
          <a:bodyPr/>
          <a:lstStyle/>
          <a:p>
            <a:r>
              <a:rPr lang="en-US"/>
              <a:t>Click icon to add picture</a:t>
            </a:r>
          </a:p>
        </p:txBody>
      </p:sp>
      <p:sp>
        <p:nvSpPr>
          <p:cNvPr id="25" name="Picture Placeholder 8"/>
          <p:cNvSpPr>
            <a:spLocks noGrp="1"/>
          </p:cNvSpPr>
          <p:nvPr>
            <p:ph type="pic" sz="quarter" idx="26"/>
          </p:nvPr>
        </p:nvSpPr>
        <p:spPr>
          <a:xfrm>
            <a:off x="6275388" y="1628773"/>
            <a:ext cx="2520950" cy="3957811"/>
          </a:xfrm>
          <a:solidFill>
            <a:schemeClr val="bg2"/>
          </a:solidFill>
        </p:spPr>
        <p:txBody>
          <a:bodyPr/>
          <a:lstStyle/>
          <a:p>
            <a:r>
              <a:rPr lang="en-US"/>
              <a:t>Click icon to add picture</a:t>
            </a:r>
          </a:p>
        </p:txBody>
      </p:sp>
      <p:sp>
        <p:nvSpPr>
          <p:cNvPr id="26" name="Picture Placeholder 8"/>
          <p:cNvSpPr>
            <a:spLocks noGrp="1"/>
          </p:cNvSpPr>
          <p:nvPr>
            <p:ph type="pic" sz="quarter" idx="27"/>
          </p:nvPr>
        </p:nvSpPr>
        <p:spPr>
          <a:xfrm>
            <a:off x="9156700" y="1628773"/>
            <a:ext cx="2520950" cy="3957811"/>
          </a:xfrm>
          <a:solidFill>
            <a:schemeClr val="bg2"/>
          </a:solidFill>
        </p:spPr>
        <p:txBody>
          <a:bodyPr/>
          <a:lstStyle/>
          <a:p>
            <a:r>
              <a:rPr lang="en-US"/>
              <a:t>Click icon to add picture</a:t>
            </a:r>
          </a:p>
        </p:txBody>
      </p:sp>
      <p:sp>
        <p:nvSpPr>
          <p:cNvPr id="27" name="Text Placeholder 7"/>
          <p:cNvSpPr>
            <a:spLocks noGrp="1"/>
          </p:cNvSpPr>
          <p:nvPr>
            <p:ph type="body" sz="quarter" idx="28"/>
          </p:nvPr>
        </p:nvSpPr>
        <p:spPr>
          <a:xfrm>
            <a:off x="9156700" y="5777230"/>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52986928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57.Title_With_Five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5" name="Text Placeholder 7"/>
          <p:cNvSpPr>
            <a:spLocks noGrp="1"/>
          </p:cNvSpPr>
          <p:nvPr>
            <p:ph type="body" sz="quarter" idx="14"/>
          </p:nvPr>
        </p:nvSpPr>
        <p:spPr>
          <a:xfrm>
            <a:off x="334963"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0" name="Picture Placeholder 8"/>
          <p:cNvSpPr>
            <a:spLocks noGrp="1"/>
          </p:cNvSpPr>
          <p:nvPr>
            <p:ph type="pic" sz="quarter" idx="24"/>
          </p:nvPr>
        </p:nvSpPr>
        <p:spPr>
          <a:xfrm>
            <a:off x="334963" y="1629482"/>
            <a:ext cx="2160587" cy="3957811"/>
          </a:xfrm>
          <a:solidFill>
            <a:schemeClr val="bg2"/>
          </a:solidFill>
        </p:spPr>
        <p:txBody>
          <a:bodyPr/>
          <a:lstStyle/>
          <a:p>
            <a:r>
              <a:rPr lang="en-US"/>
              <a:t>Click icon to add picture</a:t>
            </a:r>
          </a:p>
        </p:txBody>
      </p:sp>
      <p:sp>
        <p:nvSpPr>
          <p:cNvPr id="31" name="Text Placeholder 7"/>
          <p:cNvSpPr>
            <a:spLocks noGrp="1"/>
          </p:cNvSpPr>
          <p:nvPr>
            <p:ph type="body" sz="quarter" idx="25"/>
          </p:nvPr>
        </p:nvSpPr>
        <p:spPr>
          <a:xfrm>
            <a:off x="2674938"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2" name="Picture Placeholder 8"/>
          <p:cNvSpPr>
            <a:spLocks noGrp="1"/>
          </p:cNvSpPr>
          <p:nvPr>
            <p:ph type="pic" sz="quarter" idx="26"/>
          </p:nvPr>
        </p:nvSpPr>
        <p:spPr>
          <a:xfrm>
            <a:off x="2675975" y="1629482"/>
            <a:ext cx="2160587" cy="3957811"/>
          </a:xfrm>
          <a:solidFill>
            <a:schemeClr val="bg2"/>
          </a:solidFill>
        </p:spPr>
        <p:txBody>
          <a:bodyPr/>
          <a:lstStyle/>
          <a:p>
            <a:r>
              <a:rPr lang="en-US"/>
              <a:t>Click icon to add picture</a:t>
            </a:r>
          </a:p>
        </p:txBody>
      </p:sp>
      <p:sp>
        <p:nvSpPr>
          <p:cNvPr id="33" name="Text Placeholder 7"/>
          <p:cNvSpPr>
            <a:spLocks noGrp="1"/>
          </p:cNvSpPr>
          <p:nvPr>
            <p:ph type="body" sz="quarter" idx="27"/>
          </p:nvPr>
        </p:nvSpPr>
        <p:spPr>
          <a:xfrm>
            <a:off x="5014913"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4" name="Picture Placeholder 8"/>
          <p:cNvSpPr>
            <a:spLocks noGrp="1"/>
          </p:cNvSpPr>
          <p:nvPr>
            <p:ph type="pic" sz="quarter" idx="28"/>
          </p:nvPr>
        </p:nvSpPr>
        <p:spPr>
          <a:xfrm>
            <a:off x="5016987" y="1629482"/>
            <a:ext cx="2160587" cy="3957811"/>
          </a:xfrm>
          <a:solidFill>
            <a:schemeClr val="bg2"/>
          </a:solidFill>
        </p:spPr>
        <p:txBody>
          <a:bodyPr/>
          <a:lstStyle/>
          <a:p>
            <a:r>
              <a:rPr lang="en-US"/>
              <a:t>Click icon to add picture</a:t>
            </a:r>
          </a:p>
        </p:txBody>
      </p:sp>
      <p:sp>
        <p:nvSpPr>
          <p:cNvPr id="35" name="Text Placeholder 7"/>
          <p:cNvSpPr>
            <a:spLocks noGrp="1"/>
          </p:cNvSpPr>
          <p:nvPr>
            <p:ph type="body" sz="quarter" idx="29"/>
          </p:nvPr>
        </p:nvSpPr>
        <p:spPr>
          <a:xfrm>
            <a:off x="9699012"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6" name="Picture Placeholder 8"/>
          <p:cNvSpPr>
            <a:spLocks noGrp="1"/>
          </p:cNvSpPr>
          <p:nvPr>
            <p:ph type="pic" sz="quarter" idx="30"/>
          </p:nvPr>
        </p:nvSpPr>
        <p:spPr>
          <a:xfrm>
            <a:off x="9699012" y="1629482"/>
            <a:ext cx="2160587" cy="3957811"/>
          </a:xfrm>
          <a:solidFill>
            <a:schemeClr val="bg2"/>
          </a:solidFill>
        </p:spPr>
        <p:txBody>
          <a:bodyPr/>
          <a:lstStyle/>
          <a:p>
            <a:r>
              <a:rPr lang="en-US"/>
              <a:t>Click icon to add picture</a:t>
            </a:r>
          </a:p>
        </p:txBody>
      </p:sp>
      <p:sp>
        <p:nvSpPr>
          <p:cNvPr id="37" name="Text Placeholder 7"/>
          <p:cNvSpPr>
            <a:spLocks noGrp="1"/>
          </p:cNvSpPr>
          <p:nvPr>
            <p:ph type="body" sz="quarter" idx="31"/>
          </p:nvPr>
        </p:nvSpPr>
        <p:spPr>
          <a:xfrm>
            <a:off x="7358244"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8" name="Picture Placeholder 8"/>
          <p:cNvSpPr>
            <a:spLocks noGrp="1"/>
          </p:cNvSpPr>
          <p:nvPr>
            <p:ph type="pic" sz="quarter" idx="32"/>
          </p:nvPr>
        </p:nvSpPr>
        <p:spPr>
          <a:xfrm>
            <a:off x="7357999" y="1629482"/>
            <a:ext cx="2160587" cy="3957811"/>
          </a:xfrm>
          <a:solidFill>
            <a:schemeClr val="bg2"/>
          </a:solidFill>
        </p:spPr>
        <p:txBody>
          <a:bodyPr/>
          <a:lstStyle/>
          <a:p>
            <a:r>
              <a:rPr lang="en-US"/>
              <a:t>Click icon to add picture</a:t>
            </a:r>
          </a:p>
        </p:txBody>
      </p:sp>
    </p:spTree>
    <p:extLst>
      <p:ext uri="{BB962C8B-B14F-4D97-AF65-F5344CB8AC3E}">
        <p14:creationId xmlns:p14="http://schemas.microsoft.com/office/powerpoint/2010/main" val="188173569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58.Title_With_Eight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2" name="Text Placeholder 7"/>
          <p:cNvSpPr>
            <a:spLocks noGrp="1"/>
          </p:cNvSpPr>
          <p:nvPr>
            <p:ph type="body" sz="quarter" idx="29"/>
          </p:nvPr>
        </p:nvSpPr>
        <p:spPr>
          <a:xfrm>
            <a:off x="515938" y="3445080"/>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3" name="Text Placeholder 7"/>
          <p:cNvSpPr>
            <a:spLocks noGrp="1"/>
          </p:cNvSpPr>
          <p:nvPr>
            <p:ph type="body" sz="quarter" idx="30"/>
          </p:nvPr>
        </p:nvSpPr>
        <p:spPr>
          <a:xfrm>
            <a:off x="3395663" y="344508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4" name="Text Placeholder 7"/>
          <p:cNvSpPr>
            <a:spLocks noGrp="1"/>
          </p:cNvSpPr>
          <p:nvPr>
            <p:ph type="body" sz="quarter" idx="31"/>
          </p:nvPr>
        </p:nvSpPr>
        <p:spPr>
          <a:xfrm>
            <a:off x="6275389" y="344508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6" name="Picture Placeholder 8"/>
          <p:cNvSpPr>
            <a:spLocks noGrp="1"/>
          </p:cNvSpPr>
          <p:nvPr>
            <p:ph type="pic" sz="quarter" idx="32"/>
          </p:nvPr>
        </p:nvSpPr>
        <p:spPr>
          <a:xfrm>
            <a:off x="514350" y="1631780"/>
            <a:ext cx="2520950" cy="1617833"/>
          </a:xfrm>
          <a:solidFill>
            <a:schemeClr val="bg2"/>
          </a:solidFill>
        </p:spPr>
        <p:txBody>
          <a:bodyPr/>
          <a:lstStyle/>
          <a:p>
            <a:r>
              <a:rPr lang="en-US"/>
              <a:t>Click icon to add picture</a:t>
            </a:r>
          </a:p>
        </p:txBody>
      </p:sp>
      <p:sp>
        <p:nvSpPr>
          <p:cNvPr id="18" name="Picture Placeholder 8"/>
          <p:cNvSpPr>
            <a:spLocks noGrp="1"/>
          </p:cNvSpPr>
          <p:nvPr>
            <p:ph type="pic" sz="quarter" idx="33"/>
          </p:nvPr>
        </p:nvSpPr>
        <p:spPr>
          <a:xfrm>
            <a:off x="3395663" y="1631780"/>
            <a:ext cx="2520950" cy="1617833"/>
          </a:xfrm>
          <a:solidFill>
            <a:schemeClr val="bg2"/>
          </a:solidFill>
        </p:spPr>
        <p:txBody>
          <a:bodyPr/>
          <a:lstStyle/>
          <a:p>
            <a:r>
              <a:rPr lang="en-US"/>
              <a:t>Click icon to add picture</a:t>
            </a:r>
          </a:p>
        </p:txBody>
      </p:sp>
      <p:sp>
        <p:nvSpPr>
          <p:cNvPr id="21" name="Picture Placeholder 8"/>
          <p:cNvSpPr>
            <a:spLocks noGrp="1"/>
          </p:cNvSpPr>
          <p:nvPr>
            <p:ph type="pic" sz="quarter" idx="34"/>
          </p:nvPr>
        </p:nvSpPr>
        <p:spPr>
          <a:xfrm>
            <a:off x="6275388" y="1631780"/>
            <a:ext cx="2520950" cy="1617833"/>
          </a:xfrm>
          <a:solidFill>
            <a:schemeClr val="bg2"/>
          </a:solidFill>
        </p:spPr>
        <p:txBody>
          <a:bodyPr/>
          <a:lstStyle/>
          <a:p>
            <a:r>
              <a:rPr lang="en-US"/>
              <a:t>Click icon to add picture</a:t>
            </a:r>
          </a:p>
        </p:txBody>
      </p:sp>
      <p:sp>
        <p:nvSpPr>
          <p:cNvPr id="22" name="Picture Placeholder 8"/>
          <p:cNvSpPr>
            <a:spLocks noGrp="1"/>
          </p:cNvSpPr>
          <p:nvPr>
            <p:ph type="pic" sz="quarter" idx="35"/>
          </p:nvPr>
        </p:nvSpPr>
        <p:spPr>
          <a:xfrm>
            <a:off x="9156700" y="1631780"/>
            <a:ext cx="2520950" cy="1617833"/>
          </a:xfrm>
          <a:solidFill>
            <a:schemeClr val="bg2"/>
          </a:solidFill>
        </p:spPr>
        <p:txBody>
          <a:bodyPr/>
          <a:lstStyle/>
          <a:p>
            <a:r>
              <a:rPr lang="en-US"/>
              <a:t>Click icon to add picture</a:t>
            </a:r>
          </a:p>
        </p:txBody>
      </p:sp>
      <p:sp>
        <p:nvSpPr>
          <p:cNvPr id="23" name="Text Placeholder 7"/>
          <p:cNvSpPr>
            <a:spLocks noGrp="1"/>
          </p:cNvSpPr>
          <p:nvPr>
            <p:ph type="body" sz="quarter" idx="36"/>
          </p:nvPr>
        </p:nvSpPr>
        <p:spPr>
          <a:xfrm>
            <a:off x="9156700" y="3445080"/>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8" name="Text Placeholder 7"/>
          <p:cNvSpPr>
            <a:spLocks noGrp="1"/>
          </p:cNvSpPr>
          <p:nvPr>
            <p:ph type="body" sz="quarter" idx="37"/>
          </p:nvPr>
        </p:nvSpPr>
        <p:spPr>
          <a:xfrm>
            <a:off x="515938" y="5971338"/>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9" name="Text Placeholder 7"/>
          <p:cNvSpPr>
            <a:spLocks noGrp="1"/>
          </p:cNvSpPr>
          <p:nvPr>
            <p:ph type="body" sz="quarter" idx="38"/>
          </p:nvPr>
        </p:nvSpPr>
        <p:spPr>
          <a:xfrm>
            <a:off x="3395663" y="5971338"/>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0" name="Text Placeholder 7"/>
          <p:cNvSpPr>
            <a:spLocks noGrp="1"/>
          </p:cNvSpPr>
          <p:nvPr>
            <p:ph type="body" sz="quarter" idx="39"/>
          </p:nvPr>
        </p:nvSpPr>
        <p:spPr>
          <a:xfrm>
            <a:off x="6275389" y="5971338"/>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1" name="Picture Placeholder 8"/>
          <p:cNvSpPr>
            <a:spLocks noGrp="1"/>
          </p:cNvSpPr>
          <p:nvPr>
            <p:ph type="pic" sz="quarter" idx="40"/>
          </p:nvPr>
        </p:nvSpPr>
        <p:spPr>
          <a:xfrm>
            <a:off x="514350" y="4158038"/>
            <a:ext cx="2520950" cy="1617833"/>
          </a:xfrm>
          <a:solidFill>
            <a:schemeClr val="bg2"/>
          </a:solidFill>
        </p:spPr>
        <p:txBody>
          <a:bodyPr/>
          <a:lstStyle/>
          <a:p>
            <a:r>
              <a:rPr lang="en-US"/>
              <a:t>Click icon to add picture</a:t>
            </a:r>
          </a:p>
        </p:txBody>
      </p:sp>
      <p:sp>
        <p:nvSpPr>
          <p:cNvPr id="32" name="Picture Placeholder 8"/>
          <p:cNvSpPr>
            <a:spLocks noGrp="1"/>
          </p:cNvSpPr>
          <p:nvPr>
            <p:ph type="pic" sz="quarter" idx="41"/>
          </p:nvPr>
        </p:nvSpPr>
        <p:spPr>
          <a:xfrm>
            <a:off x="3395663" y="4158038"/>
            <a:ext cx="2520950" cy="1617833"/>
          </a:xfrm>
          <a:solidFill>
            <a:schemeClr val="bg2"/>
          </a:solidFill>
        </p:spPr>
        <p:txBody>
          <a:bodyPr/>
          <a:lstStyle/>
          <a:p>
            <a:r>
              <a:rPr lang="en-US"/>
              <a:t>Click icon to add picture</a:t>
            </a:r>
          </a:p>
        </p:txBody>
      </p:sp>
      <p:sp>
        <p:nvSpPr>
          <p:cNvPr id="33" name="Picture Placeholder 8"/>
          <p:cNvSpPr>
            <a:spLocks noGrp="1"/>
          </p:cNvSpPr>
          <p:nvPr>
            <p:ph type="pic" sz="quarter" idx="42"/>
          </p:nvPr>
        </p:nvSpPr>
        <p:spPr>
          <a:xfrm>
            <a:off x="6275388" y="4158038"/>
            <a:ext cx="2520950" cy="1617833"/>
          </a:xfrm>
          <a:solidFill>
            <a:schemeClr val="bg2"/>
          </a:solidFill>
        </p:spPr>
        <p:txBody>
          <a:bodyPr/>
          <a:lstStyle/>
          <a:p>
            <a:r>
              <a:rPr lang="en-US"/>
              <a:t>Click icon to add picture</a:t>
            </a:r>
          </a:p>
        </p:txBody>
      </p:sp>
      <p:sp>
        <p:nvSpPr>
          <p:cNvPr id="34" name="Picture Placeholder 8"/>
          <p:cNvSpPr>
            <a:spLocks noGrp="1"/>
          </p:cNvSpPr>
          <p:nvPr>
            <p:ph type="pic" sz="quarter" idx="43"/>
          </p:nvPr>
        </p:nvSpPr>
        <p:spPr>
          <a:xfrm>
            <a:off x="9156700" y="4158038"/>
            <a:ext cx="2520950" cy="1617833"/>
          </a:xfrm>
          <a:solidFill>
            <a:schemeClr val="bg2"/>
          </a:solidFill>
        </p:spPr>
        <p:txBody>
          <a:bodyPr/>
          <a:lstStyle/>
          <a:p>
            <a:r>
              <a:rPr lang="en-US"/>
              <a:t>Click icon to add picture</a:t>
            </a:r>
          </a:p>
        </p:txBody>
      </p:sp>
      <p:sp>
        <p:nvSpPr>
          <p:cNvPr id="35" name="Text Placeholder 7"/>
          <p:cNvSpPr>
            <a:spLocks noGrp="1"/>
          </p:cNvSpPr>
          <p:nvPr>
            <p:ph type="body" sz="quarter" idx="44"/>
          </p:nvPr>
        </p:nvSpPr>
        <p:spPr>
          <a:xfrm>
            <a:off x="9156700" y="5971338"/>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167311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9.Image_Right_With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7896225" cy="6858000"/>
          </a:xfrm>
          <a:solidFill>
            <a:schemeClr val="bg2"/>
          </a:solidFill>
        </p:spPr>
        <p:txBody>
          <a:bodyPr/>
          <a:lstStyle/>
          <a:p>
            <a:endParaRPr lang="en-US"/>
          </a:p>
        </p:txBody>
      </p:sp>
      <p:sp>
        <p:nvSpPr>
          <p:cNvPr id="3" name="Content Placeholder 2"/>
          <p:cNvSpPr>
            <a:spLocks noGrp="1"/>
          </p:cNvSpPr>
          <p:nvPr>
            <p:ph idx="1"/>
          </p:nvPr>
        </p:nvSpPr>
        <p:spPr>
          <a:xfrm>
            <a:off x="8075613" y="3429000"/>
            <a:ext cx="3421062" cy="28797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8075613" y="6308725"/>
            <a:ext cx="3421062"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9902551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59.Title_With_Six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23" name="Text Placeholder 7"/>
          <p:cNvSpPr>
            <a:spLocks noGrp="1"/>
          </p:cNvSpPr>
          <p:nvPr>
            <p:ph type="body" sz="quarter" idx="36"/>
          </p:nvPr>
        </p:nvSpPr>
        <p:spPr>
          <a:xfrm>
            <a:off x="334963"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8" name="Picture Placeholder 8"/>
          <p:cNvSpPr>
            <a:spLocks noGrp="1"/>
          </p:cNvSpPr>
          <p:nvPr>
            <p:ph type="pic" sz="quarter" idx="40"/>
          </p:nvPr>
        </p:nvSpPr>
        <p:spPr>
          <a:xfrm>
            <a:off x="334963" y="1628775"/>
            <a:ext cx="3781426" cy="1620838"/>
          </a:xfrm>
          <a:solidFill>
            <a:schemeClr val="bg2"/>
          </a:solidFill>
        </p:spPr>
        <p:txBody>
          <a:bodyPr/>
          <a:lstStyle/>
          <a:p>
            <a:r>
              <a:rPr lang="en-US"/>
              <a:t>Click icon to add picture</a:t>
            </a:r>
          </a:p>
        </p:txBody>
      </p:sp>
      <p:sp>
        <p:nvSpPr>
          <p:cNvPr id="40" name="Text Placeholder 7"/>
          <p:cNvSpPr>
            <a:spLocks noGrp="1"/>
          </p:cNvSpPr>
          <p:nvPr>
            <p:ph type="body" sz="quarter" idx="41"/>
          </p:nvPr>
        </p:nvSpPr>
        <p:spPr>
          <a:xfrm>
            <a:off x="334963"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1" name="Picture Placeholder 8"/>
          <p:cNvSpPr>
            <a:spLocks noGrp="1"/>
          </p:cNvSpPr>
          <p:nvPr>
            <p:ph type="pic" sz="quarter" idx="42"/>
          </p:nvPr>
        </p:nvSpPr>
        <p:spPr>
          <a:xfrm>
            <a:off x="334963" y="3789363"/>
            <a:ext cx="3781426" cy="1620838"/>
          </a:xfrm>
          <a:solidFill>
            <a:schemeClr val="bg2"/>
          </a:solidFill>
        </p:spPr>
        <p:txBody>
          <a:bodyPr/>
          <a:lstStyle/>
          <a:p>
            <a:r>
              <a:rPr lang="en-US"/>
              <a:t>Click icon to add picture</a:t>
            </a:r>
          </a:p>
        </p:txBody>
      </p:sp>
      <p:sp>
        <p:nvSpPr>
          <p:cNvPr id="42" name="Text Placeholder 7"/>
          <p:cNvSpPr>
            <a:spLocks noGrp="1"/>
          </p:cNvSpPr>
          <p:nvPr>
            <p:ph type="body" sz="quarter" idx="43"/>
          </p:nvPr>
        </p:nvSpPr>
        <p:spPr>
          <a:xfrm>
            <a:off x="8075611"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3" name="Picture Placeholder 8"/>
          <p:cNvSpPr>
            <a:spLocks noGrp="1"/>
          </p:cNvSpPr>
          <p:nvPr>
            <p:ph type="pic" sz="quarter" idx="44"/>
          </p:nvPr>
        </p:nvSpPr>
        <p:spPr>
          <a:xfrm>
            <a:off x="8075611" y="1628775"/>
            <a:ext cx="3781426" cy="1620838"/>
          </a:xfrm>
          <a:solidFill>
            <a:schemeClr val="bg2"/>
          </a:solidFill>
        </p:spPr>
        <p:txBody>
          <a:bodyPr/>
          <a:lstStyle/>
          <a:p>
            <a:r>
              <a:rPr lang="en-US"/>
              <a:t>Click icon to add picture</a:t>
            </a:r>
          </a:p>
        </p:txBody>
      </p:sp>
      <p:sp>
        <p:nvSpPr>
          <p:cNvPr id="44" name="Text Placeholder 7"/>
          <p:cNvSpPr>
            <a:spLocks noGrp="1"/>
          </p:cNvSpPr>
          <p:nvPr>
            <p:ph type="body" sz="quarter" idx="45"/>
          </p:nvPr>
        </p:nvSpPr>
        <p:spPr>
          <a:xfrm>
            <a:off x="8075611"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5" name="Picture Placeholder 8"/>
          <p:cNvSpPr>
            <a:spLocks noGrp="1"/>
          </p:cNvSpPr>
          <p:nvPr>
            <p:ph type="pic" sz="quarter" idx="46"/>
          </p:nvPr>
        </p:nvSpPr>
        <p:spPr>
          <a:xfrm>
            <a:off x="8075611" y="3789363"/>
            <a:ext cx="3781426" cy="1620838"/>
          </a:xfrm>
          <a:solidFill>
            <a:schemeClr val="bg2"/>
          </a:solidFill>
        </p:spPr>
        <p:txBody>
          <a:bodyPr/>
          <a:lstStyle/>
          <a:p>
            <a:r>
              <a:rPr lang="en-US"/>
              <a:t>Click icon to add picture</a:t>
            </a:r>
          </a:p>
        </p:txBody>
      </p:sp>
      <p:sp>
        <p:nvSpPr>
          <p:cNvPr id="46" name="Text Placeholder 7"/>
          <p:cNvSpPr>
            <a:spLocks noGrp="1"/>
          </p:cNvSpPr>
          <p:nvPr>
            <p:ph type="body" sz="quarter" idx="47"/>
          </p:nvPr>
        </p:nvSpPr>
        <p:spPr>
          <a:xfrm>
            <a:off x="4205284"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7" name="Picture Placeholder 8"/>
          <p:cNvSpPr>
            <a:spLocks noGrp="1"/>
          </p:cNvSpPr>
          <p:nvPr>
            <p:ph type="pic" sz="quarter" idx="48"/>
          </p:nvPr>
        </p:nvSpPr>
        <p:spPr>
          <a:xfrm>
            <a:off x="4205287" y="1628775"/>
            <a:ext cx="3781426" cy="1620838"/>
          </a:xfrm>
          <a:solidFill>
            <a:schemeClr val="bg2"/>
          </a:solidFill>
        </p:spPr>
        <p:txBody>
          <a:bodyPr/>
          <a:lstStyle/>
          <a:p>
            <a:r>
              <a:rPr lang="en-US"/>
              <a:t>Click icon to add picture</a:t>
            </a:r>
          </a:p>
        </p:txBody>
      </p:sp>
      <p:sp>
        <p:nvSpPr>
          <p:cNvPr id="48" name="Text Placeholder 7"/>
          <p:cNvSpPr>
            <a:spLocks noGrp="1"/>
          </p:cNvSpPr>
          <p:nvPr>
            <p:ph type="body" sz="quarter" idx="49"/>
          </p:nvPr>
        </p:nvSpPr>
        <p:spPr>
          <a:xfrm>
            <a:off x="4205284"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9" name="Picture Placeholder 8"/>
          <p:cNvSpPr>
            <a:spLocks noGrp="1"/>
          </p:cNvSpPr>
          <p:nvPr>
            <p:ph type="pic" sz="quarter" idx="50"/>
          </p:nvPr>
        </p:nvSpPr>
        <p:spPr>
          <a:xfrm>
            <a:off x="4205287" y="3789363"/>
            <a:ext cx="3781426" cy="1620838"/>
          </a:xfrm>
          <a:solidFill>
            <a:schemeClr val="bg2"/>
          </a:solidFill>
        </p:spPr>
        <p:txBody>
          <a:bodyPr/>
          <a:lstStyle/>
          <a:p>
            <a:r>
              <a:rPr lang="en-US"/>
              <a:t>Click icon to add picture</a:t>
            </a:r>
          </a:p>
        </p:txBody>
      </p:sp>
    </p:spTree>
    <p:extLst>
      <p:ext uri="{BB962C8B-B14F-4D97-AF65-F5344CB8AC3E}">
        <p14:creationId xmlns:p14="http://schemas.microsoft.com/office/powerpoint/2010/main" val="410131203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1_59.Title_With_Six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8" name="Picture Placeholder 8"/>
          <p:cNvSpPr>
            <a:spLocks noGrp="1"/>
          </p:cNvSpPr>
          <p:nvPr>
            <p:ph type="pic" sz="quarter" idx="40"/>
          </p:nvPr>
        </p:nvSpPr>
        <p:spPr>
          <a:xfrm>
            <a:off x="334963" y="1628775"/>
            <a:ext cx="3781426" cy="1620838"/>
          </a:xfrm>
          <a:solidFill>
            <a:schemeClr val="bg2"/>
          </a:solidFill>
        </p:spPr>
        <p:txBody>
          <a:bodyPr/>
          <a:lstStyle/>
          <a:p>
            <a:r>
              <a:rPr lang="en-US"/>
              <a:t>Click icon to add picture</a:t>
            </a:r>
          </a:p>
        </p:txBody>
      </p:sp>
      <p:sp>
        <p:nvSpPr>
          <p:cNvPr id="41" name="Picture Placeholder 8"/>
          <p:cNvSpPr>
            <a:spLocks noGrp="1"/>
          </p:cNvSpPr>
          <p:nvPr>
            <p:ph type="pic" sz="quarter" idx="42"/>
          </p:nvPr>
        </p:nvSpPr>
        <p:spPr>
          <a:xfrm>
            <a:off x="334963" y="3789363"/>
            <a:ext cx="3781426" cy="1620838"/>
          </a:xfrm>
          <a:solidFill>
            <a:schemeClr val="bg2"/>
          </a:solidFill>
        </p:spPr>
        <p:txBody>
          <a:bodyPr/>
          <a:lstStyle/>
          <a:p>
            <a:r>
              <a:rPr lang="en-US"/>
              <a:t>Click icon to add picture</a:t>
            </a:r>
          </a:p>
        </p:txBody>
      </p:sp>
      <p:sp>
        <p:nvSpPr>
          <p:cNvPr id="43" name="Picture Placeholder 8"/>
          <p:cNvSpPr>
            <a:spLocks noGrp="1"/>
          </p:cNvSpPr>
          <p:nvPr>
            <p:ph type="pic" sz="quarter" idx="44"/>
          </p:nvPr>
        </p:nvSpPr>
        <p:spPr>
          <a:xfrm>
            <a:off x="8075611" y="1628775"/>
            <a:ext cx="3781426" cy="1620838"/>
          </a:xfrm>
          <a:solidFill>
            <a:schemeClr val="bg2"/>
          </a:solidFill>
        </p:spPr>
        <p:txBody>
          <a:bodyPr/>
          <a:lstStyle/>
          <a:p>
            <a:r>
              <a:rPr lang="en-US"/>
              <a:t>Click icon to add picture</a:t>
            </a:r>
          </a:p>
        </p:txBody>
      </p:sp>
      <p:sp>
        <p:nvSpPr>
          <p:cNvPr id="45" name="Picture Placeholder 8"/>
          <p:cNvSpPr>
            <a:spLocks noGrp="1"/>
          </p:cNvSpPr>
          <p:nvPr>
            <p:ph type="pic" sz="quarter" idx="46"/>
          </p:nvPr>
        </p:nvSpPr>
        <p:spPr>
          <a:xfrm>
            <a:off x="8075611" y="3789363"/>
            <a:ext cx="3781426" cy="1620838"/>
          </a:xfrm>
          <a:solidFill>
            <a:schemeClr val="bg2"/>
          </a:solidFill>
        </p:spPr>
        <p:txBody>
          <a:bodyPr/>
          <a:lstStyle/>
          <a:p>
            <a:r>
              <a:rPr lang="en-US"/>
              <a:t>Click icon to add picture</a:t>
            </a:r>
          </a:p>
        </p:txBody>
      </p:sp>
      <p:sp>
        <p:nvSpPr>
          <p:cNvPr id="47" name="Picture Placeholder 8"/>
          <p:cNvSpPr>
            <a:spLocks noGrp="1"/>
          </p:cNvSpPr>
          <p:nvPr>
            <p:ph type="pic" sz="quarter" idx="48"/>
          </p:nvPr>
        </p:nvSpPr>
        <p:spPr>
          <a:xfrm>
            <a:off x="4205287" y="1628775"/>
            <a:ext cx="3781426" cy="1620838"/>
          </a:xfrm>
          <a:solidFill>
            <a:schemeClr val="bg2"/>
          </a:solidFill>
        </p:spPr>
        <p:txBody>
          <a:bodyPr/>
          <a:lstStyle/>
          <a:p>
            <a:r>
              <a:rPr lang="en-US"/>
              <a:t>Click icon to add picture</a:t>
            </a:r>
          </a:p>
        </p:txBody>
      </p:sp>
      <p:sp>
        <p:nvSpPr>
          <p:cNvPr id="49" name="Picture Placeholder 8"/>
          <p:cNvSpPr>
            <a:spLocks noGrp="1"/>
          </p:cNvSpPr>
          <p:nvPr>
            <p:ph type="pic" sz="quarter" idx="50"/>
          </p:nvPr>
        </p:nvSpPr>
        <p:spPr>
          <a:xfrm>
            <a:off x="4205287" y="3789363"/>
            <a:ext cx="3781426" cy="1620838"/>
          </a:xfrm>
          <a:solidFill>
            <a:schemeClr val="bg2"/>
          </a:solidFill>
        </p:spPr>
        <p:txBody>
          <a:bodyPr/>
          <a:lstStyle/>
          <a:p>
            <a:r>
              <a:rPr lang="en-US"/>
              <a:t>Click icon to add picture</a:t>
            </a:r>
          </a:p>
        </p:txBody>
      </p:sp>
    </p:spTree>
    <p:extLst>
      <p:ext uri="{BB962C8B-B14F-4D97-AF65-F5344CB8AC3E}">
        <p14:creationId xmlns:p14="http://schemas.microsoft.com/office/powerpoint/2010/main" val="409521776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60.Title_With_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Slide Number Placeholder 5"/>
          <p:cNvSpPr>
            <a:spLocks noGrp="1"/>
          </p:cNvSpPr>
          <p:nvPr>
            <p:ph type="sldNum" sz="quarter" idx="12"/>
          </p:nvPr>
        </p:nvSpPr>
        <p:spPr>
          <a:xfrm>
            <a:off x="695325" y="6160675"/>
            <a:ext cx="10801350" cy="360363"/>
          </a:xfrm>
          <a:prstGeom prst="rect">
            <a:avLst/>
          </a:prstGeom>
        </p:spPr>
        <p:txBody>
          <a:bodyPr/>
          <a:lstStyle/>
          <a:p>
            <a:fld id="{5B8E0428-9580-9F48-BD8B-8376B6F02898}" type="slidenum">
              <a:rPr lang="en-US" smtClean="0"/>
              <a:t>‹#›</a:t>
            </a:fld>
            <a:endParaRPr lang="en-US"/>
          </a:p>
        </p:txBody>
      </p:sp>
      <p:sp>
        <p:nvSpPr>
          <p:cNvPr id="8" name="Picture Placeholder 8"/>
          <p:cNvSpPr>
            <a:spLocks noGrp="1"/>
          </p:cNvSpPr>
          <p:nvPr>
            <p:ph type="pic" sz="quarter" idx="13"/>
          </p:nvPr>
        </p:nvSpPr>
        <p:spPr>
          <a:xfrm>
            <a:off x="155575" y="1628774"/>
            <a:ext cx="11880849" cy="5040313"/>
          </a:xfrm>
          <a:solidFill>
            <a:schemeClr val="bg2"/>
          </a:solidFill>
        </p:spPr>
        <p:txBody>
          <a:bodyPr/>
          <a:lstStyle/>
          <a:p>
            <a:r>
              <a:rPr lang="en-US"/>
              <a:t>Click icon to add picture</a:t>
            </a:r>
          </a:p>
        </p:txBody>
      </p:sp>
    </p:spTree>
    <p:extLst>
      <p:ext uri="{BB962C8B-B14F-4D97-AF65-F5344CB8AC3E}">
        <p14:creationId xmlns:p14="http://schemas.microsoft.com/office/powerpoint/2010/main" val="350173450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61.Image_With_Title_Below">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5229225"/>
          </a:xfrm>
          <a:solidFill>
            <a:schemeClr val="bg2"/>
          </a:solidFill>
        </p:spPr>
        <p:txBody>
          <a:bodyPr/>
          <a:lstStyle/>
          <a:p>
            <a:r>
              <a:rPr lang="en-US"/>
              <a:t>Click icon to add picture</a:t>
            </a:r>
          </a:p>
        </p:txBody>
      </p:sp>
      <p:sp>
        <p:nvSpPr>
          <p:cNvPr id="2" name="Title 1"/>
          <p:cNvSpPr>
            <a:spLocks noGrp="1"/>
          </p:cNvSpPr>
          <p:nvPr>
            <p:ph type="title" hasCustomPrompt="1"/>
          </p:nvPr>
        </p:nvSpPr>
        <p:spPr>
          <a:xfrm>
            <a:off x="695325" y="5666004"/>
            <a:ext cx="10801350" cy="1008594"/>
          </a:xfrm>
        </p:spPr>
        <p:txBody>
          <a:bodyPr/>
          <a:lstStyle/>
          <a:p>
            <a:r>
              <a:rPr lang="en-US" dirty="0"/>
              <a:t>CLICK TO EDIT MASTER TITLE STYLE</a:t>
            </a:r>
          </a:p>
        </p:txBody>
      </p:sp>
    </p:spTree>
    <p:extLst>
      <p:ext uri="{BB962C8B-B14F-4D97-AF65-F5344CB8AC3E}">
        <p14:creationId xmlns:p14="http://schemas.microsoft.com/office/powerpoint/2010/main" val="193375583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62.Full_Screen_Image">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6858000"/>
          </a:xfrm>
          <a:solidFill>
            <a:schemeClr val="bg2"/>
          </a:solidFill>
        </p:spPr>
        <p:txBody>
          <a:bodyPr/>
          <a:lstStyle/>
          <a:p>
            <a:r>
              <a:rPr lang="en-US"/>
              <a:t>Click icon to add picture</a:t>
            </a:r>
          </a:p>
        </p:txBody>
      </p:sp>
    </p:spTree>
    <p:extLst>
      <p:ext uri="{BB962C8B-B14F-4D97-AF65-F5344CB8AC3E}">
        <p14:creationId xmlns:p14="http://schemas.microsoft.com/office/powerpoint/2010/main" val="183899554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63.Full_Screen_Video">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6858000"/>
          </a:xfrm>
          <a:solidFill>
            <a:schemeClr val="bg2">
              <a:lumMod val="75000"/>
            </a:schemeClr>
          </a:solidFill>
        </p:spPr>
        <p:txBody>
          <a:bodyPr/>
          <a:lstStyle/>
          <a:p>
            <a:r>
              <a:rPr lang="en-US"/>
              <a:t>Click icon to add picture</a:t>
            </a:r>
          </a:p>
        </p:txBody>
      </p:sp>
    </p:spTree>
    <p:extLst>
      <p:ext uri="{BB962C8B-B14F-4D97-AF65-F5344CB8AC3E}">
        <p14:creationId xmlns:p14="http://schemas.microsoft.com/office/powerpoint/2010/main" val="16631515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1_2.Title_Slide_Revers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218115736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2_2.Title_Slide_Revers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10557188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3_2.Title_Slide_Revers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45157739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4_2.Title_Slide_Reverse">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1208060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Impact_Title_Slide_Revers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4216092"/>
            <a:ext cx="7561263" cy="1889501"/>
          </a:xfrm>
        </p:spPr>
        <p:txBody>
          <a:bodyPr anchor="b" anchorCtr="0">
            <a:noAutofit/>
          </a:bodyPr>
          <a:lstStyle>
            <a:lvl1pPr algn="l">
              <a:lnSpc>
                <a:spcPct val="79000"/>
              </a:lnSpc>
              <a:defRPr sz="6000" b="0" spc="600">
                <a:solidFill>
                  <a:schemeClr val="bg1"/>
                </a:solidFill>
              </a:defRPr>
            </a:lvl1pPr>
          </a:lstStyle>
          <a:p>
            <a:r>
              <a:rPr lang="en-US"/>
              <a:t>CLICK TO EDIT MASTER TITLE STYLE</a:t>
            </a:r>
          </a:p>
        </p:txBody>
      </p:sp>
      <p:pic>
        <p:nvPicPr>
          <p:cNvPr id="6" name="Picture 5"/>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9662545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0.Three_Images_With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5735638" y="188913"/>
            <a:ext cx="3060700" cy="6480174"/>
          </a:xfrm>
          <a:solidFill>
            <a:schemeClr val="bg2"/>
          </a:solidFill>
        </p:spPr>
        <p:txBody>
          <a:bodyPr/>
          <a:lstStyle/>
          <a:p>
            <a:endParaRPr lang="en-US"/>
          </a:p>
        </p:txBody>
      </p:sp>
      <p:sp>
        <p:nvSpPr>
          <p:cNvPr id="3" name="Content Placeholder 2"/>
          <p:cNvSpPr>
            <a:spLocks noGrp="1"/>
          </p:cNvSpPr>
          <p:nvPr>
            <p:ph idx="1"/>
          </p:nvPr>
        </p:nvSpPr>
        <p:spPr>
          <a:xfrm>
            <a:off x="8975725" y="1989138"/>
            <a:ext cx="2520950" cy="3960812"/>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8975725" y="6308725"/>
            <a:ext cx="25209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Picture Placeholder 8"/>
          <p:cNvSpPr>
            <a:spLocks noGrp="1"/>
          </p:cNvSpPr>
          <p:nvPr>
            <p:ph type="pic" sz="quarter" idx="15"/>
          </p:nvPr>
        </p:nvSpPr>
        <p:spPr>
          <a:xfrm>
            <a:off x="2855913" y="188913"/>
            <a:ext cx="2700337" cy="6480174"/>
          </a:xfrm>
          <a:solidFill>
            <a:schemeClr val="bg2"/>
          </a:solidFill>
        </p:spPr>
        <p:txBody>
          <a:bodyPr/>
          <a:lstStyle/>
          <a:p>
            <a:endParaRPr lang="en-US"/>
          </a:p>
        </p:txBody>
      </p:sp>
      <p:sp>
        <p:nvSpPr>
          <p:cNvPr id="6" name="Picture Placeholder 8"/>
          <p:cNvSpPr>
            <a:spLocks noGrp="1"/>
          </p:cNvSpPr>
          <p:nvPr>
            <p:ph type="pic" sz="quarter" idx="16"/>
          </p:nvPr>
        </p:nvSpPr>
        <p:spPr>
          <a:xfrm>
            <a:off x="155574" y="188913"/>
            <a:ext cx="2519363" cy="6480174"/>
          </a:xfrm>
          <a:solidFill>
            <a:schemeClr val="bg2"/>
          </a:solidFill>
        </p:spPr>
        <p:txBody>
          <a:bodyPr/>
          <a:lstStyle/>
          <a:p>
            <a:endParaRPr lang="en-US"/>
          </a:p>
        </p:txBody>
      </p:sp>
    </p:spTree>
    <p:extLst>
      <p:ext uri="{BB962C8B-B14F-4D97-AF65-F5344CB8AC3E}">
        <p14:creationId xmlns:p14="http://schemas.microsoft.com/office/powerpoint/2010/main" val="214496134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5_2.Title_Slide_Reverse">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313683862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1.Standard_Title_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1637484"/>
            <a:ext cx="10801350" cy="1889501"/>
          </a:xfrm>
        </p:spPr>
        <p:txBody>
          <a:bodyPr anchor="b" anchorCtr="0">
            <a:normAutofit/>
          </a:bodyPr>
          <a:lstStyle>
            <a:lvl1pPr algn="ctr">
              <a:defRPr sz="3600" b="1"/>
            </a:lvl1pPr>
          </a:lstStyle>
          <a:p>
            <a:r>
              <a:rPr lang="en-US" dirty="0"/>
              <a:t>CLICK TO EDIT MASTER TITLE STYLE</a:t>
            </a:r>
          </a:p>
        </p:txBody>
      </p:sp>
      <p:sp>
        <p:nvSpPr>
          <p:cNvPr id="3" name="Subtitle 2"/>
          <p:cNvSpPr>
            <a:spLocks noGrp="1"/>
          </p:cNvSpPr>
          <p:nvPr>
            <p:ph type="subTitle" idx="1"/>
          </p:nvPr>
        </p:nvSpPr>
        <p:spPr>
          <a:xfrm>
            <a:off x="695325" y="3889512"/>
            <a:ext cx="10801349" cy="979351"/>
          </a:xfrm>
        </p:spPr>
        <p:txBody>
          <a:bodyPr anchor="t" anchorCtr="0">
            <a:noAutofit/>
          </a:bodyPr>
          <a:lstStyle>
            <a:lvl1pPr marL="0" indent="0" algn="ctr">
              <a:buNone/>
              <a:defRPr sz="2400" spc="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8500" y="552450"/>
            <a:ext cx="1243293" cy="358775"/>
          </a:xfrm>
          <a:prstGeom prst="rect">
            <a:avLst/>
          </a:prstGeom>
        </p:spPr>
      </p:pic>
      <p:pic>
        <p:nvPicPr>
          <p:cNvPr id="5" name="Picture 4">
            <a:extLst>
              <a:ext uri="{FF2B5EF4-FFF2-40B4-BE49-F238E27FC236}">
                <a16:creationId xmlns:a16="http://schemas.microsoft.com/office/drawing/2014/main" id="{9031EBDD-EA4C-1C41-8B06-C33D5F8229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191785028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2.Title_Slide_Revers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pic>
        <p:nvPicPr>
          <p:cNvPr id="4" name="Picture 3">
            <a:extLst>
              <a:ext uri="{FF2B5EF4-FFF2-40B4-BE49-F238E27FC236}">
                <a16:creationId xmlns:a16="http://schemas.microsoft.com/office/drawing/2014/main" id="{5352C667-09B7-624D-A743-1DE3B1667836}"/>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377160962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3.Impact_Title_Slide_Revers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4216092"/>
            <a:ext cx="7561263" cy="1889501"/>
          </a:xfrm>
        </p:spPr>
        <p:txBody>
          <a:bodyPr anchor="b" anchorCtr="0">
            <a:noAutofit/>
          </a:bodyPr>
          <a:lstStyle>
            <a:lvl1pPr algn="l">
              <a:lnSpc>
                <a:spcPct val="79000"/>
              </a:lnSpc>
              <a:defRPr sz="2400" b="0" spc="300">
                <a:solidFill>
                  <a:schemeClr val="bg1"/>
                </a:solidFill>
              </a:defRPr>
            </a:lvl1pPr>
          </a:lstStyle>
          <a:p>
            <a:r>
              <a:rPr lang="en-US" dirty="0"/>
              <a:t>CLICK TO EDIT MASTER TITLE STYLE</a:t>
            </a:r>
          </a:p>
        </p:txBody>
      </p:sp>
      <p:pic>
        <p:nvPicPr>
          <p:cNvPr id="6" name="Picture 5"/>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pic>
        <p:nvPicPr>
          <p:cNvPr id="4" name="Picture 3">
            <a:extLst>
              <a:ext uri="{FF2B5EF4-FFF2-40B4-BE49-F238E27FC236}">
                <a16:creationId xmlns:a16="http://schemas.microsoft.com/office/drawing/2014/main" id="{73C1D2E3-8AFF-FB4F-9D63-45E3B455018F}"/>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395226734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4.Standard_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174531701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5.Standard_Title_and_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5" name="Chart Placeholder 4"/>
          <p:cNvSpPr>
            <a:spLocks noGrp="1"/>
          </p:cNvSpPr>
          <p:nvPr>
            <p:ph type="chart" sz="quarter" idx="14"/>
          </p:nvPr>
        </p:nvSpPr>
        <p:spPr>
          <a:xfrm>
            <a:off x="695325" y="1628775"/>
            <a:ext cx="10801350" cy="4319588"/>
          </a:xfrm>
        </p:spPr>
        <p:txBody>
          <a:bodyPr/>
          <a:lstStyle/>
          <a:p>
            <a:r>
              <a:rPr lang="en-GB"/>
              <a:t>Click icon to add chart</a:t>
            </a:r>
            <a:endParaRPr lang="en-US"/>
          </a:p>
        </p:txBody>
      </p:sp>
    </p:spTree>
    <p:extLst>
      <p:ext uri="{BB962C8B-B14F-4D97-AF65-F5344CB8AC3E}">
        <p14:creationId xmlns:p14="http://schemas.microsoft.com/office/powerpoint/2010/main" val="12482416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6.Standard_Title_and_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4" name="Table Placeholder 3"/>
          <p:cNvSpPr>
            <a:spLocks noGrp="1"/>
          </p:cNvSpPr>
          <p:nvPr>
            <p:ph type="tbl" sz="quarter" idx="14"/>
          </p:nvPr>
        </p:nvSpPr>
        <p:spPr>
          <a:xfrm>
            <a:off x="695325" y="1628775"/>
            <a:ext cx="10980738" cy="4321175"/>
          </a:xfrm>
        </p:spPr>
        <p:txBody>
          <a:bodyPr/>
          <a:lstStyle/>
          <a:p>
            <a:r>
              <a:rPr lang="en-GB"/>
              <a:t>Click icon to add table</a:t>
            </a:r>
            <a:endParaRPr lang="en-US"/>
          </a:p>
        </p:txBody>
      </p:sp>
    </p:spTree>
    <p:extLst>
      <p:ext uri="{BB962C8B-B14F-4D97-AF65-F5344CB8AC3E}">
        <p14:creationId xmlns:p14="http://schemas.microsoft.com/office/powerpoint/2010/main" val="106189301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7.Title_With_Two_Char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5" name="Chart Placeholder 4"/>
          <p:cNvSpPr>
            <a:spLocks noGrp="1"/>
          </p:cNvSpPr>
          <p:nvPr>
            <p:ph type="chart" sz="quarter" idx="14"/>
          </p:nvPr>
        </p:nvSpPr>
        <p:spPr>
          <a:xfrm>
            <a:off x="695325" y="1628775"/>
            <a:ext cx="5221288" cy="4319588"/>
          </a:xfrm>
        </p:spPr>
        <p:txBody>
          <a:bodyPr/>
          <a:lstStyle/>
          <a:p>
            <a:r>
              <a:rPr lang="en-GB"/>
              <a:t>Click icon to add chart</a:t>
            </a:r>
            <a:endParaRPr lang="en-US" dirty="0"/>
          </a:p>
        </p:txBody>
      </p:sp>
      <p:sp>
        <p:nvSpPr>
          <p:cNvPr id="7" name="Chart Placeholder 4"/>
          <p:cNvSpPr>
            <a:spLocks noGrp="1"/>
          </p:cNvSpPr>
          <p:nvPr>
            <p:ph type="chart" sz="quarter" idx="15"/>
          </p:nvPr>
        </p:nvSpPr>
        <p:spPr>
          <a:xfrm>
            <a:off x="6275388" y="1628775"/>
            <a:ext cx="5221288" cy="4319588"/>
          </a:xfrm>
        </p:spPr>
        <p:txBody>
          <a:bodyPr/>
          <a:lstStyle/>
          <a:p>
            <a:r>
              <a:rPr lang="en-GB"/>
              <a:t>Click icon to add chart</a:t>
            </a:r>
            <a:endParaRPr lang="en-US" dirty="0"/>
          </a:p>
        </p:txBody>
      </p:sp>
    </p:spTree>
    <p:extLst>
      <p:ext uri="{BB962C8B-B14F-4D97-AF65-F5344CB8AC3E}">
        <p14:creationId xmlns:p14="http://schemas.microsoft.com/office/powerpoint/2010/main" val="396668942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1774825" y="1628775"/>
            <a:ext cx="9721850"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211773550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8.JCDecaux_Logo">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0" y="2738783"/>
            <a:ext cx="3048000" cy="879556"/>
          </a:xfrm>
          <a:prstGeom prst="rect">
            <a:avLst/>
          </a:prstGeom>
        </p:spPr>
      </p:pic>
      <p:pic>
        <p:nvPicPr>
          <p:cNvPr id="4" name="Picture 3">
            <a:extLst>
              <a:ext uri="{FF2B5EF4-FFF2-40B4-BE49-F238E27FC236}">
                <a16:creationId xmlns:a16="http://schemas.microsoft.com/office/drawing/2014/main" id="{3367DB58-4256-7F4C-A3A9-51C9DEA372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0" y="2738783"/>
            <a:ext cx="3048000" cy="879556"/>
          </a:xfrm>
          <a:prstGeom prst="rect">
            <a:avLst/>
          </a:prstGeom>
        </p:spPr>
      </p:pic>
    </p:spTree>
    <p:extLst>
      <p:ext uri="{BB962C8B-B14F-4D97-AF65-F5344CB8AC3E}">
        <p14:creationId xmlns:p14="http://schemas.microsoft.com/office/powerpoint/2010/main" val="10669687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1.Image_Right_With_Title_And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7896225" cy="6858000"/>
          </a:xfrm>
          <a:solidFill>
            <a:schemeClr val="bg2"/>
          </a:solidFill>
        </p:spPr>
        <p:txBody>
          <a:bodyPr/>
          <a:lstStyle/>
          <a:p>
            <a:endParaRPr lang="en-US"/>
          </a:p>
        </p:txBody>
      </p:sp>
      <p:sp>
        <p:nvSpPr>
          <p:cNvPr id="3" name="Content Placeholder 2"/>
          <p:cNvSpPr>
            <a:spLocks noGrp="1"/>
          </p:cNvSpPr>
          <p:nvPr>
            <p:ph idx="1"/>
          </p:nvPr>
        </p:nvSpPr>
        <p:spPr>
          <a:xfrm>
            <a:off x="8075613" y="3429000"/>
            <a:ext cx="3421062" cy="28797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8075613" y="6308725"/>
            <a:ext cx="3421062"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9" name="Title 1"/>
          <p:cNvSpPr>
            <a:spLocks noGrp="1"/>
          </p:cNvSpPr>
          <p:nvPr>
            <p:ph type="title" hasCustomPrompt="1"/>
          </p:nvPr>
        </p:nvSpPr>
        <p:spPr>
          <a:xfrm>
            <a:off x="8075613" y="2063954"/>
            <a:ext cx="3421062" cy="1260475"/>
          </a:xfrm>
        </p:spPr>
        <p:txBody>
          <a:bodyPr/>
          <a:lstStyle/>
          <a:p>
            <a:r>
              <a:rPr lang="en-US"/>
              <a:t>CLICK TO EDIT MASTER TITLE STYLE</a:t>
            </a:r>
          </a:p>
        </p:txBody>
      </p:sp>
    </p:spTree>
    <p:extLst>
      <p:ext uri="{BB962C8B-B14F-4D97-AF65-F5344CB8AC3E}">
        <p14:creationId xmlns:p14="http://schemas.microsoft.com/office/powerpoint/2010/main" val="32097403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9.Title_With_Two_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4" name="Table Placeholder 3"/>
          <p:cNvSpPr>
            <a:spLocks noGrp="1"/>
          </p:cNvSpPr>
          <p:nvPr>
            <p:ph type="tbl" sz="quarter" idx="16"/>
          </p:nvPr>
        </p:nvSpPr>
        <p:spPr>
          <a:xfrm>
            <a:off x="695325" y="1628775"/>
            <a:ext cx="5400675" cy="4319588"/>
          </a:xfrm>
        </p:spPr>
        <p:txBody>
          <a:bodyPr/>
          <a:lstStyle/>
          <a:p>
            <a:r>
              <a:rPr lang="en-GB"/>
              <a:t>Click icon to add table</a:t>
            </a:r>
            <a:endParaRPr lang="en-US"/>
          </a:p>
        </p:txBody>
      </p:sp>
      <p:sp>
        <p:nvSpPr>
          <p:cNvPr id="9" name="Table Placeholder 3"/>
          <p:cNvSpPr>
            <a:spLocks noGrp="1"/>
          </p:cNvSpPr>
          <p:nvPr>
            <p:ph type="tbl" sz="quarter" idx="17"/>
          </p:nvPr>
        </p:nvSpPr>
        <p:spPr>
          <a:xfrm>
            <a:off x="6275388" y="1630362"/>
            <a:ext cx="5400675" cy="4319588"/>
          </a:xfrm>
        </p:spPr>
        <p:txBody>
          <a:bodyPr/>
          <a:lstStyle/>
          <a:p>
            <a:r>
              <a:rPr lang="en-GB"/>
              <a:t>Click icon to add table</a:t>
            </a:r>
            <a:endParaRPr lang="en-US"/>
          </a:p>
        </p:txBody>
      </p:sp>
    </p:spTree>
    <p:extLst>
      <p:ext uri="{BB962C8B-B14F-4D97-AF65-F5344CB8AC3E}">
        <p14:creationId xmlns:p14="http://schemas.microsoft.com/office/powerpoint/2010/main" val="354760265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10.Title_With_Two_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7" name="Content Placeholder 2"/>
          <p:cNvSpPr>
            <a:spLocks noGrp="1"/>
          </p:cNvSpPr>
          <p:nvPr>
            <p:ph idx="14"/>
          </p:nvPr>
        </p:nvSpPr>
        <p:spPr>
          <a:xfrm>
            <a:off x="6275388" y="1628775"/>
            <a:ext cx="5221287"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60372564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1_10.Title_With_Two_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1628775"/>
            <a:ext cx="5221287" cy="2160588"/>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7" name="Content Placeholder 2"/>
          <p:cNvSpPr>
            <a:spLocks noGrp="1"/>
          </p:cNvSpPr>
          <p:nvPr>
            <p:ph idx="14"/>
          </p:nvPr>
        </p:nvSpPr>
        <p:spPr>
          <a:xfrm>
            <a:off x="6275388" y="1628775"/>
            <a:ext cx="5221287" cy="2160588"/>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Content Placeholder 2">
            <a:extLst>
              <a:ext uri="{FF2B5EF4-FFF2-40B4-BE49-F238E27FC236}">
                <a16:creationId xmlns:a16="http://schemas.microsoft.com/office/drawing/2014/main" id="{D1AD8B6F-E869-2747-A303-E670CBEB1EA4}"/>
              </a:ext>
            </a:extLst>
          </p:cNvPr>
          <p:cNvSpPr>
            <a:spLocks noGrp="1"/>
          </p:cNvSpPr>
          <p:nvPr>
            <p:ph idx="15"/>
          </p:nvPr>
        </p:nvSpPr>
        <p:spPr>
          <a:xfrm>
            <a:off x="695325" y="3978355"/>
            <a:ext cx="5221287" cy="2160588"/>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Content Placeholder 2">
            <a:extLst>
              <a:ext uri="{FF2B5EF4-FFF2-40B4-BE49-F238E27FC236}">
                <a16:creationId xmlns:a16="http://schemas.microsoft.com/office/drawing/2014/main" id="{8E904757-EAD8-FA45-991C-B9F9C1FF418F}"/>
              </a:ext>
            </a:extLst>
          </p:cNvPr>
          <p:cNvSpPr>
            <a:spLocks noGrp="1"/>
          </p:cNvSpPr>
          <p:nvPr>
            <p:ph idx="16"/>
          </p:nvPr>
        </p:nvSpPr>
        <p:spPr>
          <a:xfrm>
            <a:off x="6275387" y="3978355"/>
            <a:ext cx="5221287" cy="2160588"/>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36853356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11.Title_With_Three_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6" name="Content Placeholder 2"/>
          <p:cNvSpPr>
            <a:spLocks noGrp="1"/>
          </p:cNvSpPr>
          <p:nvPr>
            <p:ph idx="14"/>
          </p:nvPr>
        </p:nvSpPr>
        <p:spPr>
          <a:xfrm>
            <a:off x="4295776" y="1628775"/>
            <a:ext cx="3600450" cy="4679950"/>
          </a:xfrm>
        </p:spPr>
        <p:txBody>
          <a:bodyPr rIns="18000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Content Placeholder 2"/>
          <p:cNvSpPr>
            <a:spLocks noGrp="1"/>
          </p:cNvSpPr>
          <p:nvPr>
            <p:ph idx="15"/>
          </p:nvPr>
        </p:nvSpPr>
        <p:spPr>
          <a:xfrm>
            <a:off x="695324" y="1628775"/>
            <a:ext cx="3600452" cy="4679950"/>
          </a:xfrm>
        </p:spPr>
        <p:txBody>
          <a:bodyPr rIns="18000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1" name="Content Placeholder 2"/>
          <p:cNvSpPr>
            <a:spLocks noGrp="1"/>
          </p:cNvSpPr>
          <p:nvPr>
            <p:ph idx="16"/>
          </p:nvPr>
        </p:nvSpPr>
        <p:spPr>
          <a:xfrm>
            <a:off x="7896226" y="1628775"/>
            <a:ext cx="3600449" cy="4679950"/>
          </a:xfrm>
        </p:spPr>
        <p:txBody>
          <a:bodyPr rIns="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99974298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12.Top_Image_With_Two_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7" y="3429000"/>
            <a:ext cx="5400674" cy="2879724"/>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5" name="Content Placeholder 2"/>
          <p:cNvSpPr>
            <a:spLocks noGrp="1"/>
          </p:cNvSpPr>
          <p:nvPr>
            <p:ph idx="14"/>
          </p:nvPr>
        </p:nvSpPr>
        <p:spPr>
          <a:xfrm>
            <a:off x="6456363" y="3429000"/>
            <a:ext cx="5040312" cy="2879724"/>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Picture Placeholder 8"/>
          <p:cNvSpPr>
            <a:spLocks noGrp="1"/>
          </p:cNvSpPr>
          <p:nvPr>
            <p:ph type="pic" sz="quarter" idx="15"/>
          </p:nvPr>
        </p:nvSpPr>
        <p:spPr>
          <a:xfrm>
            <a:off x="0" y="1"/>
            <a:ext cx="12192000" cy="2889250"/>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139739082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p:cSld name="13.Title_With_Chart_And_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5229225"/>
            <a:ext cx="10801349" cy="720724"/>
          </a:xfrm>
        </p:spPr>
        <p:txBody>
          <a:bodyPr>
            <a:noAutofit/>
          </a:bodyPr>
          <a:lstStyle/>
          <a:p>
            <a:pPr lvl="0"/>
            <a:r>
              <a:rPr lang="en-GB"/>
              <a:t>Click to edit Master text styles</a:t>
            </a:r>
          </a:p>
          <a:p>
            <a:pPr lvl="1"/>
            <a:r>
              <a:rPr lang="en-GB"/>
              <a:t>Second level</a:t>
            </a:r>
          </a:p>
        </p:txBody>
      </p:sp>
      <p:sp>
        <p:nvSpPr>
          <p:cNvPr id="5" name="Chart Placeholder 4"/>
          <p:cNvSpPr>
            <a:spLocks noGrp="1"/>
          </p:cNvSpPr>
          <p:nvPr>
            <p:ph type="chart" sz="quarter" idx="10"/>
          </p:nvPr>
        </p:nvSpPr>
        <p:spPr>
          <a:xfrm>
            <a:off x="695325" y="1628774"/>
            <a:ext cx="10801350" cy="3421064"/>
          </a:xfrm>
        </p:spPr>
        <p:txBody>
          <a:bodyPr/>
          <a:lstStyle/>
          <a:p>
            <a:r>
              <a:rPr lang="en-GB"/>
              <a:t>Click icon to add chart</a:t>
            </a:r>
            <a:endParaRPr lang="en-US"/>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24641825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14.Title_With_Chart_And_Text_Revers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1628776"/>
            <a:ext cx="10801349" cy="1620836"/>
          </a:xfrm>
        </p:spPr>
        <p:txBody>
          <a:bodyPr>
            <a:noAutofit/>
          </a:bodyPr>
          <a:lstStyle/>
          <a:p>
            <a:pPr lvl="0"/>
            <a:r>
              <a:rPr lang="en-GB"/>
              <a:t>Click to edit Master text styles</a:t>
            </a:r>
          </a:p>
          <a:p>
            <a:pPr lvl="1"/>
            <a:r>
              <a:rPr lang="en-GB"/>
              <a:t>Second level</a:t>
            </a:r>
          </a:p>
          <a:p>
            <a:pPr lvl="2"/>
            <a:r>
              <a:rPr lang="en-GB"/>
              <a:t>Third level</a:t>
            </a:r>
          </a:p>
        </p:txBody>
      </p:sp>
      <p:sp>
        <p:nvSpPr>
          <p:cNvPr id="5" name="Chart Placeholder 4"/>
          <p:cNvSpPr>
            <a:spLocks noGrp="1"/>
          </p:cNvSpPr>
          <p:nvPr>
            <p:ph type="chart" sz="quarter" idx="10"/>
          </p:nvPr>
        </p:nvSpPr>
        <p:spPr>
          <a:xfrm>
            <a:off x="695325" y="3429001"/>
            <a:ext cx="10801350" cy="2520950"/>
          </a:xfrm>
        </p:spPr>
        <p:txBody>
          <a:bodyPr/>
          <a:lstStyle/>
          <a:p>
            <a:r>
              <a:rPr lang="en-GB"/>
              <a:t>Click icon to add chart</a:t>
            </a:r>
            <a:endParaRPr lang="en-US"/>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301871522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15.Title_With_Text_And_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1628776"/>
            <a:ext cx="10801349" cy="1620836"/>
          </a:xfrm>
        </p:spPr>
        <p:txBody>
          <a:bodyPr>
            <a:noAutofit/>
          </a:bodyPr>
          <a:lstStyle/>
          <a:p>
            <a:pPr lvl="0"/>
            <a:r>
              <a:rPr lang="en-GB"/>
              <a:t>Click to edit Master text styles</a:t>
            </a:r>
          </a:p>
          <a:p>
            <a:pPr lvl="1"/>
            <a:r>
              <a:rPr lang="en-GB"/>
              <a:t>Second level</a:t>
            </a:r>
          </a:p>
          <a:p>
            <a:pPr lvl="2"/>
            <a:r>
              <a:rPr lang="en-GB"/>
              <a:t>Third level</a:t>
            </a:r>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6" name="Table Placeholder 5"/>
          <p:cNvSpPr>
            <a:spLocks noGrp="1"/>
          </p:cNvSpPr>
          <p:nvPr>
            <p:ph type="tbl" sz="quarter" idx="14"/>
          </p:nvPr>
        </p:nvSpPr>
        <p:spPr>
          <a:xfrm>
            <a:off x="695325" y="3429000"/>
            <a:ext cx="10801349" cy="2520949"/>
          </a:xfrm>
        </p:spPr>
        <p:txBody>
          <a:bodyPr/>
          <a:lstStyle/>
          <a:p>
            <a:r>
              <a:rPr lang="en-GB"/>
              <a:t>Click icon to add table</a:t>
            </a:r>
            <a:endParaRPr lang="en-US"/>
          </a:p>
        </p:txBody>
      </p:sp>
    </p:spTree>
    <p:extLst>
      <p:ext uri="{BB962C8B-B14F-4D97-AF65-F5344CB8AC3E}">
        <p14:creationId xmlns:p14="http://schemas.microsoft.com/office/powerpoint/2010/main" val="92618927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16.Title_With_Text_And_Image_Below">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2889250"/>
            <a:ext cx="12191999" cy="396875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1628776"/>
            <a:ext cx="10801349" cy="1079499"/>
          </a:xfrm>
        </p:spPr>
        <p:txBody>
          <a:bodyPr>
            <a:noAutofit/>
          </a:body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79615548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17.Block_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6" y="1994535"/>
            <a:ext cx="10801349" cy="2879725"/>
          </a:xfrm>
        </p:spPr>
        <p:txBody>
          <a:bodyPr anchor="ctr" anchorCtr="0">
            <a:noAutofit/>
          </a:bodyPr>
          <a:lstStyle>
            <a:lvl1pPr marL="0" indent="0" algn="l">
              <a:buNone/>
              <a:defRPr sz="2800"/>
            </a:lvl1pPr>
            <a:lvl2pPr marL="457200" indent="0" algn="l">
              <a:buNone/>
              <a:defRPr sz="2800"/>
            </a:lvl2pPr>
            <a:lvl3pPr marL="914400" indent="0" algn="l">
              <a:buNone/>
              <a:defRPr sz="2800"/>
            </a:lvl3pPr>
            <a:lvl4pPr marL="1371600" indent="0" algn="l">
              <a:buNone/>
              <a:defRPr sz="2800"/>
            </a:lvl4pPr>
            <a:lvl5pPr marL="1828800" indent="0" algn="l">
              <a:buNone/>
              <a:defRPr sz="2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2133184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2.Image_Right_With_Title_And_Large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6456363" cy="6858000"/>
          </a:xfrm>
          <a:solidFill>
            <a:schemeClr val="bg2"/>
          </a:solidFill>
        </p:spPr>
        <p:txBody>
          <a:bodyPr/>
          <a:lstStyle/>
          <a:p>
            <a:endParaRPr lang="en-US"/>
          </a:p>
        </p:txBody>
      </p:sp>
      <p:sp>
        <p:nvSpPr>
          <p:cNvPr id="3" name="Content Placeholder 2"/>
          <p:cNvSpPr>
            <a:spLocks noGrp="1"/>
          </p:cNvSpPr>
          <p:nvPr>
            <p:ph idx="1"/>
          </p:nvPr>
        </p:nvSpPr>
        <p:spPr>
          <a:xfrm>
            <a:off x="6635750" y="2708275"/>
            <a:ext cx="4860925" cy="360044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635750" y="6308725"/>
            <a:ext cx="4860925"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9" name="Title 1"/>
          <p:cNvSpPr>
            <a:spLocks noGrp="1"/>
          </p:cNvSpPr>
          <p:nvPr>
            <p:ph type="title" hasCustomPrompt="1"/>
          </p:nvPr>
        </p:nvSpPr>
        <p:spPr>
          <a:xfrm>
            <a:off x="6635750" y="1341578"/>
            <a:ext cx="4860925" cy="1260475"/>
          </a:xfrm>
        </p:spPr>
        <p:txBody>
          <a:bodyPr/>
          <a:lstStyle/>
          <a:p>
            <a:r>
              <a:rPr lang="en-US"/>
              <a:t>CLICK TO EDIT MASTER TITLE STYLE</a:t>
            </a:r>
          </a:p>
        </p:txBody>
      </p:sp>
    </p:spTree>
    <p:extLst>
      <p:ext uri="{BB962C8B-B14F-4D97-AF65-F5344CB8AC3E}">
        <p14:creationId xmlns:p14="http://schemas.microsoft.com/office/powerpoint/2010/main" val="57892214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18.Title_With_Graph_And_Right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816726" y="0"/>
            <a:ext cx="5375274" cy="685800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4" y="620181"/>
            <a:ext cx="5940427" cy="1008594"/>
          </a:xfrm>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5940425"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5" name="Chart Placeholder 4"/>
          <p:cNvSpPr>
            <a:spLocks noGrp="1"/>
          </p:cNvSpPr>
          <p:nvPr>
            <p:ph type="chart" sz="quarter" idx="15"/>
          </p:nvPr>
        </p:nvSpPr>
        <p:spPr>
          <a:xfrm>
            <a:off x="695325" y="1628774"/>
            <a:ext cx="5940426" cy="4321175"/>
          </a:xfrm>
        </p:spPr>
        <p:txBody>
          <a:bodyPr/>
          <a:lstStyle/>
          <a:p>
            <a:r>
              <a:rPr lang="en-GB"/>
              <a:t>Click icon to add chart</a:t>
            </a:r>
            <a:endParaRPr lang="en-US"/>
          </a:p>
        </p:txBody>
      </p:sp>
    </p:spTree>
    <p:extLst>
      <p:ext uri="{BB962C8B-B14F-4D97-AF65-F5344CB8AC3E}">
        <p14:creationId xmlns:p14="http://schemas.microsoft.com/office/powerpoint/2010/main" val="27149504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19.Title_With_Graph_And_Left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3575050" cy="685800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3756024" y="620181"/>
            <a:ext cx="7740651" cy="1008594"/>
          </a:xfrm>
        </p:spPr>
        <p:txBody>
          <a:bodyPr/>
          <a:lstStyle/>
          <a:p>
            <a:r>
              <a:rPr lang="en-US" dirty="0"/>
              <a:t>CLICK TO EDIT MASTER TITLE STYLE</a:t>
            </a:r>
          </a:p>
        </p:txBody>
      </p:sp>
      <p:sp>
        <p:nvSpPr>
          <p:cNvPr id="8" name="Text Placeholder 7"/>
          <p:cNvSpPr>
            <a:spLocks noGrp="1"/>
          </p:cNvSpPr>
          <p:nvPr>
            <p:ph type="body" sz="quarter" idx="13"/>
          </p:nvPr>
        </p:nvSpPr>
        <p:spPr>
          <a:xfrm>
            <a:off x="3756023" y="6308725"/>
            <a:ext cx="7740651"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5" name="Chart Placeholder 4"/>
          <p:cNvSpPr>
            <a:spLocks noGrp="1"/>
          </p:cNvSpPr>
          <p:nvPr>
            <p:ph type="chart" sz="quarter" idx="15"/>
          </p:nvPr>
        </p:nvSpPr>
        <p:spPr>
          <a:xfrm>
            <a:off x="3756025" y="1628774"/>
            <a:ext cx="7740650" cy="4321175"/>
          </a:xfrm>
        </p:spPr>
        <p:txBody>
          <a:bodyPr/>
          <a:lstStyle/>
          <a:p>
            <a:r>
              <a:rPr lang="en-GB"/>
              <a:t>Click icon to add chart</a:t>
            </a:r>
            <a:endParaRPr lang="en-US"/>
          </a:p>
        </p:txBody>
      </p:sp>
    </p:spTree>
    <p:extLst>
      <p:ext uri="{BB962C8B-B14F-4D97-AF65-F5344CB8AC3E}">
        <p14:creationId xmlns:p14="http://schemas.microsoft.com/office/powerpoint/2010/main" val="220583290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20.Title_With_Content_And_Small_Image_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5325" y="620181"/>
            <a:ext cx="9180514" cy="1008594"/>
          </a:xfrm>
        </p:spPr>
        <p:txBody>
          <a:bodyPr/>
          <a:lstStyle/>
          <a:p>
            <a:r>
              <a:rPr lang="en-US" dirty="0"/>
              <a:t>CLICK TO EDIT MASTER TITLE STYLE</a:t>
            </a:r>
          </a:p>
        </p:txBody>
      </p:sp>
      <p:sp>
        <p:nvSpPr>
          <p:cNvPr id="3" name="Content Placeholder 2"/>
          <p:cNvSpPr>
            <a:spLocks noGrp="1"/>
          </p:cNvSpPr>
          <p:nvPr>
            <p:ph idx="1"/>
          </p:nvPr>
        </p:nvSpPr>
        <p:spPr>
          <a:xfrm>
            <a:off x="695327" y="1628775"/>
            <a:ext cx="9180512"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9180513"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7" name="Picture Placeholder 8"/>
          <p:cNvSpPr>
            <a:spLocks noGrp="1"/>
          </p:cNvSpPr>
          <p:nvPr>
            <p:ph type="pic" sz="quarter" idx="14"/>
          </p:nvPr>
        </p:nvSpPr>
        <p:spPr>
          <a:xfrm>
            <a:off x="10056814" y="0"/>
            <a:ext cx="2135186" cy="6858000"/>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203629925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21.Title_With_Content_And_Midsize_Image_">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8796338" y="0"/>
            <a:ext cx="3395661" cy="685800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4" y="620181"/>
            <a:ext cx="7921625"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7921624"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792162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291444754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22.Title_And_Content_With_Large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5999" cy="685800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369408533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1_22.Title_And_Content_With_Large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455569" y="549275"/>
            <a:ext cx="5040312" cy="1800225"/>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12" name="Picture Placeholder 8">
            <a:extLst>
              <a:ext uri="{FF2B5EF4-FFF2-40B4-BE49-F238E27FC236}">
                <a16:creationId xmlns:a16="http://schemas.microsoft.com/office/drawing/2014/main" id="{1A599B2F-8657-BD4B-9E98-7AF550A4250B}"/>
              </a:ext>
            </a:extLst>
          </p:cNvPr>
          <p:cNvSpPr>
            <a:spLocks noGrp="1"/>
          </p:cNvSpPr>
          <p:nvPr>
            <p:ph type="pic" sz="quarter" idx="15"/>
          </p:nvPr>
        </p:nvSpPr>
        <p:spPr>
          <a:xfrm>
            <a:off x="6455569" y="2528887"/>
            <a:ext cx="5040312" cy="1800225"/>
          </a:xfrm>
          <a:solidFill>
            <a:schemeClr val="bg2"/>
          </a:solidFill>
        </p:spPr>
        <p:txBody>
          <a:bodyPr/>
          <a:lstStyle/>
          <a:p>
            <a:r>
              <a:rPr lang="en-GB"/>
              <a:t>Click icon to add picture</a:t>
            </a:r>
            <a:endParaRPr lang="en-US"/>
          </a:p>
        </p:txBody>
      </p:sp>
      <p:sp>
        <p:nvSpPr>
          <p:cNvPr id="13" name="Picture Placeholder 8">
            <a:extLst>
              <a:ext uri="{FF2B5EF4-FFF2-40B4-BE49-F238E27FC236}">
                <a16:creationId xmlns:a16="http://schemas.microsoft.com/office/drawing/2014/main" id="{4CFA64DB-4266-0B43-AF39-079D3AB93FCD}"/>
              </a:ext>
            </a:extLst>
          </p:cNvPr>
          <p:cNvSpPr>
            <a:spLocks noGrp="1"/>
          </p:cNvSpPr>
          <p:nvPr>
            <p:ph type="pic" sz="quarter" idx="16"/>
          </p:nvPr>
        </p:nvSpPr>
        <p:spPr>
          <a:xfrm>
            <a:off x="6455569" y="4508500"/>
            <a:ext cx="5040312" cy="1800225"/>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294875856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p:cSld name="3_22.Title_And_Content_With_Large_Image">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4CFA64DB-4266-0B43-AF39-079D3AB93FCD}"/>
              </a:ext>
            </a:extLst>
          </p:cNvPr>
          <p:cNvSpPr>
            <a:spLocks noGrp="1"/>
          </p:cNvSpPr>
          <p:nvPr>
            <p:ph type="pic" sz="quarter" idx="16"/>
          </p:nvPr>
        </p:nvSpPr>
        <p:spPr>
          <a:xfrm>
            <a:off x="6455569" y="549276"/>
            <a:ext cx="5040312" cy="575945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66323147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p:cSld name="2_22.Title_And_Content_With_Large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7535863" y="549275"/>
            <a:ext cx="3960812" cy="1439863"/>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4" y="620181"/>
            <a:ext cx="6480175"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6480174"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9" name="Picture Placeholder 8">
            <a:extLst>
              <a:ext uri="{FF2B5EF4-FFF2-40B4-BE49-F238E27FC236}">
                <a16:creationId xmlns:a16="http://schemas.microsoft.com/office/drawing/2014/main" id="{B2AAC644-C2FE-5B4C-AE4A-E1B5034F8F5F}"/>
              </a:ext>
            </a:extLst>
          </p:cNvPr>
          <p:cNvSpPr>
            <a:spLocks noGrp="1"/>
          </p:cNvSpPr>
          <p:nvPr>
            <p:ph type="pic" sz="quarter" idx="17"/>
          </p:nvPr>
        </p:nvSpPr>
        <p:spPr>
          <a:xfrm>
            <a:off x="7535863" y="2049198"/>
            <a:ext cx="3960812" cy="1439863"/>
          </a:xfrm>
          <a:solidFill>
            <a:schemeClr val="bg2"/>
          </a:solidFill>
        </p:spPr>
        <p:txBody>
          <a:bodyPr/>
          <a:lstStyle/>
          <a:p>
            <a:r>
              <a:rPr lang="en-GB"/>
              <a:t>Click icon to add picture</a:t>
            </a:r>
            <a:endParaRPr lang="en-US"/>
          </a:p>
        </p:txBody>
      </p:sp>
      <p:sp>
        <p:nvSpPr>
          <p:cNvPr id="10" name="Picture Placeholder 8">
            <a:extLst>
              <a:ext uri="{FF2B5EF4-FFF2-40B4-BE49-F238E27FC236}">
                <a16:creationId xmlns:a16="http://schemas.microsoft.com/office/drawing/2014/main" id="{41827B52-85DD-B74A-885B-F6DE010CC5B3}"/>
              </a:ext>
            </a:extLst>
          </p:cNvPr>
          <p:cNvSpPr>
            <a:spLocks noGrp="1"/>
          </p:cNvSpPr>
          <p:nvPr>
            <p:ph type="pic" sz="quarter" idx="18"/>
          </p:nvPr>
        </p:nvSpPr>
        <p:spPr>
          <a:xfrm>
            <a:off x="7535863" y="3549121"/>
            <a:ext cx="3960812" cy="1439863"/>
          </a:xfrm>
          <a:solidFill>
            <a:schemeClr val="bg2"/>
          </a:solidFill>
        </p:spPr>
        <p:txBody>
          <a:bodyPr/>
          <a:lstStyle/>
          <a:p>
            <a:r>
              <a:rPr lang="en-GB"/>
              <a:t>Click icon to add picture</a:t>
            </a:r>
            <a:endParaRPr lang="en-US"/>
          </a:p>
        </p:txBody>
      </p:sp>
      <p:sp>
        <p:nvSpPr>
          <p:cNvPr id="11" name="Picture Placeholder 8">
            <a:extLst>
              <a:ext uri="{FF2B5EF4-FFF2-40B4-BE49-F238E27FC236}">
                <a16:creationId xmlns:a16="http://schemas.microsoft.com/office/drawing/2014/main" id="{131D8A59-4554-614B-BAFE-A67188C4413E}"/>
              </a:ext>
            </a:extLst>
          </p:cNvPr>
          <p:cNvSpPr>
            <a:spLocks noGrp="1"/>
          </p:cNvSpPr>
          <p:nvPr>
            <p:ph type="pic" sz="quarter" idx="19"/>
          </p:nvPr>
        </p:nvSpPr>
        <p:spPr>
          <a:xfrm>
            <a:off x="7535863" y="5049043"/>
            <a:ext cx="3960812" cy="1439863"/>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309373936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p:cSld name="23.Title_And_Content_With_Larg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5195888" y="0"/>
            <a:ext cx="6996112" cy="685800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5" y="620181"/>
            <a:ext cx="4321175"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4321173"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68621399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p:cSld name="24.Title_And_Content_With_Bord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1" y="549275"/>
            <a:ext cx="5400674" cy="575945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21019725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3.Image_With_Impact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 y="0"/>
            <a:ext cx="6635749" cy="6858000"/>
          </a:xfrm>
          <a:solidFill>
            <a:schemeClr val="bg2"/>
          </a:solidFill>
        </p:spPr>
        <p:txBody>
          <a:bodyPr/>
          <a:lstStyle/>
          <a:p>
            <a:endParaRPr lang="en-US"/>
          </a:p>
        </p:txBody>
      </p:sp>
      <p:sp>
        <p:nvSpPr>
          <p:cNvPr id="9" name="Title 1"/>
          <p:cNvSpPr>
            <a:spLocks noGrp="1"/>
          </p:cNvSpPr>
          <p:nvPr>
            <p:ph type="title" hasCustomPrompt="1"/>
          </p:nvPr>
        </p:nvSpPr>
        <p:spPr>
          <a:xfrm>
            <a:off x="6816725" y="2117741"/>
            <a:ext cx="4679950" cy="4167931"/>
          </a:xfrm>
        </p:spPr>
        <p:txBody>
          <a:bodyPr>
            <a:noAutofit/>
          </a:bodyPr>
          <a:lstStyle>
            <a:lvl1pPr>
              <a:lnSpc>
                <a:spcPct val="88000"/>
              </a:lnSpc>
              <a:defRPr sz="5400"/>
            </a:lvl1pPr>
          </a:lstStyle>
          <a:p>
            <a:r>
              <a:rPr lang="en-US"/>
              <a:t>CLICK TO EDIT MASTER TITLE STYLE</a:t>
            </a:r>
          </a:p>
        </p:txBody>
      </p:sp>
    </p:spTree>
    <p:extLst>
      <p:ext uri="{BB962C8B-B14F-4D97-AF65-F5344CB8AC3E}">
        <p14:creationId xmlns:p14="http://schemas.microsoft.com/office/powerpoint/2010/main" val="34877810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p:cSld name="25.Title_And_Content_With_Small_Bord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1" y="1628775"/>
            <a:ext cx="5400674" cy="467995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275205727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p:cSld name="26.Title_And_Content_With_Large_Image_Revers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6095999" cy="685800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275387"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275388" y="1628775"/>
            <a:ext cx="5221287"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flipH="1">
            <a:off x="6275387" y="6308725"/>
            <a:ext cx="5221287"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314013592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p:cSld name="27.Title_And_Content_With_Gallery">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5999" cy="3249613"/>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9" name="Picture Placeholder 8"/>
          <p:cNvSpPr>
            <a:spLocks noGrp="1"/>
          </p:cNvSpPr>
          <p:nvPr>
            <p:ph type="pic" sz="quarter" idx="15"/>
          </p:nvPr>
        </p:nvSpPr>
        <p:spPr>
          <a:xfrm>
            <a:off x="9155112" y="3429000"/>
            <a:ext cx="3036886" cy="3425031"/>
          </a:xfrm>
          <a:solidFill>
            <a:schemeClr val="bg2"/>
          </a:solidFill>
        </p:spPr>
        <p:txBody>
          <a:bodyPr/>
          <a:lstStyle/>
          <a:p>
            <a:r>
              <a:rPr lang="en-GB"/>
              <a:t>Click icon to add picture</a:t>
            </a:r>
            <a:endParaRPr lang="en-US"/>
          </a:p>
        </p:txBody>
      </p:sp>
      <p:sp>
        <p:nvSpPr>
          <p:cNvPr id="10" name="Picture Placeholder 8"/>
          <p:cNvSpPr>
            <a:spLocks noGrp="1"/>
          </p:cNvSpPr>
          <p:nvPr>
            <p:ph type="pic" sz="quarter" idx="16"/>
          </p:nvPr>
        </p:nvSpPr>
        <p:spPr>
          <a:xfrm>
            <a:off x="6096000" y="3428999"/>
            <a:ext cx="2879725" cy="3425031"/>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352642270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p:cSld name="28.Title_And_Small_Content_With_Gallery">
    <p:spTree>
      <p:nvGrpSpPr>
        <p:cNvPr id="1" name=""/>
        <p:cNvGrpSpPr/>
        <p:nvPr/>
      </p:nvGrpSpPr>
      <p:grpSpPr>
        <a:xfrm>
          <a:off x="0" y="0"/>
          <a:ext cx="0" cy="0"/>
          <a:chOff x="0" y="0"/>
          <a:chExt cx="0" cy="0"/>
        </a:xfrm>
      </p:grpSpPr>
      <p:sp>
        <p:nvSpPr>
          <p:cNvPr id="11" name="Picture Placeholder 8"/>
          <p:cNvSpPr>
            <a:spLocks noGrp="1"/>
          </p:cNvSpPr>
          <p:nvPr>
            <p:ph type="pic" sz="quarter" idx="17"/>
          </p:nvPr>
        </p:nvSpPr>
        <p:spPr>
          <a:xfrm>
            <a:off x="0" y="3428998"/>
            <a:ext cx="5016500" cy="3425031"/>
          </a:xfrm>
          <a:solidFill>
            <a:schemeClr val="bg2"/>
          </a:solidFill>
        </p:spPr>
        <p:txBody>
          <a:bodyPr/>
          <a:lstStyle/>
          <a:p>
            <a:r>
              <a:rPr lang="en-GB"/>
              <a:t>Click icon to add picture</a:t>
            </a:r>
            <a:endParaRPr lang="en-US"/>
          </a:p>
        </p:txBody>
      </p:sp>
      <p:sp>
        <p:nvSpPr>
          <p:cNvPr id="7" name="Picture Placeholder 8"/>
          <p:cNvSpPr>
            <a:spLocks noGrp="1"/>
          </p:cNvSpPr>
          <p:nvPr>
            <p:ph type="pic" sz="quarter" idx="14"/>
          </p:nvPr>
        </p:nvSpPr>
        <p:spPr>
          <a:xfrm>
            <a:off x="6096000" y="0"/>
            <a:ext cx="6095999" cy="3249613"/>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161528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Picture Placeholder 8"/>
          <p:cNvSpPr>
            <a:spLocks noGrp="1"/>
          </p:cNvSpPr>
          <p:nvPr>
            <p:ph type="pic" sz="quarter" idx="15"/>
          </p:nvPr>
        </p:nvSpPr>
        <p:spPr>
          <a:xfrm>
            <a:off x="8796338" y="3429000"/>
            <a:ext cx="3395660" cy="3425031"/>
          </a:xfrm>
          <a:solidFill>
            <a:schemeClr val="bg2"/>
          </a:solidFill>
        </p:spPr>
        <p:txBody>
          <a:bodyPr/>
          <a:lstStyle/>
          <a:p>
            <a:r>
              <a:rPr lang="en-GB"/>
              <a:t>Click icon to add picture</a:t>
            </a:r>
            <a:endParaRPr lang="en-US"/>
          </a:p>
        </p:txBody>
      </p:sp>
      <p:sp>
        <p:nvSpPr>
          <p:cNvPr id="10" name="Picture Placeholder 8"/>
          <p:cNvSpPr>
            <a:spLocks noGrp="1"/>
          </p:cNvSpPr>
          <p:nvPr>
            <p:ph type="pic" sz="quarter" idx="16"/>
          </p:nvPr>
        </p:nvSpPr>
        <p:spPr>
          <a:xfrm>
            <a:off x="5195889" y="3428999"/>
            <a:ext cx="3421062" cy="3425031"/>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215479458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p:cSld name="29.Image_Right_With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7896225" cy="6858000"/>
          </a:xfrm>
          <a:solidFill>
            <a:schemeClr val="bg2"/>
          </a:solidFill>
        </p:spPr>
        <p:txBody>
          <a:bodyPr/>
          <a:lstStyle/>
          <a:p>
            <a:r>
              <a:rPr lang="en-GB"/>
              <a:t>Click icon to add picture</a:t>
            </a:r>
            <a:endParaRPr lang="en-US"/>
          </a:p>
        </p:txBody>
      </p:sp>
      <p:sp>
        <p:nvSpPr>
          <p:cNvPr id="3" name="Content Placeholder 2"/>
          <p:cNvSpPr>
            <a:spLocks noGrp="1"/>
          </p:cNvSpPr>
          <p:nvPr>
            <p:ph idx="1"/>
          </p:nvPr>
        </p:nvSpPr>
        <p:spPr>
          <a:xfrm>
            <a:off x="8075613" y="3429000"/>
            <a:ext cx="3421062" cy="2879724"/>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8075613" y="6308725"/>
            <a:ext cx="3421062"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272460609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p:cSld name="30.Three_Images_With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5735638" y="188913"/>
            <a:ext cx="3060700" cy="6480174"/>
          </a:xfrm>
          <a:solidFill>
            <a:schemeClr val="bg2"/>
          </a:solidFill>
        </p:spPr>
        <p:txBody>
          <a:bodyPr/>
          <a:lstStyle/>
          <a:p>
            <a:r>
              <a:rPr lang="en-GB"/>
              <a:t>Click icon to add picture</a:t>
            </a:r>
            <a:endParaRPr lang="en-US"/>
          </a:p>
        </p:txBody>
      </p:sp>
      <p:sp>
        <p:nvSpPr>
          <p:cNvPr id="3" name="Content Placeholder 2"/>
          <p:cNvSpPr>
            <a:spLocks noGrp="1"/>
          </p:cNvSpPr>
          <p:nvPr>
            <p:ph idx="1"/>
          </p:nvPr>
        </p:nvSpPr>
        <p:spPr>
          <a:xfrm>
            <a:off x="8975725" y="1989138"/>
            <a:ext cx="2520950" cy="3960812"/>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8975725" y="6308725"/>
            <a:ext cx="25209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5" name="Picture Placeholder 8"/>
          <p:cNvSpPr>
            <a:spLocks noGrp="1"/>
          </p:cNvSpPr>
          <p:nvPr>
            <p:ph type="pic" sz="quarter" idx="15"/>
          </p:nvPr>
        </p:nvSpPr>
        <p:spPr>
          <a:xfrm>
            <a:off x="2855913" y="188913"/>
            <a:ext cx="2700337" cy="6480174"/>
          </a:xfrm>
          <a:solidFill>
            <a:schemeClr val="bg2"/>
          </a:solidFill>
        </p:spPr>
        <p:txBody>
          <a:bodyPr/>
          <a:lstStyle/>
          <a:p>
            <a:r>
              <a:rPr lang="en-GB"/>
              <a:t>Click icon to add picture</a:t>
            </a:r>
            <a:endParaRPr lang="en-US"/>
          </a:p>
        </p:txBody>
      </p:sp>
      <p:sp>
        <p:nvSpPr>
          <p:cNvPr id="6" name="Picture Placeholder 8"/>
          <p:cNvSpPr>
            <a:spLocks noGrp="1"/>
          </p:cNvSpPr>
          <p:nvPr>
            <p:ph type="pic" sz="quarter" idx="16"/>
          </p:nvPr>
        </p:nvSpPr>
        <p:spPr>
          <a:xfrm>
            <a:off x="155574" y="188913"/>
            <a:ext cx="2519363" cy="6480174"/>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255996692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p:cSld name="31.Image_Right_With_Title_And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7896225" cy="6858000"/>
          </a:xfrm>
          <a:solidFill>
            <a:schemeClr val="bg2"/>
          </a:solidFill>
        </p:spPr>
        <p:txBody>
          <a:bodyPr/>
          <a:lstStyle/>
          <a:p>
            <a:r>
              <a:rPr lang="en-GB"/>
              <a:t>Click icon to add picture</a:t>
            </a:r>
            <a:endParaRPr lang="en-US"/>
          </a:p>
        </p:txBody>
      </p:sp>
      <p:sp>
        <p:nvSpPr>
          <p:cNvPr id="3" name="Content Placeholder 2"/>
          <p:cNvSpPr>
            <a:spLocks noGrp="1"/>
          </p:cNvSpPr>
          <p:nvPr>
            <p:ph idx="1"/>
          </p:nvPr>
        </p:nvSpPr>
        <p:spPr>
          <a:xfrm>
            <a:off x="8075613" y="3429000"/>
            <a:ext cx="3421062" cy="2879724"/>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8075613" y="6308725"/>
            <a:ext cx="3421062"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9" name="Title 1"/>
          <p:cNvSpPr>
            <a:spLocks noGrp="1"/>
          </p:cNvSpPr>
          <p:nvPr>
            <p:ph type="title" hasCustomPrompt="1"/>
          </p:nvPr>
        </p:nvSpPr>
        <p:spPr>
          <a:xfrm>
            <a:off x="8075613" y="2063954"/>
            <a:ext cx="3421062" cy="1260475"/>
          </a:xfrm>
        </p:spPr>
        <p:txBody>
          <a:bodyPr/>
          <a:lstStyle/>
          <a:p>
            <a:r>
              <a:rPr lang="en-US" dirty="0"/>
              <a:t>CLICK TO EDIT MASTER TITLE STYLE</a:t>
            </a:r>
          </a:p>
        </p:txBody>
      </p:sp>
    </p:spTree>
    <p:extLst>
      <p:ext uri="{BB962C8B-B14F-4D97-AF65-F5344CB8AC3E}">
        <p14:creationId xmlns:p14="http://schemas.microsoft.com/office/powerpoint/2010/main" val="339686624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p:cSld name="32.Image_Right_With_Title_And_Large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6456363" cy="6858000"/>
          </a:xfrm>
          <a:solidFill>
            <a:schemeClr val="bg2"/>
          </a:solidFill>
        </p:spPr>
        <p:txBody>
          <a:bodyPr/>
          <a:lstStyle/>
          <a:p>
            <a:r>
              <a:rPr lang="en-GB"/>
              <a:t>Click icon to add picture</a:t>
            </a:r>
            <a:endParaRPr lang="en-US"/>
          </a:p>
        </p:txBody>
      </p:sp>
      <p:sp>
        <p:nvSpPr>
          <p:cNvPr id="3" name="Content Placeholder 2"/>
          <p:cNvSpPr>
            <a:spLocks noGrp="1"/>
          </p:cNvSpPr>
          <p:nvPr>
            <p:ph idx="1"/>
          </p:nvPr>
        </p:nvSpPr>
        <p:spPr>
          <a:xfrm>
            <a:off x="6635750" y="2708275"/>
            <a:ext cx="4860925" cy="3600449"/>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635750" y="6308725"/>
            <a:ext cx="4860925"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9" name="Title 1"/>
          <p:cNvSpPr>
            <a:spLocks noGrp="1"/>
          </p:cNvSpPr>
          <p:nvPr>
            <p:ph type="title" hasCustomPrompt="1"/>
          </p:nvPr>
        </p:nvSpPr>
        <p:spPr>
          <a:xfrm>
            <a:off x="6635750" y="1341578"/>
            <a:ext cx="4860925" cy="1260475"/>
          </a:xfrm>
        </p:spPr>
        <p:txBody>
          <a:bodyPr/>
          <a:lstStyle/>
          <a:p>
            <a:r>
              <a:rPr lang="en-US" dirty="0"/>
              <a:t>CLICK TO EDIT MASTER TITLE STYLE</a:t>
            </a:r>
          </a:p>
        </p:txBody>
      </p:sp>
    </p:spTree>
    <p:extLst>
      <p:ext uri="{BB962C8B-B14F-4D97-AF65-F5344CB8AC3E}">
        <p14:creationId xmlns:p14="http://schemas.microsoft.com/office/powerpoint/2010/main" val="361758345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p:cSld name="33.Image_With_Impact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 y="0"/>
            <a:ext cx="6635749" cy="6858000"/>
          </a:xfrm>
          <a:solidFill>
            <a:schemeClr val="bg2"/>
          </a:solidFill>
        </p:spPr>
        <p:txBody>
          <a:bodyPr/>
          <a:lstStyle/>
          <a:p>
            <a:r>
              <a:rPr lang="en-GB"/>
              <a:t>Click icon to add picture</a:t>
            </a:r>
            <a:endParaRPr lang="en-US"/>
          </a:p>
        </p:txBody>
      </p:sp>
      <p:sp>
        <p:nvSpPr>
          <p:cNvPr id="9" name="Title 1"/>
          <p:cNvSpPr>
            <a:spLocks noGrp="1"/>
          </p:cNvSpPr>
          <p:nvPr>
            <p:ph type="title" hasCustomPrompt="1"/>
          </p:nvPr>
        </p:nvSpPr>
        <p:spPr>
          <a:xfrm>
            <a:off x="6816725" y="2117741"/>
            <a:ext cx="4679950" cy="4167931"/>
          </a:xfrm>
        </p:spPr>
        <p:txBody>
          <a:bodyPr>
            <a:noAutofit/>
          </a:bodyPr>
          <a:lstStyle>
            <a:lvl1pPr>
              <a:lnSpc>
                <a:spcPct val="88000"/>
              </a:lnSpc>
              <a:defRPr sz="5400"/>
            </a:lvl1pPr>
          </a:lstStyle>
          <a:p>
            <a:r>
              <a:rPr lang="en-US" dirty="0"/>
              <a:t>CLICK TO EDIT MASTER TITLE STYLE</a:t>
            </a:r>
          </a:p>
        </p:txBody>
      </p:sp>
    </p:spTree>
    <p:extLst>
      <p:ext uri="{BB962C8B-B14F-4D97-AF65-F5344CB8AC3E}">
        <p14:creationId xmlns:p14="http://schemas.microsoft.com/office/powerpoint/2010/main" val="248021798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p:cSld name="34.Image_With_Caption">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 y="0"/>
            <a:ext cx="9336089" cy="6858000"/>
          </a:xfrm>
          <a:solidFill>
            <a:schemeClr val="bg2"/>
          </a:solidFill>
        </p:spPr>
        <p:txBody>
          <a:bodyPr/>
          <a:lstStyle/>
          <a:p>
            <a:r>
              <a:rPr lang="en-GB"/>
              <a:t>Click icon to add picture</a:t>
            </a:r>
            <a:endParaRPr lang="en-US"/>
          </a:p>
        </p:txBody>
      </p:sp>
      <p:sp>
        <p:nvSpPr>
          <p:cNvPr id="8" name="Text Placeholder 7"/>
          <p:cNvSpPr>
            <a:spLocks noGrp="1"/>
          </p:cNvSpPr>
          <p:nvPr>
            <p:ph type="body" sz="quarter" idx="13"/>
          </p:nvPr>
        </p:nvSpPr>
        <p:spPr>
          <a:xfrm>
            <a:off x="9517063" y="5815872"/>
            <a:ext cx="2339975" cy="666143"/>
          </a:xfrm>
        </p:spPr>
        <p:txBody>
          <a:bodyPr>
            <a:noAutofit/>
          </a:bodyPr>
          <a:lstStyle>
            <a:lvl1pPr marL="0" indent="0">
              <a:buNone/>
              <a:defRPr sz="12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41268528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4.Image_With_Caption">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 y="0"/>
            <a:ext cx="9336089" cy="6858000"/>
          </a:xfrm>
          <a:solidFill>
            <a:schemeClr val="bg2"/>
          </a:solidFill>
        </p:spPr>
        <p:txBody>
          <a:bodyPr/>
          <a:lstStyle/>
          <a:p>
            <a:endParaRPr lang="en-US"/>
          </a:p>
        </p:txBody>
      </p:sp>
      <p:sp>
        <p:nvSpPr>
          <p:cNvPr id="8" name="Text Placeholder 7"/>
          <p:cNvSpPr>
            <a:spLocks noGrp="1"/>
          </p:cNvSpPr>
          <p:nvPr>
            <p:ph type="body" sz="quarter" idx="13"/>
          </p:nvPr>
        </p:nvSpPr>
        <p:spPr>
          <a:xfrm>
            <a:off x="9517063" y="5815872"/>
            <a:ext cx="2339975" cy="666143"/>
          </a:xfrm>
        </p:spPr>
        <p:txBody>
          <a:bodyPr>
            <a:noAutofit/>
          </a:bodyPr>
          <a:lstStyle>
            <a:lvl1pPr marL="0" indent="0">
              <a:buNone/>
              <a:defRPr sz="12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61172350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p:cSld name="35.Text_With_Image_Gallery">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55575" y="3789362"/>
            <a:ext cx="4860925" cy="2879725"/>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5"/>
          </p:nvPr>
        </p:nvSpPr>
        <p:spPr>
          <a:xfrm>
            <a:off x="159924" y="1628775"/>
            <a:ext cx="4860925" cy="1979613"/>
          </a:xfrm>
          <a:solidFill>
            <a:schemeClr val="bg2"/>
          </a:solidFill>
        </p:spPr>
        <p:txBody>
          <a:bodyPr/>
          <a:lstStyle/>
          <a:p>
            <a:r>
              <a:rPr lang="en-GB"/>
              <a:t>Click icon to add picture</a:t>
            </a:r>
            <a:endParaRPr lang="en-US"/>
          </a:p>
        </p:txBody>
      </p:sp>
      <p:sp>
        <p:nvSpPr>
          <p:cNvPr id="9" name="Picture Placeholder 8"/>
          <p:cNvSpPr>
            <a:spLocks noGrp="1"/>
          </p:cNvSpPr>
          <p:nvPr>
            <p:ph type="pic" sz="quarter" idx="16"/>
          </p:nvPr>
        </p:nvSpPr>
        <p:spPr>
          <a:xfrm>
            <a:off x="5195888" y="1628775"/>
            <a:ext cx="3421062" cy="5040313"/>
          </a:xfrm>
          <a:solidFill>
            <a:schemeClr val="bg2"/>
          </a:solidFill>
        </p:spPr>
        <p:txBody>
          <a:bodyPr/>
          <a:lstStyle/>
          <a:p>
            <a:r>
              <a:rPr lang="en-GB"/>
              <a:t>Click icon to add picture</a:t>
            </a:r>
            <a:endParaRPr lang="en-US"/>
          </a:p>
        </p:txBody>
      </p:sp>
      <p:sp>
        <p:nvSpPr>
          <p:cNvPr id="10" name="Picture Placeholder 8"/>
          <p:cNvSpPr>
            <a:spLocks noGrp="1"/>
          </p:cNvSpPr>
          <p:nvPr>
            <p:ph type="pic" sz="quarter" idx="17"/>
          </p:nvPr>
        </p:nvSpPr>
        <p:spPr>
          <a:xfrm>
            <a:off x="8796337" y="3789363"/>
            <a:ext cx="3240087" cy="2879724"/>
          </a:xfrm>
          <a:solidFill>
            <a:schemeClr val="bg2"/>
          </a:solidFill>
        </p:spPr>
        <p:txBody>
          <a:bodyPr/>
          <a:lstStyle/>
          <a:p>
            <a:r>
              <a:rPr lang="en-GB"/>
              <a:t>Click icon to add picture</a:t>
            </a:r>
            <a:endParaRPr lang="en-US"/>
          </a:p>
        </p:txBody>
      </p:sp>
      <p:sp>
        <p:nvSpPr>
          <p:cNvPr id="11" name="Picture Placeholder 8"/>
          <p:cNvSpPr>
            <a:spLocks noGrp="1"/>
          </p:cNvSpPr>
          <p:nvPr>
            <p:ph type="pic" sz="quarter" idx="18"/>
          </p:nvPr>
        </p:nvSpPr>
        <p:spPr>
          <a:xfrm>
            <a:off x="8796338" y="1628775"/>
            <a:ext cx="3240087" cy="1979613"/>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112941433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p:cSld name="36.Image_Gallery_1">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55575" y="3789362"/>
            <a:ext cx="4860925" cy="2879725"/>
          </a:xfrm>
          <a:solidFill>
            <a:schemeClr val="bg2"/>
          </a:solidFill>
        </p:spPr>
        <p:txBody>
          <a:bodyPr/>
          <a:lstStyle/>
          <a:p>
            <a:r>
              <a:rPr lang="en-GB"/>
              <a:t>Click icon to add picture</a:t>
            </a:r>
            <a:endParaRPr lang="en-US"/>
          </a:p>
        </p:txBody>
      </p:sp>
      <p:sp>
        <p:nvSpPr>
          <p:cNvPr id="8" name="Picture Placeholder 8"/>
          <p:cNvSpPr>
            <a:spLocks noGrp="1"/>
          </p:cNvSpPr>
          <p:nvPr>
            <p:ph type="pic" sz="quarter" idx="15"/>
          </p:nvPr>
        </p:nvSpPr>
        <p:spPr>
          <a:xfrm>
            <a:off x="159924" y="188913"/>
            <a:ext cx="4860925" cy="3419475"/>
          </a:xfrm>
          <a:solidFill>
            <a:schemeClr val="bg2"/>
          </a:solidFill>
        </p:spPr>
        <p:txBody>
          <a:bodyPr/>
          <a:lstStyle/>
          <a:p>
            <a:r>
              <a:rPr lang="en-GB"/>
              <a:t>Click icon to add picture</a:t>
            </a:r>
            <a:endParaRPr lang="en-US"/>
          </a:p>
        </p:txBody>
      </p:sp>
      <p:sp>
        <p:nvSpPr>
          <p:cNvPr id="9" name="Picture Placeholder 8"/>
          <p:cNvSpPr>
            <a:spLocks noGrp="1"/>
          </p:cNvSpPr>
          <p:nvPr>
            <p:ph type="pic" sz="quarter" idx="16"/>
          </p:nvPr>
        </p:nvSpPr>
        <p:spPr>
          <a:xfrm>
            <a:off x="5195888" y="188913"/>
            <a:ext cx="3421062" cy="3419475"/>
          </a:xfrm>
          <a:solidFill>
            <a:schemeClr val="bg2"/>
          </a:solidFill>
        </p:spPr>
        <p:txBody>
          <a:bodyPr/>
          <a:lstStyle/>
          <a:p>
            <a:r>
              <a:rPr lang="en-GB"/>
              <a:t>Click icon to add picture</a:t>
            </a:r>
            <a:endParaRPr lang="en-US"/>
          </a:p>
        </p:txBody>
      </p:sp>
      <p:sp>
        <p:nvSpPr>
          <p:cNvPr id="10" name="Picture Placeholder 8"/>
          <p:cNvSpPr>
            <a:spLocks noGrp="1"/>
          </p:cNvSpPr>
          <p:nvPr>
            <p:ph type="pic" sz="quarter" idx="17"/>
          </p:nvPr>
        </p:nvSpPr>
        <p:spPr>
          <a:xfrm>
            <a:off x="5195889" y="3789363"/>
            <a:ext cx="6840536" cy="2879724"/>
          </a:xfrm>
          <a:solidFill>
            <a:schemeClr val="bg2"/>
          </a:solidFill>
        </p:spPr>
        <p:txBody>
          <a:bodyPr/>
          <a:lstStyle/>
          <a:p>
            <a:r>
              <a:rPr lang="en-GB"/>
              <a:t>Click icon to add picture</a:t>
            </a:r>
            <a:endParaRPr lang="en-US"/>
          </a:p>
        </p:txBody>
      </p:sp>
      <p:sp>
        <p:nvSpPr>
          <p:cNvPr id="11" name="Picture Placeholder 8"/>
          <p:cNvSpPr>
            <a:spLocks noGrp="1"/>
          </p:cNvSpPr>
          <p:nvPr>
            <p:ph type="pic" sz="quarter" idx="18"/>
          </p:nvPr>
        </p:nvSpPr>
        <p:spPr>
          <a:xfrm>
            <a:off x="8796338" y="188913"/>
            <a:ext cx="3240087" cy="3419475"/>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14171802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p:cSld name="37.Image_Gallery_2">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429001"/>
            <a:ext cx="4321175" cy="2879726"/>
          </a:xfrm>
          <a:solidFill>
            <a:schemeClr val="bg2"/>
          </a:solidFill>
        </p:spPr>
        <p:txBody>
          <a:bodyPr/>
          <a:lstStyle/>
          <a:p>
            <a:r>
              <a:rPr lang="en-GB"/>
              <a:t>Click icon to add picture</a:t>
            </a:r>
            <a:endParaRPr lang="en-US"/>
          </a:p>
        </p:txBody>
      </p:sp>
      <p:sp>
        <p:nvSpPr>
          <p:cNvPr id="8" name="Picture Placeholder 8"/>
          <p:cNvSpPr>
            <a:spLocks noGrp="1"/>
          </p:cNvSpPr>
          <p:nvPr>
            <p:ph type="pic" sz="quarter" idx="15"/>
          </p:nvPr>
        </p:nvSpPr>
        <p:spPr>
          <a:xfrm>
            <a:off x="695325" y="549276"/>
            <a:ext cx="4325524" cy="2700338"/>
          </a:xfrm>
          <a:solidFill>
            <a:schemeClr val="bg2"/>
          </a:solidFill>
        </p:spPr>
        <p:txBody>
          <a:bodyPr/>
          <a:lstStyle/>
          <a:p>
            <a:r>
              <a:rPr lang="en-GB"/>
              <a:t>Click icon to add picture</a:t>
            </a:r>
            <a:endParaRPr lang="en-US"/>
          </a:p>
        </p:txBody>
      </p:sp>
      <p:sp>
        <p:nvSpPr>
          <p:cNvPr id="9" name="Picture Placeholder 8"/>
          <p:cNvSpPr>
            <a:spLocks noGrp="1"/>
          </p:cNvSpPr>
          <p:nvPr>
            <p:ph type="pic" sz="quarter" idx="16"/>
          </p:nvPr>
        </p:nvSpPr>
        <p:spPr>
          <a:xfrm>
            <a:off x="5195888" y="549276"/>
            <a:ext cx="3421062" cy="2700338"/>
          </a:xfrm>
          <a:solidFill>
            <a:schemeClr val="bg2"/>
          </a:solidFill>
        </p:spPr>
        <p:txBody>
          <a:bodyPr/>
          <a:lstStyle/>
          <a:p>
            <a:r>
              <a:rPr lang="en-GB"/>
              <a:t>Click icon to add picture</a:t>
            </a:r>
            <a:endParaRPr lang="en-US"/>
          </a:p>
        </p:txBody>
      </p:sp>
      <p:sp>
        <p:nvSpPr>
          <p:cNvPr id="10" name="Picture Placeholder 8"/>
          <p:cNvSpPr>
            <a:spLocks noGrp="1"/>
          </p:cNvSpPr>
          <p:nvPr>
            <p:ph type="pic" sz="quarter" idx="17"/>
          </p:nvPr>
        </p:nvSpPr>
        <p:spPr>
          <a:xfrm>
            <a:off x="5195889" y="3429000"/>
            <a:ext cx="6300786" cy="2879725"/>
          </a:xfrm>
          <a:solidFill>
            <a:schemeClr val="bg2"/>
          </a:solidFill>
        </p:spPr>
        <p:txBody>
          <a:bodyPr/>
          <a:lstStyle/>
          <a:p>
            <a:r>
              <a:rPr lang="en-GB"/>
              <a:t>Click icon to add picture</a:t>
            </a:r>
            <a:endParaRPr lang="en-US"/>
          </a:p>
        </p:txBody>
      </p:sp>
      <p:sp>
        <p:nvSpPr>
          <p:cNvPr id="11" name="Picture Placeholder 8"/>
          <p:cNvSpPr>
            <a:spLocks noGrp="1"/>
          </p:cNvSpPr>
          <p:nvPr>
            <p:ph type="pic" sz="quarter" idx="18"/>
          </p:nvPr>
        </p:nvSpPr>
        <p:spPr>
          <a:xfrm>
            <a:off x="8796338" y="549276"/>
            <a:ext cx="2700337" cy="2700338"/>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317337087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p:cSld name="38.Image_Gallery_3">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429000"/>
            <a:ext cx="5400675" cy="2879725"/>
          </a:xfrm>
          <a:solidFill>
            <a:schemeClr val="bg2"/>
          </a:solidFill>
        </p:spPr>
        <p:txBody>
          <a:bodyPr/>
          <a:lstStyle/>
          <a:p>
            <a:r>
              <a:rPr lang="en-GB"/>
              <a:t>Click icon to add picture</a:t>
            </a:r>
            <a:endParaRPr lang="en-US"/>
          </a:p>
        </p:txBody>
      </p:sp>
      <p:sp>
        <p:nvSpPr>
          <p:cNvPr id="8" name="Picture Placeholder 8"/>
          <p:cNvSpPr>
            <a:spLocks noGrp="1"/>
          </p:cNvSpPr>
          <p:nvPr>
            <p:ph type="pic" sz="quarter" idx="15"/>
          </p:nvPr>
        </p:nvSpPr>
        <p:spPr>
          <a:xfrm>
            <a:off x="695324" y="549276"/>
            <a:ext cx="5940425" cy="2700338"/>
          </a:xfrm>
          <a:solidFill>
            <a:schemeClr val="bg2"/>
          </a:solidFill>
        </p:spPr>
        <p:txBody>
          <a:bodyPr/>
          <a:lstStyle/>
          <a:p>
            <a:r>
              <a:rPr lang="en-GB"/>
              <a:t>Click icon to add picture</a:t>
            </a:r>
            <a:endParaRPr lang="en-US"/>
          </a:p>
        </p:txBody>
      </p:sp>
      <p:sp>
        <p:nvSpPr>
          <p:cNvPr id="10" name="Picture Placeholder 8"/>
          <p:cNvSpPr>
            <a:spLocks noGrp="1"/>
          </p:cNvSpPr>
          <p:nvPr>
            <p:ph type="pic" sz="quarter" idx="17"/>
          </p:nvPr>
        </p:nvSpPr>
        <p:spPr>
          <a:xfrm>
            <a:off x="6275387" y="3429001"/>
            <a:ext cx="5221287" cy="2879724"/>
          </a:xfrm>
          <a:solidFill>
            <a:schemeClr val="bg2"/>
          </a:solidFill>
        </p:spPr>
        <p:txBody>
          <a:bodyPr/>
          <a:lstStyle/>
          <a:p>
            <a:r>
              <a:rPr lang="en-GB"/>
              <a:t>Click icon to add picture</a:t>
            </a:r>
            <a:endParaRPr lang="en-US"/>
          </a:p>
        </p:txBody>
      </p:sp>
      <p:sp>
        <p:nvSpPr>
          <p:cNvPr id="11" name="Picture Placeholder 8"/>
          <p:cNvSpPr>
            <a:spLocks noGrp="1"/>
          </p:cNvSpPr>
          <p:nvPr>
            <p:ph type="pic" sz="quarter" idx="18"/>
          </p:nvPr>
        </p:nvSpPr>
        <p:spPr>
          <a:xfrm>
            <a:off x="6816726" y="549276"/>
            <a:ext cx="4679950" cy="2700338"/>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38680696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p:cSld name="39.Image_Gallery_4">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608388"/>
            <a:ext cx="4321175" cy="2700337"/>
          </a:xfrm>
          <a:solidFill>
            <a:schemeClr val="bg2"/>
          </a:solidFill>
        </p:spPr>
        <p:txBody>
          <a:bodyPr/>
          <a:lstStyle/>
          <a:p>
            <a:r>
              <a:rPr lang="en-GB"/>
              <a:t>Click icon to add picture</a:t>
            </a:r>
            <a:endParaRPr lang="en-US"/>
          </a:p>
        </p:txBody>
      </p:sp>
      <p:sp>
        <p:nvSpPr>
          <p:cNvPr id="8" name="Picture Placeholder 8"/>
          <p:cNvSpPr>
            <a:spLocks noGrp="1"/>
          </p:cNvSpPr>
          <p:nvPr>
            <p:ph type="pic" sz="quarter" idx="15"/>
          </p:nvPr>
        </p:nvSpPr>
        <p:spPr>
          <a:xfrm>
            <a:off x="695324" y="549276"/>
            <a:ext cx="3240089" cy="2879724"/>
          </a:xfrm>
          <a:solidFill>
            <a:schemeClr val="bg2"/>
          </a:solidFill>
        </p:spPr>
        <p:txBody>
          <a:bodyPr/>
          <a:lstStyle/>
          <a:p>
            <a:r>
              <a:rPr lang="en-GB"/>
              <a:t>Click icon to add picture</a:t>
            </a:r>
            <a:endParaRPr lang="en-US"/>
          </a:p>
        </p:txBody>
      </p:sp>
      <p:sp>
        <p:nvSpPr>
          <p:cNvPr id="10" name="Picture Placeholder 8"/>
          <p:cNvSpPr>
            <a:spLocks noGrp="1"/>
          </p:cNvSpPr>
          <p:nvPr>
            <p:ph type="pic" sz="quarter" idx="17"/>
          </p:nvPr>
        </p:nvSpPr>
        <p:spPr>
          <a:xfrm>
            <a:off x="8256588" y="3608389"/>
            <a:ext cx="3240086" cy="2700336"/>
          </a:xfrm>
          <a:solidFill>
            <a:schemeClr val="bg2"/>
          </a:solidFill>
        </p:spPr>
        <p:txBody>
          <a:bodyPr/>
          <a:lstStyle/>
          <a:p>
            <a:r>
              <a:rPr lang="en-GB"/>
              <a:t>Click icon to add picture</a:t>
            </a:r>
            <a:endParaRPr lang="en-US"/>
          </a:p>
        </p:txBody>
      </p:sp>
      <p:sp>
        <p:nvSpPr>
          <p:cNvPr id="11" name="Picture Placeholder 8"/>
          <p:cNvSpPr>
            <a:spLocks noGrp="1"/>
          </p:cNvSpPr>
          <p:nvPr>
            <p:ph type="pic" sz="quarter" idx="18"/>
          </p:nvPr>
        </p:nvSpPr>
        <p:spPr>
          <a:xfrm>
            <a:off x="6816726" y="549276"/>
            <a:ext cx="4679950" cy="2879724"/>
          </a:xfrm>
          <a:solidFill>
            <a:schemeClr val="bg2"/>
          </a:solidFill>
        </p:spPr>
        <p:txBody>
          <a:bodyPr/>
          <a:lstStyle/>
          <a:p>
            <a:r>
              <a:rPr lang="en-GB"/>
              <a:t>Click icon to add picture</a:t>
            </a:r>
            <a:endParaRPr lang="en-US"/>
          </a:p>
        </p:txBody>
      </p:sp>
      <p:sp>
        <p:nvSpPr>
          <p:cNvPr id="9" name="Picture Placeholder 8"/>
          <p:cNvSpPr>
            <a:spLocks noGrp="1"/>
          </p:cNvSpPr>
          <p:nvPr>
            <p:ph type="pic" sz="quarter" idx="19"/>
          </p:nvPr>
        </p:nvSpPr>
        <p:spPr>
          <a:xfrm>
            <a:off x="4116388" y="549276"/>
            <a:ext cx="2519362" cy="2879724"/>
          </a:xfrm>
          <a:solidFill>
            <a:schemeClr val="bg2"/>
          </a:solidFill>
        </p:spPr>
        <p:txBody>
          <a:bodyPr/>
          <a:lstStyle/>
          <a:p>
            <a:r>
              <a:rPr lang="en-GB"/>
              <a:t>Click icon to add picture</a:t>
            </a:r>
            <a:endParaRPr lang="en-US"/>
          </a:p>
        </p:txBody>
      </p:sp>
      <p:sp>
        <p:nvSpPr>
          <p:cNvPr id="12" name="Picture Placeholder 8"/>
          <p:cNvSpPr>
            <a:spLocks noGrp="1"/>
          </p:cNvSpPr>
          <p:nvPr>
            <p:ph type="pic" sz="quarter" idx="20"/>
          </p:nvPr>
        </p:nvSpPr>
        <p:spPr>
          <a:xfrm>
            <a:off x="5195888" y="3608388"/>
            <a:ext cx="2879725" cy="2700336"/>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338864230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p:cSld name="40.Image_Gallery_5">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789362"/>
            <a:ext cx="2339975" cy="2519363"/>
          </a:xfrm>
          <a:solidFill>
            <a:schemeClr val="bg2"/>
          </a:solidFill>
        </p:spPr>
        <p:txBody>
          <a:bodyPr/>
          <a:lstStyle/>
          <a:p>
            <a:r>
              <a:rPr lang="en-GB"/>
              <a:t>Click icon to add picture</a:t>
            </a:r>
            <a:endParaRPr lang="en-US"/>
          </a:p>
        </p:txBody>
      </p:sp>
      <p:sp>
        <p:nvSpPr>
          <p:cNvPr id="8" name="Picture Placeholder 8"/>
          <p:cNvSpPr>
            <a:spLocks noGrp="1"/>
          </p:cNvSpPr>
          <p:nvPr>
            <p:ph type="pic" sz="quarter" idx="15"/>
          </p:nvPr>
        </p:nvSpPr>
        <p:spPr>
          <a:xfrm>
            <a:off x="695324" y="549275"/>
            <a:ext cx="3240089" cy="3059113"/>
          </a:xfrm>
          <a:solidFill>
            <a:schemeClr val="bg2"/>
          </a:solidFill>
        </p:spPr>
        <p:txBody>
          <a:bodyPr/>
          <a:lstStyle/>
          <a:p>
            <a:r>
              <a:rPr lang="en-GB"/>
              <a:t>Click icon to add picture</a:t>
            </a:r>
            <a:endParaRPr lang="en-US"/>
          </a:p>
        </p:txBody>
      </p:sp>
      <p:sp>
        <p:nvSpPr>
          <p:cNvPr id="10" name="Picture Placeholder 8"/>
          <p:cNvSpPr>
            <a:spLocks noGrp="1"/>
          </p:cNvSpPr>
          <p:nvPr>
            <p:ph type="pic" sz="quarter" idx="17"/>
          </p:nvPr>
        </p:nvSpPr>
        <p:spPr>
          <a:xfrm>
            <a:off x="6637338" y="3789363"/>
            <a:ext cx="4859335" cy="2519362"/>
          </a:xfrm>
          <a:solidFill>
            <a:schemeClr val="bg2"/>
          </a:solidFill>
        </p:spPr>
        <p:txBody>
          <a:bodyPr/>
          <a:lstStyle/>
          <a:p>
            <a:r>
              <a:rPr lang="en-GB"/>
              <a:t>Click icon to add picture</a:t>
            </a:r>
            <a:endParaRPr lang="en-US"/>
          </a:p>
        </p:txBody>
      </p:sp>
      <p:sp>
        <p:nvSpPr>
          <p:cNvPr id="11" name="Picture Placeholder 8"/>
          <p:cNvSpPr>
            <a:spLocks noGrp="1"/>
          </p:cNvSpPr>
          <p:nvPr>
            <p:ph type="pic" sz="quarter" idx="18"/>
          </p:nvPr>
        </p:nvSpPr>
        <p:spPr>
          <a:xfrm>
            <a:off x="8975726" y="549275"/>
            <a:ext cx="2520950" cy="3059113"/>
          </a:xfrm>
          <a:solidFill>
            <a:schemeClr val="bg2"/>
          </a:solidFill>
        </p:spPr>
        <p:txBody>
          <a:bodyPr/>
          <a:lstStyle/>
          <a:p>
            <a:r>
              <a:rPr lang="en-GB"/>
              <a:t>Click icon to add picture</a:t>
            </a:r>
            <a:endParaRPr lang="en-US"/>
          </a:p>
        </p:txBody>
      </p:sp>
      <p:sp>
        <p:nvSpPr>
          <p:cNvPr id="9" name="Picture Placeholder 8"/>
          <p:cNvSpPr>
            <a:spLocks noGrp="1"/>
          </p:cNvSpPr>
          <p:nvPr>
            <p:ph type="pic" sz="quarter" idx="19"/>
          </p:nvPr>
        </p:nvSpPr>
        <p:spPr>
          <a:xfrm>
            <a:off x="4116388" y="549275"/>
            <a:ext cx="4679950" cy="3059113"/>
          </a:xfrm>
          <a:solidFill>
            <a:schemeClr val="bg2"/>
          </a:solidFill>
        </p:spPr>
        <p:txBody>
          <a:bodyPr/>
          <a:lstStyle/>
          <a:p>
            <a:r>
              <a:rPr lang="en-GB"/>
              <a:t>Click icon to add picture</a:t>
            </a:r>
            <a:endParaRPr lang="en-US"/>
          </a:p>
        </p:txBody>
      </p:sp>
      <p:sp>
        <p:nvSpPr>
          <p:cNvPr id="12" name="Picture Placeholder 8"/>
          <p:cNvSpPr>
            <a:spLocks noGrp="1"/>
          </p:cNvSpPr>
          <p:nvPr>
            <p:ph type="pic" sz="quarter" idx="20"/>
          </p:nvPr>
        </p:nvSpPr>
        <p:spPr>
          <a:xfrm>
            <a:off x="3216276" y="3789362"/>
            <a:ext cx="3240087" cy="2519362"/>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263654438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p:cSld name="41.Image_Gallery_6">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549276"/>
            <a:ext cx="3600450" cy="5759450"/>
          </a:xfrm>
          <a:solidFill>
            <a:schemeClr val="bg2"/>
          </a:solidFill>
        </p:spPr>
        <p:txBody>
          <a:bodyPr/>
          <a:lstStyle/>
          <a:p>
            <a:r>
              <a:rPr lang="en-GB"/>
              <a:t>Click icon to add picture</a:t>
            </a:r>
            <a:endParaRPr lang="en-US"/>
          </a:p>
        </p:txBody>
      </p:sp>
      <p:sp>
        <p:nvSpPr>
          <p:cNvPr id="10" name="Picture Placeholder 8"/>
          <p:cNvSpPr>
            <a:spLocks noGrp="1"/>
          </p:cNvSpPr>
          <p:nvPr>
            <p:ph type="pic" sz="quarter" idx="17"/>
          </p:nvPr>
        </p:nvSpPr>
        <p:spPr>
          <a:xfrm>
            <a:off x="8075613" y="3789363"/>
            <a:ext cx="3421060" cy="2519362"/>
          </a:xfrm>
          <a:solidFill>
            <a:schemeClr val="bg2"/>
          </a:solidFill>
        </p:spPr>
        <p:txBody>
          <a:bodyPr/>
          <a:lstStyle/>
          <a:p>
            <a:r>
              <a:rPr lang="en-GB"/>
              <a:t>Click icon to add picture</a:t>
            </a:r>
            <a:endParaRPr lang="en-US"/>
          </a:p>
        </p:txBody>
      </p:sp>
      <p:sp>
        <p:nvSpPr>
          <p:cNvPr id="11" name="Picture Placeholder 8"/>
          <p:cNvSpPr>
            <a:spLocks noGrp="1"/>
          </p:cNvSpPr>
          <p:nvPr>
            <p:ph type="pic" sz="quarter" idx="18"/>
          </p:nvPr>
        </p:nvSpPr>
        <p:spPr>
          <a:xfrm>
            <a:off x="8796338" y="549275"/>
            <a:ext cx="2700338" cy="3059113"/>
          </a:xfrm>
          <a:solidFill>
            <a:schemeClr val="bg2"/>
          </a:solidFill>
        </p:spPr>
        <p:txBody>
          <a:bodyPr/>
          <a:lstStyle/>
          <a:p>
            <a:r>
              <a:rPr lang="en-GB"/>
              <a:t>Click icon to add picture</a:t>
            </a:r>
            <a:endParaRPr lang="en-US"/>
          </a:p>
        </p:txBody>
      </p:sp>
      <p:sp>
        <p:nvSpPr>
          <p:cNvPr id="9" name="Picture Placeholder 8"/>
          <p:cNvSpPr>
            <a:spLocks noGrp="1"/>
          </p:cNvSpPr>
          <p:nvPr>
            <p:ph type="pic" sz="quarter" idx="19"/>
          </p:nvPr>
        </p:nvSpPr>
        <p:spPr>
          <a:xfrm>
            <a:off x="4475162" y="549275"/>
            <a:ext cx="4141787" cy="3059113"/>
          </a:xfrm>
          <a:solidFill>
            <a:schemeClr val="bg2"/>
          </a:solidFill>
        </p:spPr>
        <p:txBody>
          <a:bodyPr/>
          <a:lstStyle/>
          <a:p>
            <a:r>
              <a:rPr lang="en-GB"/>
              <a:t>Click icon to add picture</a:t>
            </a:r>
            <a:endParaRPr lang="en-US"/>
          </a:p>
        </p:txBody>
      </p:sp>
      <p:sp>
        <p:nvSpPr>
          <p:cNvPr id="12" name="Picture Placeholder 8"/>
          <p:cNvSpPr>
            <a:spLocks noGrp="1"/>
          </p:cNvSpPr>
          <p:nvPr>
            <p:ph type="pic" sz="quarter" idx="20"/>
          </p:nvPr>
        </p:nvSpPr>
        <p:spPr>
          <a:xfrm>
            <a:off x="4475163" y="3789362"/>
            <a:ext cx="3421062" cy="2519362"/>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269812654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p:cSld name="42.Full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12192000" cy="6858001"/>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5" y="6140468"/>
            <a:ext cx="10801350" cy="531795"/>
          </a:xfrm>
        </p:spPr>
        <p:txBody>
          <a:bodyPr>
            <a:normAutofit/>
          </a:bodyPr>
          <a:lstStyle>
            <a:lvl1pPr>
              <a:defRPr sz="1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19107825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p:cSld name="43.Title_With_Widescreen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6" y="1628776"/>
            <a:ext cx="10801348" cy="467995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14020799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p:cSld name="44.Title_With_Image_Gallery_2">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6" y="1628776"/>
            <a:ext cx="7200899" cy="4679950"/>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p:txBody>
          <a:bodyPr/>
          <a:lstStyle/>
          <a:p>
            <a:r>
              <a:rPr lang="en-US" dirty="0"/>
              <a:t>CLICK TO EDIT MASTER TITLE STYLE</a:t>
            </a:r>
          </a:p>
        </p:txBody>
      </p:sp>
      <p:sp>
        <p:nvSpPr>
          <p:cNvPr id="4" name="Picture Placeholder 8"/>
          <p:cNvSpPr>
            <a:spLocks noGrp="1"/>
          </p:cNvSpPr>
          <p:nvPr>
            <p:ph type="pic" sz="quarter" idx="15"/>
          </p:nvPr>
        </p:nvSpPr>
        <p:spPr>
          <a:xfrm>
            <a:off x="8075613" y="3789363"/>
            <a:ext cx="3421061" cy="2519362"/>
          </a:xfrm>
          <a:solidFill>
            <a:schemeClr val="bg2"/>
          </a:solidFill>
        </p:spPr>
        <p:txBody>
          <a:bodyPr/>
          <a:lstStyle/>
          <a:p>
            <a:r>
              <a:rPr lang="en-GB"/>
              <a:t>Click icon to add picture</a:t>
            </a:r>
            <a:endParaRPr lang="en-US"/>
          </a:p>
        </p:txBody>
      </p:sp>
      <p:sp>
        <p:nvSpPr>
          <p:cNvPr id="5" name="Picture Placeholder 8"/>
          <p:cNvSpPr>
            <a:spLocks noGrp="1"/>
          </p:cNvSpPr>
          <p:nvPr>
            <p:ph type="pic" sz="quarter" idx="16"/>
          </p:nvPr>
        </p:nvSpPr>
        <p:spPr>
          <a:xfrm>
            <a:off x="8075614" y="1628775"/>
            <a:ext cx="3421061" cy="1979613"/>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12902938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5.Text_With_Image_Gallery">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55575" y="3789362"/>
            <a:ext cx="4860925" cy="2879725"/>
          </a:xfrm>
          <a:solidFill>
            <a:schemeClr val="bg2"/>
          </a:solidFill>
        </p:spPr>
        <p:txBody>
          <a:bodyPr/>
          <a:lstStyle/>
          <a:p>
            <a:endParaRPr lang="en-US"/>
          </a:p>
        </p:txBody>
      </p:sp>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5"/>
          </p:nvPr>
        </p:nvSpPr>
        <p:spPr>
          <a:xfrm>
            <a:off x="159924" y="1628775"/>
            <a:ext cx="4860925" cy="1979613"/>
          </a:xfrm>
          <a:solidFill>
            <a:schemeClr val="bg2"/>
          </a:solidFill>
        </p:spPr>
        <p:txBody>
          <a:bodyPr/>
          <a:lstStyle/>
          <a:p>
            <a:endParaRPr lang="en-US"/>
          </a:p>
        </p:txBody>
      </p:sp>
      <p:sp>
        <p:nvSpPr>
          <p:cNvPr id="9" name="Picture Placeholder 8"/>
          <p:cNvSpPr>
            <a:spLocks noGrp="1"/>
          </p:cNvSpPr>
          <p:nvPr>
            <p:ph type="pic" sz="quarter" idx="16"/>
          </p:nvPr>
        </p:nvSpPr>
        <p:spPr>
          <a:xfrm>
            <a:off x="5195888" y="1628775"/>
            <a:ext cx="3421062" cy="5040313"/>
          </a:xfrm>
          <a:solidFill>
            <a:schemeClr val="bg2"/>
          </a:solidFill>
        </p:spPr>
        <p:txBody>
          <a:bodyPr/>
          <a:lstStyle/>
          <a:p>
            <a:endParaRPr lang="en-US"/>
          </a:p>
        </p:txBody>
      </p:sp>
      <p:sp>
        <p:nvSpPr>
          <p:cNvPr id="10" name="Picture Placeholder 8"/>
          <p:cNvSpPr>
            <a:spLocks noGrp="1"/>
          </p:cNvSpPr>
          <p:nvPr>
            <p:ph type="pic" sz="quarter" idx="17"/>
          </p:nvPr>
        </p:nvSpPr>
        <p:spPr>
          <a:xfrm>
            <a:off x="8796337" y="3789363"/>
            <a:ext cx="3240087" cy="2879724"/>
          </a:xfrm>
          <a:solidFill>
            <a:schemeClr val="bg2"/>
          </a:solidFill>
        </p:spPr>
        <p:txBody>
          <a:bodyPr/>
          <a:lstStyle/>
          <a:p>
            <a:endParaRPr lang="en-US"/>
          </a:p>
        </p:txBody>
      </p:sp>
      <p:sp>
        <p:nvSpPr>
          <p:cNvPr id="11" name="Picture Placeholder 8"/>
          <p:cNvSpPr>
            <a:spLocks noGrp="1"/>
          </p:cNvSpPr>
          <p:nvPr>
            <p:ph type="pic" sz="quarter" idx="18"/>
          </p:nvPr>
        </p:nvSpPr>
        <p:spPr>
          <a:xfrm>
            <a:off x="8796338" y="1628775"/>
            <a:ext cx="3240087" cy="1979613"/>
          </a:xfrm>
          <a:solidFill>
            <a:schemeClr val="bg2"/>
          </a:solidFill>
        </p:spPr>
        <p:txBody>
          <a:bodyPr/>
          <a:lstStyle/>
          <a:p>
            <a:endParaRPr lang="en-US"/>
          </a:p>
        </p:txBody>
      </p:sp>
    </p:spTree>
    <p:extLst>
      <p:ext uri="{BB962C8B-B14F-4D97-AF65-F5344CB8AC3E}">
        <p14:creationId xmlns:p14="http://schemas.microsoft.com/office/powerpoint/2010/main" val="205895594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p:cSld name="45.Title_With_Image_Gallery_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695325" y="1628775"/>
            <a:ext cx="5221288" cy="4679950"/>
          </a:xfrm>
          <a:solidFill>
            <a:schemeClr val="bg2"/>
          </a:solidFill>
        </p:spPr>
        <p:txBody>
          <a:bodyPr/>
          <a:lstStyle/>
          <a:p>
            <a:r>
              <a:rPr lang="en-GB"/>
              <a:t>Click icon to add picture</a:t>
            </a:r>
            <a:endParaRPr lang="en-US"/>
          </a:p>
        </p:txBody>
      </p:sp>
      <p:sp>
        <p:nvSpPr>
          <p:cNvPr id="9" name="Picture Placeholder 8"/>
          <p:cNvSpPr>
            <a:spLocks noGrp="1"/>
          </p:cNvSpPr>
          <p:nvPr>
            <p:ph type="pic" sz="quarter" idx="14"/>
          </p:nvPr>
        </p:nvSpPr>
        <p:spPr>
          <a:xfrm>
            <a:off x="6096000" y="1628775"/>
            <a:ext cx="5400675" cy="1800225"/>
          </a:xfrm>
          <a:solidFill>
            <a:schemeClr val="bg2"/>
          </a:solidFill>
        </p:spPr>
        <p:txBody>
          <a:bodyPr/>
          <a:lstStyle/>
          <a:p>
            <a:r>
              <a:rPr lang="en-GB"/>
              <a:t>Click icon to add picture</a:t>
            </a:r>
            <a:endParaRPr lang="en-US"/>
          </a:p>
        </p:txBody>
      </p:sp>
      <p:sp>
        <p:nvSpPr>
          <p:cNvPr id="7" name="Picture Placeholder 8"/>
          <p:cNvSpPr>
            <a:spLocks noGrp="1"/>
          </p:cNvSpPr>
          <p:nvPr>
            <p:ph type="pic" sz="quarter" idx="15"/>
          </p:nvPr>
        </p:nvSpPr>
        <p:spPr>
          <a:xfrm>
            <a:off x="6096000" y="3608388"/>
            <a:ext cx="2700338" cy="2700337"/>
          </a:xfrm>
          <a:solidFill>
            <a:schemeClr val="bg2"/>
          </a:solidFill>
        </p:spPr>
        <p:txBody>
          <a:bodyPr/>
          <a:lstStyle/>
          <a:p>
            <a:r>
              <a:rPr lang="en-GB"/>
              <a:t>Click icon to add picture</a:t>
            </a:r>
            <a:endParaRPr lang="en-US"/>
          </a:p>
        </p:txBody>
      </p:sp>
      <p:sp>
        <p:nvSpPr>
          <p:cNvPr id="10" name="Picture Placeholder 8"/>
          <p:cNvSpPr>
            <a:spLocks noGrp="1"/>
          </p:cNvSpPr>
          <p:nvPr>
            <p:ph type="pic" sz="quarter" idx="16"/>
          </p:nvPr>
        </p:nvSpPr>
        <p:spPr>
          <a:xfrm>
            <a:off x="8975724" y="3608388"/>
            <a:ext cx="2520951" cy="2700337"/>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241983011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p:cSld name="46.Title_With_Image_Gallery_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1" y="1628774"/>
            <a:ext cx="5016500" cy="5229225"/>
          </a:xfrm>
          <a:solidFill>
            <a:schemeClr val="bg2"/>
          </a:solidFill>
        </p:spPr>
        <p:txBody>
          <a:bodyPr/>
          <a:lstStyle/>
          <a:p>
            <a:r>
              <a:rPr lang="en-GB"/>
              <a:t>Click icon to add picture</a:t>
            </a:r>
            <a:endParaRPr lang="en-US"/>
          </a:p>
        </p:txBody>
      </p:sp>
      <p:sp>
        <p:nvSpPr>
          <p:cNvPr id="9" name="Picture Placeholder 8"/>
          <p:cNvSpPr>
            <a:spLocks noGrp="1"/>
          </p:cNvSpPr>
          <p:nvPr>
            <p:ph type="pic" sz="quarter" idx="14"/>
          </p:nvPr>
        </p:nvSpPr>
        <p:spPr>
          <a:xfrm>
            <a:off x="5195890" y="1628775"/>
            <a:ext cx="3600448" cy="1979613"/>
          </a:xfrm>
          <a:solidFill>
            <a:schemeClr val="bg2"/>
          </a:solidFill>
        </p:spPr>
        <p:txBody>
          <a:bodyPr/>
          <a:lstStyle/>
          <a:p>
            <a:r>
              <a:rPr lang="en-GB"/>
              <a:t>Click icon to add picture</a:t>
            </a:r>
            <a:endParaRPr lang="en-US"/>
          </a:p>
        </p:txBody>
      </p:sp>
      <p:sp>
        <p:nvSpPr>
          <p:cNvPr id="7" name="Picture Placeholder 8"/>
          <p:cNvSpPr>
            <a:spLocks noGrp="1"/>
          </p:cNvSpPr>
          <p:nvPr>
            <p:ph type="pic" sz="quarter" idx="15"/>
          </p:nvPr>
        </p:nvSpPr>
        <p:spPr>
          <a:xfrm>
            <a:off x="5195887" y="3789362"/>
            <a:ext cx="3600451" cy="3068637"/>
          </a:xfrm>
          <a:solidFill>
            <a:schemeClr val="bg2"/>
          </a:solidFill>
        </p:spPr>
        <p:txBody>
          <a:bodyPr/>
          <a:lstStyle/>
          <a:p>
            <a:r>
              <a:rPr lang="en-GB"/>
              <a:t>Click icon to add picture</a:t>
            </a:r>
            <a:endParaRPr lang="en-US"/>
          </a:p>
        </p:txBody>
      </p:sp>
      <p:sp>
        <p:nvSpPr>
          <p:cNvPr id="10" name="Picture Placeholder 8"/>
          <p:cNvSpPr>
            <a:spLocks noGrp="1"/>
          </p:cNvSpPr>
          <p:nvPr>
            <p:ph type="pic" sz="quarter" idx="16"/>
          </p:nvPr>
        </p:nvSpPr>
        <p:spPr>
          <a:xfrm>
            <a:off x="8975725" y="1628775"/>
            <a:ext cx="3216276" cy="5229225"/>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308287170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p:cSld name="47.Title_With_Full_Bleed_Widescreen_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Slide Number Placeholder 5"/>
          <p:cNvSpPr>
            <a:spLocks noGrp="1"/>
          </p:cNvSpPr>
          <p:nvPr>
            <p:ph type="sldNum" sz="quarter" idx="12"/>
          </p:nvPr>
        </p:nvSpPr>
        <p:spPr>
          <a:xfrm>
            <a:off x="695325" y="6160675"/>
            <a:ext cx="10801350" cy="360363"/>
          </a:xfrm>
          <a:prstGeom prst="rect">
            <a:avLst/>
          </a:prstGeom>
        </p:spPr>
        <p:txBody>
          <a:bodyPr/>
          <a:lstStyle/>
          <a:p>
            <a:fld id="{5B8E0428-9580-9F48-BD8B-8376B6F02898}" type="slidenum">
              <a:rPr lang="en-US" smtClean="0"/>
              <a:t>‹#›</a:t>
            </a:fld>
            <a:endParaRPr lang="en-US"/>
          </a:p>
        </p:txBody>
      </p:sp>
      <p:sp>
        <p:nvSpPr>
          <p:cNvPr id="9" name="Picture Placeholder 8"/>
          <p:cNvSpPr>
            <a:spLocks noGrp="1"/>
          </p:cNvSpPr>
          <p:nvPr>
            <p:ph type="pic" sz="quarter" idx="13"/>
          </p:nvPr>
        </p:nvSpPr>
        <p:spPr>
          <a:xfrm>
            <a:off x="0" y="1628775"/>
            <a:ext cx="12191999" cy="5229225"/>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308756794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p:cSld name="48.Title_With_Two_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695325" y="1628775"/>
            <a:ext cx="5221288" cy="4679950"/>
          </a:xfrm>
          <a:solidFill>
            <a:schemeClr val="bg2"/>
          </a:solidFill>
        </p:spPr>
        <p:txBody>
          <a:bodyPr/>
          <a:lstStyle/>
          <a:p>
            <a:r>
              <a:rPr lang="en-GB"/>
              <a:t>Click icon to add picture</a:t>
            </a:r>
            <a:endParaRPr lang="en-US"/>
          </a:p>
        </p:txBody>
      </p:sp>
      <p:sp>
        <p:nvSpPr>
          <p:cNvPr id="9" name="Picture Placeholder 8"/>
          <p:cNvSpPr>
            <a:spLocks noGrp="1"/>
          </p:cNvSpPr>
          <p:nvPr>
            <p:ph type="pic" sz="quarter" idx="14"/>
          </p:nvPr>
        </p:nvSpPr>
        <p:spPr>
          <a:xfrm>
            <a:off x="6275387" y="1628775"/>
            <a:ext cx="5221288" cy="4679950"/>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106619697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p:cSld name="49.Title_With_Three_Images_And_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515938" y="1627981"/>
            <a:ext cx="3600450" cy="3960813"/>
          </a:xfrm>
          <a:solidFill>
            <a:schemeClr val="bg2"/>
          </a:solidFill>
        </p:spPr>
        <p:txBody>
          <a:bodyPr/>
          <a:lstStyle/>
          <a:p>
            <a:r>
              <a:rPr lang="en-GB"/>
              <a:t>Click icon to add picture</a:t>
            </a:r>
            <a:endParaRPr lang="en-US"/>
          </a:p>
        </p:txBody>
      </p:sp>
      <p:sp>
        <p:nvSpPr>
          <p:cNvPr id="15" name="Text Placeholder 7"/>
          <p:cNvSpPr>
            <a:spLocks noGrp="1"/>
          </p:cNvSpPr>
          <p:nvPr>
            <p:ph type="body" sz="quarter" idx="14"/>
          </p:nvPr>
        </p:nvSpPr>
        <p:spPr>
          <a:xfrm>
            <a:off x="515938" y="5769769"/>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16" name="Picture Placeholder 8"/>
          <p:cNvSpPr>
            <a:spLocks noGrp="1"/>
          </p:cNvSpPr>
          <p:nvPr>
            <p:ph type="pic" sz="quarter" idx="15"/>
          </p:nvPr>
        </p:nvSpPr>
        <p:spPr>
          <a:xfrm>
            <a:off x="4295775" y="1627981"/>
            <a:ext cx="3600450" cy="3960813"/>
          </a:xfrm>
          <a:solidFill>
            <a:schemeClr val="bg2"/>
          </a:solidFill>
        </p:spPr>
        <p:txBody>
          <a:bodyPr/>
          <a:lstStyle/>
          <a:p>
            <a:r>
              <a:rPr lang="en-GB"/>
              <a:t>Click icon to add picture</a:t>
            </a:r>
            <a:endParaRPr lang="en-US"/>
          </a:p>
        </p:txBody>
      </p:sp>
      <p:sp>
        <p:nvSpPr>
          <p:cNvPr id="17" name="Text Placeholder 7"/>
          <p:cNvSpPr>
            <a:spLocks noGrp="1"/>
          </p:cNvSpPr>
          <p:nvPr>
            <p:ph type="body" sz="quarter" idx="16"/>
          </p:nvPr>
        </p:nvSpPr>
        <p:spPr>
          <a:xfrm>
            <a:off x="4295775" y="5769769"/>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18" name="Picture Placeholder 8"/>
          <p:cNvSpPr>
            <a:spLocks noGrp="1"/>
          </p:cNvSpPr>
          <p:nvPr>
            <p:ph type="pic" sz="quarter" idx="17"/>
          </p:nvPr>
        </p:nvSpPr>
        <p:spPr>
          <a:xfrm>
            <a:off x="8075613" y="1627981"/>
            <a:ext cx="3600450" cy="3960813"/>
          </a:xfrm>
          <a:solidFill>
            <a:schemeClr val="bg2"/>
          </a:solidFill>
        </p:spPr>
        <p:txBody>
          <a:bodyPr/>
          <a:lstStyle/>
          <a:p>
            <a:r>
              <a:rPr lang="en-GB"/>
              <a:t>Click icon to add picture</a:t>
            </a:r>
            <a:endParaRPr lang="en-US"/>
          </a:p>
        </p:txBody>
      </p:sp>
      <p:sp>
        <p:nvSpPr>
          <p:cNvPr id="19" name="Text Placeholder 7"/>
          <p:cNvSpPr>
            <a:spLocks noGrp="1"/>
          </p:cNvSpPr>
          <p:nvPr>
            <p:ph type="body" sz="quarter" idx="18"/>
          </p:nvPr>
        </p:nvSpPr>
        <p:spPr>
          <a:xfrm>
            <a:off x="8075613" y="5768975"/>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279200389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p:cSld name="50.Title_With_Three_Images_And_Tex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8" y="3942412"/>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515938" y="4516942"/>
            <a:ext cx="3600450" cy="1791783"/>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Picture Placeholder 8"/>
          <p:cNvSpPr>
            <a:spLocks noGrp="1"/>
          </p:cNvSpPr>
          <p:nvPr>
            <p:ph type="pic" sz="quarter" idx="13"/>
          </p:nvPr>
        </p:nvSpPr>
        <p:spPr>
          <a:xfrm>
            <a:off x="515938" y="1627982"/>
            <a:ext cx="3600450" cy="2161381"/>
          </a:xfrm>
          <a:solidFill>
            <a:schemeClr val="bg2"/>
          </a:solidFill>
        </p:spPr>
        <p:txBody>
          <a:bodyPr/>
          <a:lstStyle/>
          <a:p>
            <a:r>
              <a:rPr lang="en-GB"/>
              <a:t>Click icon to add picture</a:t>
            </a:r>
            <a:endParaRPr lang="en-US"/>
          </a:p>
        </p:txBody>
      </p:sp>
      <p:sp>
        <p:nvSpPr>
          <p:cNvPr id="11" name="Picture Placeholder 8"/>
          <p:cNvSpPr>
            <a:spLocks noGrp="1"/>
          </p:cNvSpPr>
          <p:nvPr>
            <p:ph type="pic" sz="quarter" idx="15"/>
          </p:nvPr>
        </p:nvSpPr>
        <p:spPr>
          <a:xfrm>
            <a:off x="4295775" y="1627982"/>
            <a:ext cx="3600450" cy="2161381"/>
          </a:xfrm>
          <a:solidFill>
            <a:schemeClr val="bg2"/>
          </a:solidFill>
        </p:spPr>
        <p:txBody>
          <a:bodyPr/>
          <a:lstStyle/>
          <a:p>
            <a:r>
              <a:rPr lang="en-GB"/>
              <a:t>Click icon to add picture</a:t>
            </a:r>
            <a:endParaRPr lang="en-US"/>
          </a:p>
        </p:txBody>
      </p:sp>
      <p:sp>
        <p:nvSpPr>
          <p:cNvPr id="12" name="Picture Placeholder 8"/>
          <p:cNvSpPr>
            <a:spLocks noGrp="1"/>
          </p:cNvSpPr>
          <p:nvPr>
            <p:ph type="pic" sz="quarter" idx="17"/>
          </p:nvPr>
        </p:nvSpPr>
        <p:spPr>
          <a:xfrm>
            <a:off x="8075613" y="1627982"/>
            <a:ext cx="3600450" cy="2161381"/>
          </a:xfrm>
          <a:solidFill>
            <a:schemeClr val="bg2"/>
          </a:solidFill>
        </p:spPr>
        <p:txBody>
          <a:bodyPr/>
          <a:lstStyle/>
          <a:p>
            <a:r>
              <a:rPr lang="en-GB"/>
              <a:t>Click icon to add picture</a:t>
            </a:r>
            <a:endParaRPr lang="en-US"/>
          </a:p>
        </p:txBody>
      </p:sp>
      <p:sp>
        <p:nvSpPr>
          <p:cNvPr id="15"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16" name="Text Placeholder 2"/>
          <p:cNvSpPr>
            <a:spLocks noGrp="1"/>
          </p:cNvSpPr>
          <p:nvPr>
            <p:ph type="body" idx="18"/>
          </p:nvPr>
        </p:nvSpPr>
        <p:spPr>
          <a:xfrm>
            <a:off x="4295775" y="3942412"/>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7" name="Content Placeholder 3"/>
          <p:cNvSpPr>
            <a:spLocks noGrp="1"/>
          </p:cNvSpPr>
          <p:nvPr>
            <p:ph sz="half" idx="19"/>
          </p:nvPr>
        </p:nvSpPr>
        <p:spPr>
          <a:xfrm>
            <a:off x="4295775" y="4516942"/>
            <a:ext cx="3600450" cy="1791783"/>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8" name="Text Placeholder 2"/>
          <p:cNvSpPr>
            <a:spLocks noGrp="1"/>
          </p:cNvSpPr>
          <p:nvPr>
            <p:ph type="body" idx="20"/>
          </p:nvPr>
        </p:nvSpPr>
        <p:spPr>
          <a:xfrm>
            <a:off x="8075612" y="3942412"/>
            <a:ext cx="3600451"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Content Placeholder 3"/>
          <p:cNvSpPr>
            <a:spLocks noGrp="1"/>
          </p:cNvSpPr>
          <p:nvPr>
            <p:ph sz="half" idx="21"/>
          </p:nvPr>
        </p:nvSpPr>
        <p:spPr>
          <a:xfrm>
            <a:off x="8075612" y="4516942"/>
            <a:ext cx="3600451" cy="1791783"/>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91027723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p:cSld name="51.Title_With_Two_Images_And_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695325" y="1627981"/>
            <a:ext cx="5221287" cy="3960813"/>
          </a:xfrm>
          <a:solidFill>
            <a:schemeClr val="bg2"/>
          </a:solidFill>
        </p:spPr>
        <p:txBody>
          <a:bodyPr/>
          <a:lstStyle/>
          <a:p>
            <a:r>
              <a:rPr lang="en-GB"/>
              <a:t>Click icon to add picture</a:t>
            </a:r>
            <a:endParaRPr lang="en-US"/>
          </a:p>
        </p:txBody>
      </p:sp>
      <p:sp>
        <p:nvSpPr>
          <p:cNvPr id="15" name="Text Placeholder 7"/>
          <p:cNvSpPr>
            <a:spLocks noGrp="1"/>
          </p:cNvSpPr>
          <p:nvPr>
            <p:ph type="body" sz="quarter" idx="14"/>
          </p:nvPr>
        </p:nvSpPr>
        <p:spPr>
          <a:xfrm>
            <a:off x="695325" y="5769769"/>
            <a:ext cx="5221287"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18" name="Picture Placeholder 8"/>
          <p:cNvSpPr>
            <a:spLocks noGrp="1"/>
          </p:cNvSpPr>
          <p:nvPr>
            <p:ph type="pic" sz="quarter" idx="17"/>
          </p:nvPr>
        </p:nvSpPr>
        <p:spPr>
          <a:xfrm>
            <a:off x="6275388" y="1627981"/>
            <a:ext cx="5221287" cy="3960813"/>
          </a:xfrm>
          <a:solidFill>
            <a:schemeClr val="bg2"/>
          </a:solidFill>
        </p:spPr>
        <p:txBody>
          <a:bodyPr/>
          <a:lstStyle/>
          <a:p>
            <a:r>
              <a:rPr lang="en-GB"/>
              <a:t>Click icon to add picture</a:t>
            </a:r>
            <a:endParaRPr lang="en-US"/>
          </a:p>
        </p:txBody>
      </p:sp>
      <p:sp>
        <p:nvSpPr>
          <p:cNvPr id="19" name="Text Placeholder 7"/>
          <p:cNvSpPr>
            <a:spLocks noGrp="1"/>
          </p:cNvSpPr>
          <p:nvPr>
            <p:ph type="body" sz="quarter" idx="18"/>
          </p:nvPr>
        </p:nvSpPr>
        <p:spPr>
          <a:xfrm>
            <a:off x="6275388" y="5768975"/>
            <a:ext cx="5221287"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290062607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p:cSld name="52.Title_With_Two_Images_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334963" y="1628774"/>
            <a:ext cx="5581650" cy="4860925"/>
          </a:xfrm>
          <a:solidFill>
            <a:schemeClr val="bg2"/>
          </a:solidFill>
        </p:spPr>
        <p:txBody>
          <a:bodyPr/>
          <a:lstStyle/>
          <a:p>
            <a:r>
              <a:rPr lang="en-GB"/>
              <a:t>Click icon to add picture</a:t>
            </a:r>
            <a:endParaRPr lang="en-US"/>
          </a:p>
        </p:txBody>
      </p:sp>
      <p:sp>
        <p:nvSpPr>
          <p:cNvPr id="9" name="Picture Placeholder 8"/>
          <p:cNvSpPr>
            <a:spLocks noGrp="1"/>
          </p:cNvSpPr>
          <p:nvPr>
            <p:ph type="pic" sz="quarter" idx="14"/>
          </p:nvPr>
        </p:nvSpPr>
        <p:spPr>
          <a:xfrm>
            <a:off x="6275387" y="1628774"/>
            <a:ext cx="5581651" cy="4860925"/>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244246117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p:cSld name="53.Title_With_Three_Images_And_Text_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8" y="4158543"/>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515938" y="4882702"/>
            <a:ext cx="3600450" cy="1426024"/>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Picture Placeholder 8"/>
          <p:cNvSpPr>
            <a:spLocks noGrp="1"/>
          </p:cNvSpPr>
          <p:nvPr>
            <p:ph type="pic" sz="quarter" idx="13"/>
          </p:nvPr>
        </p:nvSpPr>
        <p:spPr>
          <a:xfrm>
            <a:off x="515938" y="1627982"/>
            <a:ext cx="3600450" cy="2521743"/>
          </a:xfrm>
          <a:solidFill>
            <a:schemeClr val="bg2"/>
          </a:solidFill>
        </p:spPr>
        <p:txBody>
          <a:bodyPr/>
          <a:lstStyle/>
          <a:p>
            <a:r>
              <a:rPr lang="en-GB"/>
              <a:t>Click icon to add picture</a:t>
            </a:r>
            <a:endParaRPr lang="en-US"/>
          </a:p>
        </p:txBody>
      </p:sp>
      <p:sp>
        <p:nvSpPr>
          <p:cNvPr id="11" name="Picture Placeholder 8"/>
          <p:cNvSpPr>
            <a:spLocks noGrp="1"/>
          </p:cNvSpPr>
          <p:nvPr>
            <p:ph type="pic" sz="quarter" idx="15"/>
          </p:nvPr>
        </p:nvSpPr>
        <p:spPr>
          <a:xfrm>
            <a:off x="4295775" y="1627982"/>
            <a:ext cx="3600450" cy="2521743"/>
          </a:xfrm>
          <a:solidFill>
            <a:schemeClr val="bg2"/>
          </a:solidFill>
        </p:spPr>
        <p:txBody>
          <a:bodyPr/>
          <a:lstStyle/>
          <a:p>
            <a:r>
              <a:rPr lang="en-GB"/>
              <a:t>Click icon to add picture</a:t>
            </a:r>
            <a:endParaRPr lang="en-US"/>
          </a:p>
        </p:txBody>
      </p:sp>
      <p:sp>
        <p:nvSpPr>
          <p:cNvPr id="12" name="Picture Placeholder 8"/>
          <p:cNvSpPr>
            <a:spLocks noGrp="1"/>
          </p:cNvSpPr>
          <p:nvPr>
            <p:ph type="pic" sz="quarter" idx="17"/>
          </p:nvPr>
        </p:nvSpPr>
        <p:spPr>
          <a:xfrm>
            <a:off x="8075613" y="1627982"/>
            <a:ext cx="3600450" cy="2521743"/>
          </a:xfrm>
          <a:solidFill>
            <a:schemeClr val="bg2"/>
          </a:solidFill>
        </p:spPr>
        <p:txBody>
          <a:bodyPr/>
          <a:lstStyle/>
          <a:p>
            <a:r>
              <a:rPr lang="en-GB"/>
              <a:t>Click icon to add picture</a:t>
            </a:r>
            <a:endParaRPr lang="en-US"/>
          </a:p>
        </p:txBody>
      </p:sp>
      <p:sp>
        <p:nvSpPr>
          <p:cNvPr id="15"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16" name="Text Placeholder 2"/>
          <p:cNvSpPr>
            <a:spLocks noGrp="1"/>
          </p:cNvSpPr>
          <p:nvPr>
            <p:ph type="body" idx="18"/>
          </p:nvPr>
        </p:nvSpPr>
        <p:spPr>
          <a:xfrm>
            <a:off x="4295775" y="4158543"/>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7" name="Content Placeholder 3"/>
          <p:cNvSpPr>
            <a:spLocks noGrp="1"/>
          </p:cNvSpPr>
          <p:nvPr>
            <p:ph sz="half" idx="19"/>
          </p:nvPr>
        </p:nvSpPr>
        <p:spPr>
          <a:xfrm>
            <a:off x="4295775" y="4882702"/>
            <a:ext cx="3600450" cy="1426024"/>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8" name="Text Placeholder 2"/>
          <p:cNvSpPr>
            <a:spLocks noGrp="1"/>
          </p:cNvSpPr>
          <p:nvPr>
            <p:ph type="body" idx="20"/>
          </p:nvPr>
        </p:nvSpPr>
        <p:spPr>
          <a:xfrm>
            <a:off x="8075612" y="4158543"/>
            <a:ext cx="3600451"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Content Placeholder 3"/>
          <p:cNvSpPr>
            <a:spLocks noGrp="1"/>
          </p:cNvSpPr>
          <p:nvPr>
            <p:ph sz="half" idx="21"/>
          </p:nvPr>
        </p:nvSpPr>
        <p:spPr>
          <a:xfrm>
            <a:off x="8075612" y="4882702"/>
            <a:ext cx="3600451" cy="1426024"/>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23115307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p:cSld name="54.Title_With_Two_Images_And_Tex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7" y="4515989"/>
            <a:ext cx="5400675"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515938" y="5090520"/>
            <a:ext cx="5399086" cy="1218206"/>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0" name="Picture Placeholder 8"/>
          <p:cNvSpPr>
            <a:spLocks noGrp="1"/>
          </p:cNvSpPr>
          <p:nvPr>
            <p:ph type="pic" sz="quarter" idx="13"/>
          </p:nvPr>
        </p:nvSpPr>
        <p:spPr>
          <a:xfrm>
            <a:off x="515937" y="1627982"/>
            <a:ext cx="5399087" cy="2521743"/>
          </a:xfrm>
          <a:solidFill>
            <a:schemeClr val="bg2"/>
          </a:solidFill>
        </p:spPr>
        <p:txBody>
          <a:bodyPr/>
          <a:lstStyle/>
          <a:p>
            <a:r>
              <a:rPr lang="en-GB"/>
              <a:t>Click icon to add picture</a:t>
            </a:r>
            <a:endParaRPr lang="en-US"/>
          </a:p>
        </p:txBody>
      </p:sp>
      <p:sp>
        <p:nvSpPr>
          <p:cNvPr id="12" name="Picture Placeholder 8"/>
          <p:cNvSpPr>
            <a:spLocks noGrp="1"/>
          </p:cNvSpPr>
          <p:nvPr>
            <p:ph type="pic" sz="quarter" idx="17"/>
          </p:nvPr>
        </p:nvSpPr>
        <p:spPr>
          <a:xfrm>
            <a:off x="6275388" y="1627982"/>
            <a:ext cx="5400675" cy="2521743"/>
          </a:xfrm>
          <a:solidFill>
            <a:schemeClr val="bg2"/>
          </a:solidFill>
        </p:spPr>
        <p:txBody>
          <a:bodyPr/>
          <a:lstStyle/>
          <a:p>
            <a:r>
              <a:rPr lang="en-GB"/>
              <a:t>Click icon to add picture</a:t>
            </a:r>
            <a:endParaRPr lang="en-US"/>
          </a:p>
        </p:txBody>
      </p:sp>
      <p:sp>
        <p:nvSpPr>
          <p:cNvPr id="15"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18" name="Text Placeholder 2"/>
          <p:cNvSpPr>
            <a:spLocks noGrp="1"/>
          </p:cNvSpPr>
          <p:nvPr>
            <p:ph type="body" idx="20"/>
          </p:nvPr>
        </p:nvSpPr>
        <p:spPr>
          <a:xfrm>
            <a:off x="6275388" y="4515989"/>
            <a:ext cx="5400675"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Content Placeholder 3"/>
          <p:cNvSpPr>
            <a:spLocks noGrp="1"/>
          </p:cNvSpPr>
          <p:nvPr>
            <p:ph sz="half" idx="21"/>
          </p:nvPr>
        </p:nvSpPr>
        <p:spPr>
          <a:xfrm>
            <a:off x="6275388" y="5090520"/>
            <a:ext cx="5400675" cy="1218206"/>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25400117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6.Image_Gallery_1">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55575" y="3789362"/>
            <a:ext cx="4860925" cy="2879725"/>
          </a:xfrm>
          <a:solidFill>
            <a:schemeClr val="bg2"/>
          </a:solidFill>
        </p:spPr>
        <p:txBody>
          <a:bodyPr/>
          <a:lstStyle/>
          <a:p>
            <a:endParaRPr lang="en-US"/>
          </a:p>
        </p:txBody>
      </p:sp>
      <p:sp>
        <p:nvSpPr>
          <p:cNvPr id="8" name="Picture Placeholder 8"/>
          <p:cNvSpPr>
            <a:spLocks noGrp="1"/>
          </p:cNvSpPr>
          <p:nvPr>
            <p:ph type="pic" sz="quarter" idx="15"/>
          </p:nvPr>
        </p:nvSpPr>
        <p:spPr>
          <a:xfrm>
            <a:off x="159924" y="188913"/>
            <a:ext cx="4860925" cy="3419475"/>
          </a:xfrm>
          <a:solidFill>
            <a:schemeClr val="bg2"/>
          </a:solidFill>
        </p:spPr>
        <p:txBody>
          <a:bodyPr/>
          <a:lstStyle/>
          <a:p>
            <a:endParaRPr lang="en-US"/>
          </a:p>
        </p:txBody>
      </p:sp>
      <p:sp>
        <p:nvSpPr>
          <p:cNvPr id="9" name="Picture Placeholder 8"/>
          <p:cNvSpPr>
            <a:spLocks noGrp="1"/>
          </p:cNvSpPr>
          <p:nvPr>
            <p:ph type="pic" sz="quarter" idx="16"/>
          </p:nvPr>
        </p:nvSpPr>
        <p:spPr>
          <a:xfrm>
            <a:off x="5195888" y="188913"/>
            <a:ext cx="3421062" cy="3419475"/>
          </a:xfrm>
          <a:solidFill>
            <a:schemeClr val="bg2"/>
          </a:solidFill>
        </p:spPr>
        <p:txBody>
          <a:bodyPr/>
          <a:lstStyle/>
          <a:p>
            <a:endParaRPr lang="en-US"/>
          </a:p>
        </p:txBody>
      </p:sp>
      <p:sp>
        <p:nvSpPr>
          <p:cNvPr id="10" name="Picture Placeholder 8"/>
          <p:cNvSpPr>
            <a:spLocks noGrp="1"/>
          </p:cNvSpPr>
          <p:nvPr>
            <p:ph type="pic" sz="quarter" idx="17"/>
          </p:nvPr>
        </p:nvSpPr>
        <p:spPr>
          <a:xfrm>
            <a:off x="5195889" y="3789363"/>
            <a:ext cx="6840536" cy="2879724"/>
          </a:xfrm>
          <a:solidFill>
            <a:schemeClr val="bg2"/>
          </a:solidFill>
        </p:spPr>
        <p:txBody>
          <a:bodyPr/>
          <a:lstStyle/>
          <a:p>
            <a:endParaRPr lang="en-US"/>
          </a:p>
        </p:txBody>
      </p:sp>
      <p:sp>
        <p:nvSpPr>
          <p:cNvPr id="11" name="Picture Placeholder 8"/>
          <p:cNvSpPr>
            <a:spLocks noGrp="1"/>
          </p:cNvSpPr>
          <p:nvPr>
            <p:ph type="pic" sz="quarter" idx="18"/>
          </p:nvPr>
        </p:nvSpPr>
        <p:spPr>
          <a:xfrm>
            <a:off x="8796338" y="188913"/>
            <a:ext cx="3240087" cy="3419475"/>
          </a:xfrm>
          <a:solidFill>
            <a:schemeClr val="bg2"/>
          </a:solidFill>
        </p:spPr>
        <p:txBody>
          <a:bodyPr/>
          <a:lstStyle/>
          <a:p>
            <a:endParaRPr lang="en-US"/>
          </a:p>
        </p:txBody>
      </p:sp>
    </p:spTree>
    <p:extLst>
      <p:ext uri="{BB962C8B-B14F-4D97-AF65-F5344CB8AC3E}">
        <p14:creationId xmlns:p14="http://schemas.microsoft.com/office/powerpoint/2010/main" val="91047498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p:cSld name="55.Title_With_Six_Text_Boxes_And_Image">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19" name="Content Placeholder 3"/>
          <p:cNvSpPr>
            <a:spLocks noGrp="1"/>
          </p:cNvSpPr>
          <p:nvPr>
            <p:ph sz="half" idx="21"/>
          </p:nvPr>
        </p:nvSpPr>
        <p:spPr>
          <a:xfrm>
            <a:off x="695324" y="5229225"/>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p:txBody>
      </p:sp>
      <p:sp>
        <p:nvSpPr>
          <p:cNvPr id="20" name="Text Placeholder 2"/>
          <p:cNvSpPr>
            <a:spLocks noGrp="1"/>
          </p:cNvSpPr>
          <p:nvPr>
            <p:ph type="body" idx="1"/>
          </p:nvPr>
        </p:nvSpPr>
        <p:spPr>
          <a:xfrm>
            <a:off x="695325" y="4689475"/>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5" name="Content Placeholder 3"/>
          <p:cNvSpPr>
            <a:spLocks noGrp="1"/>
          </p:cNvSpPr>
          <p:nvPr>
            <p:ph sz="half" idx="22"/>
          </p:nvPr>
        </p:nvSpPr>
        <p:spPr>
          <a:xfrm>
            <a:off x="695325" y="3789363"/>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p:txBody>
      </p:sp>
      <p:sp>
        <p:nvSpPr>
          <p:cNvPr id="26" name="Text Placeholder 2"/>
          <p:cNvSpPr>
            <a:spLocks noGrp="1"/>
          </p:cNvSpPr>
          <p:nvPr>
            <p:ph type="body" idx="23"/>
          </p:nvPr>
        </p:nvSpPr>
        <p:spPr>
          <a:xfrm>
            <a:off x="695326" y="3249613"/>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9" name="Content Placeholder 3"/>
          <p:cNvSpPr>
            <a:spLocks noGrp="1"/>
          </p:cNvSpPr>
          <p:nvPr>
            <p:ph sz="half" idx="24"/>
          </p:nvPr>
        </p:nvSpPr>
        <p:spPr>
          <a:xfrm>
            <a:off x="695325" y="2347912"/>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p:txBody>
      </p:sp>
      <p:sp>
        <p:nvSpPr>
          <p:cNvPr id="30" name="Text Placeholder 2"/>
          <p:cNvSpPr>
            <a:spLocks noGrp="1"/>
          </p:cNvSpPr>
          <p:nvPr>
            <p:ph type="body" idx="25"/>
          </p:nvPr>
        </p:nvSpPr>
        <p:spPr>
          <a:xfrm>
            <a:off x="695326" y="1808162"/>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1" name="Picture Placeholder 8"/>
          <p:cNvSpPr>
            <a:spLocks noGrp="1"/>
          </p:cNvSpPr>
          <p:nvPr>
            <p:ph type="pic" sz="quarter" idx="15"/>
          </p:nvPr>
        </p:nvSpPr>
        <p:spPr>
          <a:xfrm>
            <a:off x="4475163" y="1808162"/>
            <a:ext cx="3241674" cy="4141788"/>
          </a:xfrm>
          <a:solidFill>
            <a:schemeClr val="bg2"/>
          </a:solidFill>
        </p:spPr>
        <p:txBody>
          <a:bodyPr/>
          <a:lstStyle/>
          <a:p>
            <a:r>
              <a:rPr lang="en-GB"/>
              <a:t>Click icon to add picture</a:t>
            </a:r>
            <a:endParaRPr lang="en-US"/>
          </a:p>
        </p:txBody>
      </p:sp>
      <p:sp>
        <p:nvSpPr>
          <p:cNvPr id="32" name="Content Placeholder 3"/>
          <p:cNvSpPr>
            <a:spLocks noGrp="1"/>
          </p:cNvSpPr>
          <p:nvPr>
            <p:ph sz="half" idx="26"/>
          </p:nvPr>
        </p:nvSpPr>
        <p:spPr>
          <a:xfrm>
            <a:off x="7896224" y="5229225"/>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p:txBody>
      </p:sp>
      <p:sp>
        <p:nvSpPr>
          <p:cNvPr id="33" name="Text Placeholder 2"/>
          <p:cNvSpPr>
            <a:spLocks noGrp="1"/>
          </p:cNvSpPr>
          <p:nvPr>
            <p:ph type="body" idx="27"/>
          </p:nvPr>
        </p:nvSpPr>
        <p:spPr>
          <a:xfrm>
            <a:off x="7896225" y="4689475"/>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4" name="Content Placeholder 3"/>
          <p:cNvSpPr>
            <a:spLocks noGrp="1"/>
          </p:cNvSpPr>
          <p:nvPr>
            <p:ph sz="half" idx="28"/>
          </p:nvPr>
        </p:nvSpPr>
        <p:spPr>
          <a:xfrm>
            <a:off x="7896225" y="3789363"/>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p:txBody>
      </p:sp>
      <p:sp>
        <p:nvSpPr>
          <p:cNvPr id="35" name="Text Placeholder 2"/>
          <p:cNvSpPr>
            <a:spLocks noGrp="1"/>
          </p:cNvSpPr>
          <p:nvPr>
            <p:ph type="body" idx="29"/>
          </p:nvPr>
        </p:nvSpPr>
        <p:spPr>
          <a:xfrm>
            <a:off x="7896226" y="3249613"/>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6" name="Content Placeholder 3"/>
          <p:cNvSpPr>
            <a:spLocks noGrp="1"/>
          </p:cNvSpPr>
          <p:nvPr>
            <p:ph sz="half" idx="30"/>
          </p:nvPr>
        </p:nvSpPr>
        <p:spPr>
          <a:xfrm>
            <a:off x="7896225" y="2347912"/>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p:txBody>
      </p:sp>
      <p:sp>
        <p:nvSpPr>
          <p:cNvPr id="37" name="Text Placeholder 2"/>
          <p:cNvSpPr>
            <a:spLocks noGrp="1"/>
          </p:cNvSpPr>
          <p:nvPr>
            <p:ph type="body" idx="31"/>
          </p:nvPr>
        </p:nvSpPr>
        <p:spPr>
          <a:xfrm>
            <a:off x="7896226" y="1808162"/>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Tree>
    <p:extLst>
      <p:ext uri="{BB962C8B-B14F-4D97-AF65-F5344CB8AC3E}">
        <p14:creationId xmlns:p14="http://schemas.microsoft.com/office/powerpoint/2010/main" val="415841178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p:cSld name="56.Title_With_Four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5" name="Text Placeholder 7"/>
          <p:cNvSpPr>
            <a:spLocks noGrp="1"/>
          </p:cNvSpPr>
          <p:nvPr>
            <p:ph type="body" sz="quarter" idx="14"/>
          </p:nvPr>
        </p:nvSpPr>
        <p:spPr>
          <a:xfrm>
            <a:off x="515938" y="5777230"/>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17" name="Text Placeholder 7"/>
          <p:cNvSpPr>
            <a:spLocks noGrp="1"/>
          </p:cNvSpPr>
          <p:nvPr>
            <p:ph type="body" sz="quarter" idx="16"/>
          </p:nvPr>
        </p:nvSpPr>
        <p:spPr>
          <a:xfrm>
            <a:off x="3395663" y="577723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19" name="Text Placeholder 7"/>
          <p:cNvSpPr>
            <a:spLocks noGrp="1"/>
          </p:cNvSpPr>
          <p:nvPr>
            <p:ph type="body" sz="quarter" idx="18"/>
          </p:nvPr>
        </p:nvSpPr>
        <p:spPr>
          <a:xfrm>
            <a:off x="6275389" y="577723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20" name="Picture Placeholder 8"/>
          <p:cNvSpPr>
            <a:spLocks noGrp="1"/>
          </p:cNvSpPr>
          <p:nvPr>
            <p:ph type="pic" sz="quarter" idx="24"/>
          </p:nvPr>
        </p:nvSpPr>
        <p:spPr>
          <a:xfrm>
            <a:off x="514350" y="1628773"/>
            <a:ext cx="2520950" cy="3957811"/>
          </a:xfrm>
          <a:solidFill>
            <a:schemeClr val="bg2"/>
          </a:solidFill>
        </p:spPr>
        <p:txBody>
          <a:bodyPr/>
          <a:lstStyle/>
          <a:p>
            <a:r>
              <a:rPr lang="en-GB"/>
              <a:t>Click icon to add picture</a:t>
            </a:r>
            <a:endParaRPr lang="en-US"/>
          </a:p>
        </p:txBody>
      </p:sp>
      <p:sp>
        <p:nvSpPr>
          <p:cNvPr id="24" name="Picture Placeholder 8"/>
          <p:cNvSpPr>
            <a:spLocks noGrp="1"/>
          </p:cNvSpPr>
          <p:nvPr>
            <p:ph type="pic" sz="quarter" idx="25"/>
          </p:nvPr>
        </p:nvSpPr>
        <p:spPr>
          <a:xfrm>
            <a:off x="3395663" y="1628773"/>
            <a:ext cx="2520950" cy="3957811"/>
          </a:xfrm>
          <a:solidFill>
            <a:schemeClr val="bg2"/>
          </a:solidFill>
        </p:spPr>
        <p:txBody>
          <a:bodyPr/>
          <a:lstStyle/>
          <a:p>
            <a:r>
              <a:rPr lang="en-GB"/>
              <a:t>Click icon to add picture</a:t>
            </a:r>
            <a:endParaRPr lang="en-US"/>
          </a:p>
        </p:txBody>
      </p:sp>
      <p:sp>
        <p:nvSpPr>
          <p:cNvPr id="25" name="Picture Placeholder 8"/>
          <p:cNvSpPr>
            <a:spLocks noGrp="1"/>
          </p:cNvSpPr>
          <p:nvPr>
            <p:ph type="pic" sz="quarter" idx="26"/>
          </p:nvPr>
        </p:nvSpPr>
        <p:spPr>
          <a:xfrm>
            <a:off x="6275388" y="1628773"/>
            <a:ext cx="2520950" cy="3957811"/>
          </a:xfrm>
          <a:solidFill>
            <a:schemeClr val="bg2"/>
          </a:solidFill>
        </p:spPr>
        <p:txBody>
          <a:bodyPr/>
          <a:lstStyle/>
          <a:p>
            <a:r>
              <a:rPr lang="en-GB"/>
              <a:t>Click icon to add picture</a:t>
            </a:r>
            <a:endParaRPr lang="en-US"/>
          </a:p>
        </p:txBody>
      </p:sp>
      <p:sp>
        <p:nvSpPr>
          <p:cNvPr id="26" name="Picture Placeholder 8"/>
          <p:cNvSpPr>
            <a:spLocks noGrp="1"/>
          </p:cNvSpPr>
          <p:nvPr>
            <p:ph type="pic" sz="quarter" idx="27"/>
          </p:nvPr>
        </p:nvSpPr>
        <p:spPr>
          <a:xfrm>
            <a:off x="9156700" y="1628773"/>
            <a:ext cx="2520950" cy="3957811"/>
          </a:xfrm>
          <a:solidFill>
            <a:schemeClr val="bg2"/>
          </a:solidFill>
        </p:spPr>
        <p:txBody>
          <a:bodyPr/>
          <a:lstStyle/>
          <a:p>
            <a:r>
              <a:rPr lang="en-GB"/>
              <a:t>Click icon to add picture</a:t>
            </a:r>
            <a:endParaRPr lang="en-US"/>
          </a:p>
        </p:txBody>
      </p:sp>
      <p:sp>
        <p:nvSpPr>
          <p:cNvPr id="27" name="Text Placeholder 7"/>
          <p:cNvSpPr>
            <a:spLocks noGrp="1"/>
          </p:cNvSpPr>
          <p:nvPr>
            <p:ph type="body" sz="quarter" idx="28"/>
          </p:nvPr>
        </p:nvSpPr>
        <p:spPr>
          <a:xfrm>
            <a:off x="9156700" y="5777230"/>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290666140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p:cSld name="57.Title_With_Five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5" name="Text Placeholder 7"/>
          <p:cNvSpPr>
            <a:spLocks noGrp="1"/>
          </p:cNvSpPr>
          <p:nvPr>
            <p:ph type="body" sz="quarter" idx="14"/>
          </p:nvPr>
        </p:nvSpPr>
        <p:spPr>
          <a:xfrm>
            <a:off x="334963"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20" name="Picture Placeholder 8"/>
          <p:cNvSpPr>
            <a:spLocks noGrp="1"/>
          </p:cNvSpPr>
          <p:nvPr>
            <p:ph type="pic" sz="quarter" idx="24"/>
          </p:nvPr>
        </p:nvSpPr>
        <p:spPr>
          <a:xfrm>
            <a:off x="334963" y="1629482"/>
            <a:ext cx="2160587" cy="3957811"/>
          </a:xfrm>
          <a:solidFill>
            <a:schemeClr val="bg2"/>
          </a:solidFill>
        </p:spPr>
        <p:txBody>
          <a:bodyPr/>
          <a:lstStyle/>
          <a:p>
            <a:r>
              <a:rPr lang="en-GB"/>
              <a:t>Click icon to add picture</a:t>
            </a:r>
            <a:endParaRPr lang="en-US"/>
          </a:p>
        </p:txBody>
      </p:sp>
      <p:sp>
        <p:nvSpPr>
          <p:cNvPr id="31" name="Text Placeholder 7"/>
          <p:cNvSpPr>
            <a:spLocks noGrp="1"/>
          </p:cNvSpPr>
          <p:nvPr>
            <p:ph type="body" sz="quarter" idx="25"/>
          </p:nvPr>
        </p:nvSpPr>
        <p:spPr>
          <a:xfrm>
            <a:off x="2674938"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32" name="Picture Placeholder 8"/>
          <p:cNvSpPr>
            <a:spLocks noGrp="1"/>
          </p:cNvSpPr>
          <p:nvPr>
            <p:ph type="pic" sz="quarter" idx="26"/>
          </p:nvPr>
        </p:nvSpPr>
        <p:spPr>
          <a:xfrm>
            <a:off x="2675975" y="1629482"/>
            <a:ext cx="2160587" cy="3957811"/>
          </a:xfrm>
          <a:solidFill>
            <a:schemeClr val="bg2"/>
          </a:solidFill>
        </p:spPr>
        <p:txBody>
          <a:bodyPr/>
          <a:lstStyle/>
          <a:p>
            <a:r>
              <a:rPr lang="en-GB"/>
              <a:t>Click icon to add picture</a:t>
            </a:r>
            <a:endParaRPr lang="en-US"/>
          </a:p>
        </p:txBody>
      </p:sp>
      <p:sp>
        <p:nvSpPr>
          <p:cNvPr id="33" name="Text Placeholder 7"/>
          <p:cNvSpPr>
            <a:spLocks noGrp="1"/>
          </p:cNvSpPr>
          <p:nvPr>
            <p:ph type="body" sz="quarter" idx="27"/>
          </p:nvPr>
        </p:nvSpPr>
        <p:spPr>
          <a:xfrm>
            <a:off x="5014913"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34" name="Picture Placeholder 8"/>
          <p:cNvSpPr>
            <a:spLocks noGrp="1"/>
          </p:cNvSpPr>
          <p:nvPr>
            <p:ph type="pic" sz="quarter" idx="28"/>
          </p:nvPr>
        </p:nvSpPr>
        <p:spPr>
          <a:xfrm>
            <a:off x="5016987" y="1629482"/>
            <a:ext cx="2160587" cy="3957811"/>
          </a:xfrm>
          <a:solidFill>
            <a:schemeClr val="bg2"/>
          </a:solidFill>
        </p:spPr>
        <p:txBody>
          <a:bodyPr/>
          <a:lstStyle/>
          <a:p>
            <a:r>
              <a:rPr lang="en-GB"/>
              <a:t>Click icon to add picture</a:t>
            </a:r>
            <a:endParaRPr lang="en-US"/>
          </a:p>
        </p:txBody>
      </p:sp>
      <p:sp>
        <p:nvSpPr>
          <p:cNvPr id="35" name="Text Placeholder 7"/>
          <p:cNvSpPr>
            <a:spLocks noGrp="1"/>
          </p:cNvSpPr>
          <p:nvPr>
            <p:ph type="body" sz="quarter" idx="29"/>
          </p:nvPr>
        </p:nvSpPr>
        <p:spPr>
          <a:xfrm>
            <a:off x="9699012"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36" name="Picture Placeholder 8"/>
          <p:cNvSpPr>
            <a:spLocks noGrp="1"/>
          </p:cNvSpPr>
          <p:nvPr>
            <p:ph type="pic" sz="quarter" idx="30"/>
          </p:nvPr>
        </p:nvSpPr>
        <p:spPr>
          <a:xfrm>
            <a:off x="9699012" y="1629482"/>
            <a:ext cx="2160587" cy="3957811"/>
          </a:xfrm>
          <a:solidFill>
            <a:schemeClr val="bg2"/>
          </a:solidFill>
        </p:spPr>
        <p:txBody>
          <a:bodyPr/>
          <a:lstStyle/>
          <a:p>
            <a:r>
              <a:rPr lang="en-GB"/>
              <a:t>Click icon to add picture</a:t>
            </a:r>
            <a:endParaRPr lang="en-US"/>
          </a:p>
        </p:txBody>
      </p:sp>
      <p:sp>
        <p:nvSpPr>
          <p:cNvPr id="37" name="Text Placeholder 7"/>
          <p:cNvSpPr>
            <a:spLocks noGrp="1"/>
          </p:cNvSpPr>
          <p:nvPr>
            <p:ph type="body" sz="quarter" idx="31"/>
          </p:nvPr>
        </p:nvSpPr>
        <p:spPr>
          <a:xfrm>
            <a:off x="7358244"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38" name="Picture Placeholder 8"/>
          <p:cNvSpPr>
            <a:spLocks noGrp="1"/>
          </p:cNvSpPr>
          <p:nvPr>
            <p:ph type="pic" sz="quarter" idx="32"/>
          </p:nvPr>
        </p:nvSpPr>
        <p:spPr>
          <a:xfrm>
            <a:off x="7357999" y="1629482"/>
            <a:ext cx="2160587" cy="3957811"/>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392586054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p:cSld name="58.Title_With_Eight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2" name="Text Placeholder 7"/>
          <p:cNvSpPr>
            <a:spLocks noGrp="1"/>
          </p:cNvSpPr>
          <p:nvPr>
            <p:ph type="body" sz="quarter" idx="29"/>
          </p:nvPr>
        </p:nvSpPr>
        <p:spPr>
          <a:xfrm>
            <a:off x="515938" y="3445080"/>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13" name="Text Placeholder 7"/>
          <p:cNvSpPr>
            <a:spLocks noGrp="1"/>
          </p:cNvSpPr>
          <p:nvPr>
            <p:ph type="body" sz="quarter" idx="30"/>
          </p:nvPr>
        </p:nvSpPr>
        <p:spPr>
          <a:xfrm>
            <a:off x="3395663" y="344508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14" name="Text Placeholder 7"/>
          <p:cNvSpPr>
            <a:spLocks noGrp="1"/>
          </p:cNvSpPr>
          <p:nvPr>
            <p:ph type="body" sz="quarter" idx="31"/>
          </p:nvPr>
        </p:nvSpPr>
        <p:spPr>
          <a:xfrm>
            <a:off x="6275389" y="344508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16" name="Picture Placeholder 8"/>
          <p:cNvSpPr>
            <a:spLocks noGrp="1"/>
          </p:cNvSpPr>
          <p:nvPr>
            <p:ph type="pic" sz="quarter" idx="32"/>
          </p:nvPr>
        </p:nvSpPr>
        <p:spPr>
          <a:xfrm>
            <a:off x="514350" y="1631780"/>
            <a:ext cx="2520950" cy="1617833"/>
          </a:xfrm>
          <a:solidFill>
            <a:schemeClr val="bg2"/>
          </a:solidFill>
        </p:spPr>
        <p:txBody>
          <a:bodyPr/>
          <a:lstStyle/>
          <a:p>
            <a:r>
              <a:rPr lang="en-GB"/>
              <a:t>Click icon to add picture</a:t>
            </a:r>
            <a:endParaRPr lang="en-US"/>
          </a:p>
        </p:txBody>
      </p:sp>
      <p:sp>
        <p:nvSpPr>
          <p:cNvPr id="18" name="Picture Placeholder 8"/>
          <p:cNvSpPr>
            <a:spLocks noGrp="1"/>
          </p:cNvSpPr>
          <p:nvPr>
            <p:ph type="pic" sz="quarter" idx="33"/>
          </p:nvPr>
        </p:nvSpPr>
        <p:spPr>
          <a:xfrm>
            <a:off x="3395663" y="1631780"/>
            <a:ext cx="2520950" cy="1617833"/>
          </a:xfrm>
          <a:solidFill>
            <a:schemeClr val="bg2"/>
          </a:solidFill>
        </p:spPr>
        <p:txBody>
          <a:bodyPr/>
          <a:lstStyle/>
          <a:p>
            <a:r>
              <a:rPr lang="en-GB"/>
              <a:t>Click icon to add picture</a:t>
            </a:r>
            <a:endParaRPr lang="en-US"/>
          </a:p>
        </p:txBody>
      </p:sp>
      <p:sp>
        <p:nvSpPr>
          <p:cNvPr id="21" name="Picture Placeholder 8"/>
          <p:cNvSpPr>
            <a:spLocks noGrp="1"/>
          </p:cNvSpPr>
          <p:nvPr>
            <p:ph type="pic" sz="quarter" idx="34"/>
          </p:nvPr>
        </p:nvSpPr>
        <p:spPr>
          <a:xfrm>
            <a:off x="6275388" y="1631780"/>
            <a:ext cx="2520950" cy="1617833"/>
          </a:xfrm>
          <a:solidFill>
            <a:schemeClr val="bg2"/>
          </a:solidFill>
        </p:spPr>
        <p:txBody>
          <a:bodyPr/>
          <a:lstStyle/>
          <a:p>
            <a:r>
              <a:rPr lang="en-GB"/>
              <a:t>Click icon to add picture</a:t>
            </a:r>
            <a:endParaRPr lang="en-US"/>
          </a:p>
        </p:txBody>
      </p:sp>
      <p:sp>
        <p:nvSpPr>
          <p:cNvPr id="22" name="Picture Placeholder 8"/>
          <p:cNvSpPr>
            <a:spLocks noGrp="1"/>
          </p:cNvSpPr>
          <p:nvPr>
            <p:ph type="pic" sz="quarter" idx="35"/>
          </p:nvPr>
        </p:nvSpPr>
        <p:spPr>
          <a:xfrm>
            <a:off x="9156700" y="1631780"/>
            <a:ext cx="2520950" cy="1617833"/>
          </a:xfrm>
          <a:solidFill>
            <a:schemeClr val="bg2"/>
          </a:solidFill>
        </p:spPr>
        <p:txBody>
          <a:bodyPr/>
          <a:lstStyle/>
          <a:p>
            <a:r>
              <a:rPr lang="en-GB"/>
              <a:t>Click icon to add picture</a:t>
            </a:r>
            <a:endParaRPr lang="en-US"/>
          </a:p>
        </p:txBody>
      </p:sp>
      <p:sp>
        <p:nvSpPr>
          <p:cNvPr id="23" name="Text Placeholder 7"/>
          <p:cNvSpPr>
            <a:spLocks noGrp="1"/>
          </p:cNvSpPr>
          <p:nvPr>
            <p:ph type="body" sz="quarter" idx="36"/>
          </p:nvPr>
        </p:nvSpPr>
        <p:spPr>
          <a:xfrm>
            <a:off x="9156700" y="3445080"/>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28" name="Text Placeholder 7"/>
          <p:cNvSpPr>
            <a:spLocks noGrp="1"/>
          </p:cNvSpPr>
          <p:nvPr>
            <p:ph type="body" sz="quarter" idx="37"/>
          </p:nvPr>
        </p:nvSpPr>
        <p:spPr>
          <a:xfrm>
            <a:off x="515938" y="5971338"/>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29" name="Text Placeholder 7"/>
          <p:cNvSpPr>
            <a:spLocks noGrp="1"/>
          </p:cNvSpPr>
          <p:nvPr>
            <p:ph type="body" sz="quarter" idx="38"/>
          </p:nvPr>
        </p:nvSpPr>
        <p:spPr>
          <a:xfrm>
            <a:off x="3395663" y="5971338"/>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30" name="Text Placeholder 7"/>
          <p:cNvSpPr>
            <a:spLocks noGrp="1"/>
          </p:cNvSpPr>
          <p:nvPr>
            <p:ph type="body" sz="quarter" idx="39"/>
          </p:nvPr>
        </p:nvSpPr>
        <p:spPr>
          <a:xfrm>
            <a:off x="6275389" y="5971338"/>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31" name="Picture Placeholder 8"/>
          <p:cNvSpPr>
            <a:spLocks noGrp="1"/>
          </p:cNvSpPr>
          <p:nvPr>
            <p:ph type="pic" sz="quarter" idx="40"/>
          </p:nvPr>
        </p:nvSpPr>
        <p:spPr>
          <a:xfrm>
            <a:off x="514350" y="4158038"/>
            <a:ext cx="2520950" cy="1617833"/>
          </a:xfrm>
          <a:solidFill>
            <a:schemeClr val="bg2"/>
          </a:solidFill>
        </p:spPr>
        <p:txBody>
          <a:bodyPr/>
          <a:lstStyle/>
          <a:p>
            <a:r>
              <a:rPr lang="en-GB"/>
              <a:t>Click icon to add picture</a:t>
            </a:r>
            <a:endParaRPr lang="en-US"/>
          </a:p>
        </p:txBody>
      </p:sp>
      <p:sp>
        <p:nvSpPr>
          <p:cNvPr id="32" name="Picture Placeholder 8"/>
          <p:cNvSpPr>
            <a:spLocks noGrp="1"/>
          </p:cNvSpPr>
          <p:nvPr>
            <p:ph type="pic" sz="quarter" idx="41"/>
          </p:nvPr>
        </p:nvSpPr>
        <p:spPr>
          <a:xfrm>
            <a:off x="3395663" y="4158038"/>
            <a:ext cx="2520950" cy="1617833"/>
          </a:xfrm>
          <a:solidFill>
            <a:schemeClr val="bg2"/>
          </a:solidFill>
        </p:spPr>
        <p:txBody>
          <a:bodyPr/>
          <a:lstStyle/>
          <a:p>
            <a:r>
              <a:rPr lang="en-GB"/>
              <a:t>Click icon to add picture</a:t>
            </a:r>
            <a:endParaRPr lang="en-US"/>
          </a:p>
        </p:txBody>
      </p:sp>
      <p:sp>
        <p:nvSpPr>
          <p:cNvPr id="33" name="Picture Placeholder 8"/>
          <p:cNvSpPr>
            <a:spLocks noGrp="1"/>
          </p:cNvSpPr>
          <p:nvPr>
            <p:ph type="pic" sz="quarter" idx="42"/>
          </p:nvPr>
        </p:nvSpPr>
        <p:spPr>
          <a:xfrm>
            <a:off x="6275388" y="4158038"/>
            <a:ext cx="2520950" cy="1617833"/>
          </a:xfrm>
          <a:solidFill>
            <a:schemeClr val="bg2"/>
          </a:solidFill>
        </p:spPr>
        <p:txBody>
          <a:bodyPr/>
          <a:lstStyle/>
          <a:p>
            <a:r>
              <a:rPr lang="en-GB"/>
              <a:t>Click icon to add picture</a:t>
            </a:r>
            <a:endParaRPr lang="en-US"/>
          </a:p>
        </p:txBody>
      </p:sp>
      <p:sp>
        <p:nvSpPr>
          <p:cNvPr id="34" name="Picture Placeholder 8"/>
          <p:cNvSpPr>
            <a:spLocks noGrp="1"/>
          </p:cNvSpPr>
          <p:nvPr>
            <p:ph type="pic" sz="quarter" idx="43"/>
          </p:nvPr>
        </p:nvSpPr>
        <p:spPr>
          <a:xfrm>
            <a:off x="9156700" y="4158038"/>
            <a:ext cx="2520950" cy="1617833"/>
          </a:xfrm>
          <a:solidFill>
            <a:schemeClr val="bg2"/>
          </a:solidFill>
        </p:spPr>
        <p:txBody>
          <a:bodyPr/>
          <a:lstStyle/>
          <a:p>
            <a:r>
              <a:rPr lang="en-GB"/>
              <a:t>Click icon to add picture</a:t>
            </a:r>
            <a:endParaRPr lang="en-US"/>
          </a:p>
        </p:txBody>
      </p:sp>
      <p:sp>
        <p:nvSpPr>
          <p:cNvPr id="35" name="Text Placeholder 7"/>
          <p:cNvSpPr>
            <a:spLocks noGrp="1"/>
          </p:cNvSpPr>
          <p:nvPr>
            <p:ph type="body" sz="quarter" idx="44"/>
          </p:nvPr>
        </p:nvSpPr>
        <p:spPr>
          <a:xfrm>
            <a:off x="9156700" y="5971338"/>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110106048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p:cSld name="59.Title_With_Six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23" name="Text Placeholder 7"/>
          <p:cNvSpPr>
            <a:spLocks noGrp="1"/>
          </p:cNvSpPr>
          <p:nvPr>
            <p:ph type="body" sz="quarter" idx="36"/>
          </p:nvPr>
        </p:nvSpPr>
        <p:spPr>
          <a:xfrm>
            <a:off x="334963"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38" name="Picture Placeholder 8"/>
          <p:cNvSpPr>
            <a:spLocks noGrp="1"/>
          </p:cNvSpPr>
          <p:nvPr>
            <p:ph type="pic" sz="quarter" idx="40"/>
          </p:nvPr>
        </p:nvSpPr>
        <p:spPr>
          <a:xfrm>
            <a:off x="334963" y="1628775"/>
            <a:ext cx="3781426" cy="1620838"/>
          </a:xfrm>
          <a:solidFill>
            <a:schemeClr val="bg2"/>
          </a:solidFill>
        </p:spPr>
        <p:txBody>
          <a:bodyPr/>
          <a:lstStyle/>
          <a:p>
            <a:r>
              <a:rPr lang="en-GB"/>
              <a:t>Click icon to add picture</a:t>
            </a:r>
            <a:endParaRPr lang="en-US"/>
          </a:p>
        </p:txBody>
      </p:sp>
      <p:sp>
        <p:nvSpPr>
          <p:cNvPr id="40" name="Text Placeholder 7"/>
          <p:cNvSpPr>
            <a:spLocks noGrp="1"/>
          </p:cNvSpPr>
          <p:nvPr>
            <p:ph type="body" sz="quarter" idx="41"/>
          </p:nvPr>
        </p:nvSpPr>
        <p:spPr>
          <a:xfrm>
            <a:off x="334963"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41" name="Picture Placeholder 8"/>
          <p:cNvSpPr>
            <a:spLocks noGrp="1"/>
          </p:cNvSpPr>
          <p:nvPr>
            <p:ph type="pic" sz="quarter" idx="42"/>
          </p:nvPr>
        </p:nvSpPr>
        <p:spPr>
          <a:xfrm>
            <a:off x="334963" y="3789363"/>
            <a:ext cx="3781426" cy="1620838"/>
          </a:xfrm>
          <a:solidFill>
            <a:schemeClr val="bg2"/>
          </a:solidFill>
        </p:spPr>
        <p:txBody>
          <a:bodyPr/>
          <a:lstStyle/>
          <a:p>
            <a:r>
              <a:rPr lang="en-GB"/>
              <a:t>Click icon to add picture</a:t>
            </a:r>
            <a:endParaRPr lang="en-US"/>
          </a:p>
        </p:txBody>
      </p:sp>
      <p:sp>
        <p:nvSpPr>
          <p:cNvPr id="42" name="Text Placeholder 7"/>
          <p:cNvSpPr>
            <a:spLocks noGrp="1"/>
          </p:cNvSpPr>
          <p:nvPr>
            <p:ph type="body" sz="quarter" idx="43"/>
          </p:nvPr>
        </p:nvSpPr>
        <p:spPr>
          <a:xfrm>
            <a:off x="8075611"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43" name="Picture Placeholder 8"/>
          <p:cNvSpPr>
            <a:spLocks noGrp="1"/>
          </p:cNvSpPr>
          <p:nvPr>
            <p:ph type="pic" sz="quarter" idx="44"/>
          </p:nvPr>
        </p:nvSpPr>
        <p:spPr>
          <a:xfrm>
            <a:off x="8075611" y="1628775"/>
            <a:ext cx="3781426" cy="1620838"/>
          </a:xfrm>
          <a:solidFill>
            <a:schemeClr val="bg2"/>
          </a:solidFill>
        </p:spPr>
        <p:txBody>
          <a:bodyPr/>
          <a:lstStyle/>
          <a:p>
            <a:r>
              <a:rPr lang="en-GB"/>
              <a:t>Click icon to add picture</a:t>
            </a:r>
            <a:endParaRPr lang="en-US"/>
          </a:p>
        </p:txBody>
      </p:sp>
      <p:sp>
        <p:nvSpPr>
          <p:cNvPr id="44" name="Text Placeholder 7"/>
          <p:cNvSpPr>
            <a:spLocks noGrp="1"/>
          </p:cNvSpPr>
          <p:nvPr>
            <p:ph type="body" sz="quarter" idx="45"/>
          </p:nvPr>
        </p:nvSpPr>
        <p:spPr>
          <a:xfrm>
            <a:off x="8075611"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45" name="Picture Placeholder 8"/>
          <p:cNvSpPr>
            <a:spLocks noGrp="1"/>
          </p:cNvSpPr>
          <p:nvPr>
            <p:ph type="pic" sz="quarter" idx="46"/>
          </p:nvPr>
        </p:nvSpPr>
        <p:spPr>
          <a:xfrm>
            <a:off x="8075611" y="3789363"/>
            <a:ext cx="3781426" cy="1620838"/>
          </a:xfrm>
          <a:solidFill>
            <a:schemeClr val="bg2"/>
          </a:solidFill>
        </p:spPr>
        <p:txBody>
          <a:bodyPr/>
          <a:lstStyle/>
          <a:p>
            <a:r>
              <a:rPr lang="en-GB"/>
              <a:t>Click icon to add picture</a:t>
            </a:r>
            <a:endParaRPr lang="en-US"/>
          </a:p>
        </p:txBody>
      </p:sp>
      <p:sp>
        <p:nvSpPr>
          <p:cNvPr id="46" name="Text Placeholder 7"/>
          <p:cNvSpPr>
            <a:spLocks noGrp="1"/>
          </p:cNvSpPr>
          <p:nvPr>
            <p:ph type="body" sz="quarter" idx="47"/>
          </p:nvPr>
        </p:nvSpPr>
        <p:spPr>
          <a:xfrm>
            <a:off x="4205284"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47" name="Picture Placeholder 8"/>
          <p:cNvSpPr>
            <a:spLocks noGrp="1"/>
          </p:cNvSpPr>
          <p:nvPr>
            <p:ph type="pic" sz="quarter" idx="48"/>
          </p:nvPr>
        </p:nvSpPr>
        <p:spPr>
          <a:xfrm>
            <a:off x="4205287" y="1628775"/>
            <a:ext cx="3781426" cy="1620838"/>
          </a:xfrm>
          <a:solidFill>
            <a:schemeClr val="bg2"/>
          </a:solidFill>
        </p:spPr>
        <p:txBody>
          <a:bodyPr/>
          <a:lstStyle/>
          <a:p>
            <a:r>
              <a:rPr lang="en-GB"/>
              <a:t>Click icon to add picture</a:t>
            </a:r>
            <a:endParaRPr lang="en-US"/>
          </a:p>
        </p:txBody>
      </p:sp>
      <p:sp>
        <p:nvSpPr>
          <p:cNvPr id="48" name="Text Placeholder 7"/>
          <p:cNvSpPr>
            <a:spLocks noGrp="1"/>
          </p:cNvSpPr>
          <p:nvPr>
            <p:ph type="body" sz="quarter" idx="49"/>
          </p:nvPr>
        </p:nvSpPr>
        <p:spPr>
          <a:xfrm>
            <a:off x="4205284"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49" name="Picture Placeholder 8"/>
          <p:cNvSpPr>
            <a:spLocks noGrp="1"/>
          </p:cNvSpPr>
          <p:nvPr>
            <p:ph type="pic" sz="quarter" idx="50"/>
          </p:nvPr>
        </p:nvSpPr>
        <p:spPr>
          <a:xfrm>
            <a:off x="4205287" y="3789363"/>
            <a:ext cx="3781426" cy="1620838"/>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320397246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p:cSld name="1_59.Title_With_Six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8" name="Picture Placeholder 8"/>
          <p:cNvSpPr>
            <a:spLocks noGrp="1"/>
          </p:cNvSpPr>
          <p:nvPr>
            <p:ph type="pic" sz="quarter" idx="40"/>
          </p:nvPr>
        </p:nvSpPr>
        <p:spPr>
          <a:xfrm>
            <a:off x="334963" y="1628775"/>
            <a:ext cx="3781426" cy="1620838"/>
          </a:xfrm>
          <a:solidFill>
            <a:schemeClr val="bg2"/>
          </a:solidFill>
        </p:spPr>
        <p:txBody>
          <a:bodyPr/>
          <a:lstStyle/>
          <a:p>
            <a:r>
              <a:rPr lang="en-GB"/>
              <a:t>Click icon to add picture</a:t>
            </a:r>
            <a:endParaRPr lang="en-US"/>
          </a:p>
        </p:txBody>
      </p:sp>
      <p:sp>
        <p:nvSpPr>
          <p:cNvPr id="41" name="Picture Placeholder 8"/>
          <p:cNvSpPr>
            <a:spLocks noGrp="1"/>
          </p:cNvSpPr>
          <p:nvPr>
            <p:ph type="pic" sz="quarter" idx="42"/>
          </p:nvPr>
        </p:nvSpPr>
        <p:spPr>
          <a:xfrm>
            <a:off x="334963" y="3789363"/>
            <a:ext cx="3781426" cy="1620838"/>
          </a:xfrm>
          <a:solidFill>
            <a:schemeClr val="bg2"/>
          </a:solidFill>
        </p:spPr>
        <p:txBody>
          <a:bodyPr/>
          <a:lstStyle/>
          <a:p>
            <a:r>
              <a:rPr lang="en-GB"/>
              <a:t>Click icon to add picture</a:t>
            </a:r>
            <a:endParaRPr lang="en-US"/>
          </a:p>
        </p:txBody>
      </p:sp>
      <p:sp>
        <p:nvSpPr>
          <p:cNvPr id="43" name="Picture Placeholder 8"/>
          <p:cNvSpPr>
            <a:spLocks noGrp="1"/>
          </p:cNvSpPr>
          <p:nvPr>
            <p:ph type="pic" sz="quarter" idx="44"/>
          </p:nvPr>
        </p:nvSpPr>
        <p:spPr>
          <a:xfrm>
            <a:off x="8075611" y="1628775"/>
            <a:ext cx="3781426" cy="1620838"/>
          </a:xfrm>
          <a:solidFill>
            <a:schemeClr val="bg2"/>
          </a:solidFill>
        </p:spPr>
        <p:txBody>
          <a:bodyPr/>
          <a:lstStyle/>
          <a:p>
            <a:r>
              <a:rPr lang="en-GB"/>
              <a:t>Click icon to add picture</a:t>
            </a:r>
            <a:endParaRPr lang="en-US"/>
          </a:p>
        </p:txBody>
      </p:sp>
      <p:sp>
        <p:nvSpPr>
          <p:cNvPr id="45" name="Picture Placeholder 8"/>
          <p:cNvSpPr>
            <a:spLocks noGrp="1"/>
          </p:cNvSpPr>
          <p:nvPr>
            <p:ph type="pic" sz="quarter" idx="46"/>
          </p:nvPr>
        </p:nvSpPr>
        <p:spPr>
          <a:xfrm>
            <a:off x="8075611" y="3789363"/>
            <a:ext cx="3781426" cy="1620838"/>
          </a:xfrm>
          <a:solidFill>
            <a:schemeClr val="bg2"/>
          </a:solidFill>
        </p:spPr>
        <p:txBody>
          <a:bodyPr/>
          <a:lstStyle/>
          <a:p>
            <a:r>
              <a:rPr lang="en-GB"/>
              <a:t>Click icon to add picture</a:t>
            </a:r>
            <a:endParaRPr lang="en-US"/>
          </a:p>
        </p:txBody>
      </p:sp>
      <p:sp>
        <p:nvSpPr>
          <p:cNvPr id="47" name="Picture Placeholder 8"/>
          <p:cNvSpPr>
            <a:spLocks noGrp="1"/>
          </p:cNvSpPr>
          <p:nvPr>
            <p:ph type="pic" sz="quarter" idx="48"/>
          </p:nvPr>
        </p:nvSpPr>
        <p:spPr>
          <a:xfrm>
            <a:off x="4205287" y="1628775"/>
            <a:ext cx="3781426" cy="1620838"/>
          </a:xfrm>
          <a:solidFill>
            <a:schemeClr val="bg2"/>
          </a:solidFill>
        </p:spPr>
        <p:txBody>
          <a:bodyPr/>
          <a:lstStyle/>
          <a:p>
            <a:r>
              <a:rPr lang="en-GB"/>
              <a:t>Click icon to add picture</a:t>
            </a:r>
            <a:endParaRPr lang="en-US"/>
          </a:p>
        </p:txBody>
      </p:sp>
      <p:sp>
        <p:nvSpPr>
          <p:cNvPr id="49" name="Picture Placeholder 8"/>
          <p:cNvSpPr>
            <a:spLocks noGrp="1"/>
          </p:cNvSpPr>
          <p:nvPr>
            <p:ph type="pic" sz="quarter" idx="50"/>
          </p:nvPr>
        </p:nvSpPr>
        <p:spPr>
          <a:xfrm>
            <a:off x="4205287" y="3789363"/>
            <a:ext cx="3781426" cy="1620838"/>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348202018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p:cSld name="60.Title_With_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Slide Number Placeholder 5"/>
          <p:cNvSpPr>
            <a:spLocks noGrp="1"/>
          </p:cNvSpPr>
          <p:nvPr>
            <p:ph type="sldNum" sz="quarter" idx="12"/>
          </p:nvPr>
        </p:nvSpPr>
        <p:spPr>
          <a:xfrm>
            <a:off x="695325" y="6160675"/>
            <a:ext cx="10801350" cy="360363"/>
          </a:xfrm>
          <a:prstGeom prst="rect">
            <a:avLst/>
          </a:prstGeom>
        </p:spPr>
        <p:txBody>
          <a:bodyPr/>
          <a:lstStyle/>
          <a:p>
            <a:fld id="{5B8E0428-9580-9F48-BD8B-8376B6F02898}" type="slidenum">
              <a:rPr lang="en-US" smtClean="0"/>
              <a:t>‹#›</a:t>
            </a:fld>
            <a:endParaRPr lang="en-US"/>
          </a:p>
        </p:txBody>
      </p:sp>
      <p:sp>
        <p:nvSpPr>
          <p:cNvPr id="8" name="Picture Placeholder 8"/>
          <p:cNvSpPr>
            <a:spLocks noGrp="1"/>
          </p:cNvSpPr>
          <p:nvPr>
            <p:ph type="pic" sz="quarter" idx="13"/>
          </p:nvPr>
        </p:nvSpPr>
        <p:spPr>
          <a:xfrm>
            <a:off x="155575" y="1628774"/>
            <a:ext cx="11880849" cy="5040313"/>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248279174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p:cSld name="61.Image_With_Title_Below">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5229225"/>
          </a:xfrm>
          <a:solidFill>
            <a:schemeClr val="bg2"/>
          </a:solidFill>
        </p:spPr>
        <p:txBody>
          <a:bodyPr/>
          <a:lstStyle/>
          <a:p>
            <a:r>
              <a:rPr lang="en-GB"/>
              <a:t>Click icon to add picture</a:t>
            </a:r>
            <a:endParaRPr lang="en-US"/>
          </a:p>
        </p:txBody>
      </p:sp>
      <p:sp>
        <p:nvSpPr>
          <p:cNvPr id="2" name="Title 1"/>
          <p:cNvSpPr>
            <a:spLocks noGrp="1"/>
          </p:cNvSpPr>
          <p:nvPr>
            <p:ph type="title" hasCustomPrompt="1"/>
          </p:nvPr>
        </p:nvSpPr>
        <p:spPr>
          <a:xfrm>
            <a:off x="695325" y="5666004"/>
            <a:ext cx="10801350" cy="1008594"/>
          </a:xfrm>
        </p:spPr>
        <p:txBody>
          <a:bodyPr/>
          <a:lstStyle/>
          <a:p>
            <a:r>
              <a:rPr lang="en-US" dirty="0"/>
              <a:t>CLICK TO EDIT MASTER TITLE STYLE</a:t>
            </a:r>
          </a:p>
        </p:txBody>
      </p:sp>
    </p:spTree>
    <p:extLst>
      <p:ext uri="{BB962C8B-B14F-4D97-AF65-F5344CB8AC3E}">
        <p14:creationId xmlns:p14="http://schemas.microsoft.com/office/powerpoint/2010/main" val="170834044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p:cSld name="62.Full_Screen_Image">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6858000"/>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27849169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p:cSld name="63.Full_Screen_Video">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6858000"/>
          </a:xfrm>
          <a:solidFill>
            <a:schemeClr val="bg2">
              <a:lumMod val="75000"/>
            </a:schemeClr>
          </a:solidFill>
        </p:spPr>
        <p:txBody>
          <a:bodyPr/>
          <a:lstStyle/>
          <a:p>
            <a:r>
              <a:rPr lang="en-GB"/>
              <a:t>Click icon to add picture</a:t>
            </a:r>
            <a:endParaRPr lang="en-US"/>
          </a:p>
        </p:txBody>
      </p:sp>
    </p:spTree>
    <p:extLst>
      <p:ext uri="{BB962C8B-B14F-4D97-AF65-F5344CB8AC3E}">
        <p14:creationId xmlns:p14="http://schemas.microsoft.com/office/powerpoint/2010/main" val="35627786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7.Image_Gallery_2">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429001"/>
            <a:ext cx="4321175" cy="2879726"/>
          </a:xfrm>
          <a:solidFill>
            <a:schemeClr val="bg2"/>
          </a:solidFill>
        </p:spPr>
        <p:txBody>
          <a:bodyPr/>
          <a:lstStyle/>
          <a:p>
            <a:endParaRPr lang="en-US"/>
          </a:p>
        </p:txBody>
      </p:sp>
      <p:sp>
        <p:nvSpPr>
          <p:cNvPr id="8" name="Picture Placeholder 8"/>
          <p:cNvSpPr>
            <a:spLocks noGrp="1"/>
          </p:cNvSpPr>
          <p:nvPr>
            <p:ph type="pic" sz="quarter" idx="15"/>
          </p:nvPr>
        </p:nvSpPr>
        <p:spPr>
          <a:xfrm>
            <a:off x="695325" y="549276"/>
            <a:ext cx="4325524" cy="2700338"/>
          </a:xfrm>
          <a:solidFill>
            <a:schemeClr val="bg2"/>
          </a:solidFill>
        </p:spPr>
        <p:txBody>
          <a:bodyPr/>
          <a:lstStyle/>
          <a:p>
            <a:endParaRPr lang="en-US"/>
          </a:p>
        </p:txBody>
      </p:sp>
      <p:sp>
        <p:nvSpPr>
          <p:cNvPr id="9" name="Picture Placeholder 8"/>
          <p:cNvSpPr>
            <a:spLocks noGrp="1"/>
          </p:cNvSpPr>
          <p:nvPr>
            <p:ph type="pic" sz="quarter" idx="16"/>
          </p:nvPr>
        </p:nvSpPr>
        <p:spPr>
          <a:xfrm>
            <a:off x="5195888" y="549276"/>
            <a:ext cx="3421062" cy="2700338"/>
          </a:xfrm>
          <a:solidFill>
            <a:schemeClr val="bg2"/>
          </a:solidFill>
        </p:spPr>
        <p:txBody>
          <a:bodyPr/>
          <a:lstStyle/>
          <a:p>
            <a:endParaRPr lang="en-US"/>
          </a:p>
        </p:txBody>
      </p:sp>
      <p:sp>
        <p:nvSpPr>
          <p:cNvPr id="10" name="Picture Placeholder 8"/>
          <p:cNvSpPr>
            <a:spLocks noGrp="1"/>
          </p:cNvSpPr>
          <p:nvPr>
            <p:ph type="pic" sz="quarter" idx="17"/>
          </p:nvPr>
        </p:nvSpPr>
        <p:spPr>
          <a:xfrm>
            <a:off x="5195889" y="3429000"/>
            <a:ext cx="6300786" cy="2879725"/>
          </a:xfrm>
          <a:solidFill>
            <a:schemeClr val="bg2"/>
          </a:solidFill>
        </p:spPr>
        <p:txBody>
          <a:bodyPr/>
          <a:lstStyle/>
          <a:p>
            <a:endParaRPr lang="en-US"/>
          </a:p>
        </p:txBody>
      </p:sp>
      <p:sp>
        <p:nvSpPr>
          <p:cNvPr id="11" name="Picture Placeholder 8"/>
          <p:cNvSpPr>
            <a:spLocks noGrp="1"/>
          </p:cNvSpPr>
          <p:nvPr>
            <p:ph type="pic" sz="quarter" idx="18"/>
          </p:nvPr>
        </p:nvSpPr>
        <p:spPr>
          <a:xfrm>
            <a:off x="8796338" y="549276"/>
            <a:ext cx="2700337" cy="2700338"/>
          </a:xfrm>
          <a:solidFill>
            <a:schemeClr val="bg2"/>
          </a:solidFill>
        </p:spPr>
        <p:txBody>
          <a:bodyPr/>
          <a:lstStyle/>
          <a:p>
            <a:endParaRPr lang="en-US"/>
          </a:p>
        </p:txBody>
      </p:sp>
    </p:spTree>
    <p:extLst>
      <p:ext uri="{BB962C8B-B14F-4D97-AF65-F5344CB8AC3E}">
        <p14:creationId xmlns:p14="http://schemas.microsoft.com/office/powerpoint/2010/main" val="67198482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p:cSld name="1_2.Title_Slide_Revers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pic>
        <p:nvPicPr>
          <p:cNvPr id="4" name="Picture 3">
            <a:extLst>
              <a:ext uri="{FF2B5EF4-FFF2-40B4-BE49-F238E27FC236}">
                <a16:creationId xmlns:a16="http://schemas.microsoft.com/office/drawing/2014/main" id="{1A2E659E-5DA4-2E45-AE99-3D890FED2CBA}"/>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368686965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p:cSld name="2_2.Title_Slide_Revers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pic>
        <p:nvPicPr>
          <p:cNvPr id="4" name="Picture 3">
            <a:extLst>
              <a:ext uri="{FF2B5EF4-FFF2-40B4-BE49-F238E27FC236}">
                <a16:creationId xmlns:a16="http://schemas.microsoft.com/office/drawing/2014/main" id="{ED46CF9B-E9A7-384D-93C1-51C58DD5012A}"/>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63447463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p:cSld name="3_2.Title_Slide_Revers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pic>
        <p:nvPicPr>
          <p:cNvPr id="4" name="Picture 3">
            <a:extLst>
              <a:ext uri="{FF2B5EF4-FFF2-40B4-BE49-F238E27FC236}">
                <a16:creationId xmlns:a16="http://schemas.microsoft.com/office/drawing/2014/main" id="{5FA17292-88B6-4C41-B0EF-5F2E657F519D}"/>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352285582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p:cSld name="4_2.Title_Slide_Reverse">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pic>
        <p:nvPicPr>
          <p:cNvPr id="4" name="Picture 3">
            <a:extLst>
              <a:ext uri="{FF2B5EF4-FFF2-40B4-BE49-F238E27FC236}">
                <a16:creationId xmlns:a16="http://schemas.microsoft.com/office/drawing/2014/main" id="{D93D4B2C-0546-7249-82C4-79AC472E4E92}"/>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244002596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p:cSld name="5_2.Title_Slide_Reverse">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pic>
        <p:nvPicPr>
          <p:cNvPr id="4" name="Picture 3">
            <a:extLst>
              <a:ext uri="{FF2B5EF4-FFF2-40B4-BE49-F238E27FC236}">
                <a16:creationId xmlns:a16="http://schemas.microsoft.com/office/drawing/2014/main" id="{837123A0-D255-9A4B-8CC9-C1C2C10CC3C2}"/>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400436586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1.Standard_Title_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1637484"/>
            <a:ext cx="10801350" cy="1889501"/>
          </a:xfrm>
        </p:spPr>
        <p:txBody>
          <a:bodyPr anchor="b" anchorCtr="0">
            <a:normAutofit/>
          </a:bodyPr>
          <a:lstStyle>
            <a:lvl1pPr algn="ctr">
              <a:defRPr sz="3600" b="1"/>
            </a:lvl1pPr>
          </a:lstStyle>
          <a:p>
            <a:r>
              <a:rPr lang="en-US"/>
              <a:t>CLICK TO EDIT MASTER TITLE STYLE</a:t>
            </a:r>
          </a:p>
        </p:txBody>
      </p:sp>
      <p:sp>
        <p:nvSpPr>
          <p:cNvPr id="3" name="Subtitle 2"/>
          <p:cNvSpPr>
            <a:spLocks noGrp="1"/>
          </p:cNvSpPr>
          <p:nvPr>
            <p:ph type="subTitle" idx="1"/>
          </p:nvPr>
        </p:nvSpPr>
        <p:spPr>
          <a:xfrm>
            <a:off x="695325" y="3889512"/>
            <a:ext cx="10801349" cy="979351"/>
          </a:xfrm>
        </p:spPr>
        <p:txBody>
          <a:bodyPr anchor="t" anchorCtr="0">
            <a:noAutofit/>
          </a:bodyPr>
          <a:lstStyle>
            <a:lvl1pPr marL="0" indent="0" algn="ctr">
              <a:buNone/>
              <a:defRPr sz="2400" spc="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39349868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1_1.Standard_Title_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solidFill>
            <a:schemeClr val="bg1">
              <a:lumMod val="50000"/>
            </a:schemeClr>
          </a:solidFill>
          <a:ln>
            <a:noFill/>
          </a:ln>
        </p:spPr>
        <p:txBody>
          <a:bodyPr/>
          <a:lstStyle/>
          <a:p>
            <a:endParaRPr lang="en-US"/>
          </a:p>
        </p:txBody>
      </p:sp>
      <p:sp>
        <p:nvSpPr>
          <p:cNvPr id="2" name="Title 1"/>
          <p:cNvSpPr>
            <a:spLocks noGrp="1"/>
          </p:cNvSpPr>
          <p:nvPr>
            <p:ph type="ctrTitle" hasCustomPrompt="1"/>
          </p:nvPr>
        </p:nvSpPr>
        <p:spPr>
          <a:xfrm>
            <a:off x="695325" y="1637484"/>
            <a:ext cx="10801350" cy="1889501"/>
          </a:xfrm>
        </p:spPr>
        <p:txBody>
          <a:bodyPr anchor="b" anchorCtr="0">
            <a:normAutofit/>
          </a:bodyPr>
          <a:lstStyle>
            <a:lvl1pPr algn="ctr">
              <a:defRPr sz="3600" b="1" spc="0">
                <a:solidFill>
                  <a:schemeClr val="bg1"/>
                </a:solidFill>
              </a:defRPr>
            </a:lvl1pPr>
          </a:lstStyle>
          <a:p>
            <a:r>
              <a:rPr lang="en-US"/>
              <a:t>CLICK TO EDIT MASTER TITLE STYLE</a:t>
            </a:r>
          </a:p>
        </p:txBody>
      </p:sp>
      <p:sp>
        <p:nvSpPr>
          <p:cNvPr id="3" name="Subtitle 2"/>
          <p:cNvSpPr>
            <a:spLocks noGrp="1"/>
          </p:cNvSpPr>
          <p:nvPr>
            <p:ph type="subTitle" idx="1"/>
          </p:nvPr>
        </p:nvSpPr>
        <p:spPr>
          <a:xfrm>
            <a:off x="695325" y="3889512"/>
            <a:ext cx="10801349" cy="979351"/>
          </a:xfrm>
        </p:spPr>
        <p:txBody>
          <a:bodyPr anchor="t" anchorCtr="0">
            <a:noAutofit/>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8533" y="550485"/>
            <a:ext cx="1858009" cy="717928"/>
          </a:xfrm>
          <a:prstGeom prst="rect">
            <a:avLst/>
          </a:prstGeom>
        </p:spPr>
      </p:pic>
    </p:spTree>
    <p:extLst>
      <p:ext uri="{BB962C8B-B14F-4D97-AF65-F5344CB8AC3E}">
        <p14:creationId xmlns:p14="http://schemas.microsoft.com/office/powerpoint/2010/main" val="385531987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2_1.Standard_Title_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solidFill>
            <a:schemeClr val="bg1">
              <a:lumMod val="50000"/>
            </a:schemeClr>
          </a:solidFill>
          <a:ln>
            <a:noFill/>
          </a:ln>
        </p:spPr>
        <p:txBody>
          <a:bodyPr/>
          <a:lstStyle/>
          <a:p>
            <a:endParaRPr lang="en-US"/>
          </a:p>
        </p:txBody>
      </p:sp>
      <p:sp>
        <p:nvSpPr>
          <p:cNvPr id="2" name="Title 1"/>
          <p:cNvSpPr>
            <a:spLocks noGrp="1"/>
          </p:cNvSpPr>
          <p:nvPr>
            <p:ph type="ctrTitle" hasCustomPrompt="1"/>
          </p:nvPr>
        </p:nvSpPr>
        <p:spPr>
          <a:xfrm>
            <a:off x="695325" y="2495328"/>
            <a:ext cx="10801350" cy="1889501"/>
          </a:xfrm>
        </p:spPr>
        <p:txBody>
          <a:bodyPr anchor="ctr" anchorCtr="0">
            <a:normAutofit/>
          </a:bodyPr>
          <a:lstStyle>
            <a:lvl1pPr algn="ctr">
              <a:defRPr sz="4000" b="1" spc="0">
                <a:solidFill>
                  <a:schemeClr val="bg1"/>
                </a:solidFill>
              </a:defRPr>
            </a:lvl1pPr>
          </a:lstStyle>
          <a:p>
            <a:r>
              <a:rPr lang="en-US"/>
              <a:t>CLICK TO EDIT MASTER TITLE STYLE</a:t>
            </a:r>
          </a:p>
        </p:txBody>
      </p:sp>
      <p:sp>
        <p:nvSpPr>
          <p:cNvPr id="3" name="Subtitle 2"/>
          <p:cNvSpPr>
            <a:spLocks noGrp="1"/>
          </p:cNvSpPr>
          <p:nvPr>
            <p:ph type="subTitle" idx="1"/>
          </p:nvPr>
        </p:nvSpPr>
        <p:spPr>
          <a:xfrm>
            <a:off x="695325" y="3889512"/>
            <a:ext cx="10801349" cy="979351"/>
          </a:xfrm>
        </p:spPr>
        <p:txBody>
          <a:bodyPr anchor="t" anchorCtr="0">
            <a:noAutofit/>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819883252"/>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2.Title_Slide_Revers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a:t>CLICK TO EDIT MASTER TITLE STYLE</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8533" y="550485"/>
            <a:ext cx="1858009" cy="717928"/>
          </a:xfrm>
          <a:prstGeom prst="rect">
            <a:avLst/>
          </a:prstGeom>
        </p:spPr>
      </p:pic>
    </p:spTree>
    <p:extLst>
      <p:ext uri="{BB962C8B-B14F-4D97-AF65-F5344CB8AC3E}">
        <p14:creationId xmlns:p14="http://schemas.microsoft.com/office/powerpoint/2010/main" val="108285016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3.Impact_Title_Slide_Revers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4216092"/>
            <a:ext cx="7561263" cy="1889501"/>
          </a:xfrm>
        </p:spPr>
        <p:txBody>
          <a:bodyPr anchor="b" anchorCtr="0">
            <a:noAutofit/>
          </a:bodyPr>
          <a:lstStyle>
            <a:lvl1pPr algn="l">
              <a:lnSpc>
                <a:spcPct val="79000"/>
              </a:lnSpc>
              <a:defRPr sz="6000" b="0" spc="600">
                <a:solidFill>
                  <a:schemeClr val="bg1"/>
                </a:solidFill>
              </a:defRPr>
            </a:lvl1pPr>
          </a:lstStyle>
          <a:p>
            <a:r>
              <a:rPr lang="en-US"/>
              <a:t>CLICK TO EDIT MASTER TITLE STYLE</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8533" y="550485"/>
            <a:ext cx="1858009" cy="717928"/>
          </a:xfrm>
          <a:prstGeom prst="rect">
            <a:avLst/>
          </a:prstGeom>
        </p:spPr>
      </p:pic>
    </p:spTree>
    <p:extLst>
      <p:ext uri="{BB962C8B-B14F-4D97-AF65-F5344CB8AC3E}">
        <p14:creationId xmlns:p14="http://schemas.microsoft.com/office/powerpoint/2010/main" val="3861745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8.Image_Gallery_3">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429000"/>
            <a:ext cx="5400675" cy="2879725"/>
          </a:xfrm>
          <a:solidFill>
            <a:schemeClr val="bg2"/>
          </a:solidFill>
        </p:spPr>
        <p:txBody>
          <a:bodyPr/>
          <a:lstStyle/>
          <a:p>
            <a:endParaRPr lang="en-US"/>
          </a:p>
        </p:txBody>
      </p:sp>
      <p:sp>
        <p:nvSpPr>
          <p:cNvPr id="8" name="Picture Placeholder 8"/>
          <p:cNvSpPr>
            <a:spLocks noGrp="1"/>
          </p:cNvSpPr>
          <p:nvPr>
            <p:ph type="pic" sz="quarter" idx="15"/>
          </p:nvPr>
        </p:nvSpPr>
        <p:spPr>
          <a:xfrm>
            <a:off x="695324" y="549276"/>
            <a:ext cx="5940425" cy="2700338"/>
          </a:xfrm>
          <a:solidFill>
            <a:schemeClr val="bg2"/>
          </a:solidFill>
        </p:spPr>
        <p:txBody>
          <a:bodyPr/>
          <a:lstStyle/>
          <a:p>
            <a:endParaRPr lang="en-US"/>
          </a:p>
        </p:txBody>
      </p:sp>
      <p:sp>
        <p:nvSpPr>
          <p:cNvPr id="10" name="Picture Placeholder 8"/>
          <p:cNvSpPr>
            <a:spLocks noGrp="1"/>
          </p:cNvSpPr>
          <p:nvPr>
            <p:ph type="pic" sz="quarter" idx="17"/>
          </p:nvPr>
        </p:nvSpPr>
        <p:spPr>
          <a:xfrm>
            <a:off x="6275387" y="3429001"/>
            <a:ext cx="5221287" cy="2879724"/>
          </a:xfrm>
          <a:solidFill>
            <a:schemeClr val="bg2"/>
          </a:solidFill>
        </p:spPr>
        <p:txBody>
          <a:bodyPr/>
          <a:lstStyle/>
          <a:p>
            <a:endParaRPr lang="en-US"/>
          </a:p>
        </p:txBody>
      </p:sp>
      <p:sp>
        <p:nvSpPr>
          <p:cNvPr id="11" name="Picture Placeholder 8"/>
          <p:cNvSpPr>
            <a:spLocks noGrp="1"/>
          </p:cNvSpPr>
          <p:nvPr>
            <p:ph type="pic" sz="quarter" idx="18"/>
          </p:nvPr>
        </p:nvSpPr>
        <p:spPr>
          <a:xfrm>
            <a:off x="6816726" y="549276"/>
            <a:ext cx="4679950" cy="2700338"/>
          </a:xfrm>
          <a:solidFill>
            <a:schemeClr val="bg2"/>
          </a:solidFill>
        </p:spPr>
        <p:txBody>
          <a:bodyPr/>
          <a:lstStyle/>
          <a:p>
            <a:endParaRPr lang="en-US"/>
          </a:p>
        </p:txBody>
      </p:sp>
    </p:spTree>
    <p:extLst>
      <p:ext uri="{BB962C8B-B14F-4D97-AF65-F5344CB8AC3E}">
        <p14:creationId xmlns:p14="http://schemas.microsoft.com/office/powerpoint/2010/main" val="75734776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4.Standard_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82025597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5.Standard_Title_and_Char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noFill/>
          <a:ln w="152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p>
            <a:r>
              <a:rPr lang="en-US"/>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hart Placeholder 4"/>
          <p:cNvSpPr>
            <a:spLocks noGrp="1"/>
          </p:cNvSpPr>
          <p:nvPr>
            <p:ph type="chart" sz="quarter" idx="14"/>
          </p:nvPr>
        </p:nvSpPr>
        <p:spPr>
          <a:xfrm>
            <a:off x="695325" y="1628775"/>
            <a:ext cx="10801350" cy="4319588"/>
          </a:xfrm>
        </p:spPr>
        <p:txBody>
          <a:bodyPr/>
          <a:lstStyle/>
          <a:p>
            <a:endParaRPr lang="en-US"/>
          </a:p>
        </p:txBody>
      </p:sp>
    </p:spTree>
    <p:extLst>
      <p:ext uri="{BB962C8B-B14F-4D97-AF65-F5344CB8AC3E}">
        <p14:creationId xmlns:p14="http://schemas.microsoft.com/office/powerpoint/2010/main" val="270101408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6.Standard_Title_and_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 name="Table Placeholder 3"/>
          <p:cNvSpPr>
            <a:spLocks noGrp="1"/>
          </p:cNvSpPr>
          <p:nvPr>
            <p:ph type="tbl" sz="quarter" idx="14"/>
          </p:nvPr>
        </p:nvSpPr>
        <p:spPr>
          <a:xfrm>
            <a:off x="695325" y="1628775"/>
            <a:ext cx="10980738" cy="4321175"/>
          </a:xfrm>
        </p:spPr>
        <p:txBody>
          <a:bodyPr/>
          <a:lstStyle/>
          <a:p>
            <a:endParaRPr lang="en-US"/>
          </a:p>
        </p:txBody>
      </p:sp>
    </p:spTree>
    <p:extLst>
      <p:ext uri="{BB962C8B-B14F-4D97-AF65-F5344CB8AC3E}">
        <p14:creationId xmlns:p14="http://schemas.microsoft.com/office/powerpoint/2010/main" val="369894108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7.Title_With_Two_Char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hart Placeholder 4"/>
          <p:cNvSpPr>
            <a:spLocks noGrp="1"/>
          </p:cNvSpPr>
          <p:nvPr>
            <p:ph type="chart" sz="quarter" idx="14"/>
          </p:nvPr>
        </p:nvSpPr>
        <p:spPr>
          <a:xfrm>
            <a:off x="695325" y="1628775"/>
            <a:ext cx="5221288" cy="4319588"/>
          </a:xfrm>
        </p:spPr>
        <p:txBody>
          <a:bodyPr/>
          <a:lstStyle/>
          <a:p>
            <a:endParaRPr lang="en-US"/>
          </a:p>
        </p:txBody>
      </p:sp>
      <p:sp>
        <p:nvSpPr>
          <p:cNvPr id="7" name="Chart Placeholder 4"/>
          <p:cNvSpPr>
            <a:spLocks noGrp="1"/>
          </p:cNvSpPr>
          <p:nvPr>
            <p:ph type="chart" sz="quarter" idx="15"/>
          </p:nvPr>
        </p:nvSpPr>
        <p:spPr>
          <a:xfrm>
            <a:off x="6275388" y="1628775"/>
            <a:ext cx="5221288" cy="4319588"/>
          </a:xfrm>
        </p:spPr>
        <p:txBody>
          <a:bodyPr/>
          <a:lstStyle/>
          <a:p>
            <a:endParaRPr lang="en-US"/>
          </a:p>
        </p:txBody>
      </p:sp>
    </p:spTree>
    <p:extLst>
      <p:ext uri="{BB962C8B-B14F-4D97-AF65-F5344CB8AC3E}">
        <p14:creationId xmlns:p14="http://schemas.microsoft.com/office/powerpoint/2010/main" val="60082962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8.JCDecaux_Log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0" y="2738783"/>
            <a:ext cx="3048000" cy="879556"/>
          </a:xfrm>
          <a:prstGeom prst="rect">
            <a:avLst/>
          </a:prstGeom>
        </p:spPr>
      </p:pic>
    </p:spTree>
    <p:extLst>
      <p:ext uri="{BB962C8B-B14F-4D97-AF65-F5344CB8AC3E}">
        <p14:creationId xmlns:p14="http://schemas.microsoft.com/office/powerpoint/2010/main" val="381336509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9.Title_With_Two_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 name="Table Placeholder 3"/>
          <p:cNvSpPr>
            <a:spLocks noGrp="1"/>
          </p:cNvSpPr>
          <p:nvPr>
            <p:ph type="tbl" sz="quarter" idx="16"/>
          </p:nvPr>
        </p:nvSpPr>
        <p:spPr>
          <a:xfrm>
            <a:off x="695325" y="1628775"/>
            <a:ext cx="5400675" cy="4319588"/>
          </a:xfrm>
        </p:spPr>
        <p:txBody>
          <a:bodyPr/>
          <a:lstStyle/>
          <a:p>
            <a:endParaRPr lang="en-US"/>
          </a:p>
        </p:txBody>
      </p:sp>
      <p:sp>
        <p:nvSpPr>
          <p:cNvPr id="9" name="Table Placeholder 3"/>
          <p:cNvSpPr>
            <a:spLocks noGrp="1"/>
          </p:cNvSpPr>
          <p:nvPr>
            <p:ph type="tbl" sz="quarter" idx="17"/>
          </p:nvPr>
        </p:nvSpPr>
        <p:spPr>
          <a:xfrm>
            <a:off x="6275388" y="1630362"/>
            <a:ext cx="5400675" cy="4319588"/>
          </a:xfrm>
        </p:spPr>
        <p:txBody>
          <a:bodyPr/>
          <a:lstStyle/>
          <a:p>
            <a:endParaRPr lang="en-US"/>
          </a:p>
        </p:txBody>
      </p:sp>
    </p:spTree>
    <p:extLst>
      <p:ext uri="{BB962C8B-B14F-4D97-AF65-F5344CB8AC3E}">
        <p14:creationId xmlns:p14="http://schemas.microsoft.com/office/powerpoint/2010/main" val="383292580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10.Title_With_Two_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7" name="Content Placeholder 2"/>
          <p:cNvSpPr>
            <a:spLocks noGrp="1"/>
          </p:cNvSpPr>
          <p:nvPr>
            <p:ph idx="14"/>
          </p:nvPr>
        </p:nvSpPr>
        <p:spPr>
          <a:xfrm>
            <a:off x="6275388"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645958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11.Title_With_Three_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6" name="Content Placeholder 2"/>
          <p:cNvSpPr>
            <a:spLocks noGrp="1"/>
          </p:cNvSpPr>
          <p:nvPr>
            <p:ph idx="14"/>
          </p:nvPr>
        </p:nvSpPr>
        <p:spPr>
          <a:xfrm>
            <a:off x="4295776" y="1628775"/>
            <a:ext cx="3600450" cy="4679950"/>
          </a:xfrm>
        </p:spPr>
        <p:txBody>
          <a:bodyPr rIns="1800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5"/>
          </p:nvPr>
        </p:nvSpPr>
        <p:spPr>
          <a:xfrm>
            <a:off x="695324" y="1628775"/>
            <a:ext cx="3600452" cy="4679950"/>
          </a:xfrm>
        </p:spPr>
        <p:txBody>
          <a:bodyPr rIns="1800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6"/>
          </p:nvPr>
        </p:nvSpPr>
        <p:spPr>
          <a:xfrm>
            <a:off x="7896226" y="1628775"/>
            <a:ext cx="3600449" cy="4679950"/>
          </a:xfrm>
        </p:spPr>
        <p:txBody>
          <a:bodyPr r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839436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12.Top_Image_With_Two_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7" y="3429000"/>
            <a:ext cx="5400674" cy="28797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ontent Placeholder 2"/>
          <p:cNvSpPr>
            <a:spLocks noGrp="1"/>
          </p:cNvSpPr>
          <p:nvPr>
            <p:ph idx="14"/>
          </p:nvPr>
        </p:nvSpPr>
        <p:spPr>
          <a:xfrm>
            <a:off x="6456363" y="3429000"/>
            <a:ext cx="5040312" cy="28797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8"/>
          <p:cNvSpPr>
            <a:spLocks noGrp="1"/>
          </p:cNvSpPr>
          <p:nvPr>
            <p:ph type="pic" sz="quarter" idx="15"/>
          </p:nvPr>
        </p:nvSpPr>
        <p:spPr>
          <a:xfrm>
            <a:off x="0" y="1"/>
            <a:ext cx="12192000" cy="2889250"/>
          </a:xfrm>
          <a:solidFill>
            <a:schemeClr val="bg2"/>
          </a:solidFill>
        </p:spPr>
        <p:txBody>
          <a:bodyPr/>
          <a:lstStyle/>
          <a:p>
            <a:endParaRPr lang="en-US"/>
          </a:p>
        </p:txBody>
      </p:sp>
    </p:spTree>
    <p:extLst>
      <p:ext uri="{BB962C8B-B14F-4D97-AF65-F5344CB8AC3E}">
        <p14:creationId xmlns:p14="http://schemas.microsoft.com/office/powerpoint/2010/main" val="295543148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13.Title_With_Chart_And_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695326" y="5229225"/>
            <a:ext cx="10801349" cy="720724"/>
          </a:xfrm>
        </p:spPr>
        <p:txBody>
          <a:bodyPr>
            <a:noAutofit/>
          </a:bodyPr>
          <a:lstStyle/>
          <a:p>
            <a:pPr lvl="0"/>
            <a:r>
              <a:rPr lang="en-US"/>
              <a:t>Click to edit Master text styles</a:t>
            </a:r>
          </a:p>
          <a:p>
            <a:pPr lvl="1"/>
            <a:r>
              <a:rPr lang="en-US"/>
              <a:t>Second level</a:t>
            </a:r>
          </a:p>
        </p:txBody>
      </p:sp>
      <p:sp>
        <p:nvSpPr>
          <p:cNvPr id="5" name="Chart Placeholder 4"/>
          <p:cNvSpPr>
            <a:spLocks noGrp="1"/>
          </p:cNvSpPr>
          <p:nvPr>
            <p:ph type="chart" sz="quarter" idx="10"/>
          </p:nvPr>
        </p:nvSpPr>
        <p:spPr>
          <a:xfrm>
            <a:off x="695325" y="1628774"/>
            <a:ext cx="10801350" cy="3421064"/>
          </a:xfrm>
        </p:spPr>
        <p:txBody>
          <a:bodyPr/>
          <a:lstStyle/>
          <a:p>
            <a:endParaRPr lang="en-US"/>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9919730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9.Image_Gallery_4">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608388"/>
            <a:ext cx="4321175" cy="2700337"/>
          </a:xfrm>
          <a:solidFill>
            <a:schemeClr val="bg2"/>
          </a:solidFill>
        </p:spPr>
        <p:txBody>
          <a:bodyPr/>
          <a:lstStyle/>
          <a:p>
            <a:endParaRPr lang="en-US"/>
          </a:p>
        </p:txBody>
      </p:sp>
      <p:sp>
        <p:nvSpPr>
          <p:cNvPr id="8" name="Picture Placeholder 8"/>
          <p:cNvSpPr>
            <a:spLocks noGrp="1"/>
          </p:cNvSpPr>
          <p:nvPr>
            <p:ph type="pic" sz="quarter" idx="15"/>
          </p:nvPr>
        </p:nvSpPr>
        <p:spPr>
          <a:xfrm>
            <a:off x="695324" y="549276"/>
            <a:ext cx="3240089" cy="2879724"/>
          </a:xfrm>
          <a:solidFill>
            <a:schemeClr val="bg2"/>
          </a:solidFill>
        </p:spPr>
        <p:txBody>
          <a:bodyPr/>
          <a:lstStyle/>
          <a:p>
            <a:endParaRPr lang="en-US"/>
          </a:p>
        </p:txBody>
      </p:sp>
      <p:sp>
        <p:nvSpPr>
          <p:cNvPr id="10" name="Picture Placeholder 8"/>
          <p:cNvSpPr>
            <a:spLocks noGrp="1"/>
          </p:cNvSpPr>
          <p:nvPr>
            <p:ph type="pic" sz="quarter" idx="17"/>
          </p:nvPr>
        </p:nvSpPr>
        <p:spPr>
          <a:xfrm>
            <a:off x="8256588" y="3608389"/>
            <a:ext cx="3240086" cy="2700336"/>
          </a:xfrm>
          <a:solidFill>
            <a:schemeClr val="bg2"/>
          </a:solidFill>
        </p:spPr>
        <p:txBody>
          <a:bodyPr/>
          <a:lstStyle/>
          <a:p>
            <a:endParaRPr lang="en-US"/>
          </a:p>
        </p:txBody>
      </p:sp>
      <p:sp>
        <p:nvSpPr>
          <p:cNvPr id="11" name="Picture Placeholder 8"/>
          <p:cNvSpPr>
            <a:spLocks noGrp="1"/>
          </p:cNvSpPr>
          <p:nvPr>
            <p:ph type="pic" sz="quarter" idx="18"/>
          </p:nvPr>
        </p:nvSpPr>
        <p:spPr>
          <a:xfrm>
            <a:off x="6816726" y="549276"/>
            <a:ext cx="4679950" cy="2879724"/>
          </a:xfrm>
          <a:solidFill>
            <a:schemeClr val="bg2"/>
          </a:solidFill>
        </p:spPr>
        <p:txBody>
          <a:bodyPr/>
          <a:lstStyle/>
          <a:p>
            <a:endParaRPr lang="en-US"/>
          </a:p>
        </p:txBody>
      </p:sp>
      <p:sp>
        <p:nvSpPr>
          <p:cNvPr id="9" name="Picture Placeholder 8"/>
          <p:cNvSpPr>
            <a:spLocks noGrp="1"/>
          </p:cNvSpPr>
          <p:nvPr>
            <p:ph type="pic" sz="quarter" idx="19"/>
          </p:nvPr>
        </p:nvSpPr>
        <p:spPr>
          <a:xfrm>
            <a:off x="4116388" y="549276"/>
            <a:ext cx="2519362" cy="2879724"/>
          </a:xfrm>
          <a:solidFill>
            <a:schemeClr val="bg2"/>
          </a:solidFill>
        </p:spPr>
        <p:txBody>
          <a:bodyPr/>
          <a:lstStyle/>
          <a:p>
            <a:endParaRPr lang="en-US"/>
          </a:p>
        </p:txBody>
      </p:sp>
      <p:sp>
        <p:nvSpPr>
          <p:cNvPr id="12" name="Picture Placeholder 8"/>
          <p:cNvSpPr>
            <a:spLocks noGrp="1"/>
          </p:cNvSpPr>
          <p:nvPr>
            <p:ph type="pic" sz="quarter" idx="20"/>
          </p:nvPr>
        </p:nvSpPr>
        <p:spPr>
          <a:xfrm>
            <a:off x="5195888" y="3608388"/>
            <a:ext cx="2879725" cy="2700336"/>
          </a:xfrm>
          <a:solidFill>
            <a:schemeClr val="bg2"/>
          </a:solidFill>
        </p:spPr>
        <p:txBody>
          <a:bodyPr/>
          <a:lstStyle/>
          <a:p>
            <a:endParaRPr lang="en-US"/>
          </a:p>
        </p:txBody>
      </p:sp>
    </p:spTree>
    <p:extLst>
      <p:ext uri="{BB962C8B-B14F-4D97-AF65-F5344CB8AC3E}">
        <p14:creationId xmlns:p14="http://schemas.microsoft.com/office/powerpoint/2010/main" val="11187956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14.Title_With_Chart_And_Text_Revers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695326" y="1628776"/>
            <a:ext cx="10801349" cy="1620836"/>
          </a:xfrm>
        </p:spPr>
        <p:txBody>
          <a:bodyPr>
            <a:noAutofit/>
          </a:bodyPr>
          <a:lstStyle/>
          <a:p>
            <a:pPr lvl="0"/>
            <a:r>
              <a:rPr lang="en-US"/>
              <a:t>Click to edit Master text styles</a:t>
            </a:r>
          </a:p>
          <a:p>
            <a:pPr lvl="1"/>
            <a:r>
              <a:rPr lang="en-US"/>
              <a:t>Second level</a:t>
            </a:r>
          </a:p>
          <a:p>
            <a:pPr lvl="2"/>
            <a:r>
              <a:rPr lang="en-US"/>
              <a:t>Third level</a:t>
            </a:r>
          </a:p>
        </p:txBody>
      </p:sp>
      <p:sp>
        <p:nvSpPr>
          <p:cNvPr id="5" name="Chart Placeholder 4"/>
          <p:cNvSpPr>
            <a:spLocks noGrp="1"/>
          </p:cNvSpPr>
          <p:nvPr>
            <p:ph type="chart" sz="quarter" idx="10"/>
          </p:nvPr>
        </p:nvSpPr>
        <p:spPr>
          <a:xfrm>
            <a:off x="695325" y="3429001"/>
            <a:ext cx="10801350" cy="2520950"/>
          </a:xfrm>
        </p:spPr>
        <p:txBody>
          <a:bodyPr/>
          <a:lstStyle/>
          <a:p>
            <a:endParaRPr lang="en-US"/>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51598984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15.Title_With_Text_And_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695326" y="1628776"/>
            <a:ext cx="10801349" cy="1620836"/>
          </a:xfrm>
        </p:spPr>
        <p:txBody>
          <a:bodyPr>
            <a:noAutofit/>
          </a:bodyPr>
          <a:lstStyle/>
          <a:p>
            <a:pPr lvl="0"/>
            <a:r>
              <a:rPr lang="en-US"/>
              <a:t>Click to edit Master text styles</a:t>
            </a:r>
          </a:p>
          <a:p>
            <a:pPr lvl="1"/>
            <a:r>
              <a:rPr lang="en-US"/>
              <a:t>Second level</a:t>
            </a:r>
          </a:p>
          <a:p>
            <a:pPr lvl="2"/>
            <a:r>
              <a:rPr lang="en-US"/>
              <a:t>Third level</a:t>
            </a:r>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6" name="Table Placeholder 5"/>
          <p:cNvSpPr>
            <a:spLocks noGrp="1"/>
          </p:cNvSpPr>
          <p:nvPr>
            <p:ph type="tbl" sz="quarter" idx="14"/>
          </p:nvPr>
        </p:nvSpPr>
        <p:spPr>
          <a:xfrm>
            <a:off x="695325" y="3429000"/>
            <a:ext cx="10801349" cy="2520949"/>
          </a:xfrm>
        </p:spPr>
        <p:txBody>
          <a:bodyPr/>
          <a:lstStyle/>
          <a:p>
            <a:endParaRPr lang="en-US"/>
          </a:p>
        </p:txBody>
      </p:sp>
    </p:spTree>
    <p:extLst>
      <p:ext uri="{BB962C8B-B14F-4D97-AF65-F5344CB8AC3E}">
        <p14:creationId xmlns:p14="http://schemas.microsoft.com/office/powerpoint/2010/main" val="244448419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16.Title_With_Text_And_Image_Below">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2889250"/>
            <a:ext cx="12191999" cy="3968750"/>
          </a:xfrm>
          <a:solidFill>
            <a:schemeClr val="bg2"/>
          </a:solidFill>
        </p:spPr>
        <p:txBody>
          <a:bodyPr/>
          <a:lstStyle/>
          <a:p>
            <a:endParaRPr lang="en-US"/>
          </a:p>
        </p:txBody>
      </p:sp>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695326" y="1628776"/>
            <a:ext cx="10801349" cy="1079499"/>
          </a:xfrm>
        </p:spPr>
        <p:txBody>
          <a:bodyPr>
            <a:no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1274760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17.Block_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6" y="1994535"/>
            <a:ext cx="10801349" cy="2879725"/>
          </a:xfrm>
        </p:spPr>
        <p:txBody>
          <a:bodyPr anchor="ctr" anchorCtr="0">
            <a:noAutofit/>
          </a:bodyPr>
          <a:lstStyle>
            <a:lvl1pPr marL="0" indent="0" algn="l">
              <a:buNone/>
              <a:defRPr sz="2800"/>
            </a:lvl1pPr>
            <a:lvl2pPr marL="457200" indent="0" algn="l">
              <a:buNone/>
              <a:defRPr sz="2800"/>
            </a:lvl2pPr>
            <a:lvl3pPr marL="914400" indent="0" algn="l">
              <a:buNone/>
              <a:defRPr sz="2800"/>
            </a:lvl3pPr>
            <a:lvl4pPr marL="1371600" indent="0" algn="l">
              <a:buNone/>
              <a:defRPr sz="2800"/>
            </a:lvl4pPr>
            <a:lvl5pPr marL="1828800" indent="0" algn="l">
              <a:buNone/>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56436816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18.Title_With_Graph_And_Right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816726" y="0"/>
            <a:ext cx="5375274" cy="6858000"/>
          </a:xfrm>
          <a:solidFill>
            <a:schemeClr val="bg2"/>
          </a:solidFill>
        </p:spPr>
        <p:txBody>
          <a:bodyPr/>
          <a:lstStyle/>
          <a:p>
            <a:endParaRPr lang="en-US"/>
          </a:p>
        </p:txBody>
      </p:sp>
      <p:sp>
        <p:nvSpPr>
          <p:cNvPr id="2" name="Title 1"/>
          <p:cNvSpPr>
            <a:spLocks noGrp="1"/>
          </p:cNvSpPr>
          <p:nvPr>
            <p:ph type="title" hasCustomPrompt="1"/>
          </p:nvPr>
        </p:nvSpPr>
        <p:spPr>
          <a:xfrm>
            <a:off x="695324" y="620181"/>
            <a:ext cx="5940427" cy="1008594"/>
          </a:xfrm>
        </p:spPr>
        <p:txBody>
          <a:bodyPr/>
          <a:lstStyle/>
          <a:p>
            <a:r>
              <a:rPr lang="en-US"/>
              <a:t>CLICK TO EDIT MASTER TITLE STYLE</a:t>
            </a:r>
          </a:p>
        </p:txBody>
      </p:sp>
      <p:sp>
        <p:nvSpPr>
          <p:cNvPr id="8" name="Text Placeholder 7"/>
          <p:cNvSpPr>
            <a:spLocks noGrp="1"/>
          </p:cNvSpPr>
          <p:nvPr>
            <p:ph type="body" sz="quarter" idx="13"/>
          </p:nvPr>
        </p:nvSpPr>
        <p:spPr>
          <a:xfrm>
            <a:off x="695325" y="6308725"/>
            <a:ext cx="5940425"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hart Placeholder 4"/>
          <p:cNvSpPr>
            <a:spLocks noGrp="1"/>
          </p:cNvSpPr>
          <p:nvPr>
            <p:ph type="chart" sz="quarter" idx="15"/>
          </p:nvPr>
        </p:nvSpPr>
        <p:spPr>
          <a:xfrm>
            <a:off x="695325" y="1628774"/>
            <a:ext cx="5940426" cy="4321175"/>
          </a:xfrm>
        </p:spPr>
        <p:txBody>
          <a:bodyPr/>
          <a:lstStyle/>
          <a:p>
            <a:endParaRPr lang="en-US"/>
          </a:p>
        </p:txBody>
      </p:sp>
    </p:spTree>
    <p:extLst>
      <p:ext uri="{BB962C8B-B14F-4D97-AF65-F5344CB8AC3E}">
        <p14:creationId xmlns:p14="http://schemas.microsoft.com/office/powerpoint/2010/main" val="173423992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19.Title_With_Graph_And_Left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3575050" cy="6858000"/>
          </a:xfrm>
          <a:solidFill>
            <a:schemeClr val="bg2"/>
          </a:solidFill>
        </p:spPr>
        <p:txBody>
          <a:bodyPr/>
          <a:lstStyle/>
          <a:p>
            <a:endParaRPr lang="en-US"/>
          </a:p>
        </p:txBody>
      </p:sp>
      <p:sp>
        <p:nvSpPr>
          <p:cNvPr id="2" name="Title 1"/>
          <p:cNvSpPr>
            <a:spLocks noGrp="1"/>
          </p:cNvSpPr>
          <p:nvPr>
            <p:ph type="title" hasCustomPrompt="1"/>
          </p:nvPr>
        </p:nvSpPr>
        <p:spPr>
          <a:xfrm>
            <a:off x="3756024" y="620181"/>
            <a:ext cx="7740651" cy="1008594"/>
          </a:xfrm>
        </p:spPr>
        <p:txBody>
          <a:bodyPr/>
          <a:lstStyle/>
          <a:p>
            <a:r>
              <a:rPr lang="en-US"/>
              <a:t>CLICK TO EDIT MASTER TITLE STYLE</a:t>
            </a:r>
          </a:p>
        </p:txBody>
      </p:sp>
      <p:sp>
        <p:nvSpPr>
          <p:cNvPr id="8" name="Text Placeholder 7"/>
          <p:cNvSpPr>
            <a:spLocks noGrp="1"/>
          </p:cNvSpPr>
          <p:nvPr>
            <p:ph type="body" sz="quarter" idx="13"/>
          </p:nvPr>
        </p:nvSpPr>
        <p:spPr>
          <a:xfrm>
            <a:off x="3756023" y="6308725"/>
            <a:ext cx="7740651"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hart Placeholder 4"/>
          <p:cNvSpPr>
            <a:spLocks noGrp="1"/>
          </p:cNvSpPr>
          <p:nvPr>
            <p:ph type="chart" sz="quarter" idx="15"/>
          </p:nvPr>
        </p:nvSpPr>
        <p:spPr>
          <a:xfrm>
            <a:off x="3756025" y="1628774"/>
            <a:ext cx="7740650" cy="4321175"/>
          </a:xfrm>
        </p:spPr>
        <p:txBody>
          <a:bodyPr/>
          <a:lstStyle/>
          <a:p>
            <a:endParaRPr lang="en-US"/>
          </a:p>
        </p:txBody>
      </p:sp>
    </p:spTree>
    <p:extLst>
      <p:ext uri="{BB962C8B-B14F-4D97-AF65-F5344CB8AC3E}">
        <p14:creationId xmlns:p14="http://schemas.microsoft.com/office/powerpoint/2010/main" val="290035600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20.Title_With_Content_And_Small_Image_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5325" y="620181"/>
            <a:ext cx="9180514" cy="1008594"/>
          </a:xfrm>
        </p:spPr>
        <p:txBody>
          <a:bodyPr/>
          <a:lstStyle/>
          <a:p>
            <a:r>
              <a:rPr lang="en-US"/>
              <a:t>CLICK TO EDIT MASTER TITLE STYLE</a:t>
            </a:r>
          </a:p>
        </p:txBody>
      </p:sp>
      <p:sp>
        <p:nvSpPr>
          <p:cNvPr id="3" name="Content Placeholder 2"/>
          <p:cNvSpPr>
            <a:spLocks noGrp="1"/>
          </p:cNvSpPr>
          <p:nvPr>
            <p:ph idx="1"/>
          </p:nvPr>
        </p:nvSpPr>
        <p:spPr>
          <a:xfrm>
            <a:off x="695327" y="1628775"/>
            <a:ext cx="9180512"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9180513"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7" name="Picture Placeholder 8"/>
          <p:cNvSpPr>
            <a:spLocks noGrp="1"/>
          </p:cNvSpPr>
          <p:nvPr>
            <p:ph type="pic" sz="quarter" idx="14"/>
          </p:nvPr>
        </p:nvSpPr>
        <p:spPr>
          <a:xfrm>
            <a:off x="10056814" y="0"/>
            <a:ext cx="2135186" cy="6858000"/>
          </a:xfrm>
          <a:solidFill>
            <a:schemeClr val="bg2"/>
          </a:solidFill>
        </p:spPr>
        <p:txBody>
          <a:bodyPr/>
          <a:lstStyle/>
          <a:p>
            <a:endParaRPr lang="en-US"/>
          </a:p>
        </p:txBody>
      </p:sp>
    </p:spTree>
    <p:extLst>
      <p:ext uri="{BB962C8B-B14F-4D97-AF65-F5344CB8AC3E}">
        <p14:creationId xmlns:p14="http://schemas.microsoft.com/office/powerpoint/2010/main" val="397299558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21.Title_With_Content_And_Midsize_Image_">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8796338" y="0"/>
            <a:ext cx="3395661" cy="6858000"/>
          </a:xfrm>
          <a:solidFill>
            <a:schemeClr val="bg2"/>
          </a:solidFill>
        </p:spPr>
        <p:txBody>
          <a:bodyPr/>
          <a:lstStyle/>
          <a:p>
            <a:endParaRPr lang="en-US"/>
          </a:p>
        </p:txBody>
      </p:sp>
      <p:sp>
        <p:nvSpPr>
          <p:cNvPr id="2" name="Title 1"/>
          <p:cNvSpPr>
            <a:spLocks noGrp="1"/>
          </p:cNvSpPr>
          <p:nvPr>
            <p:ph type="title" hasCustomPrompt="1"/>
          </p:nvPr>
        </p:nvSpPr>
        <p:spPr>
          <a:xfrm>
            <a:off x="695324" y="620181"/>
            <a:ext cx="7921625" cy="1008594"/>
          </a:xfrm>
        </p:spPr>
        <p:txBody>
          <a:bodyPr/>
          <a:lstStyle/>
          <a:p>
            <a:r>
              <a:rPr lang="en-US"/>
              <a:t>CLICK TO EDIT MASTER TITLE STYLE</a:t>
            </a:r>
          </a:p>
        </p:txBody>
      </p:sp>
      <p:sp>
        <p:nvSpPr>
          <p:cNvPr id="3" name="Content Placeholder 2"/>
          <p:cNvSpPr>
            <a:spLocks noGrp="1"/>
          </p:cNvSpPr>
          <p:nvPr>
            <p:ph idx="1"/>
          </p:nvPr>
        </p:nvSpPr>
        <p:spPr>
          <a:xfrm>
            <a:off x="695326" y="1628775"/>
            <a:ext cx="7921624"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7921624"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90503979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22.Title_And_Content_With_Large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5999" cy="6858000"/>
          </a:xfrm>
          <a:solidFill>
            <a:schemeClr val="bg2"/>
          </a:solidFill>
        </p:spPr>
        <p:txBody>
          <a:bodyPr/>
          <a:lstStyle/>
          <a:p>
            <a:endParaRPr lang="en-US"/>
          </a:p>
        </p:txBody>
      </p:sp>
      <p:sp>
        <p:nvSpPr>
          <p:cNvPr id="2" name="Title 1"/>
          <p:cNvSpPr>
            <a:spLocks noGrp="1"/>
          </p:cNvSpPr>
          <p:nvPr>
            <p:ph type="title" hasCustomPrompt="1"/>
          </p:nvPr>
        </p:nvSpPr>
        <p:spPr>
          <a:xfrm>
            <a:off x="695325" y="620181"/>
            <a:ext cx="5221288"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62598075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4_22.Title_And_Content_With_Large_Image">
    <p:spTree>
      <p:nvGrpSpPr>
        <p:cNvPr id="1" name=""/>
        <p:cNvGrpSpPr/>
        <p:nvPr/>
      </p:nvGrpSpPr>
      <p:grpSpPr>
        <a:xfrm>
          <a:off x="0" y="0"/>
          <a:ext cx="0" cy="0"/>
          <a:chOff x="0" y="0"/>
          <a:chExt cx="0" cy="0"/>
        </a:xfrm>
      </p:grpSpPr>
      <p:sp>
        <p:nvSpPr>
          <p:cNvPr id="9" name="Rectangle 8"/>
          <p:cNvSpPr/>
          <p:nvPr userDrawn="1"/>
        </p:nvSpPr>
        <p:spPr>
          <a:xfrm>
            <a:off x="5916613" y="1"/>
            <a:ext cx="6275387" cy="6858000"/>
          </a:xfrm>
          <a:prstGeom prst="rect">
            <a:avLst/>
          </a:prstGeom>
          <a:gradFill flip="none" rotWithShape="1">
            <a:gsLst>
              <a:gs pos="100000">
                <a:schemeClr val="bg2">
                  <a:lumMod val="84000"/>
                </a:schemeClr>
              </a:gs>
              <a:gs pos="0">
                <a:schemeClr val="bg2">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95325" y="620181"/>
            <a:ext cx="5221288"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77813" y="186267"/>
            <a:ext cx="4043942" cy="6485466"/>
          </a:xfrm>
          <a:prstGeom prst="rect">
            <a:avLst/>
          </a:prstGeom>
          <a:noFill/>
          <a:ln>
            <a:noFill/>
          </a:ln>
        </p:spPr>
      </p:pic>
    </p:spTree>
    <p:extLst>
      <p:ext uri="{BB962C8B-B14F-4D97-AF65-F5344CB8AC3E}">
        <p14:creationId xmlns:p14="http://schemas.microsoft.com/office/powerpoint/2010/main" val="31020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Standard_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8853345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0.Image_Gallery_5">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789362"/>
            <a:ext cx="2339975" cy="2519363"/>
          </a:xfrm>
          <a:solidFill>
            <a:schemeClr val="bg2"/>
          </a:solidFill>
        </p:spPr>
        <p:txBody>
          <a:bodyPr/>
          <a:lstStyle/>
          <a:p>
            <a:endParaRPr lang="en-US"/>
          </a:p>
        </p:txBody>
      </p:sp>
      <p:sp>
        <p:nvSpPr>
          <p:cNvPr id="8" name="Picture Placeholder 8"/>
          <p:cNvSpPr>
            <a:spLocks noGrp="1"/>
          </p:cNvSpPr>
          <p:nvPr>
            <p:ph type="pic" sz="quarter" idx="15"/>
          </p:nvPr>
        </p:nvSpPr>
        <p:spPr>
          <a:xfrm>
            <a:off x="695324" y="549275"/>
            <a:ext cx="3240089" cy="3059113"/>
          </a:xfrm>
          <a:solidFill>
            <a:schemeClr val="bg2"/>
          </a:solidFill>
        </p:spPr>
        <p:txBody>
          <a:bodyPr/>
          <a:lstStyle/>
          <a:p>
            <a:endParaRPr lang="en-US"/>
          </a:p>
        </p:txBody>
      </p:sp>
      <p:sp>
        <p:nvSpPr>
          <p:cNvPr id="10" name="Picture Placeholder 8"/>
          <p:cNvSpPr>
            <a:spLocks noGrp="1"/>
          </p:cNvSpPr>
          <p:nvPr>
            <p:ph type="pic" sz="quarter" idx="17"/>
          </p:nvPr>
        </p:nvSpPr>
        <p:spPr>
          <a:xfrm>
            <a:off x="6637338" y="3789363"/>
            <a:ext cx="4859335" cy="2519362"/>
          </a:xfrm>
          <a:solidFill>
            <a:schemeClr val="bg2"/>
          </a:solidFill>
        </p:spPr>
        <p:txBody>
          <a:bodyPr/>
          <a:lstStyle/>
          <a:p>
            <a:endParaRPr lang="en-US"/>
          </a:p>
        </p:txBody>
      </p:sp>
      <p:sp>
        <p:nvSpPr>
          <p:cNvPr id="11" name="Picture Placeholder 8"/>
          <p:cNvSpPr>
            <a:spLocks noGrp="1"/>
          </p:cNvSpPr>
          <p:nvPr>
            <p:ph type="pic" sz="quarter" idx="18"/>
          </p:nvPr>
        </p:nvSpPr>
        <p:spPr>
          <a:xfrm>
            <a:off x="8975726" y="549275"/>
            <a:ext cx="2520950" cy="3059113"/>
          </a:xfrm>
          <a:solidFill>
            <a:schemeClr val="bg2"/>
          </a:solidFill>
        </p:spPr>
        <p:txBody>
          <a:bodyPr/>
          <a:lstStyle/>
          <a:p>
            <a:endParaRPr lang="en-US"/>
          </a:p>
        </p:txBody>
      </p:sp>
      <p:sp>
        <p:nvSpPr>
          <p:cNvPr id="9" name="Picture Placeholder 8"/>
          <p:cNvSpPr>
            <a:spLocks noGrp="1"/>
          </p:cNvSpPr>
          <p:nvPr>
            <p:ph type="pic" sz="quarter" idx="19"/>
          </p:nvPr>
        </p:nvSpPr>
        <p:spPr>
          <a:xfrm>
            <a:off x="4116388" y="549275"/>
            <a:ext cx="4679950" cy="3059113"/>
          </a:xfrm>
          <a:solidFill>
            <a:schemeClr val="bg2"/>
          </a:solidFill>
        </p:spPr>
        <p:txBody>
          <a:bodyPr/>
          <a:lstStyle/>
          <a:p>
            <a:endParaRPr lang="en-US"/>
          </a:p>
        </p:txBody>
      </p:sp>
      <p:sp>
        <p:nvSpPr>
          <p:cNvPr id="12" name="Picture Placeholder 8"/>
          <p:cNvSpPr>
            <a:spLocks noGrp="1"/>
          </p:cNvSpPr>
          <p:nvPr>
            <p:ph type="pic" sz="quarter" idx="20"/>
          </p:nvPr>
        </p:nvSpPr>
        <p:spPr>
          <a:xfrm>
            <a:off x="3216276" y="3789362"/>
            <a:ext cx="3240087" cy="2519362"/>
          </a:xfrm>
          <a:solidFill>
            <a:schemeClr val="bg2"/>
          </a:solidFill>
        </p:spPr>
        <p:txBody>
          <a:bodyPr/>
          <a:lstStyle/>
          <a:p>
            <a:endParaRPr lang="en-US"/>
          </a:p>
        </p:txBody>
      </p:sp>
    </p:spTree>
    <p:extLst>
      <p:ext uri="{BB962C8B-B14F-4D97-AF65-F5344CB8AC3E}">
        <p14:creationId xmlns:p14="http://schemas.microsoft.com/office/powerpoint/2010/main" val="175414305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2_22.Title_And_Content_With_Large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635750" y="0"/>
            <a:ext cx="5556249" cy="6858000"/>
          </a:xfrm>
          <a:solidFill>
            <a:schemeClr val="bg2"/>
          </a:solidFill>
        </p:spPr>
        <p:txBody>
          <a:bodyPr/>
          <a:lstStyle/>
          <a:p>
            <a:endParaRPr lang="en-US"/>
          </a:p>
        </p:txBody>
      </p:sp>
      <p:sp>
        <p:nvSpPr>
          <p:cNvPr id="2" name="Title 1"/>
          <p:cNvSpPr>
            <a:spLocks noGrp="1"/>
          </p:cNvSpPr>
          <p:nvPr>
            <p:ph type="title" hasCustomPrompt="1"/>
          </p:nvPr>
        </p:nvSpPr>
        <p:spPr>
          <a:xfrm>
            <a:off x="695325" y="620181"/>
            <a:ext cx="5221288" cy="1008594"/>
          </a:xfrm>
        </p:spPr>
        <p:txBody>
          <a:bodyPr/>
          <a:lstStyle/>
          <a:p>
            <a:r>
              <a:rPr lang="en-US"/>
              <a:t>CLICK TO EDIT MASTER TITLE STYLE</a:t>
            </a:r>
          </a:p>
        </p:txBody>
      </p:sp>
      <p:sp>
        <p:nvSpPr>
          <p:cNvPr id="3" name="Content Placeholder 2"/>
          <p:cNvSpPr>
            <a:spLocks noGrp="1"/>
          </p:cNvSpPr>
          <p:nvPr>
            <p:ph idx="1"/>
          </p:nvPr>
        </p:nvSpPr>
        <p:spPr>
          <a:xfrm>
            <a:off x="695326" y="2708275"/>
            <a:ext cx="5221287" cy="36004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28562885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3_22.Title_And_Content_With_Large_Image">
    <p:bg>
      <p:bgPr>
        <a:solidFill>
          <a:schemeClr val="tx1"/>
        </a:solidFill>
        <a:effectLst/>
      </p:bgPr>
    </p:bg>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635750" y="0"/>
            <a:ext cx="5556249" cy="6858000"/>
          </a:xfrm>
          <a:solidFill>
            <a:schemeClr val="bg2"/>
          </a:solidFill>
        </p:spPr>
        <p:txBody>
          <a:bodyPr/>
          <a:lstStyle/>
          <a:p>
            <a:endParaRPr lang="en-US"/>
          </a:p>
        </p:txBody>
      </p:sp>
      <p:sp>
        <p:nvSpPr>
          <p:cNvPr id="2" name="Title 1"/>
          <p:cNvSpPr>
            <a:spLocks noGrp="1"/>
          </p:cNvSpPr>
          <p:nvPr>
            <p:ph type="title" hasCustomPrompt="1"/>
          </p:nvPr>
        </p:nvSpPr>
        <p:spPr>
          <a:xfrm>
            <a:off x="695325" y="620181"/>
            <a:ext cx="5221288" cy="1008594"/>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695326" y="2708275"/>
            <a:ext cx="5221287" cy="3600450"/>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32634275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1_22.Title_And_Content_With_Large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4835526" y="0"/>
            <a:ext cx="7356474" cy="6858000"/>
          </a:xfrm>
          <a:solidFill>
            <a:schemeClr val="bg2"/>
          </a:solidFill>
        </p:spPr>
        <p:txBody>
          <a:bodyPr/>
          <a:lstStyle/>
          <a:p>
            <a:endParaRPr lang="en-US"/>
          </a:p>
        </p:txBody>
      </p:sp>
      <p:sp>
        <p:nvSpPr>
          <p:cNvPr id="2" name="Title 1"/>
          <p:cNvSpPr>
            <a:spLocks noGrp="1"/>
          </p:cNvSpPr>
          <p:nvPr>
            <p:ph type="title" hasCustomPrompt="1"/>
          </p:nvPr>
        </p:nvSpPr>
        <p:spPr>
          <a:xfrm>
            <a:off x="695325" y="620181"/>
            <a:ext cx="3960813" cy="1008594"/>
          </a:xfrm>
        </p:spPr>
        <p:txBody>
          <a:bodyPr/>
          <a:lstStyle/>
          <a:p>
            <a:r>
              <a:rPr lang="en-US"/>
              <a:t>CLICK TO EDIT MASTER TITLE</a:t>
            </a:r>
          </a:p>
        </p:txBody>
      </p:sp>
      <p:sp>
        <p:nvSpPr>
          <p:cNvPr id="3" name="Content Placeholder 2"/>
          <p:cNvSpPr>
            <a:spLocks noGrp="1"/>
          </p:cNvSpPr>
          <p:nvPr>
            <p:ph idx="1"/>
          </p:nvPr>
        </p:nvSpPr>
        <p:spPr>
          <a:xfrm>
            <a:off x="695327" y="1628775"/>
            <a:ext cx="3960812"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89681179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23.Title_And_Content_With_Larg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5195888" y="0"/>
            <a:ext cx="6996112" cy="6858000"/>
          </a:xfrm>
          <a:solidFill>
            <a:schemeClr val="bg2"/>
          </a:solidFill>
        </p:spPr>
        <p:txBody>
          <a:bodyPr/>
          <a:lstStyle/>
          <a:p>
            <a:endParaRPr lang="en-US"/>
          </a:p>
        </p:txBody>
      </p:sp>
      <p:sp>
        <p:nvSpPr>
          <p:cNvPr id="2" name="Title 1"/>
          <p:cNvSpPr>
            <a:spLocks noGrp="1"/>
          </p:cNvSpPr>
          <p:nvPr>
            <p:ph type="title" hasCustomPrompt="1"/>
          </p:nvPr>
        </p:nvSpPr>
        <p:spPr>
          <a:xfrm>
            <a:off x="695325" y="620181"/>
            <a:ext cx="4321175" cy="1008594"/>
          </a:xfrm>
        </p:spPr>
        <p:txBody>
          <a:bodyPr/>
          <a:lstStyle/>
          <a:p>
            <a:r>
              <a:rPr lang="en-US"/>
              <a:t>CLICK TO EDIT MASTER TITLE STYLE</a:t>
            </a:r>
          </a:p>
        </p:txBody>
      </p:sp>
      <p:sp>
        <p:nvSpPr>
          <p:cNvPr id="3" name="Content Placeholder 2"/>
          <p:cNvSpPr>
            <a:spLocks noGrp="1"/>
          </p:cNvSpPr>
          <p:nvPr>
            <p:ph idx="1"/>
          </p:nvPr>
        </p:nvSpPr>
        <p:spPr>
          <a:xfrm>
            <a:off x="695326" y="1628775"/>
            <a:ext cx="4321173"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47127433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24.Title_And_Content_With_Bord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1" y="549275"/>
            <a:ext cx="5400674" cy="5759450"/>
          </a:xfrm>
          <a:solidFill>
            <a:schemeClr val="bg2"/>
          </a:solidFill>
        </p:spPr>
        <p:txBody>
          <a:bodyPr/>
          <a:lstStyle/>
          <a:p>
            <a:endParaRPr lang="en-US"/>
          </a:p>
        </p:txBody>
      </p:sp>
      <p:sp>
        <p:nvSpPr>
          <p:cNvPr id="2" name="Title 1"/>
          <p:cNvSpPr>
            <a:spLocks noGrp="1"/>
          </p:cNvSpPr>
          <p:nvPr>
            <p:ph type="title" hasCustomPrompt="1"/>
          </p:nvPr>
        </p:nvSpPr>
        <p:spPr>
          <a:xfrm>
            <a:off x="695325" y="620181"/>
            <a:ext cx="5221288"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66222878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25.Title_And_Content_With_Small_Bord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1" y="1628775"/>
            <a:ext cx="5400674" cy="4679950"/>
          </a:xfrm>
          <a:solidFill>
            <a:schemeClr val="bg2"/>
          </a:solidFill>
        </p:spPr>
        <p:txBody>
          <a:bodyPr/>
          <a:lstStyle/>
          <a:p>
            <a:endParaRPr lang="en-US"/>
          </a:p>
        </p:txBody>
      </p:sp>
      <p:sp>
        <p:nvSpPr>
          <p:cNvPr id="2" name="Title 1"/>
          <p:cNvSpPr>
            <a:spLocks noGrp="1"/>
          </p:cNvSpPr>
          <p:nvPr>
            <p:ph type="title" hasCustomPrompt="1"/>
          </p:nvPr>
        </p:nvSpPr>
        <p:spPr>
          <a:xfrm>
            <a:off x="695325" y="620181"/>
            <a:ext cx="10801350"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78425657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26.Title_And_Content_With_Large_Image_Revers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6095999" cy="6858000"/>
          </a:xfrm>
          <a:solidFill>
            <a:schemeClr val="bg2"/>
          </a:solidFill>
        </p:spPr>
        <p:txBody>
          <a:bodyPr/>
          <a:lstStyle/>
          <a:p>
            <a:endParaRPr lang="en-US"/>
          </a:p>
        </p:txBody>
      </p:sp>
      <p:sp>
        <p:nvSpPr>
          <p:cNvPr id="2" name="Title 1"/>
          <p:cNvSpPr>
            <a:spLocks noGrp="1"/>
          </p:cNvSpPr>
          <p:nvPr>
            <p:ph type="title" hasCustomPrompt="1"/>
          </p:nvPr>
        </p:nvSpPr>
        <p:spPr>
          <a:xfrm>
            <a:off x="6275387" y="620181"/>
            <a:ext cx="5221288" cy="1008594"/>
          </a:xfrm>
        </p:spPr>
        <p:txBody>
          <a:bodyPr/>
          <a:lstStyle/>
          <a:p>
            <a:r>
              <a:rPr lang="en-US"/>
              <a:t>CLICK TO EDIT MASTER TITLE STYLE</a:t>
            </a:r>
          </a:p>
        </p:txBody>
      </p:sp>
      <p:sp>
        <p:nvSpPr>
          <p:cNvPr id="3" name="Content Placeholder 2"/>
          <p:cNvSpPr>
            <a:spLocks noGrp="1"/>
          </p:cNvSpPr>
          <p:nvPr>
            <p:ph idx="1"/>
          </p:nvPr>
        </p:nvSpPr>
        <p:spPr>
          <a:xfrm>
            <a:off x="6275388"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flipH="1">
            <a:off x="6275387" y="6308725"/>
            <a:ext cx="5221287"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39336511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27.Title_And_Content_With_Gallery">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5999" cy="3249613"/>
          </a:xfrm>
          <a:solidFill>
            <a:schemeClr val="bg2"/>
          </a:solidFill>
        </p:spPr>
        <p:txBody>
          <a:bodyPr/>
          <a:lstStyle/>
          <a:p>
            <a:endParaRPr lang="en-US"/>
          </a:p>
        </p:txBody>
      </p:sp>
      <p:sp>
        <p:nvSpPr>
          <p:cNvPr id="2" name="Title 1"/>
          <p:cNvSpPr>
            <a:spLocks noGrp="1"/>
          </p:cNvSpPr>
          <p:nvPr>
            <p:ph type="title" hasCustomPrompt="1"/>
          </p:nvPr>
        </p:nvSpPr>
        <p:spPr>
          <a:xfrm>
            <a:off x="695325" y="620181"/>
            <a:ext cx="5221288"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9" name="Picture Placeholder 8"/>
          <p:cNvSpPr>
            <a:spLocks noGrp="1"/>
          </p:cNvSpPr>
          <p:nvPr>
            <p:ph type="pic" sz="quarter" idx="15"/>
          </p:nvPr>
        </p:nvSpPr>
        <p:spPr>
          <a:xfrm>
            <a:off x="9155112" y="3429000"/>
            <a:ext cx="3036886" cy="3425031"/>
          </a:xfrm>
          <a:solidFill>
            <a:schemeClr val="bg2"/>
          </a:solidFill>
        </p:spPr>
        <p:txBody>
          <a:bodyPr/>
          <a:lstStyle/>
          <a:p>
            <a:endParaRPr lang="en-US"/>
          </a:p>
        </p:txBody>
      </p:sp>
      <p:sp>
        <p:nvSpPr>
          <p:cNvPr id="10" name="Picture Placeholder 8"/>
          <p:cNvSpPr>
            <a:spLocks noGrp="1"/>
          </p:cNvSpPr>
          <p:nvPr>
            <p:ph type="pic" sz="quarter" idx="16"/>
          </p:nvPr>
        </p:nvSpPr>
        <p:spPr>
          <a:xfrm>
            <a:off x="6096000" y="3428999"/>
            <a:ext cx="2879725" cy="3425031"/>
          </a:xfrm>
          <a:solidFill>
            <a:schemeClr val="bg2"/>
          </a:solidFill>
        </p:spPr>
        <p:txBody>
          <a:bodyPr/>
          <a:lstStyle/>
          <a:p>
            <a:endParaRPr lang="en-US"/>
          </a:p>
        </p:txBody>
      </p:sp>
    </p:spTree>
    <p:extLst>
      <p:ext uri="{BB962C8B-B14F-4D97-AF65-F5344CB8AC3E}">
        <p14:creationId xmlns:p14="http://schemas.microsoft.com/office/powerpoint/2010/main" val="342848284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28.Title_And_Small_Content_With_Gallery">
    <p:spTree>
      <p:nvGrpSpPr>
        <p:cNvPr id="1" name=""/>
        <p:cNvGrpSpPr/>
        <p:nvPr/>
      </p:nvGrpSpPr>
      <p:grpSpPr>
        <a:xfrm>
          <a:off x="0" y="0"/>
          <a:ext cx="0" cy="0"/>
          <a:chOff x="0" y="0"/>
          <a:chExt cx="0" cy="0"/>
        </a:xfrm>
      </p:grpSpPr>
      <p:sp>
        <p:nvSpPr>
          <p:cNvPr id="11" name="Picture Placeholder 8"/>
          <p:cNvSpPr>
            <a:spLocks noGrp="1"/>
          </p:cNvSpPr>
          <p:nvPr>
            <p:ph type="pic" sz="quarter" idx="17"/>
          </p:nvPr>
        </p:nvSpPr>
        <p:spPr>
          <a:xfrm>
            <a:off x="0" y="3428998"/>
            <a:ext cx="5016500" cy="3425031"/>
          </a:xfrm>
          <a:solidFill>
            <a:schemeClr val="bg2"/>
          </a:solidFill>
        </p:spPr>
        <p:txBody>
          <a:bodyPr/>
          <a:lstStyle/>
          <a:p>
            <a:endParaRPr lang="en-US"/>
          </a:p>
        </p:txBody>
      </p:sp>
      <p:sp>
        <p:nvSpPr>
          <p:cNvPr id="7" name="Picture Placeholder 8"/>
          <p:cNvSpPr>
            <a:spLocks noGrp="1"/>
          </p:cNvSpPr>
          <p:nvPr>
            <p:ph type="pic" sz="quarter" idx="14"/>
          </p:nvPr>
        </p:nvSpPr>
        <p:spPr>
          <a:xfrm>
            <a:off x="6096000" y="0"/>
            <a:ext cx="6095999" cy="3249613"/>
          </a:xfrm>
          <a:solidFill>
            <a:schemeClr val="bg2"/>
          </a:solidFill>
        </p:spPr>
        <p:txBody>
          <a:bodyPr/>
          <a:lstStyle/>
          <a:p>
            <a:endParaRPr lang="en-US"/>
          </a:p>
        </p:txBody>
      </p:sp>
      <p:sp>
        <p:nvSpPr>
          <p:cNvPr id="2" name="Title 1"/>
          <p:cNvSpPr>
            <a:spLocks noGrp="1"/>
          </p:cNvSpPr>
          <p:nvPr>
            <p:ph type="title" hasCustomPrompt="1"/>
          </p:nvPr>
        </p:nvSpPr>
        <p:spPr>
          <a:xfrm>
            <a:off x="695325" y="620181"/>
            <a:ext cx="5221288"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161528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p:cNvSpPr>
            <a:spLocks noGrp="1"/>
          </p:cNvSpPr>
          <p:nvPr>
            <p:ph type="pic" sz="quarter" idx="15"/>
          </p:nvPr>
        </p:nvSpPr>
        <p:spPr>
          <a:xfrm>
            <a:off x="8796338" y="3429000"/>
            <a:ext cx="3395660" cy="3425031"/>
          </a:xfrm>
          <a:solidFill>
            <a:schemeClr val="bg2"/>
          </a:solidFill>
        </p:spPr>
        <p:txBody>
          <a:bodyPr/>
          <a:lstStyle/>
          <a:p>
            <a:endParaRPr lang="en-US"/>
          </a:p>
        </p:txBody>
      </p:sp>
      <p:sp>
        <p:nvSpPr>
          <p:cNvPr id="10" name="Picture Placeholder 8"/>
          <p:cNvSpPr>
            <a:spLocks noGrp="1"/>
          </p:cNvSpPr>
          <p:nvPr>
            <p:ph type="pic" sz="quarter" idx="16"/>
          </p:nvPr>
        </p:nvSpPr>
        <p:spPr>
          <a:xfrm>
            <a:off x="5195889" y="3428999"/>
            <a:ext cx="3421062" cy="3425031"/>
          </a:xfrm>
          <a:solidFill>
            <a:schemeClr val="bg2"/>
          </a:solidFill>
        </p:spPr>
        <p:txBody>
          <a:bodyPr/>
          <a:lstStyle/>
          <a:p>
            <a:endParaRPr lang="en-US"/>
          </a:p>
        </p:txBody>
      </p:sp>
    </p:spTree>
    <p:extLst>
      <p:ext uri="{BB962C8B-B14F-4D97-AF65-F5344CB8AC3E}">
        <p14:creationId xmlns:p14="http://schemas.microsoft.com/office/powerpoint/2010/main" val="334474143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29.Image_Right_With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7896225" cy="6858000"/>
          </a:xfrm>
          <a:solidFill>
            <a:schemeClr val="bg2"/>
          </a:solidFill>
        </p:spPr>
        <p:txBody>
          <a:bodyPr/>
          <a:lstStyle/>
          <a:p>
            <a:endParaRPr lang="en-US"/>
          </a:p>
        </p:txBody>
      </p:sp>
      <p:sp>
        <p:nvSpPr>
          <p:cNvPr id="3" name="Content Placeholder 2"/>
          <p:cNvSpPr>
            <a:spLocks noGrp="1"/>
          </p:cNvSpPr>
          <p:nvPr>
            <p:ph idx="1"/>
          </p:nvPr>
        </p:nvSpPr>
        <p:spPr>
          <a:xfrm>
            <a:off x="8075613" y="3429000"/>
            <a:ext cx="3421062" cy="28797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8075613" y="6308725"/>
            <a:ext cx="3421062"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962934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1.Image_Gallery_6">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549276"/>
            <a:ext cx="3600450" cy="5759450"/>
          </a:xfrm>
          <a:solidFill>
            <a:schemeClr val="bg2"/>
          </a:solidFill>
        </p:spPr>
        <p:txBody>
          <a:bodyPr/>
          <a:lstStyle/>
          <a:p>
            <a:endParaRPr lang="en-US"/>
          </a:p>
        </p:txBody>
      </p:sp>
      <p:sp>
        <p:nvSpPr>
          <p:cNvPr id="10" name="Picture Placeholder 8"/>
          <p:cNvSpPr>
            <a:spLocks noGrp="1"/>
          </p:cNvSpPr>
          <p:nvPr>
            <p:ph type="pic" sz="quarter" idx="17"/>
          </p:nvPr>
        </p:nvSpPr>
        <p:spPr>
          <a:xfrm>
            <a:off x="8075613" y="3789363"/>
            <a:ext cx="3421060" cy="2519362"/>
          </a:xfrm>
          <a:solidFill>
            <a:schemeClr val="bg2"/>
          </a:solidFill>
        </p:spPr>
        <p:txBody>
          <a:bodyPr/>
          <a:lstStyle/>
          <a:p>
            <a:endParaRPr lang="en-US"/>
          </a:p>
        </p:txBody>
      </p:sp>
      <p:sp>
        <p:nvSpPr>
          <p:cNvPr id="11" name="Picture Placeholder 8"/>
          <p:cNvSpPr>
            <a:spLocks noGrp="1"/>
          </p:cNvSpPr>
          <p:nvPr>
            <p:ph type="pic" sz="quarter" idx="18"/>
          </p:nvPr>
        </p:nvSpPr>
        <p:spPr>
          <a:xfrm>
            <a:off x="8796338" y="549275"/>
            <a:ext cx="2700338" cy="3059113"/>
          </a:xfrm>
          <a:solidFill>
            <a:schemeClr val="bg2"/>
          </a:solidFill>
        </p:spPr>
        <p:txBody>
          <a:bodyPr/>
          <a:lstStyle/>
          <a:p>
            <a:endParaRPr lang="en-US"/>
          </a:p>
        </p:txBody>
      </p:sp>
      <p:sp>
        <p:nvSpPr>
          <p:cNvPr id="9" name="Picture Placeholder 8"/>
          <p:cNvSpPr>
            <a:spLocks noGrp="1"/>
          </p:cNvSpPr>
          <p:nvPr>
            <p:ph type="pic" sz="quarter" idx="19"/>
          </p:nvPr>
        </p:nvSpPr>
        <p:spPr>
          <a:xfrm>
            <a:off x="4475162" y="549275"/>
            <a:ext cx="4141787" cy="3059113"/>
          </a:xfrm>
          <a:solidFill>
            <a:schemeClr val="bg2"/>
          </a:solidFill>
        </p:spPr>
        <p:txBody>
          <a:bodyPr/>
          <a:lstStyle/>
          <a:p>
            <a:endParaRPr lang="en-US"/>
          </a:p>
        </p:txBody>
      </p:sp>
      <p:sp>
        <p:nvSpPr>
          <p:cNvPr id="12" name="Picture Placeholder 8"/>
          <p:cNvSpPr>
            <a:spLocks noGrp="1"/>
          </p:cNvSpPr>
          <p:nvPr>
            <p:ph type="pic" sz="quarter" idx="20"/>
          </p:nvPr>
        </p:nvSpPr>
        <p:spPr>
          <a:xfrm>
            <a:off x="4475163" y="3789362"/>
            <a:ext cx="3421062" cy="2519362"/>
          </a:xfrm>
          <a:solidFill>
            <a:schemeClr val="bg2"/>
          </a:solidFill>
        </p:spPr>
        <p:txBody>
          <a:bodyPr/>
          <a:lstStyle/>
          <a:p>
            <a:endParaRPr lang="en-US"/>
          </a:p>
        </p:txBody>
      </p:sp>
    </p:spTree>
    <p:extLst>
      <p:ext uri="{BB962C8B-B14F-4D97-AF65-F5344CB8AC3E}">
        <p14:creationId xmlns:p14="http://schemas.microsoft.com/office/powerpoint/2010/main" val="107721391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1_29.Image_Right_With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7535863" cy="6858000"/>
          </a:xfrm>
          <a:solidFill>
            <a:schemeClr val="bg2"/>
          </a:solidFill>
        </p:spPr>
        <p:txBody>
          <a:bodyPr/>
          <a:lstStyle/>
          <a:p>
            <a:endParaRPr lang="en-US"/>
          </a:p>
        </p:txBody>
      </p:sp>
      <p:sp>
        <p:nvSpPr>
          <p:cNvPr id="3" name="Content Placeholder 2"/>
          <p:cNvSpPr>
            <a:spLocks noGrp="1"/>
          </p:cNvSpPr>
          <p:nvPr>
            <p:ph idx="1"/>
          </p:nvPr>
        </p:nvSpPr>
        <p:spPr>
          <a:xfrm>
            <a:off x="8075613" y="3429000"/>
            <a:ext cx="3421062" cy="28797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8075613" y="6308725"/>
            <a:ext cx="3421062"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78257750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2_29.Image_Right_With_Text">
    <p:bg>
      <p:bgPr>
        <a:solidFill>
          <a:schemeClr val="accent2"/>
        </a:solidFill>
        <a:effectLst/>
      </p:bgPr>
    </p:bg>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7535863" cy="6858000"/>
          </a:xfrm>
          <a:solidFill>
            <a:schemeClr val="bg2"/>
          </a:solidFill>
        </p:spPr>
        <p:txBody>
          <a:bodyPr/>
          <a:lstStyle/>
          <a:p>
            <a:endParaRPr lang="en-US"/>
          </a:p>
        </p:txBody>
      </p:sp>
      <p:sp>
        <p:nvSpPr>
          <p:cNvPr id="3" name="Content Placeholder 2"/>
          <p:cNvSpPr>
            <a:spLocks noGrp="1"/>
          </p:cNvSpPr>
          <p:nvPr>
            <p:ph idx="1"/>
          </p:nvPr>
        </p:nvSpPr>
        <p:spPr>
          <a:xfrm>
            <a:off x="8075613" y="3429000"/>
            <a:ext cx="3421062" cy="2879724"/>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8075613" y="6308725"/>
            <a:ext cx="3421062"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4335309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30.Three_Images_With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5735638" y="188913"/>
            <a:ext cx="3060700" cy="6480174"/>
          </a:xfrm>
          <a:solidFill>
            <a:schemeClr val="bg2"/>
          </a:solidFill>
        </p:spPr>
        <p:txBody>
          <a:bodyPr/>
          <a:lstStyle/>
          <a:p>
            <a:endParaRPr lang="en-US"/>
          </a:p>
        </p:txBody>
      </p:sp>
      <p:sp>
        <p:nvSpPr>
          <p:cNvPr id="3" name="Content Placeholder 2"/>
          <p:cNvSpPr>
            <a:spLocks noGrp="1"/>
          </p:cNvSpPr>
          <p:nvPr>
            <p:ph idx="1"/>
          </p:nvPr>
        </p:nvSpPr>
        <p:spPr>
          <a:xfrm>
            <a:off x="8975725" y="1989138"/>
            <a:ext cx="2520950" cy="3960812"/>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8975725" y="6308725"/>
            <a:ext cx="25209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Picture Placeholder 8"/>
          <p:cNvSpPr>
            <a:spLocks noGrp="1"/>
          </p:cNvSpPr>
          <p:nvPr>
            <p:ph type="pic" sz="quarter" idx="15"/>
          </p:nvPr>
        </p:nvSpPr>
        <p:spPr>
          <a:xfrm>
            <a:off x="2855913" y="188913"/>
            <a:ext cx="2700337" cy="6480174"/>
          </a:xfrm>
          <a:solidFill>
            <a:schemeClr val="bg2"/>
          </a:solidFill>
        </p:spPr>
        <p:txBody>
          <a:bodyPr/>
          <a:lstStyle/>
          <a:p>
            <a:endParaRPr lang="en-US"/>
          </a:p>
        </p:txBody>
      </p:sp>
      <p:sp>
        <p:nvSpPr>
          <p:cNvPr id="6" name="Picture Placeholder 8"/>
          <p:cNvSpPr>
            <a:spLocks noGrp="1"/>
          </p:cNvSpPr>
          <p:nvPr>
            <p:ph type="pic" sz="quarter" idx="16"/>
          </p:nvPr>
        </p:nvSpPr>
        <p:spPr>
          <a:xfrm>
            <a:off x="155574" y="188913"/>
            <a:ext cx="2519363" cy="6480174"/>
          </a:xfrm>
          <a:solidFill>
            <a:schemeClr val="bg2"/>
          </a:solidFill>
        </p:spPr>
        <p:txBody>
          <a:bodyPr/>
          <a:lstStyle/>
          <a:p>
            <a:endParaRPr lang="en-US"/>
          </a:p>
        </p:txBody>
      </p:sp>
    </p:spTree>
    <p:extLst>
      <p:ext uri="{BB962C8B-B14F-4D97-AF65-F5344CB8AC3E}">
        <p14:creationId xmlns:p14="http://schemas.microsoft.com/office/powerpoint/2010/main" val="64523183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31.Image_Right_With_Title_And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7896225" cy="6858000"/>
          </a:xfrm>
          <a:solidFill>
            <a:schemeClr val="bg2"/>
          </a:solidFill>
        </p:spPr>
        <p:txBody>
          <a:bodyPr/>
          <a:lstStyle/>
          <a:p>
            <a:endParaRPr lang="en-US"/>
          </a:p>
        </p:txBody>
      </p:sp>
      <p:sp>
        <p:nvSpPr>
          <p:cNvPr id="3" name="Content Placeholder 2"/>
          <p:cNvSpPr>
            <a:spLocks noGrp="1"/>
          </p:cNvSpPr>
          <p:nvPr>
            <p:ph idx="1"/>
          </p:nvPr>
        </p:nvSpPr>
        <p:spPr>
          <a:xfrm>
            <a:off x="8075613" y="3429000"/>
            <a:ext cx="3421062" cy="28797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8075613" y="6308725"/>
            <a:ext cx="3421062"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9" name="Title 1"/>
          <p:cNvSpPr>
            <a:spLocks noGrp="1"/>
          </p:cNvSpPr>
          <p:nvPr>
            <p:ph type="title" hasCustomPrompt="1"/>
          </p:nvPr>
        </p:nvSpPr>
        <p:spPr>
          <a:xfrm>
            <a:off x="8075613" y="2063954"/>
            <a:ext cx="3421062" cy="1260475"/>
          </a:xfrm>
        </p:spPr>
        <p:txBody>
          <a:bodyPr/>
          <a:lstStyle/>
          <a:p>
            <a:r>
              <a:rPr lang="en-US"/>
              <a:t>CLICK TO EDIT MASTER TITLE STYLE</a:t>
            </a:r>
          </a:p>
        </p:txBody>
      </p:sp>
    </p:spTree>
    <p:extLst>
      <p:ext uri="{BB962C8B-B14F-4D97-AF65-F5344CB8AC3E}">
        <p14:creationId xmlns:p14="http://schemas.microsoft.com/office/powerpoint/2010/main" val="247642475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32.Image_Right_With_Title_And_Large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6456363" cy="6858000"/>
          </a:xfrm>
          <a:solidFill>
            <a:schemeClr val="bg2"/>
          </a:solidFill>
        </p:spPr>
        <p:txBody>
          <a:bodyPr/>
          <a:lstStyle/>
          <a:p>
            <a:endParaRPr lang="en-US"/>
          </a:p>
        </p:txBody>
      </p:sp>
      <p:sp>
        <p:nvSpPr>
          <p:cNvPr id="3" name="Content Placeholder 2"/>
          <p:cNvSpPr>
            <a:spLocks noGrp="1"/>
          </p:cNvSpPr>
          <p:nvPr>
            <p:ph idx="1"/>
          </p:nvPr>
        </p:nvSpPr>
        <p:spPr>
          <a:xfrm>
            <a:off x="6635750" y="2708275"/>
            <a:ext cx="4860925" cy="360044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635750" y="6308725"/>
            <a:ext cx="4860925"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9" name="Title 1"/>
          <p:cNvSpPr>
            <a:spLocks noGrp="1"/>
          </p:cNvSpPr>
          <p:nvPr>
            <p:ph type="title" hasCustomPrompt="1"/>
          </p:nvPr>
        </p:nvSpPr>
        <p:spPr>
          <a:xfrm>
            <a:off x="6635750" y="1341578"/>
            <a:ext cx="4860925" cy="1260475"/>
          </a:xfrm>
        </p:spPr>
        <p:txBody>
          <a:bodyPr/>
          <a:lstStyle/>
          <a:p>
            <a:r>
              <a:rPr lang="en-US"/>
              <a:t>CLICK TO EDIT MASTER TITLE STYLE</a:t>
            </a:r>
          </a:p>
        </p:txBody>
      </p:sp>
    </p:spTree>
    <p:extLst>
      <p:ext uri="{BB962C8B-B14F-4D97-AF65-F5344CB8AC3E}">
        <p14:creationId xmlns:p14="http://schemas.microsoft.com/office/powerpoint/2010/main" val="290574639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33.Image_With_Impact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 y="0"/>
            <a:ext cx="6635749" cy="6858000"/>
          </a:xfrm>
          <a:solidFill>
            <a:schemeClr val="bg2"/>
          </a:solidFill>
        </p:spPr>
        <p:txBody>
          <a:bodyPr/>
          <a:lstStyle/>
          <a:p>
            <a:endParaRPr lang="en-US"/>
          </a:p>
        </p:txBody>
      </p:sp>
      <p:sp>
        <p:nvSpPr>
          <p:cNvPr id="9" name="Title 1"/>
          <p:cNvSpPr>
            <a:spLocks noGrp="1"/>
          </p:cNvSpPr>
          <p:nvPr>
            <p:ph type="title" hasCustomPrompt="1"/>
          </p:nvPr>
        </p:nvSpPr>
        <p:spPr>
          <a:xfrm>
            <a:off x="6816725" y="2117741"/>
            <a:ext cx="4679950" cy="4167931"/>
          </a:xfrm>
        </p:spPr>
        <p:txBody>
          <a:bodyPr>
            <a:noAutofit/>
          </a:bodyPr>
          <a:lstStyle>
            <a:lvl1pPr>
              <a:lnSpc>
                <a:spcPct val="88000"/>
              </a:lnSpc>
              <a:defRPr sz="5400"/>
            </a:lvl1pPr>
          </a:lstStyle>
          <a:p>
            <a:r>
              <a:rPr lang="en-US"/>
              <a:t>CLICK TO EDIT MASTER TITLE STYLE</a:t>
            </a:r>
          </a:p>
        </p:txBody>
      </p:sp>
    </p:spTree>
    <p:extLst>
      <p:ext uri="{BB962C8B-B14F-4D97-AF65-F5344CB8AC3E}">
        <p14:creationId xmlns:p14="http://schemas.microsoft.com/office/powerpoint/2010/main" val="86022320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34.Image_With_Caption">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 y="0"/>
            <a:ext cx="9336089" cy="6858000"/>
          </a:xfrm>
          <a:solidFill>
            <a:schemeClr val="bg2"/>
          </a:solidFill>
        </p:spPr>
        <p:txBody>
          <a:bodyPr/>
          <a:lstStyle/>
          <a:p>
            <a:endParaRPr lang="en-US"/>
          </a:p>
        </p:txBody>
      </p:sp>
      <p:sp>
        <p:nvSpPr>
          <p:cNvPr id="8" name="Text Placeholder 7"/>
          <p:cNvSpPr>
            <a:spLocks noGrp="1"/>
          </p:cNvSpPr>
          <p:nvPr>
            <p:ph type="body" sz="quarter" idx="13"/>
          </p:nvPr>
        </p:nvSpPr>
        <p:spPr>
          <a:xfrm>
            <a:off x="9517063" y="5815872"/>
            <a:ext cx="2339975" cy="666143"/>
          </a:xfrm>
        </p:spPr>
        <p:txBody>
          <a:bodyPr>
            <a:noAutofit/>
          </a:bodyPr>
          <a:lstStyle>
            <a:lvl1pPr marL="0" indent="0">
              <a:buNone/>
              <a:defRPr sz="12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04255626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1_34.Image_With_Caption">
    <p:bg>
      <p:bgPr>
        <a:solidFill>
          <a:schemeClr val="tx1"/>
        </a:solidFill>
        <a:effectLst/>
      </p:bgPr>
    </p:bg>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 y="0"/>
            <a:ext cx="9336089" cy="6858000"/>
          </a:xfrm>
          <a:solidFill>
            <a:schemeClr val="bg2"/>
          </a:solidFill>
        </p:spPr>
        <p:txBody>
          <a:bodyPr/>
          <a:lstStyle/>
          <a:p>
            <a:endParaRPr lang="en-US"/>
          </a:p>
        </p:txBody>
      </p:sp>
      <p:sp>
        <p:nvSpPr>
          <p:cNvPr id="8" name="Text Placeholder 7"/>
          <p:cNvSpPr>
            <a:spLocks noGrp="1"/>
          </p:cNvSpPr>
          <p:nvPr>
            <p:ph type="body" sz="quarter" idx="13" hasCustomPrompt="1"/>
          </p:nvPr>
        </p:nvSpPr>
        <p:spPr>
          <a:xfrm>
            <a:off x="9517063" y="1211961"/>
            <a:ext cx="2674937" cy="4780177"/>
          </a:xfrm>
        </p:spPr>
        <p:txBody>
          <a:bodyPr anchor="b" anchorCtr="0">
            <a:noAutofit/>
          </a:bodyPr>
          <a:lstStyle>
            <a:lvl1pPr marL="0" indent="0" algn="l">
              <a:buNone/>
              <a:defRPr sz="1800">
                <a:solidFill>
                  <a:schemeClr val="bg1"/>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415529510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2_34.Image_With_Caption">
    <p:bg>
      <p:bgPr>
        <a:solidFill>
          <a:schemeClr val="tx1"/>
        </a:solidFill>
        <a:effectLst/>
      </p:bgPr>
    </p:bg>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8616950" cy="6858000"/>
          </a:xfrm>
          <a:solidFill>
            <a:schemeClr val="bg2"/>
          </a:solidFill>
        </p:spPr>
        <p:txBody>
          <a:bodyPr/>
          <a:lstStyle/>
          <a:p>
            <a:endParaRPr lang="en-US"/>
          </a:p>
        </p:txBody>
      </p:sp>
      <p:sp>
        <p:nvSpPr>
          <p:cNvPr id="8" name="Text Placeholder 7"/>
          <p:cNvSpPr>
            <a:spLocks noGrp="1"/>
          </p:cNvSpPr>
          <p:nvPr>
            <p:ph type="body" sz="quarter" idx="13" hasCustomPrompt="1"/>
          </p:nvPr>
        </p:nvSpPr>
        <p:spPr>
          <a:xfrm>
            <a:off x="8975725" y="3789362"/>
            <a:ext cx="3216275" cy="2222463"/>
          </a:xfrm>
        </p:spPr>
        <p:txBody>
          <a:bodyPr anchor="b" anchorCtr="0">
            <a:noAutofit/>
          </a:bodyPr>
          <a:lstStyle>
            <a:lvl1pPr marL="0" indent="0" algn="l">
              <a:buNone/>
              <a:defRPr sz="2800" spc="300">
                <a:solidFill>
                  <a:schemeClr val="bg1"/>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 name="Text Placeholder 7"/>
          <p:cNvSpPr>
            <a:spLocks noGrp="1"/>
          </p:cNvSpPr>
          <p:nvPr>
            <p:ph type="body" sz="quarter" idx="15" hasCustomPrompt="1"/>
          </p:nvPr>
        </p:nvSpPr>
        <p:spPr>
          <a:xfrm>
            <a:off x="8975725" y="1243071"/>
            <a:ext cx="3216275" cy="738480"/>
          </a:xfrm>
        </p:spPr>
        <p:txBody>
          <a:bodyPr anchor="t" anchorCtr="0">
            <a:noAutofit/>
          </a:bodyPr>
          <a:lstStyle>
            <a:lvl1pPr marL="0" indent="0" algn="l">
              <a:buNone/>
              <a:defRPr sz="1800" spc="600">
                <a:solidFill>
                  <a:schemeClr val="bg1"/>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a:t>
            </a:r>
          </a:p>
        </p:txBody>
      </p:sp>
      <p:sp>
        <p:nvSpPr>
          <p:cNvPr id="5" name="Text Placeholder 7"/>
          <p:cNvSpPr>
            <a:spLocks noGrp="1"/>
          </p:cNvSpPr>
          <p:nvPr>
            <p:ph type="body" sz="quarter" idx="16" hasCustomPrompt="1"/>
          </p:nvPr>
        </p:nvSpPr>
        <p:spPr>
          <a:xfrm>
            <a:off x="8975725" y="2146153"/>
            <a:ext cx="3216275" cy="738480"/>
          </a:xfrm>
        </p:spPr>
        <p:txBody>
          <a:bodyPr anchor="t" anchorCtr="0">
            <a:noAutofit/>
          </a:bodyPr>
          <a:lstStyle>
            <a:lvl1pPr marL="0" indent="0" algn="l">
              <a:buNone/>
              <a:defRPr sz="1800" spc="600">
                <a:solidFill>
                  <a:schemeClr val="bg1"/>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a:t>
            </a:r>
          </a:p>
        </p:txBody>
      </p:sp>
    </p:spTree>
    <p:extLst>
      <p:ext uri="{BB962C8B-B14F-4D97-AF65-F5344CB8AC3E}">
        <p14:creationId xmlns:p14="http://schemas.microsoft.com/office/powerpoint/2010/main" val="354967185"/>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3_34.Image_With_Caption">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8975725" y="3789362"/>
            <a:ext cx="3216275" cy="2222463"/>
          </a:xfrm>
        </p:spPr>
        <p:txBody>
          <a:bodyPr anchor="b" anchorCtr="0">
            <a:noAutofit/>
          </a:bodyPr>
          <a:lstStyle>
            <a:lvl1pPr marL="0" indent="0" algn="l">
              <a:buNone/>
              <a:defRPr sz="2800" spc="300">
                <a:solidFill>
                  <a:schemeClr val="bg1"/>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 name="Text Placeholder 7"/>
          <p:cNvSpPr>
            <a:spLocks noGrp="1"/>
          </p:cNvSpPr>
          <p:nvPr>
            <p:ph type="body" sz="quarter" idx="15" hasCustomPrompt="1"/>
          </p:nvPr>
        </p:nvSpPr>
        <p:spPr>
          <a:xfrm>
            <a:off x="8975725" y="1243071"/>
            <a:ext cx="3216275" cy="738480"/>
          </a:xfrm>
        </p:spPr>
        <p:txBody>
          <a:bodyPr anchor="t" anchorCtr="0">
            <a:noAutofit/>
          </a:bodyPr>
          <a:lstStyle>
            <a:lvl1pPr marL="0" indent="0" algn="l">
              <a:buNone/>
              <a:defRPr sz="1800" spc="600">
                <a:solidFill>
                  <a:schemeClr val="bg1"/>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a:t>
            </a:r>
          </a:p>
        </p:txBody>
      </p:sp>
      <p:sp>
        <p:nvSpPr>
          <p:cNvPr id="5" name="Text Placeholder 7"/>
          <p:cNvSpPr>
            <a:spLocks noGrp="1"/>
          </p:cNvSpPr>
          <p:nvPr>
            <p:ph type="body" sz="quarter" idx="16" hasCustomPrompt="1"/>
          </p:nvPr>
        </p:nvSpPr>
        <p:spPr>
          <a:xfrm>
            <a:off x="8975725" y="2146153"/>
            <a:ext cx="3216275" cy="738480"/>
          </a:xfrm>
        </p:spPr>
        <p:txBody>
          <a:bodyPr anchor="t" anchorCtr="0">
            <a:noAutofit/>
          </a:bodyPr>
          <a:lstStyle>
            <a:lvl1pPr marL="0" indent="0" algn="l">
              <a:buNone/>
              <a:defRPr sz="1800" spc="600">
                <a:solidFill>
                  <a:schemeClr val="bg1"/>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a:t>
            </a:r>
          </a:p>
        </p:txBody>
      </p:sp>
      <p:sp>
        <p:nvSpPr>
          <p:cNvPr id="3" name="Media Placeholder 2"/>
          <p:cNvSpPr>
            <a:spLocks noGrp="1"/>
          </p:cNvSpPr>
          <p:nvPr>
            <p:ph type="media" sz="quarter" idx="17"/>
          </p:nvPr>
        </p:nvSpPr>
        <p:spPr>
          <a:xfrm>
            <a:off x="1" y="0"/>
            <a:ext cx="8616950" cy="6858000"/>
          </a:xfrm>
        </p:spPr>
        <p:txBody>
          <a:bodyPr/>
          <a:lstStyle/>
          <a:p>
            <a:endParaRPr lang="en-US"/>
          </a:p>
        </p:txBody>
      </p:sp>
    </p:spTree>
    <p:extLst>
      <p:ext uri="{BB962C8B-B14F-4D97-AF65-F5344CB8AC3E}">
        <p14:creationId xmlns:p14="http://schemas.microsoft.com/office/powerpoint/2010/main" val="5914345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2.Full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12192000" cy="6858001"/>
          </a:xfrm>
          <a:solidFill>
            <a:schemeClr val="bg2"/>
          </a:solidFill>
        </p:spPr>
        <p:txBody>
          <a:bodyPr/>
          <a:lstStyle/>
          <a:p>
            <a:endParaRPr lang="en-US"/>
          </a:p>
        </p:txBody>
      </p:sp>
      <p:sp>
        <p:nvSpPr>
          <p:cNvPr id="2" name="Title 1"/>
          <p:cNvSpPr>
            <a:spLocks noGrp="1"/>
          </p:cNvSpPr>
          <p:nvPr>
            <p:ph type="title" hasCustomPrompt="1"/>
          </p:nvPr>
        </p:nvSpPr>
        <p:spPr>
          <a:xfrm>
            <a:off x="695325" y="5474547"/>
            <a:ext cx="10801350" cy="531795"/>
          </a:xfrm>
        </p:spPr>
        <p:txBody>
          <a:bodyPr>
            <a:normAutofit/>
          </a:bodyPr>
          <a:lstStyle>
            <a:lvl1pPr algn="ctr">
              <a:defRPr sz="1600">
                <a:solidFill>
                  <a:schemeClr val="bg1"/>
                </a:solidFill>
              </a:defRPr>
            </a:lvl1pPr>
          </a:lstStyle>
          <a:p>
            <a:r>
              <a:rPr lang="en-US"/>
              <a:t>CLICK TO EDIT MASTER TITLE STYLE</a:t>
            </a:r>
          </a:p>
        </p:txBody>
      </p:sp>
    </p:spTree>
    <p:extLst>
      <p:ext uri="{BB962C8B-B14F-4D97-AF65-F5344CB8AC3E}">
        <p14:creationId xmlns:p14="http://schemas.microsoft.com/office/powerpoint/2010/main" val="1762699492"/>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35.Text_With_Image_Gallery">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55575" y="3789362"/>
            <a:ext cx="4860925" cy="2879725"/>
          </a:xfrm>
          <a:solidFill>
            <a:schemeClr val="bg2"/>
          </a:solidFill>
        </p:spPr>
        <p:txBody>
          <a:bodyPr/>
          <a:lstStyle/>
          <a:p>
            <a:endParaRPr lang="en-US"/>
          </a:p>
        </p:txBody>
      </p:sp>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5"/>
          </p:nvPr>
        </p:nvSpPr>
        <p:spPr>
          <a:xfrm>
            <a:off x="159924" y="1628775"/>
            <a:ext cx="4860925" cy="1979613"/>
          </a:xfrm>
          <a:solidFill>
            <a:schemeClr val="bg2"/>
          </a:solidFill>
        </p:spPr>
        <p:txBody>
          <a:bodyPr/>
          <a:lstStyle/>
          <a:p>
            <a:endParaRPr lang="en-US"/>
          </a:p>
        </p:txBody>
      </p:sp>
      <p:sp>
        <p:nvSpPr>
          <p:cNvPr id="9" name="Picture Placeholder 8"/>
          <p:cNvSpPr>
            <a:spLocks noGrp="1"/>
          </p:cNvSpPr>
          <p:nvPr>
            <p:ph type="pic" sz="quarter" idx="16"/>
          </p:nvPr>
        </p:nvSpPr>
        <p:spPr>
          <a:xfrm>
            <a:off x="5195888" y="1628775"/>
            <a:ext cx="3421062" cy="5040313"/>
          </a:xfrm>
          <a:solidFill>
            <a:schemeClr val="bg2"/>
          </a:solidFill>
        </p:spPr>
        <p:txBody>
          <a:bodyPr/>
          <a:lstStyle/>
          <a:p>
            <a:endParaRPr lang="en-US"/>
          </a:p>
        </p:txBody>
      </p:sp>
      <p:sp>
        <p:nvSpPr>
          <p:cNvPr id="10" name="Picture Placeholder 8"/>
          <p:cNvSpPr>
            <a:spLocks noGrp="1"/>
          </p:cNvSpPr>
          <p:nvPr>
            <p:ph type="pic" sz="quarter" idx="17"/>
          </p:nvPr>
        </p:nvSpPr>
        <p:spPr>
          <a:xfrm>
            <a:off x="8796337" y="3789363"/>
            <a:ext cx="3240087" cy="2879724"/>
          </a:xfrm>
          <a:solidFill>
            <a:schemeClr val="bg2"/>
          </a:solidFill>
        </p:spPr>
        <p:txBody>
          <a:bodyPr/>
          <a:lstStyle/>
          <a:p>
            <a:endParaRPr lang="en-US"/>
          </a:p>
        </p:txBody>
      </p:sp>
      <p:sp>
        <p:nvSpPr>
          <p:cNvPr id="11" name="Picture Placeholder 8"/>
          <p:cNvSpPr>
            <a:spLocks noGrp="1"/>
          </p:cNvSpPr>
          <p:nvPr>
            <p:ph type="pic" sz="quarter" idx="18"/>
          </p:nvPr>
        </p:nvSpPr>
        <p:spPr>
          <a:xfrm>
            <a:off x="8796338" y="1628775"/>
            <a:ext cx="3240087" cy="1979613"/>
          </a:xfrm>
          <a:solidFill>
            <a:schemeClr val="bg2"/>
          </a:solidFill>
        </p:spPr>
        <p:txBody>
          <a:bodyPr/>
          <a:lstStyle/>
          <a:p>
            <a:endParaRPr lang="en-US"/>
          </a:p>
        </p:txBody>
      </p:sp>
    </p:spTree>
    <p:extLst>
      <p:ext uri="{BB962C8B-B14F-4D97-AF65-F5344CB8AC3E}">
        <p14:creationId xmlns:p14="http://schemas.microsoft.com/office/powerpoint/2010/main" val="395270857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36.Image_Gallery_1">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55575" y="3789362"/>
            <a:ext cx="4860925" cy="2879725"/>
          </a:xfrm>
          <a:solidFill>
            <a:schemeClr val="bg2"/>
          </a:solidFill>
        </p:spPr>
        <p:txBody>
          <a:bodyPr/>
          <a:lstStyle/>
          <a:p>
            <a:endParaRPr lang="en-US"/>
          </a:p>
        </p:txBody>
      </p:sp>
      <p:sp>
        <p:nvSpPr>
          <p:cNvPr id="8" name="Picture Placeholder 8"/>
          <p:cNvSpPr>
            <a:spLocks noGrp="1"/>
          </p:cNvSpPr>
          <p:nvPr>
            <p:ph type="pic" sz="quarter" idx="15"/>
          </p:nvPr>
        </p:nvSpPr>
        <p:spPr>
          <a:xfrm>
            <a:off x="159924" y="188913"/>
            <a:ext cx="4860925" cy="3419475"/>
          </a:xfrm>
          <a:solidFill>
            <a:schemeClr val="bg2"/>
          </a:solidFill>
        </p:spPr>
        <p:txBody>
          <a:bodyPr/>
          <a:lstStyle/>
          <a:p>
            <a:endParaRPr lang="en-US"/>
          </a:p>
        </p:txBody>
      </p:sp>
      <p:sp>
        <p:nvSpPr>
          <p:cNvPr id="9" name="Picture Placeholder 8"/>
          <p:cNvSpPr>
            <a:spLocks noGrp="1"/>
          </p:cNvSpPr>
          <p:nvPr>
            <p:ph type="pic" sz="quarter" idx="16"/>
          </p:nvPr>
        </p:nvSpPr>
        <p:spPr>
          <a:xfrm>
            <a:off x="5195888" y="188913"/>
            <a:ext cx="3421062" cy="3419475"/>
          </a:xfrm>
          <a:solidFill>
            <a:schemeClr val="bg2"/>
          </a:solidFill>
        </p:spPr>
        <p:txBody>
          <a:bodyPr/>
          <a:lstStyle/>
          <a:p>
            <a:endParaRPr lang="en-US"/>
          </a:p>
        </p:txBody>
      </p:sp>
      <p:sp>
        <p:nvSpPr>
          <p:cNvPr id="10" name="Picture Placeholder 8"/>
          <p:cNvSpPr>
            <a:spLocks noGrp="1"/>
          </p:cNvSpPr>
          <p:nvPr>
            <p:ph type="pic" sz="quarter" idx="17"/>
          </p:nvPr>
        </p:nvSpPr>
        <p:spPr>
          <a:xfrm>
            <a:off x="5195889" y="3789363"/>
            <a:ext cx="6840536" cy="2879724"/>
          </a:xfrm>
          <a:solidFill>
            <a:schemeClr val="bg2"/>
          </a:solidFill>
        </p:spPr>
        <p:txBody>
          <a:bodyPr/>
          <a:lstStyle/>
          <a:p>
            <a:endParaRPr lang="en-US"/>
          </a:p>
        </p:txBody>
      </p:sp>
      <p:sp>
        <p:nvSpPr>
          <p:cNvPr id="11" name="Picture Placeholder 8"/>
          <p:cNvSpPr>
            <a:spLocks noGrp="1"/>
          </p:cNvSpPr>
          <p:nvPr>
            <p:ph type="pic" sz="quarter" idx="18"/>
          </p:nvPr>
        </p:nvSpPr>
        <p:spPr>
          <a:xfrm>
            <a:off x="8796338" y="188913"/>
            <a:ext cx="3240087" cy="3419475"/>
          </a:xfrm>
          <a:solidFill>
            <a:schemeClr val="bg2"/>
          </a:solidFill>
        </p:spPr>
        <p:txBody>
          <a:bodyPr/>
          <a:lstStyle/>
          <a:p>
            <a:endParaRPr lang="en-US"/>
          </a:p>
        </p:txBody>
      </p:sp>
    </p:spTree>
    <p:extLst>
      <p:ext uri="{BB962C8B-B14F-4D97-AF65-F5344CB8AC3E}">
        <p14:creationId xmlns:p14="http://schemas.microsoft.com/office/powerpoint/2010/main" val="115667997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37.Image_Gallery_2">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429001"/>
            <a:ext cx="4321175" cy="2879726"/>
          </a:xfrm>
          <a:solidFill>
            <a:schemeClr val="bg2"/>
          </a:solidFill>
        </p:spPr>
        <p:txBody>
          <a:bodyPr/>
          <a:lstStyle/>
          <a:p>
            <a:endParaRPr lang="en-US"/>
          </a:p>
        </p:txBody>
      </p:sp>
      <p:sp>
        <p:nvSpPr>
          <p:cNvPr id="8" name="Picture Placeholder 8"/>
          <p:cNvSpPr>
            <a:spLocks noGrp="1"/>
          </p:cNvSpPr>
          <p:nvPr>
            <p:ph type="pic" sz="quarter" idx="15"/>
          </p:nvPr>
        </p:nvSpPr>
        <p:spPr>
          <a:xfrm>
            <a:off x="695325" y="549276"/>
            <a:ext cx="4325524" cy="2700338"/>
          </a:xfrm>
          <a:solidFill>
            <a:schemeClr val="bg2"/>
          </a:solidFill>
        </p:spPr>
        <p:txBody>
          <a:bodyPr/>
          <a:lstStyle/>
          <a:p>
            <a:endParaRPr lang="en-US"/>
          </a:p>
        </p:txBody>
      </p:sp>
      <p:sp>
        <p:nvSpPr>
          <p:cNvPr id="9" name="Picture Placeholder 8"/>
          <p:cNvSpPr>
            <a:spLocks noGrp="1"/>
          </p:cNvSpPr>
          <p:nvPr>
            <p:ph type="pic" sz="quarter" idx="16"/>
          </p:nvPr>
        </p:nvSpPr>
        <p:spPr>
          <a:xfrm>
            <a:off x="5195888" y="549276"/>
            <a:ext cx="3421062" cy="2700338"/>
          </a:xfrm>
          <a:solidFill>
            <a:schemeClr val="bg2"/>
          </a:solidFill>
        </p:spPr>
        <p:txBody>
          <a:bodyPr/>
          <a:lstStyle/>
          <a:p>
            <a:endParaRPr lang="en-US"/>
          </a:p>
        </p:txBody>
      </p:sp>
      <p:sp>
        <p:nvSpPr>
          <p:cNvPr id="10" name="Picture Placeholder 8"/>
          <p:cNvSpPr>
            <a:spLocks noGrp="1"/>
          </p:cNvSpPr>
          <p:nvPr>
            <p:ph type="pic" sz="quarter" idx="17"/>
          </p:nvPr>
        </p:nvSpPr>
        <p:spPr>
          <a:xfrm>
            <a:off x="5195889" y="3429000"/>
            <a:ext cx="6300786" cy="2879725"/>
          </a:xfrm>
          <a:solidFill>
            <a:schemeClr val="bg2"/>
          </a:solidFill>
        </p:spPr>
        <p:txBody>
          <a:bodyPr/>
          <a:lstStyle/>
          <a:p>
            <a:endParaRPr lang="en-US"/>
          </a:p>
        </p:txBody>
      </p:sp>
      <p:sp>
        <p:nvSpPr>
          <p:cNvPr id="11" name="Picture Placeholder 8"/>
          <p:cNvSpPr>
            <a:spLocks noGrp="1"/>
          </p:cNvSpPr>
          <p:nvPr>
            <p:ph type="pic" sz="quarter" idx="18"/>
          </p:nvPr>
        </p:nvSpPr>
        <p:spPr>
          <a:xfrm>
            <a:off x="8796338" y="549276"/>
            <a:ext cx="2700337" cy="2700338"/>
          </a:xfrm>
          <a:solidFill>
            <a:schemeClr val="bg2"/>
          </a:solidFill>
        </p:spPr>
        <p:txBody>
          <a:bodyPr/>
          <a:lstStyle/>
          <a:p>
            <a:endParaRPr lang="en-US"/>
          </a:p>
        </p:txBody>
      </p:sp>
    </p:spTree>
    <p:extLst>
      <p:ext uri="{BB962C8B-B14F-4D97-AF65-F5344CB8AC3E}">
        <p14:creationId xmlns:p14="http://schemas.microsoft.com/office/powerpoint/2010/main" val="287942745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38.Image_Gallery_3">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429000"/>
            <a:ext cx="5400675" cy="2879725"/>
          </a:xfrm>
          <a:solidFill>
            <a:schemeClr val="bg2"/>
          </a:solidFill>
        </p:spPr>
        <p:txBody>
          <a:bodyPr/>
          <a:lstStyle/>
          <a:p>
            <a:endParaRPr lang="en-US"/>
          </a:p>
        </p:txBody>
      </p:sp>
      <p:sp>
        <p:nvSpPr>
          <p:cNvPr id="8" name="Picture Placeholder 8"/>
          <p:cNvSpPr>
            <a:spLocks noGrp="1"/>
          </p:cNvSpPr>
          <p:nvPr>
            <p:ph type="pic" sz="quarter" idx="15"/>
          </p:nvPr>
        </p:nvSpPr>
        <p:spPr>
          <a:xfrm>
            <a:off x="695324" y="549276"/>
            <a:ext cx="5940425" cy="2700338"/>
          </a:xfrm>
          <a:solidFill>
            <a:schemeClr val="bg2"/>
          </a:solidFill>
        </p:spPr>
        <p:txBody>
          <a:bodyPr/>
          <a:lstStyle/>
          <a:p>
            <a:endParaRPr lang="en-US"/>
          </a:p>
        </p:txBody>
      </p:sp>
      <p:sp>
        <p:nvSpPr>
          <p:cNvPr id="10" name="Picture Placeholder 8"/>
          <p:cNvSpPr>
            <a:spLocks noGrp="1"/>
          </p:cNvSpPr>
          <p:nvPr>
            <p:ph type="pic" sz="quarter" idx="17"/>
          </p:nvPr>
        </p:nvSpPr>
        <p:spPr>
          <a:xfrm>
            <a:off x="6275387" y="3429001"/>
            <a:ext cx="5221287" cy="2879724"/>
          </a:xfrm>
          <a:solidFill>
            <a:schemeClr val="bg2"/>
          </a:solidFill>
        </p:spPr>
        <p:txBody>
          <a:bodyPr/>
          <a:lstStyle/>
          <a:p>
            <a:endParaRPr lang="en-US"/>
          </a:p>
        </p:txBody>
      </p:sp>
      <p:sp>
        <p:nvSpPr>
          <p:cNvPr id="11" name="Picture Placeholder 8"/>
          <p:cNvSpPr>
            <a:spLocks noGrp="1"/>
          </p:cNvSpPr>
          <p:nvPr>
            <p:ph type="pic" sz="quarter" idx="18"/>
          </p:nvPr>
        </p:nvSpPr>
        <p:spPr>
          <a:xfrm>
            <a:off x="6816726" y="549276"/>
            <a:ext cx="4679950" cy="2700338"/>
          </a:xfrm>
          <a:solidFill>
            <a:schemeClr val="bg2"/>
          </a:solidFill>
        </p:spPr>
        <p:txBody>
          <a:bodyPr/>
          <a:lstStyle/>
          <a:p>
            <a:endParaRPr lang="en-US"/>
          </a:p>
        </p:txBody>
      </p:sp>
    </p:spTree>
    <p:extLst>
      <p:ext uri="{BB962C8B-B14F-4D97-AF65-F5344CB8AC3E}">
        <p14:creationId xmlns:p14="http://schemas.microsoft.com/office/powerpoint/2010/main" val="136739844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39.Image_Gallery_4">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608388"/>
            <a:ext cx="4321175" cy="2700337"/>
          </a:xfrm>
          <a:solidFill>
            <a:schemeClr val="bg2"/>
          </a:solidFill>
        </p:spPr>
        <p:txBody>
          <a:bodyPr/>
          <a:lstStyle/>
          <a:p>
            <a:endParaRPr lang="en-US"/>
          </a:p>
        </p:txBody>
      </p:sp>
      <p:sp>
        <p:nvSpPr>
          <p:cNvPr id="8" name="Picture Placeholder 8"/>
          <p:cNvSpPr>
            <a:spLocks noGrp="1"/>
          </p:cNvSpPr>
          <p:nvPr>
            <p:ph type="pic" sz="quarter" idx="15"/>
          </p:nvPr>
        </p:nvSpPr>
        <p:spPr>
          <a:xfrm>
            <a:off x="695324" y="549276"/>
            <a:ext cx="3240089" cy="2879724"/>
          </a:xfrm>
          <a:solidFill>
            <a:schemeClr val="bg2"/>
          </a:solidFill>
        </p:spPr>
        <p:txBody>
          <a:bodyPr/>
          <a:lstStyle/>
          <a:p>
            <a:endParaRPr lang="en-US"/>
          </a:p>
        </p:txBody>
      </p:sp>
      <p:sp>
        <p:nvSpPr>
          <p:cNvPr id="10" name="Picture Placeholder 8"/>
          <p:cNvSpPr>
            <a:spLocks noGrp="1"/>
          </p:cNvSpPr>
          <p:nvPr>
            <p:ph type="pic" sz="quarter" idx="17"/>
          </p:nvPr>
        </p:nvSpPr>
        <p:spPr>
          <a:xfrm>
            <a:off x="8256588" y="3608389"/>
            <a:ext cx="3240086" cy="2700336"/>
          </a:xfrm>
          <a:solidFill>
            <a:schemeClr val="bg2"/>
          </a:solidFill>
        </p:spPr>
        <p:txBody>
          <a:bodyPr/>
          <a:lstStyle/>
          <a:p>
            <a:endParaRPr lang="en-US"/>
          </a:p>
        </p:txBody>
      </p:sp>
      <p:sp>
        <p:nvSpPr>
          <p:cNvPr id="11" name="Picture Placeholder 8"/>
          <p:cNvSpPr>
            <a:spLocks noGrp="1"/>
          </p:cNvSpPr>
          <p:nvPr>
            <p:ph type="pic" sz="quarter" idx="18"/>
          </p:nvPr>
        </p:nvSpPr>
        <p:spPr>
          <a:xfrm>
            <a:off x="6816726" y="549276"/>
            <a:ext cx="4679950" cy="2879724"/>
          </a:xfrm>
          <a:solidFill>
            <a:schemeClr val="bg2"/>
          </a:solidFill>
        </p:spPr>
        <p:txBody>
          <a:bodyPr/>
          <a:lstStyle/>
          <a:p>
            <a:endParaRPr lang="en-US"/>
          </a:p>
        </p:txBody>
      </p:sp>
      <p:sp>
        <p:nvSpPr>
          <p:cNvPr id="9" name="Picture Placeholder 8"/>
          <p:cNvSpPr>
            <a:spLocks noGrp="1"/>
          </p:cNvSpPr>
          <p:nvPr>
            <p:ph type="pic" sz="quarter" idx="19"/>
          </p:nvPr>
        </p:nvSpPr>
        <p:spPr>
          <a:xfrm>
            <a:off x="4116388" y="549276"/>
            <a:ext cx="2519362" cy="2879724"/>
          </a:xfrm>
          <a:solidFill>
            <a:schemeClr val="bg2"/>
          </a:solidFill>
        </p:spPr>
        <p:txBody>
          <a:bodyPr/>
          <a:lstStyle/>
          <a:p>
            <a:endParaRPr lang="en-US"/>
          </a:p>
        </p:txBody>
      </p:sp>
      <p:sp>
        <p:nvSpPr>
          <p:cNvPr id="12" name="Picture Placeholder 8"/>
          <p:cNvSpPr>
            <a:spLocks noGrp="1"/>
          </p:cNvSpPr>
          <p:nvPr>
            <p:ph type="pic" sz="quarter" idx="20"/>
          </p:nvPr>
        </p:nvSpPr>
        <p:spPr>
          <a:xfrm>
            <a:off x="5195888" y="3608388"/>
            <a:ext cx="2879725" cy="2700336"/>
          </a:xfrm>
          <a:solidFill>
            <a:schemeClr val="bg2"/>
          </a:solidFill>
        </p:spPr>
        <p:txBody>
          <a:bodyPr/>
          <a:lstStyle/>
          <a:p>
            <a:endParaRPr lang="en-US"/>
          </a:p>
        </p:txBody>
      </p:sp>
    </p:spTree>
    <p:extLst>
      <p:ext uri="{BB962C8B-B14F-4D97-AF65-F5344CB8AC3E}">
        <p14:creationId xmlns:p14="http://schemas.microsoft.com/office/powerpoint/2010/main" val="262537707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40.Image_Gallery_5">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789362"/>
            <a:ext cx="2339975" cy="2519363"/>
          </a:xfrm>
          <a:solidFill>
            <a:schemeClr val="bg2"/>
          </a:solidFill>
        </p:spPr>
        <p:txBody>
          <a:bodyPr/>
          <a:lstStyle/>
          <a:p>
            <a:endParaRPr lang="en-US"/>
          </a:p>
        </p:txBody>
      </p:sp>
      <p:sp>
        <p:nvSpPr>
          <p:cNvPr id="8" name="Picture Placeholder 8"/>
          <p:cNvSpPr>
            <a:spLocks noGrp="1"/>
          </p:cNvSpPr>
          <p:nvPr>
            <p:ph type="pic" sz="quarter" idx="15"/>
          </p:nvPr>
        </p:nvSpPr>
        <p:spPr>
          <a:xfrm>
            <a:off x="695324" y="549275"/>
            <a:ext cx="3240089" cy="3059113"/>
          </a:xfrm>
          <a:solidFill>
            <a:schemeClr val="bg2"/>
          </a:solidFill>
        </p:spPr>
        <p:txBody>
          <a:bodyPr/>
          <a:lstStyle/>
          <a:p>
            <a:endParaRPr lang="en-US"/>
          </a:p>
        </p:txBody>
      </p:sp>
      <p:sp>
        <p:nvSpPr>
          <p:cNvPr id="10" name="Picture Placeholder 8"/>
          <p:cNvSpPr>
            <a:spLocks noGrp="1"/>
          </p:cNvSpPr>
          <p:nvPr>
            <p:ph type="pic" sz="quarter" idx="17"/>
          </p:nvPr>
        </p:nvSpPr>
        <p:spPr>
          <a:xfrm>
            <a:off x="6637338" y="3789363"/>
            <a:ext cx="4859335" cy="2519362"/>
          </a:xfrm>
          <a:solidFill>
            <a:schemeClr val="bg2"/>
          </a:solidFill>
        </p:spPr>
        <p:txBody>
          <a:bodyPr/>
          <a:lstStyle/>
          <a:p>
            <a:endParaRPr lang="en-US"/>
          </a:p>
        </p:txBody>
      </p:sp>
      <p:sp>
        <p:nvSpPr>
          <p:cNvPr id="11" name="Picture Placeholder 8"/>
          <p:cNvSpPr>
            <a:spLocks noGrp="1"/>
          </p:cNvSpPr>
          <p:nvPr>
            <p:ph type="pic" sz="quarter" idx="18"/>
          </p:nvPr>
        </p:nvSpPr>
        <p:spPr>
          <a:xfrm>
            <a:off x="8975726" y="549275"/>
            <a:ext cx="2520950" cy="3059113"/>
          </a:xfrm>
          <a:solidFill>
            <a:schemeClr val="bg2"/>
          </a:solidFill>
        </p:spPr>
        <p:txBody>
          <a:bodyPr/>
          <a:lstStyle/>
          <a:p>
            <a:endParaRPr lang="en-US"/>
          </a:p>
        </p:txBody>
      </p:sp>
      <p:sp>
        <p:nvSpPr>
          <p:cNvPr id="9" name="Picture Placeholder 8"/>
          <p:cNvSpPr>
            <a:spLocks noGrp="1"/>
          </p:cNvSpPr>
          <p:nvPr>
            <p:ph type="pic" sz="quarter" idx="19"/>
          </p:nvPr>
        </p:nvSpPr>
        <p:spPr>
          <a:xfrm>
            <a:off x="4116388" y="549275"/>
            <a:ext cx="4679950" cy="3059113"/>
          </a:xfrm>
          <a:solidFill>
            <a:schemeClr val="bg2"/>
          </a:solidFill>
        </p:spPr>
        <p:txBody>
          <a:bodyPr/>
          <a:lstStyle/>
          <a:p>
            <a:endParaRPr lang="en-US"/>
          </a:p>
        </p:txBody>
      </p:sp>
      <p:sp>
        <p:nvSpPr>
          <p:cNvPr id="12" name="Picture Placeholder 8"/>
          <p:cNvSpPr>
            <a:spLocks noGrp="1"/>
          </p:cNvSpPr>
          <p:nvPr>
            <p:ph type="pic" sz="quarter" idx="20"/>
          </p:nvPr>
        </p:nvSpPr>
        <p:spPr>
          <a:xfrm>
            <a:off x="3216276" y="3789362"/>
            <a:ext cx="3240087" cy="2519362"/>
          </a:xfrm>
          <a:solidFill>
            <a:schemeClr val="bg2"/>
          </a:solidFill>
        </p:spPr>
        <p:txBody>
          <a:bodyPr/>
          <a:lstStyle/>
          <a:p>
            <a:endParaRPr lang="en-US"/>
          </a:p>
        </p:txBody>
      </p:sp>
    </p:spTree>
    <p:extLst>
      <p:ext uri="{BB962C8B-B14F-4D97-AF65-F5344CB8AC3E}">
        <p14:creationId xmlns:p14="http://schemas.microsoft.com/office/powerpoint/2010/main" val="422781722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41.Image_Gallery_6">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549276"/>
            <a:ext cx="3600450" cy="5759450"/>
          </a:xfrm>
          <a:solidFill>
            <a:schemeClr val="bg2"/>
          </a:solidFill>
        </p:spPr>
        <p:txBody>
          <a:bodyPr/>
          <a:lstStyle/>
          <a:p>
            <a:endParaRPr lang="en-US"/>
          </a:p>
        </p:txBody>
      </p:sp>
      <p:sp>
        <p:nvSpPr>
          <p:cNvPr id="10" name="Picture Placeholder 8"/>
          <p:cNvSpPr>
            <a:spLocks noGrp="1"/>
          </p:cNvSpPr>
          <p:nvPr>
            <p:ph type="pic" sz="quarter" idx="17"/>
          </p:nvPr>
        </p:nvSpPr>
        <p:spPr>
          <a:xfrm>
            <a:off x="8075613" y="3789363"/>
            <a:ext cx="3421060" cy="2519362"/>
          </a:xfrm>
          <a:solidFill>
            <a:schemeClr val="bg2"/>
          </a:solidFill>
        </p:spPr>
        <p:txBody>
          <a:bodyPr/>
          <a:lstStyle/>
          <a:p>
            <a:endParaRPr lang="en-US"/>
          </a:p>
        </p:txBody>
      </p:sp>
      <p:sp>
        <p:nvSpPr>
          <p:cNvPr id="11" name="Picture Placeholder 8"/>
          <p:cNvSpPr>
            <a:spLocks noGrp="1"/>
          </p:cNvSpPr>
          <p:nvPr>
            <p:ph type="pic" sz="quarter" idx="18"/>
          </p:nvPr>
        </p:nvSpPr>
        <p:spPr>
          <a:xfrm>
            <a:off x="8796338" y="549275"/>
            <a:ext cx="2700338" cy="3059113"/>
          </a:xfrm>
          <a:solidFill>
            <a:schemeClr val="bg2"/>
          </a:solidFill>
        </p:spPr>
        <p:txBody>
          <a:bodyPr/>
          <a:lstStyle/>
          <a:p>
            <a:endParaRPr lang="en-US"/>
          </a:p>
        </p:txBody>
      </p:sp>
      <p:sp>
        <p:nvSpPr>
          <p:cNvPr id="9" name="Picture Placeholder 8"/>
          <p:cNvSpPr>
            <a:spLocks noGrp="1"/>
          </p:cNvSpPr>
          <p:nvPr>
            <p:ph type="pic" sz="quarter" idx="19"/>
          </p:nvPr>
        </p:nvSpPr>
        <p:spPr>
          <a:xfrm>
            <a:off x="4475162" y="549275"/>
            <a:ext cx="4141787" cy="3059113"/>
          </a:xfrm>
          <a:solidFill>
            <a:schemeClr val="bg2"/>
          </a:solidFill>
        </p:spPr>
        <p:txBody>
          <a:bodyPr/>
          <a:lstStyle/>
          <a:p>
            <a:endParaRPr lang="en-US"/>
          </a:p>
        </p:txBody>
      </p:sp>
      <p:sp>
        <p:nvSpPr>
          <p:cNvPr id="12" name="Picture Placeholder 8"/>
          <p:cNvSpPr>
            <a:spLocks noGrp="1"/>
          </p:cNvSpPr>
          <p:nvPr>
            <p:ph type="pic" sz="quarter" idx="20"/>
          </p:nvPr>
        </p:nvSpPr>
        <p:spPr>
          <a:xfrm>
            <a:off x="4475163" y="3789362"/>
            <a:ext cx="3421062" cy="2519362"/>
          </a:xfrm>
          <a:solidFill>
            <a:schemeClr val="bg2"/>
          </a:solidFill>
        </p:spPr>
        <p:txBody>
          <a:bodyPr/>
          <a:lstStyle/>
          <a:p>
            <a:endParaRPr lang="en-US"/>
          </a:p>
        </p:txBody>
      </p:sp>
    </p:spTree>
    <p:extLst>
      <p:ext uri="{BB962C8B-B14F-4D97-AF65-F5344CB8AC3E}">
        <p14:creationId xmlns:p14="http://schemas.microsoft.com/office/powerpoint/2010/main" val="64021464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42.Full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12192000" cy="6858001"/>
          </a:xfrm>
          <a:solidFill>
            <a:schemeClr val="bg2"/>
          </a:solidFill>
        </p:spPr>
        <p:txBody>
          <a:bodyPr/>
          <a:lstStyle/>
          <a:p>
            <a:endParaRPr lang="en-US"/>
          </a:p>
        </p:txBody>
      </p:sp>
      <p:sp>
        <p:nvSpPr>
          <p:cNvPr id="2" name="Title 1"/>
          <p:cNvSpPr>
            <a:spLocks noGrp="1"/>
          </p:cNvSpPr>
          <p:nvPr>
            <p:ph type="title" hasCustomPrompt="1"/>
          </p:nvPr>
        </p:nvSpPr>
        <p:spPr>
          <a:xfrm>
            <a:off x="695325" y="6140468"/>
            <a:ext cx="10801350" cy="531795"/>
          </a:xfrm>
        </p:spPr>
        <p:txBody>
          <a:bodyPr>
            <a:normAutofit/>
          </a:bodyPr>
          <a:lstStyle>
            <a:lvl1pPr>
              <a:defRPr sz="1600">
                <a:solidFill>
                  <a:schemeClr val="bg1"/>
                </a:solidFill>
              </a:defRPr>
            </a:lvl1pPr>
          </a:lstStyle>
          <a:p>
            <a:r>
              <a:rPr lang="en-US"/>
              <a:t>CLICK TO EDIT MASTER TITLE STYLE</a:t>
            </a:r>
          </a:p>
        </p:txBody>
      </p:sp>
    </p:spTree>
    <p:extLst>
      <p:ext uri="{BB962C8B-B14F-4D97-AF65-F5344CB8AC3E}">
        <p14:creationId xmlns:p14="http://schemas.microsoft.com/office/powerpoint/2010/main" val="112493892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43.Title_With_Widescreen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6" y="1628776"/>
            <a:ext cx="10801348" cy="4679950"/>
          </a:xfrm>
          <a:solidFill>
            <a:schemeClr val="bg2"/>
          </a:solidFill>
        </p:spPr>
        <p:txBody>
          <a:bodyPr/>
          <a:lstStyle/>
          <a:p>
            <a:endParaRPr lang="en-US"/>
          </a:p>
        </p:txBody>
      </p:sp>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344753081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1_43.Title_With_Widescreen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1628776"/>
            <a:ext cx="12192000" cy="4679950"/>
          </a:xfrm>
          <a:solidFill>
            <a:schemeClr val="bg2"/>
          </a:solidFill>
        </p:spPr>
        <p:txBody>
          <a:bodyPr/>
          <a:lstStyle/>
          <a:p>
            <a:endParaRPr lang="en-US"/>
          </a:p>
        </p:txBody>
      </p:sp>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41726059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3.Title_With_Widescreen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6" y="1628776"/>
            <a:ext cx="10801348" cy="4679950"/>
          </a:xfrm>
          <a:solidFill>
            <a:schemeClr val="bg2"/>
          </a:solidFill>
        </p:spPr>
        <p:txBody>
          <a:bodyPr/>
          <a:lstStyle/>
          <a:p>
            <a:endParaRPr lang="en-US"/>
          </a:p>
        </p:txBody>
      </p:sp>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64612519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2_43.Title_With_Widescreen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1628776"/>
            <a:ext cx="12192000" cy="5229224"/>
          </a:xfrm>
          <a:solidFill>
            <a:schemeClr val="bg2"/>
          </a:solidFill>
        </p:spPr>
        <p:txBody>
          <a:bodyPr/>
          <a:lstStyle/>
          <a:p>
            <a:endParaRPr lang="en-US"/>
          </a:p>
        </p:txBody>
      </p:sp>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19472881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44.Title_With_Image_Gallery_2">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6" y="1628776"/>
            <a:ext cx="7200899" cy="4679950"/>
          </a:xfrm>
          <a:solidFill>
            <a:schemeClr val="bg2"/>
          </a:solidFill>
        </p:spPr>
        <p:txBody>
          <a:bodyPr/>
          <a:lstStyle/>
          <a:p>
            <a:endParaRPr lang="en-US"/>
          </a:p>
        </p:txBody>
      </p:sp>
      <p:sp>
        <p:nvSpPr>
          <p:cNvPr id="2" name="Title 1"/>
          <p:cNvSpPr>
            <a:spLocks noGrp="1"/>
          </p:cNvSpPr>
          <p:nvPr>
            <p:ph type="title" hasCustomPrompt="1"/>
          </p:nvPr>
        </p:nvSpPr>
        <p:spPr/>
        <p:txBody>
          <a:bodyPr/>
          <a:lstStyle/>
          <a:p>
            <a:r>
              <a:rPr lang="en-US"/>
              <a:t>CLICK TO EDIT MASTER TITLE STYLE</a:t>
            </a:r>
          </a:p>
        </p:txBody>
      </p:sp>
      <p:sp>
        <p:nvSpPr>
          <p:cNvPr id="4" name="Picture Placeholder 8"/>
          <p:cNvSpPr>
            <a:spLocks noGrp="1"/>
          </p:cNvSpPr>
          <p:nvPr>
            <p:ph type="pic" sz="quarter" idx="15"/>
          </p:nvPr>
        </p:nvSpPr>
        <p:spPr>
          <a:xfrm>
            <a:off x="8075613" y="3789363"/>
            <a:ext cx="3421061" cy="2519362"/>
          </a:xfrm>
          <a:solidFill>
            <a:schemeClr val="bg2"/>
          </a:solidFill>
        </p:spPr>
        <p:txBody>
          <a:bodyPr/>
          <a:lstStyle/>
          <a:p>
            <a:endParaRPr lang="en-US"/>
          </a:p>
        </p:txBody>
      </p:sp>
      <p:sp>
        <p:nvSpPr>
          <p:cNvPr id="5" name="Picture Placeholder 8"/>
          <p:cNvSpPr>
            <a:spLocks noGrp="1"/>
          </p:cNvSpPr>
          <p:nvPr>
            <p:ph type="pic" sz="quarter" idx="16"/>
          </p:nvPr>
        </p:nvSpPr>
        <p:spPr>
          <a:xfrm>
            <a:off x="8075614" y="1628775"/>
            <a:ext cx="3421061" cy="1979613"/>
          </a:xfrm>
          <a:solidFill>
            <a:schemeClr val="bg2"/>
          </a:solidFill>
        </p:spPr>
        <p:txBody>
          <a:bodyPr/>
          <a:lstStyle/>
          <a:p>
            <a:endParaRPr lang="en-US"/>
          </a:p>
        </p:txBody>
      </p:sp>
    </p:spTree>
    <p:extLst>
      <p:ext uri="{BB962C8B-B14F-4D97-AF65-F5344CB8AC3E}">
        <p14:creationId xmlns:p14="http://schemas.microsoft.com/office/powerpoint/2010/main" val="3231987742"/>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45.Title_With_Image_Gallery_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695325" y="1628775"/>
            <a:ext cx="5221288" cy="4679950"/>
          </a:xfrm>
          <a:solidFill>
            <a:schemeClr val="bg2"/>
          </a:solidFill>
        </p:spPr>
        <p:txBody>
          <a:bodyPr/>
          <a:lstStyle/>
          <a:p>
            <a:endParaRPr lang="en-US"/>
          </a:p>
        </p:txBody>
      </p:sp>
      <p:sp>
        <p:nvSpPr>
          <p:cNvPr id="9" name="Picture Placeholder 8"/>
          <p:cNvSpPr>
            <a:spLocks noGrp="1"/>
          </p:cNvSpPr>
          <p:nvPr>
            <p:ph type="pic" sz="quarter" idx="14"/>
          </p:nvPr>
        </p:nvSpPr>
        <p:spPr>
          <a:xfrm>
            <a:off x="6096000" y="1628775"/>
            <a:ext cx="5400675" cy="1800225"/>
          </a:xfrm>
          <a:solidFill>
            <a:schemeClr val="bg2"/>
          </a:solidFill>
        </p:spPr>
        <p:txBody>
          <a:bodyPr/>
          <a:lstStyle/>
          <a:p>
            <a:endParaRPr lang="en-US"/>
          </a:p>
        </p:txBody>
      </p:sp>
      <p:sp>
        <p:nvSpPr>
          <p:cNvPr id="7" name="Picture Placeholder 8"/>
          <p:cNvSpPr>
            <a:spLocks noGrp="1"/>
          </p:cNvSpPr>
          <p:nvPr>
            <p:ph type="pic" sz="quarter" idx="15"/>
          </p:nvPr>
        </p:nvSpPr>
        <p:spPr>
          <a:xfrm>
            <a:off x="6096000" y="3608388"/>
            <a:ext cx="2700338" cy="2700337"/>
          </a:xfrm>
          <a:solidFill>
            <a:schemeClr val="bg2"/>
          </a:solidFill>
        </p:spPr>
        <p:txBody>
          <a:bodyPr/>
          <a:lstStyle/>
          <a:p>
            <a:endParaRPr lang="en-US"/>
          </a:p>
        </p:txBody>
      </p:sp>
      <p:sp>
        <p:nvSpPr>
          <p:cNvPr id="10" name="Picture Placeholder 8"/>
          <p:cNvSpPr>
            <a:spLocks noGrp="1"/>
          </p:cNvSpPr>
          <p:nvPr>
            <p:ph type="pic" sz="quarter" idx="16"/>
          </p:nvPr>
        </p:nvSpPr>
        <p:spPr>
          <a:xfrm>
            <a:off x="8975724" y="3608388"/>
            <a:ext cx="2520951" cy="2700337"/>
          </a:xfrm>
          <a:solidFill>
            <a:schemeClr val="bg2"/>
          </a:solidFill>
        </p:spPr>
        <p:txBody>
          <a:bodyPr/>
          <a:lstStyle/>
          <a:p>
            <a:endParaRPr lang="en-US"/>
          </a:p>
        </p:txBody>
      </p:sp>
    </p:spTree>
    <p:extLst>
      <p:ext uri="{BB962C8B-B14F-4D97-AF65-F5344CB8AC3E}">
        <p14:creationId xmlns:p14="http://schemas.microsoft.com/office/powerpoint/2010/main" val="1777257628"/>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46.Title_With_Image_Gallery_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1" y="1628774"/>
            <a:ext cx="5016500" cy="5229225"/>
          </a:xfrm>
          <a:solidFill>
            <a:schemeClr val="bg2"/>
          </a:solidFill>
        </p:spPr>
        <p:txBody>
          <a:bodyPr/>
          <a:lstStyle/>
          <a:p>
            <a:endParaRPr lang="en-US"/>
          </a:p>
        </p:txBody>
      </p:sp>
      <p:sp>
        <p:nvSpPr>
          <p:cNvPr id="9" name="Picture Placeholder 8"/>
          <p:cNvSpPr>
            <a:spLocks noGrp="1"/>
          </p:cNvSpPr>
          <p:nvPr>
            <p:ph type="pic" sz="quarter" idx="14"/>
          </p:nvPr>
        </p:nvSpPr>
        <p:spPr>
          <a:xfrm>
            <a:off x="5195890" y="1628775"/>
            <a:ext cx="3600448" cy="1979613"/>
          </a:xfrm>
          <a:solidFill>
            <a:schemeClr val="bg2"/>
          </a:solidFill>
        </p:spPr>
        <p:txBody>
          <a:bodyPr/>
          <a:lstStyle/>
          <a:p>
            <a:endParaRPr lang="en-US"/>
          </a:p>
        </p:txBody>
      </p:sp>
      <p:sp>
        <p:nvSpPr>
          <p:cNvPr id="7" name="Picture Placeholder 8"/>
          <p:cNvSpPr>
            <a:spLocks noGrp="1"/>
          </p:cNvSpPr>
          <p:nvPr>
            <p:ph type="pic" sz="quarter" idx="15"/>
          </p:nvPr>
        </p:nvSpPr>
        <p:spPr>
          <a:xfrm>
            <a:off x="5195887" y="3789362"/>
            <a:ext cx="3600451" cy="3068637"/>
          </a:xfrm>
          <a:solidFill>
            <a:schemeClr val="bg2"/>
          </a:solidFill>
        </p:spPr>
        <p:txBody>
          <a:bodyPr/>
          <a:lstStyle/>
          <a:p>
            <a:endParaRPr lang="en-US"/>
          </a:p>
        </p:txBody>
      </p:sp>
      <p:sp>
        <p:nvSpPr>
          <p:cNvPr id="10" name="Picture Placeholder 8"/>
          <p:cNvSpPr>
            <a:spLocks noGrp="1"/>
          </p:cNvSpPr>
          <p:nvPr>
            <p:ph type="pic" sz="quarter" idx="16"/>
          </p:nvPr>
        </p:nvSpPr>
        <p:spPr>
          <a:xfrm>
            <a:off x="8975725" y="1628775"/>
            <a:ext cx="3216276" cy="5229225"/>
          </a:xfrm>
          <a:solidFill>
            <a:schemeClr val="bg2"/>
          </a:solidFill>
        </p:spPr>
        <p:txBody>
          <a:bodyPr/>
          <a:lstStyle/>
          <a:p>
            <a:endParaRPr lang="en-US"/>
          </a:p>
        </p:txBody>
      </p:sp>
    </p:spTree>
    <p:extLst>
      <p:ext uri="{BB962C8B-B14F-4D97-AF65-F5344CB8AC3E}">
        <p14:creationId xmlns:p14="http://schemas.microsoft.com/office/powerpoint/2010/main" val="1435351608"/>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47.Title_With_Full_Bleed_Widescreen_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6" name="Slide Number Placeholder 5"/>
          <p:cNvSpPr>
            <a:spLocks noGrp="1"/>
          </p:cNvSpPr>
          <p:nvPr>
            <p:ph type="sldNum" sz="quarter" idx="12"/>
          </p:nvPr>
        </p:nvSpPr>
        <p:spPr>
          <a:xfrm>
            <a:off x="695325" y="6160675"/>
            <a:ext cx="10801350" cy="360363"/>
          </a:xfrm>
          <a:prstGeom prst="rect">
            <a:avLst/>
          </a:prstGeom>
        </p:spPr>
        <p:txBody>
          <a:bodyPr/>
          <a:lstStyle/>
          <a:p>
            <a:fld id="{5B8E0428-9580-9F48-BD8B-8376B6F02898}" type="slidenum">
              <a:rPr lang="en-US" smtClean="0"/>
              <a:t>‹#›</a:t>
            </a:fld>
            <a:endParaRPr lang="en-US"/>
          </a:p>
        </p:txBody>
      </p:sp>
      <p:sp>
        <p:nvSpPr>
          <p:cNvPr id="9" name="Picture Placeholder 8"/>
          <p:cNvSpPr>
            <a:spLocks noGrp="1"/>
          </p:cNvSpPr>
          <p:nvPr>
            <p:ph type="pic" sz="quarter" idx="13"/>
          </p:nvPr>
        </p:nvSpPr>
        <p:spPr>
          <a:xfrm>
            <a:off x="0" y="1628775"/>
            <a:ext cx="12191999" cy="5229225"/>
          </a:xfrm>
          <a:solidFill>
            <a:schemeClr val="bg2"/>
          </a:solidFill>
        </p:spPr>
        <p:txBody>
          <a:bodyPr/>
          <a:lstStyle/>
          <a:p>
            <a:endParaRPr lang="en-US"/>
          </a:p>
        </p:txBody>
      </p:sp>
    </p:spTree>
    <p:extLst>
      <p:ext uri="{BB962C8B-B14F-4D97-AF65-F5344CB8AC3E}">
        <p14:creationId xmlns:p14="http://schemas.microsoft.com/office/powerpoint/2010/main" val="1182811390"/>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48.Title_With_Two_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695325" y="1628775"/>
            <a:ext cx="5221288" cy="4679950"/>
          </a:xfrm>
          <a:solidFill>
            <a:schemeClr val="bg2"/>
          </a:solidFill>
        </p:spPr>
        <p:txBody>
          <a:bodyPr/>
          <a:lstStyle/>
          <a:p>
            <a:endParaRPr lang="en-US"/>
          </a:p>
        </p:txBody>
      </p:sp>
      <p:sp>
        <p:nvSpPr>
          <p:cNvPr id="9" name="Picture Placeholder 8"/>
          <p:cNvSpPr>
            <a:spLocks noGrp="1"/>
          </p:cNvSpPr>
          <p:nvPr>
            <p:ph type="pic" sz="quarter" idx="14"/>
          </p:nvPr>
        </p:nvSpPr>
        <p:spPr>
          <a:xfrm>
            <a:off x="6275387" y="1628775"/>
            <a:ext cx="5221288" cy="4679950"/>
          </a:xfrm>
          <a:solidFill>
            <a:schemeClr val="bg2"/>
          </a:solidFill>
        </p:spPr>
        <p:txBody>
          <a:bodyPr/>
          <a:lstStyle/>
          <a:p>
            <a:endParaRPr lang="en-US"/>
          </a:p>
        </p:txBody>
      </p:sp>
    </p:spTree>
    <p:extLst>
      <p:ext uri="{BB962C8B-B14F-4D97-AF65-F5344CB8AC3E}">
        <p14:creationId xmlns:p14="http://schemas.microsoft.com/office/powerpoint/2010/main" val="1026412363"/>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49.Title_With_Three_Images_And_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515938" y="1627981"/>
            <a:ext cx="3600450" cy="3960813"/>
          </a:xfrm>
          <a:solidFill>
            <a:schemeClr val="bg2"/>
          </a:solidFill>
        </p:spPr>
        <p:txBody>
          <a:bodyPr/>
          <a:lstStyle/>
          <a:p>
            <a:endParaRPr lang="en-US"/>
          </a:p>
        </p:txBody>
      </p:sp>
      <p:sp>
        <p:nvSpPr>
          <p:cNvPr id="15" name="Text Placeholder 7"/>
          <p:cNvSpPr>
            <a:spLocks noGrp="1"/>
          </p:cNvSpPr>
          <p:nvPr>
            <p:ph type="body" sz="quarter" idx="14"/>
          </p:nvPr>
        </p:nvSpPr>
        <p:spPr>
          <a:xfrm>
            <a:off x="515938" y="5769769"/>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6" name="Picture Placeholder 8"/>
          <p:cNvSpPr>
            <a:spLocks noGrp="1"/>
          </p:cNvSpPr>
          <p:nvPr>
            <p:ph type="pic" sz="quarter" idx="15"/>
          </p:nvPr>
        </p:nvSpPr>
        <p:spPr>
          <a:xfrm>
            <a:off x="4295775" y="1627981"/>
            <a:ext cx="3600450" cy="3960813"/>
          </a:xfrm>
          <a:solidFill>
            <a:schemeClr val="bg2"/>
          </a:solidFill>
        </p:spPr>
        <p:txBody>
          <a:bodyPr/>
          <a:lstStyle/>
          <a:p>
            <a:endParaRPr lang="en-US"/>
          </a:p>
        </p:txBody>
      </p:sp>
      <p:sp>
        <p:nvSpPr>
          <p:cNvPr id="17" name="Text Placeholder 7"/>
          <p:cNvSpPr>
            <a:spLocks noGrp="1"/>
          </p:cNvSpPr>
          <p:nvPr>
            <p:ph type="body" sz="quarter" idx="16"/>
          </p:nvPr>
        </p:nvSpPr>
        <p:spPr>
          <a:xfrm>
            <a:off x="4295775" y="5769769"/>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8" name="Picture Placeholder 8"/>
          <p:cNvSpPr>
            <a:spLocks noGrp="1"/>
          </p:cNvSpPr>
          <p:nvPr>
            <p:ph type="pic" sz="quarter" idx="17"/>
          </p:nvPr>
        </p:nvSpPr>
        <p:spPr>
          <a:xfrm>
            <a:off x="8075613" y="1627981"/>
            <a:ext cx="3600450" cy="3960813"/>
          </a:xfrm>
          <a:solidFill>
            <a:schemeClr val="bg2"/>
          </a:solidFill>
        </p:spPr>
        <p:txBody>
          <a:bodyPr/>
          <a:lstStyle/>
          <a:p>
            <a:endParaRPr lang="en-US"/>
          </a:p>
        </p:txBody>
      </p:sp>
      <p:sp>
        <p:nvSpPr>
          <p:cNvPr id="19" name="Text Placeholder 7"/>
          <p:cNvSpPr>
            <a:spLocks noGrp="1"/>
          </p:cNvSpPr>
          <p:nvPr>
            <p:ph type="body" sz="quarter" idx="18"/>
          </p:nvPr>
        </p:nvSpPr>
        <p:spPr>
          <a:xfrm>
            <a:off x="8075613" y="5768975"/>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9" name="Text Placeholder 7"/>
          <p:cNvSpPr>
            <a:spLocks noGrp="1"/>
          </p:cNvSpPr>
          <p:nvPr>
            <p:ph type="body" sz="quarter" idx="19"/>
          </p:nvPr>
        </p:nvSpPr>
        <p:spPr>
          <a:xfrm>
            <a:off x="695325" y="6308725"/>
            <a:ext cx="5221288"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61340467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50.Title_With_Three_Images_And_Tex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8" y="3942412"/>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5938" y="4516942"/>
            <a:ext cx="3600450" cy="1791783"/>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p:cNvSpPr>
            <a:spLocks noGrp="1"/>
          </p:cNvSpPr>
          <p:nvPr>
            <p:ph type="pic" sz="quarter" idx="13"/>
          </p:nvPr>
        </p:nvSpPr>
        <p:spPr>
          <a:xfrm>
            <a:off x="515938" y="1627982"/>
            <a:ext cx="3600450" cy="2161381"/>
          </a:xfrm>
          <a:solidFill>
            <a:schemeClr val="bg2"/>
          </a:solidFill>
        </p:spPr>
        <p:txBody>
          <a:bodyPr/>
          <a:lstStyle/>
          <a:p>
            <a:endParaRPr lang="en-US"/>
          </a:p>
        </p:txBody>
      </p:sp>
      <p:sp>
        <p:nvSpPr>
          <p:cNvPr id="11" name="Picture Placeholder 8"/>
          <p:cNvSpPr>
            <a:spLocks noGrp="1"/>
          </p:cNvSpPr>
          <p:nvPr>
            <p:ph type="pic" sz="quarter" idx="15"/>
          </p:nvPr>
        </p:nvSpPr>
        <p:spPr>
          <a:xfrm>
            <a:off x="4295775" y="1627982"/>
            <a:ext cx="3600450" cy="2161381"/>
          </a:xfrm>
          <a:solidFill>
            <a:schemeClr val="bg2"/>
          </a:solidFill>
        </p:spPr>
        <p:txBody>
          <a:bodyPr/>
          <a:lstStyle/>
          <a:p>
            <a:endParaRPr lang="en-US"/>
          </a:p>
        </p:txBody>
      </p:sp>
      <p:sp>
        <p:nvSpPr>
          <p:cNvPr id="12" name="Picture Placeholder 8"/>
          <p:cNvSpPr>
            <a:spLocks noGrp="1"/>
          </p:cNvSpPr>
          <p:nvPr>
            <p:ph type="pic" sz="quarter" idx="17"/>
          </p:nvPr>
        </p:nvSpPr>
        <p:spPr>
          <a:xfrm>
            <a:off x="8075613" y="1627982"/>
            <a:ext cx="3600450" cy="2161381"/>
          </a:xfrm>
          <a:solidFill>
            <a:schemeClr val="bg2"/>
          </a:solidFill>
        </p:spPr>
        <p:txBody>
          <a:bodyPr/>
          <a:lstStyle/>
          <a:p>
            <a:endParaRPr lang="en-US"/>
          </a:p>
        </p:txBody>
      </p:sp>
      <p:sp>
        <p:nvSpPr>
          <p:cNvPr id="15" name="Title 1"/>
          <p:cNvSpPr>
            <a:spLocks noGrp="1"/>
          </p:cNvSpPr>
          <p:nvPr>
            <p:ph type="title" hasCustomPrompt="1"/>
          </p:nvPr>
        </p:nvSpPr>
        <p:spPr>
          <a:xfrm>
            <a:off x="695325" y="620181"/>
            <a:ext cx="10801350" cy="1008594"/>
          </a:xfrm>
        </p:spPr>
        <p:txBody>
          <a:bodyPr/>
          <a:lstStyle/>
          <a:p>
            <a:r>
              <a:rPr lang="en-US"/>
              <a:t>CLICK TO EDIT MASTER TITLE STYLE</a:t>
            </a:r>
          </a:p>
        </p:txBody>
      </p:sp>
      <p:sp>
        <p:nvSpPr>
          <p:cNvPr id="16" name="Text Placeholder 2"/>
          <p:cNvSpPr>
            <a:spLocks noGrp="1"/>
          </p:cNvSpPr>
          <p:nvPr>
            <p:ph type="body" idx="18"/>
          </p:nvPr>
        </p:nvSpPr>
        <p:spPr>
          <a:xfrm>
            <a:off x="4295775" y="3942412"/>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p:cNvSpPr>
            <a:spLocks noGrp="1"/>
          </p:cNvSpPr>
          <p:nvPr>
            <p:ph sz="half" idx="19"/>
          </p:nvPr>
        </p:nvSpPr>
        <p:spPr>
          <a:xfrm>
            <a:off x="4295775" y="4516942"/>
            <a:ext cx="3600450" cy="1791783"/>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p:cNvSpPr>
            <a:spLocks noGrp="1"/>
          </p:cNvSpPr>
          <p:nvPr>
            <p:ph type="body" idx="20"/>
          </p:nvPr>
        </p:nvSpPr>
        <p:spPr>
          <a:xfrm>
            <a:off x="8075612" y="3942412"/>
            <a:ext cx="3600451"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p:cNvSpPr>
            <a:spLocks noGrp="1"/>
          </p:cNvSpPr>
          <p:nvPr>
            <p:ph sz="half" idx="21"/>
          </p:nvPr>
        </p:nvSpPr>
        <p:spPr>
          <a:xfrm>
            <a:off x="8075612" y="4516942"/>
            <a:ext cx="3600451" cy="1791783"/>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4944198"/>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51.Title_With_Two_Images_And_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695325" y="1627981"/>
            <a:ext cx="5221287" cy="3960813"/>
          </a:xfrm>
          <a:solidFill>
            <a:schemeClr val="bg2"/>
          </a:solidFill>
        </p:spPr>
        <p:txBody>
          <a:bodyPr/>
          <a:lstStyle/>
          <a:p>
            <a:endParaRPr lang="en-US"/>
          </a:p>
        </p:txBody>
      </p:sp>
      <p:sp>
        <p:nvSpPr>
          <p:cNvPr id="15" name="Text Placeholder 7"/>
          <p:cNvSpPr>
            <a:spLocks noGrp="1"/>
          </p:cNvSpPr>
          <p:nvPr>
            <p:ph type="body" sz="quarter" idx="14"/>
          </p:nvPr>
        </p:nvSpPr>
        <p:spPr>
          <a:xfrm>
            <a:off x="695325" y="5769769"/>
            <a:ext cx="5221287"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8" name="Picture Placeholder 8"/>
          <p:cNvSpPr>
            <a:spLocks noGrp="1"/>
          </p:cNvSpPr>
          <p:nvPr>
            <p:ph type="pic" sz="quarter" idx="17"/>
          </p:nvPr>
        </p:nvSpPr>
        <p:spPr>
          <a:xfrm>
            <a:off x="6275388" y="1627981"/>
            <a:ext cx="5221287" cy="3960813"/>
          </a:xfrm>
          <a:solidFill>
            <a:schemeClr val="bg2"/>
          </a:solidFill>
        </p:spPr>
        <p:txBody>
          <a:bodyPr/>
          <a:lstStyle/>
          <a:p>
            <a:endParaRPr lang="en-US"/>
          </a:p>
        </p:txBody>
      </p:sp>
      <p:sp>
        <p:nvSpPr>
          <p:cNvPr id="19" name="Text Placeholder 7"/>
          <p:cNvSpPr>
            <a:spLocks noGrp="1"/>
          </p:cNvSpPr>
          <p:nvPr>
            <p:ph type="body" sz="quarter" idx="18"/>
          </p:nvPr>
        </p:nvSpPr>
        <p:spPr>
          <a:xfrm>
            <a:off x="6275388" y="5768975"/>
            <a:ext cx="5221287"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43376272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52.Title_With_Two_Images_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334963" y="1628774"/>
            <a:ext cx="5581650" cy="4860925"/>
          </a:xfrm>
          <a:solidFill>
            <a:schemeClr val="bg2"/>
          </a:solidFill>
        </p:spPr>
        <p:txBody>
          <a:bodyPr/>
          <a:lstStyle/>
          <a:p>
            <a:endParaRPr lang="en-US"/>
          </a:p>
        </p:txBody>
      </p:sp>
      <p:sp>
        <p:nvSpPr>
          <p:cNvPr id="9" name="Picture Placeholder 8"/>
          <p:cNvSpPr>
            <a:spLocks noGrp="1"/>
          </p:cNvSpPr>
          <p:nvPr>
            <p:ph type="pic" sz="quarter" idx="14"/>
          </p:nvPr>
        </p:nvSpPr>
        <p:spPr>
          <a:xfrm>
            <a:off x="6275387" y="1628774"/>
            <a:ext cx="5581651" cy="4860925"/>
          </a:xfrm>
          <a:solidFill>
            <a:schemeClr val="bg2"/>
          </a:solidFill>
        </p:spPr>
        <p:txBody>
          <a:bodyPr/>
          <a:lstStyle/>
          <a:p>
            <a:endParaRPr lang="en-US"/>
          </a:p>
        </p:txBody>
      </p:sp>
    </p:spTree>
    <p:extLst>
      <p:ext uri="{BB962C8B-B14F-4D97-AF65-F5344CB8AC3E}">
        <p14:creationId xmlns:p14="http://schemas.microsoft.com/office/powerpoint/2010/main" val="35510294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4.Title_With_Image_Gallery_2">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6" y="1628776"/>
            <a:ext cx="7200899" cy="4679950"/>
          </a:xfrm>
          <a:solidFill>
            <a:schemeClr val="bg2"/>
          </a:solidFill>
        </p:spPr>
        <p:txBody>
          <a:bodyPr/>
          <a:lstStyle/>
          <a:p>
            <a:endParaRPr lang="en-US"/>
          </a:p>
        </p:txBody>
      </p:sp>
      <p:sp>
        <p:nvSpPr>
          <p:cNvPr id="2" name="Title 1"/>
          <p:cNvSpPr>
            <a:spLocks noGrp="1"/>
          </p:cNvSpPr>
          <p:nvPr>
            <p:ph type="title" hasCustomPrompt="1"/>
          </p:nvPr>
        </p:nvSpPr>
        <p:spPr/>
        <p:txBody>
          <a:bodyPr/>
          <a:lstStyle/>
          <a:p>
            <a:r>
              <a:rPr lang="en-US"/>
              <a:t>CLICK TO EDIT MASTER TITLE STYLE</a:t>
            </a:r>
          </a:p>
        </p:txBody>
      </p:sp>
      <p:sp>
        <p:nvSpPr>
          <p:cNvPr id="4" name="Picture Placeholder 8"/>
          <p:cNvSpPr>
            <a:spLocks noGrp="1"/>
          </p:cNvSpPr>
          <p:nvPr>
            <p:ph type="pic" sz="quarter" idx="15"/>
          </p:nvPr>
        </p:nvSpPr>
        <p:spPr>
          <a:xfrm>
            <a:off x="8075613" y="3789363"/>
            <a:ext cx="3421061" cy="2519362"/>
          </a:xfrm>
          <a:solidFill>
            <a:schemeClr val="bg2"/>
          </a:solidFill>
        </p:spPr>
        <p:txBody>
          <a:bodyPr/>
          <a:lstStyle/>
          <a:p>
            <a:endParaRPr lang="en-US"/>
          </a:p>
        </p:txBody>
      </p:sp>
      <p:sp>
        <p:nvSpPr>
          <p:cNvPr id="5" name="Picture Placeholder 8"/>
          <p:cNvSpPr>
            <a:spLocks noGrp="1"/>
          </p:cNvSpPr>
          <p:nvPr>
            <p:ph type="pic" sz="quarter" idx="16"/>
          </p:nvPr>
        </p:nvSpPr>
        <p:spPr>
          <a:xfrm>
            <a:off x="8075614" y="1628775"/>
            <a:ext cx="3421061" cy="1979613"/>
          </a:xfrm>
          <a:solidFill>
            <a:schemeClr val="bg2"/>
          </a:solidFill>
        </p:spPr>
        <p:txBody>
          <a:bodyPr/>
          <a:lstStyle/>
          <a:p>
            <a:endParaRPr lang="en-US"/>
          </a:p>
        </p:txBody>
      </p:sp>
    </p:spTree>
    <p:extLst>
      <p:ext uri="{BB962C8B-B14F-4D97-AF65-F5344CB8AC3E}">
        <p14:creationId xmlns:p14="http://schemas.microsoft.com/office/powerpoint/2010/main" val="1707603144"/>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53.Title_With_Three_Images_And_Text_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8" y="4158543"/>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5938" y="4882702"/>
            <a:ext cx="3600450" cy="142602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p:cNvSpPr>
            <a:spLocks noGrp="1"/>
          </p:cNvSpPr>
          <p:nvPr>
            <p:ph type="pic" sz="quarter" idx="13"/>
          </p:nvPr>
        </p:nvSpPr>
        <p:spPr>
          <a:xfrm>
            <a:off x="515938" y="1627982"/>
            <a:ext cx="3600450" cy="2521743"/>
          </a:xfrm>
          <a:solidFill>
            <a:schemeClr val="bg2"/>
          </a:solidFill>
        </p:spPr>
        <p:txBody>
          <a:bodyPr/>
          <a:lstStyle/>
          <a:p>
            <a:endParaRPr lang="en-US"/>
          </a:p>
        </p:txBody>
      </p:sp>
      <p:sp>
        <p:nvSpPr>
          <p:cNvPr id="11" name="Picture Placeholder 8"/>
          <p:cNvSpPr>
            <a:spLocks noGrp="1"/>
          </p:cNvSpPr>
          <p:nvPr>
            <p:ph type="pic" sz="quarter" idx="15"/>
          </p:nvPr>
        </p:nvSpPr>
        <p:spPr>
          <a:xfrm>
            <a:off x="4295775" y="1627982"/>
            <a:ext cx="3600450" cy="2521743"/>
          </a:xfrm>
          <a:solidFill>
            <a:schemeClr val="bg2"/>
          </a:solidFill>
        </p:spPr>
        <p:txBody>
          <a:bodyPr/>
          <a:lstStyle/>
          <a:p>
            <a:endParaRPr lang="en-US"/>
          </a:p>
        </p:txBody>
      </p:sp>
      <p:sp>
        <p:nvSpPr>
          <p:cNvPr id="12" name="Picture Placeholder 8"/>
          <p:cNvSpPr>
            <a:spLocks noGrp="1"/>
          </p:cNvSpPr>
          <p:nvPr>
            <p:ph type="pic" sz="quarter" idx="17"/>
          </p:nvPr>
        </p:nvSpPr>
        <p:spPr>
          <a:xfrm>
            <a:off x="8075613" y="1627982"/>
            <a:ext cx="3600450" cy="2521743"/>
          </a:xfrm>
          <a:solidFill>
            <a:schemeClr val="bg2"/>
          </a:solidFill>
        </p:spPr>
        <p:txBody>
          <a:bodyPr/>
          <a:lstStyle/>
          <a:p>
            <a:endParaRPr lang="en-US"/>
          </a:p>
        </p:txBody>
      </p:sp>
      <p:sp>
        <p:nvSpPr>
          <p:cNvPr id="15" name="Title 1"/>
          <p:cNvSpPr>
            <a:spLocks noGrp="1"/>
          </p:cNvSpPr>
          <p:nvPr>
            <p:ph type="title" hasCustomPrompt="1"/>
          </p:nvPr>
        </p:nvSpPr>
        <p:spPr>
          <a:xfrm>
            <a:off x="695325" y="620181"/>
            <a:ext cx="10801350" cy="1008594"/>
          </a:xfrm>
        </p:spPr>
        <p:txBody>
          <a:bodyPr/>
          <a:lstStyle/>
          <a:p>
            <a:r>
              <a:rPr lang="en-US"/>
              <a:t>CLICK TO EDIT MASTER TITLE STYLE</a:t>
            </a:r>
          </a:p>
        </p:txBody>
      </p:sp>
      <p:sp>
        <p:nvSpPr>
          <p:cNvPr id="16" name="Text Placeholder 2"/>
          <p:cNvSpPr>
            <a:spLocks noGrp="1"/>
          </p:cNvSpPr>
          <p:nvPr>
            <p:ph type="body" idx="18"/>
          </p:nvPr>
        </p:nvSpPr>
        <p:spPr>
          <a:xfrm>
            <a:off x="4295775" y="4158543"/>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p:cNvSpPr>
            <a:spLocks noGrp="1"/>
          </p:cNvSpPr>
          <p:nvPr>
            <p:ph sz="half" idx="19"/>
          </p:nvPr>
        </p:nvSpPr>
        <p:spPr>
          <a:xfrm>
            <a:off x="4295775" y="4882702"/>
            <a:ext cx="3600450" cy="142602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p:cNvSpPr>
            <a:spLocks noGrp="1"/>
          </p:cNvSpPr>
          <p:nvPr>
            <p:ph type="body" idx="20"/>
          </p:nvPr>
        </p:nvSpPr>
        <p:spPr>
          <a:xfrm>
            <a:off x="8075612" y="4158543"/>
            <a:ext cx="3600451"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p:cNvSpPr>
            <a:spLocks noGrp="1"/>
          </p:cNvSpPr>
          <p:nvPr>
            <p:ph sz="half" idx="21"/>
          </p:nvPr>
        </p:nvSpPr>
        <p:spPr>
          <a:xfrm>
            <a:off x="8075612" y="4882702"/>
            <a:ext cx="3600451" cy="142602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308248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54.Title_With_Two_Images_And_Tex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7" y="4515989"/>
            <a:ext cx="5400675"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5938" y="5090520"/>
            <a:ext cx="5399086" cy="121820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Picture Placeholder 8"/>
          <p:cNvSpPr>
            <a:spLocks noGrp="1"/>
          </p:cNvSpPr>
          <p:nvPr>
            <p:ph type="pic" sz="quarter" idx="13"/>
          </p:nvPr>
        </p:nvSpPr>
        <p:spPr>
          <a:xfrm>
            <a:off x="515937" y="1627982"/>
            <a:ext cx="5399087" cy="2521743"/>
          </a:xfrm>
          <a:solidFill>
            <a:schemeClr val="bg2"/>
          </a:solidFill>
        </p:spPr>
        <p:txBody>
          <a:bodyPr/>
          <a:lstStyle/>
          <a:p>
            <a:endParaRPr lang="en-US"/>
          </a:p>
        </p:txBody>
      </p:sp>
      <p:sp>
        <p:nvSpPr>
          <p:cNvPr id="12" name="Picture Placeholder 8"/>
          <p:cNvSpPr>
            <a:spLocks noGrp="1"/>
          </p:cNvSpPr>
          <p:nvPr>
            <p:ph type="pic" sz="quarter" idx="17"/>
          </p:nvPr>
        </p:nvSpPr>
        <p:spPr>
          <a:xfrm>
            <a:off x="6275388" y="1627982"/>
            <a:ext cx="5400675" cy="2521743"/>
          </a:xfrm>
          <a:solidFill>
            <a:schemeClr val="bg2"/>
          </a:solidFill>
        </p:spPr>
        <p:txBody>
          <a:bodyPr/>
          <a:lstStyle/>
          <a:p>
            <a:endParaRPr lang="en-US"/>
          </a:p>
        </p:txBody>
      </p:sp>
      <p:sp>
        <p:nvSpPr>
          <p:cNvPr id="15" name="Title 1"/>
          <p:cNvSpPr>
            <a:spLocks noGrp="1"/>
          </p:cNvSpPr>
          <p:nvPr>
            <p:ph type="title" hasCustomPrompt="1"/>
          </p:nvPr>
        </p:nvSpPr>
        <p:spPr>
          <a:xfrm>
            <a:off x="695325" y="620181"/>
            <a:ext cx="10801350" cy="1008594"/>
          </a:xfrm>
        </p:spPr>
        <p:txBody>
          <a:bodyPr/>
          <a:lstStyle/>
          <a:p>
            <a:r>
              <a:rPr lang="en-US"/>
              <a:t>CLICK TO EDIT MASTER TITLE STYLE</a:t>
            </a:r>
          </a:p>
        </p:txBody>
      </p:sp>
      <p:sp>
        <p:nvSpPr>
          <p:cNvPr id="18" name="Text Placeholder 2"/>
          <p:cNvSpPr>
            <a:spLocks noGrp="1"/>
          </p:cNvSpPr>
          <p:nvPr>
            <p:ph type="body" idx="20"/>
          </p:nvPr>
        </p:nvSpPr>
        <p:spPr>
          <a:xfrm>
            <a:off x="6275388" y="4515989"/>
            <a:ext cx="5400675"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p:cNvSpPr>
            <a:spLocks noGrp="1"/>
          </p:cNvSpPr>
          <p:nvPr>
            <p:ph sz="half" idx="21"/>
          </p:nvPr>
        </p:nvSpPr>
        <p:spPr>
          <a:xfrm>
            <a:off x="6275388" y="5090520"/>
            <a:ext cx="5400675" cy="121820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4174101"/>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55.Title_With_Six_Text_Boxes_And_Image">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695325" y="620181"/>
            <a:ext cx="10801350" cy="1008594"/>
          </a:xfrm>
        </p:spPr>
        <p:txBody>
          <a:bodyPr/>
          <a:lstStyle/>
          <a:p>
            <a:r>
              <a:rPr lang="en-US"/>
              <a:t>CLICK TO EDIT MASTER TITLE STYLE</a:t>
            </a:r>
          </a:p>
        </p:txBody>
      </p:sp>
      <p:sp>
        <p:nvSpPr>
          <p:cNvPr id="19" name="Content Placeholder 3"/>
          <p:cNvSpPr>
            <a:spLocks noGrp="1"/>
          </p:cNvSpPr>
          <p:nvPr>
            <p:ph sz="half" idx="21"/>
          </p:nvPr>
        </p:nvSpPr>
        <p:spPr>
          <a:xfrm>
            <a:off x="695324" y="5229225"/>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20" name="Text Placeholder 2"/>
          <p:cNvSpPr>
            <a:spLocks noGrp="1"/>
          </p:cNvSpPr>
          <p:nvPr>
            <p:ph type="body" idx="1"/>
          </p:nvPr>
        </p:nvSpPr>
        <p:spPr>
          <a:xfrm>
            <a:off x="695325" y="4689475"/>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Content Placeholder 3"/>
          <p:cNvSpPr>
            <a:spLocks noGrp="1"/>
          </p:cNvSpPr>
          <p:nvPr>
            <p:ph sz="half" idx="22"/>
          </p:nvPr>
        </p:nvSpPr>
        <p:spPr>
          <a:xfrm>
            <a:off x="695325" y="3789363"/>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26" name="Text Placeholder 2"/>
          <p:cNvSpPr>
            <a:spLocks noGrp="1"/>
          </p:cNvSpPr>
          <p:nvPr>
            <p:ph type="body" idx="23"/>
          </p:nvPr>
        </p:nvSpPr>
        <p:spPr>
          <a:xfrm>
            <a:off x="695326" y="3249613"/>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Content Placeholder 3"/>
          <p:cNvSpPr>
            <a:spLocks noGrp="1"/>
          </p:cNvSpPr>
          <p:nvPr>
            <p:ph sz="half" idx="24"/>
          </p:nvPr>
        </p:nvSpPr>
        <p:spPr>
          <a:xfrm>
            <a:off x="695325" y="2347912"/>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30" name="Text Placeholder 2"/>
          <p:cNvSpPr>
            <a:spLocks noGrp="1"/>
          </p:cNvSpPr>
          <p:nvPr>
            <p:ph type="body" idx="25"/>
          </p:nvPr>
        </p:nvSpPr>
        <p:spPr>
          <a:xfrm>
            <a:off x="695326" y="1808162"/>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8"/>
          <p:cNvSpPr>
            <a:spLocks noGrp="1"/>
          </p:cNvSpPr>
          <p:nvPr>
            <p:ph type="pic" sz="quarter" idx="15"/>
          </p:nvPr>
        </p:nvSpPr>
        <p:spPr>
          <a:xfrm>
            <a:off x="4475163" y="1808162"/>
            <a:ext cx="3241674" cy="4141788"/>
          </a:xfrm>
          <a:solidFill>
            <a:schemeClr val="bg2"/>
          </a:solidFill>
        </p:spPr>
        <p:txBody>
          <a:bodyPr/>
          <a:lstStyle/>
          <a:p>
            <a:endParaRPr lang="en-US"/>
          </a:p>
        </p:txBody>
      </p:sp>
      <p:sp>
        <p:nvSpPr>
          <p:cNvPr id="32" name="Content Placeholder 3"/>
          <p:cNvSpPr>
            <a:spLocks noGrp="1"/>
          </p:cNvSpPr>
          <p:nvPr>
            <p:ph sz="half" idx="26"/>
          </p:nvPr>
        </p:nvSpPr>
        <p:spPr>
          <a:xfrm>
            <a:off x="7896224" y="5229225"/>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33" name="Text Placeholder 2"/>
          <p:cNvSpPr>
            <a:spLocks noGrp="1"/>
          </p:cNvSpPr>
          <p:nvPr>
            <p:ph type="body" idx="27"/>
          </p:nvPr>
        </p:nvSpPr>
        <p:spPr>
          <a:xfrm>
            <a:off x="7896225" y="4689475"/>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4" name="Content Placeholder 3"/>
          <p:cNvSpPr>
            <a:spLocks noGrp="1"/>
          </p:cNvSpPr>
          <p:nvPr>
            <p:ph sz="half" idx="28"/>
          </p:nvPr>
        </p:nvSpPr>
        <p:spPr>
          <a:xfrm>
            <a:off x="7896225" y="3789363"/>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35" name="Text Placeholder 2"/>
          <p:cNvSpPr>
            <a:spLocks noGrp="1"/>
          </p:cNvSpPr>
          <p:nvPr>
            <p:ph type="body" idx="29"/>
          </p:nvPr>
        </p:nvSpPr>
        <p:spPr>
          <a:xfrm>
            <a:off x="7896226" y="3249613"/>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6" name="Content Placeholder 3"/>
          <p:cNvSpPr>
            <a:spLocks noGrp="1"/>
          </p:cNvSpPr>
          <p:nvPr>
            <p:ph sz="half" idx="30"/>
          </p:nvPr>
        </p:nvSpPr>
        <p:spPr>
          <a:xfrm>
            <a:off x="7896225" y="2347912"/>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37" name="Text Placeholder 2"/>
          <p:cNvSpPr>
            <a:spLocks noGrp="1"/>
          </p:cNvSpPr>
          <p:nvPr>
            <p:ph type="body" idx="31"/>
          </p:nvPr>
        </p:nvSpPr>
        <p:spPr>
          <a:xfrm>
            <a:off x="7896226" y="1808162"/>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0267769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56.Title_With_Four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15" name="Text Placeholder 7"/>
          <p:cNvSpPr>
            <a:spLocks noGrp="1"/>
          </p:cNvSpPr>
          <p:nvPr>
            <p:ph type="body" sz="quarter" idx="14"/>
          </p:nvPr>
        </p:nvSpPr>
        <p:spPr>
          <a:xfrm>
            <a:off x="515938" y="5777230"/>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7" name="Text Placeholder 7"/>
          <p:cNvSpPr>
            <a:spLocks noGrp="1"/>
          </p:cNvSpPr>
          <p:nvPr>
            <p:ph type="body" sz="quarter" idx="16"/>
          </p:nvPr>
        </p:nvSpPr>
        <p:spPr>
          <a:xfrm>
            <a:off x="3395663" y="577723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9" name="Text Placeholder 7"/>
          <p:cNvSpPr>
            <a:spLocks noGrp="1"/>
          </p:cNvSpPr>
          <p:nvPr>
            <p:ph type="body" sz="quarter" idx="18"/>
          </p:nvPr>
        </p:nvSpPr>
        <p:spPr>
          <a:xfrm>
            <a:off x="6275389" y="577723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0" name="Picture Placeholder 8"/>
          <p:cNvSpPr>
            <a:spLocks noGrp="1"/>
          </p:cNvSpPr>
          <p:nvPr>
            <p:ph type="pic" sz="quarter" idx="24"/>
          </p:nvPr>
        </p:nvSpPr>
        <p:spPr>
          <a:xfrm>
            <a:off x="514350" y="1628773"/>
            <a:ext cx="2520950" cy="3957811"/>
          </a:xfrm>
          <a:solidFill>
            <a:schemeClr val="bg2"/>
          </a:solidFill>
        </p:spPr>
        <p:txBody>
          <a:bodyPr/>
          <a:lstStyle/>
          <a:p>
            <a:endParaRPr lang="en-US"/>
          </a:p>
        </p:txBody>
      </p:sp>
      <p:sp>
        <p:nvSpPr>
          <p:cNvPr id="24" name="Picture Placeholder 8"/>
          <p:cNvSpPr>
            <a:spLocks noGrp="1"/>
          </p:cNvSpPr>
          <p:nvPr>
            <p:ph type="pic" sz="quarter" idx="25"/>
          </p:nvPr>
        </p:nvSpPr>
        <p:spPr>
          <a:xfrm>
            <a:off x="3395663" y="1628773"/>
            <a:ext cx="2520950" cy="3957811"/>
          </a:xfrm>
          <a:solidFill>
            <a:schemeClr val="bg2"/>
          </a:solidFill>
        </p:spPr>
        <p:txBody>
          <a:bodyPr/>
          <a:lstStyle/>
          <a:p>
            <a:endParaRPr lang="en-US"/>
          </a:p>
        </p:txBody>
      </p:sp>
      <p:sp>
        <p:nvSpPr>
          <p:cNvPr id="25" name="Picture Placeholder 8"/>
          <p:cNvSpPr>
            <a:spLocks noGrp="1"/>
          </p:cNvSpPr>
          <p:nvPr>
            <p:ph type="pic" sz="quarter" idx="26"/>
          </p:nvPr>
        </p:nvSpPr>
        <p:spPr>
          <a:xfrm>
            <a:off x="6275388" y="1628773"/>
            <a:ext cx="2520950" cy="3957811"/>
          </a:xfrm>
          <a:solidFill>
            <a:schemeClr val="bg2"/>
          </a:solidFill>
        </p:spPr>
        <p:txBody>
          <a:bodyPr/>
          <a:lstStyle/>
          <a:p>
            <a:endParaRPr lang="en-US"/>
          </a:p>
        </p:txBody>
      </p:sp>
      <p:sp>
        <p:nvSpPr>
          <p:cNvPr id="26" name="Picture Placeholder 8"/>
          <p:cNvSpPr>
            <a:spLocks noGrp="1"/>
          </p:cNvSpPr>
          <p:nvPr>
            <p:ph type="pic" sz="quarter" idx="27"/>
          </p:nvPr>
        </p:nvSpPr>
        <p:spPr>
          <a:xfrm>
            <a:off x="9156700" y="1628773"/>
            <a:ext cx="2520950" cy="3957811"/>
          </a:xfrm>
          <a:solidFill>
            <a:schemeClr val="bg2"/>
          </a:solidFill>
        </p:spPr>
        <p:txBody>
          <a:bodyPr/>
          <a:lstStyle/>
          <a:p>
            <a:endParaRPr lang="en-US"/>
          </a:p>
        </p:txBody>
      </p:sp>
      <p:sp>
        <p:nvSpPr>
          <p:cNvPr id="27" name="Text Placeholder 7"/>
          <p:cNvSpPr>
            <a:spLocks noGrp="1"/>
          </p:cNvSpPr>
          <p:nvPr>
            <p:ph type="body" sz="quarter" idx="28"/>
          </p:nvPr>
        </p:nvSpPr>
        <p:spPr>
          <a:xfrm>
            <a:off x="9156700" y="5777230"/>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74549912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1_56.Title_With_Four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15" name="Text Placeholder 7"/>
          <p:cNvSpPr>
            <a:spLocks noGrp="1"/>
          </p:cNvSpPr>
          <p:nvPr>
            <p:ph type="body" sz="quarter" idx="14"/>
          </p:nvPr>
        </p:nvSpPr>
        <p:spPr>
          <a:xfrm>
            <a:off x="155575" y="5769769"/>
            <a:ext cx="2339975"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8" name="Text Placeholder 7"/>
          <p:cNvSpPr>
            <a:spLocks noGrp="1"/>
          </p:cNvSpPr>
          <p:nvPr>
            <p:ph type="body" sz="quarter" idx="33"/>
          </p:nvPr>
        </p:nvSpPr>
        <p:spPr>
          <a:xfrm>
            <a:off x="2540794" y="5769769"/>
            <a:ext cx="2339975"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1" name="Text Placeholder 7"/>
          <p:cNvSpPr>
            <a:spLocks noGrp="1"/>
          </p:cNvSpPr>
          <p:nvPr>
            <p:ph type="body" sz="quarter" idx="34"/>
          </p:nvPr>
        </p:nvSpPr>
        <p:spPr>
          <a:xfrm>
            <a:off x="4926013" y="5769769"/>
            <a:ext cx="2339975"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2" name="Text Placeholder 7"/>
          <p:cNvSpPr>
            <a:spLocks noGrp="1"/>
          </p:cNvSpPr>
          <p:nvPr>
            <p:ph type="body" sz="quarter" idx="35"/>
          </p:nvPr>
        </p:nvSpPr>
        <p:spPr>
          <a:xfrm>
            <a:off x="7311232" y="5769769"/>
            <a:ext cx="2339975"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3" name="Text Placeholder 7"/>
          <p:cNvSpPr>
            <a:spLocks noGrp="1"/>
          </p:cNvSpPr>
          <p:nvPr>
            <p:ph type="body" sz="quarter" idx="36"/>
          </p:nvPr>
        </p:nvSpPr>
        <p:spPr>
          <a:xfrm>
            <a:off x="9696450" y="5769769"/>
            <a:ext cx="2339975"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15805466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57.Title_With_Five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15" name="Text Placeholder 7"/>
          <p:cNvSpPr>
            <a:spLocks noGrp="1"/>
          </p:cNvSpPr>
          <p:nvPr>
            <p:ph type="body" sz="quarter" idx="14"/>
          </p:nvPr>
        </p:nvSpPr>
        <p:spPr>
          <a:xfrm>
            <a:off x="334963"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0" name="Picture Placeholder 8"/>
          <p:cNvSpPr>
            <a:spLocks noGrp="1"/>
          </p:cNvSpPr>
          <p:nvPr>
            <p:ph type="pic" sz="quarter" idx="24"/>
          </p:nvPr>
        </p:nvSpPr>
        <p:spPr>
          <a:xfrm>
            <a:off x="334963" y="1629482"/>
            <a:ext cx="2160587" cy="3957811"/>
          </a:xfrm>
          <a:solidFill>
            <a:schemeClr val="bg2"/>
          </a:solidFill>
        </p:spPr>
        <p:txBody>
          <a:bodyPr/>
          <a:lstStyle/>
          <a:p>
            <a:endParaRPr lang="en-US"/>
          </a:p>
        </p:txBody>
      </p:sp>
      <p:sp>
        <p:nvSpPr>
          <p:cNvPr id="31" name="Text Placeholder 7"/>
          <p:cNvSpPr>
            <a:spLocks noGrp="1"/>
          </p:cNvSpPr>
          <p:nvPr>
            <p:ph type="body" sz="quarter" idx="25"/>
          </p:nvPr>
        </p:nvSpPr>
        <p:spPr>
          <a:xfrm>
            <a:off x="2674938"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2" name="Picture Placeholder 8"/>
          <p:cNvSpPr>
            <a:spLocks noGrp="1"/>
          </p:cNvSpPr>
          <p:nvPr>
            <p:ph type="pic" sz="quarter" idx="26"/>
          </p:nvPr>
        </p:nvSpPr>
        <p:spPr>
          <a:xfrm>
            <a:off x="2675975" y="1629482"/>
            <a:ext cx="2160587" cy="3957811"/>
          </a:xfrm>
          <a:solidFill>
            <a:schemeClr val="bg2"/>
          </a:solidFill>
        </p:spPr>
        <p:txBody>
          <a:bodyPr/>
          <a:lstStyle/>
          <a:p>
            <a:endParaRPr lang="en-US"/>
          </a:p>
        </p:txBody>
      </p:sp>
      <p:sp>
        <p:nvSpPr>
          <p:cNvPr id="33" name="Text Placeholder 7"/>
          <p:cNvSpPr>
            <a:spLocks noGrp="1"/>
          </p:cNvSpPr>
          <p:nvPr>
            <p:ph type="body" sz="quarter" idx="27"/>
          </p:nvPr>
        </p:nvSpPr>
        <p:spPr>
          <a:xfrm>
            <a:off x="5014913"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4" name="Picture Placeholder 8"/>
          <p:cNvSpPr>
            <a:spLocks noGrp="1"/>
          </p:cNvSpPr>
          <p:nvPr>
            <p:ph type="pic" sz="quarter" idx="28"/>
          </p:nvPr>
        </p:nvSpPr>
        <p:spPr>
          <a:xfrm>
            <a:off x="5016987" y="1629482"/>
            <a:ext cx="2160587" cy="3957811"/>
          </a:xfrm>
          <a:solidFill>
            <a:schemeClr val="bg2"/>
          </a:solidFill>
        </p:spPr>
        <p:txBody>
          <a:bodyPr/>
          <a:lstStyle/>
          <a:p>
            <a:endParaRPr lang="en-US"/>
          </a:p>
        </p:txBody>
      </p:sp>
      <p:sp>
        <p:nvSpPr>
          <p:cNvPr id="35" name="Text Placeholder 7"/>
          <p:cNvSpPr>
            <a:spLocks noGrp="1"/>
          </p:cNvSpPr>
          <p:nvPr>
            <p:ph type="body" sz="quarter" idx="29"/>
          </p:nvPr>
        </p:nvSpPr>
        <p:spPr>
          <a:xfrm>
            <a:off x="9699012"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6" name="Picture Placeholder 8"/>
          <p:cNvSpPr>
            <a:spLocks noGrp="1"/>
          </p:cNvSpPr>
          <p:nvPr>
            <p:ph type="pic" sz="quarter" idx="30"/>
          </p:nvPr>
        </p:nvSpPr>
        <p:spPr>
          <a:xfrm>
            <a:off x="9699012" y="1629482"/>
            <a:ext cx="2160587" cy="3957811"/>
          </a:xfrm>
          <a:solidFill>
            <a:schemeClr val="bg2"/>
          </a:solidFill>
        </p:spPr>
        <p:txBody>
          <a:bodyPr/>
          <a:lstStyle/>
          <a:p>
            <a:endParaRPr lang="en-US"/>
          </a:p>
        </p:txBody>
      </p:sp>
      <p:sp>
        <p:nvSpPr>
          <p:cNvPr id="37" name="Text Placeholder 7"/>
          <p:cNvSpPr>
            <a:spLocks noGrp="1"/>
          </p:cNvSpPr>
          <p:nvPr>
            <p:ph type="body" sz="quarter" idx="31"/>
          </p:nvPr>
        </p:nvSpPr>
        <p:spPr>
          <a:xfrm>
            <a:off x="7358244"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8" name="Picture Placeholder 8"/>
          <p:cNvSpPr>
            <a:spLocks noGrp="1"/>
          </p:cNvSpPr>
          <p:nvPr>
            <p:ph type="pic" sz="quarter" idx="32"/>
          </p:nvPr>
        </p:nvSpPr>
        <p:spPr>
          <a:xfrm>
            <a:off x="7357999" y="1629482"/>
            <a:ext cx="2160587" cy="3957811"/>
          </a:xfrm>
          <a:solidFill>
            <a:schemeClr val="bg2"/>
          </a:solidFill>
        </p:spPr>
        <p:txBody>
          <a:bodyPr/>
          <a:lstStyle/>
          <a:p>
            <a:endParaRPr lang="en-US"/>
          </a:p>
        </p:txBody>
      </p:sp>
    </p:spTree>
    <p:extLst>
      <p:ext uri="{BB962C8B-B14F-4D97-AF65-F5344CB8AC3E}">
        <p14:creationId xmlns:p14="http://schemas.microsoft.com/office/powerpoint/2010/main" val="76955066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58.Title_With_Eight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12" name="Text Placeholder 7"/>
          <p:cNvSpPr>
            <a:spLocks noGrp="1"/>
          </p:cNvSpPr>
          <p:nvPr>
            <p:ph type="body" sz="quarter" idx="29"/>
          </p:nvPr>
        </p:nvSpPr>
        <p:spPr>
          <a:xfrm>
            <a:off x="515938" y="3445080"/>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3" name="Text Placeholder 7"/>
          <p:cNvSpPr>
            <a:spLocks noGrp="1"/>
          </p:cNvSpPr>
          <p:nvPr>
            <p:ph type="body" sz="quarter" idx="30"/>
          </p:nvPr>
        </p:nvSpPr>
        <p:spPr>
          <a:xfrm>
            <a:off x="3395663" y="344508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4" name="Text Placeholder 7"/>
          <p:cNvSpPr>
            <a:spLocks noGrp="1"/>
          </p:cNvSpPr>
          <p:nvPr>
            <p:ph type="body" sz="quarter" idx="31"/>
          </p:nvPr>
        </p:nvSpPr>
        <p:spPr>
          <a:xfrm>
            <a:off x="6275389" y="344508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6" name="Picture Placeholder 8"/>
          <p:cNvSpPr>
            <a:spLocks noGrp="1"/>
          </p:cNvSpPr>
          <p:nvPr>
            <p:ph type="pic" sz="quarter" idx="32"/>
          </p:nvPr>
        </p:nvSpPr>
        <p:spPr>
          <a:xfrm>
            <a:off x="514350" y="1631780"/>
            <a:ext cx="2520950" cy="1617833"/>
          </a:xfrm>
          <a:solidFill>
            <a:schemeClr val="bg2"/>
          </a:solidFill>
        </p:spPr>
        <p:txBody>
          <a:bodyPr/>
          <a:lstStyle/>
          <a:p>
            <a:endParaRPr lang="en-US"/>
          </a:p>
        </p:txBody>
      </p:sp>
      <p:sp>
        <p:nvSpPr>
          <p:cNvPr id="18" name="Picture Placeholder 8"/>
          <p:cNvSpPr>
            <a:spLocks noGrp="1"/>
          </p:cNvSpPr>
          <p:nvPr>
            <p:ph type="pic" sz="quarter" idx="33"/>
          </p:nvPr>
        </p:nvSpPr>
        <p:spPr>
          <a:xfrm>
            <a:off x="3395663" y="1631780"/>
            <a:ext cx="2520950" cy="1617833"/>
          </a:xfrm>
          <a:solidFill>
            <a:schemeClr val="bg2"/>
          </a:solidFill>
        </p:spPr>
        <p:txBody>
          <a:bodyPr/>
          <a:lstStyle/>
          <a:p>
            <a:endParaRPr lang="en-US"/>
          </a:p>
        </p:txBody>
      </p:sp>
      <p:sp>
        <p:nvSpPr>
          <p:cNvPr id="21" name="Picture Placeholder 8"/>
          <p:cNvSpPr>
            <a:spLocks noGrp="1"/>
          </p:cNvSpPr>
          <p:nvPr>
            <p:ph type="pic" sz="quarter" idx="34"/>
          </p:nvPr>
        </p:nvSpPr>
        <p:spPr>
          <a:xfrm>
            <a:off x="6275388" y="1631780"/>
            <a:ext cx="2520950" cy="1617833"/>
          </a:xfrm>
          <a:solidFill>
            <a:schemeClr val="bg2"/>
          </a:solidFill>
        </p:spPr>
        <p:txBody>
          <a:bodyPr/>
          <a:lstStyle/>
          <a:p>
            <a:endParaRPr lang="en-US"/>
          </a:p>
        </p:txBody>
      </p:sp>
      <p:sp>
        <p:nvSpPr>
          <p:cNvPr id="22" name="Picture Placeholder 8"/>
          <p:cNvSpPr>
            <a:spLocks noGrp="1"/>
          </p:cNvSpPr>
          <p:nvPr>
            <p:ph type="pic" sz="quarter" idx="35"/>
          </p:nvPr>
        </p:nvSpPr>
        <p:spPr>
          <a:xfrm>
            <a:off x="9156700" y="1631780"/>
            <a:ext cx="2520950" cy="1617833"/>
          </a:xfrm>
          <a:solidFill>
            <a:schemeClr val="bg2"/>
          </a:solidFill>
        </p:spPr>
        <p:txBody>
          <a:bodyPr/>
          <a:lstStyle/>
          <a:p>
            <a:endParaRPr lang="en-US"/>
          </a:p>
        </p:txBody>
      </p:sp>
      <p:sp>
        <p:nvSpPr>
          <p:cNvPr id="23" name="Text Placeholder 7"/>
          <p:cNvSpPr>
            <a:spLocks noGrp="1"/>
          </p:cNvSpPr>
          <p:nvPr>
            <p:ph type="body" sz="quarter" idx="36"/>
          </p:nvPr>
        </p:nvSpPr>
        <p:spPr>
          <a:xfrm>
            <a:off x="9156700" y="3445080"/>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8" name="Text Placeholder 7"/>
          <p:cNvSpPr>
            <a:spLocks noGrp="1"/>
          </p:cNvSpPr>
          <p:nvPr>
            <p:ph type="body" sz="quarter" idx="37"/>
          </p:nvPr>
        </p:nvSpPr>
        <p:spPr>
          <a:xfrm>
            <a:off x="515938" y="5971338"/>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9" name="Text Placeholder 7"/>
          <p:cNvSpPr>
            <a:spLocks noGrp="1"/>
          </p:cNvSpPr>
          <p:nvPr>
            <p:ph type="body" sz="quarter" idx="38"/>
          </p:nvPr>
        </p:nvSpPr>
        <p:spPr>
          <a:xfrm>
            <a:off x="3395663" y="5971338"/>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0" name="Text Placeholder 7"/>
          <p:cNvSpPr>
            <a:spLocks noGrp="1"/>
          </p:cNvSpPr>
          <p:nvPr>
            <p:ph type="body" sz="quarter" idx="39"/>
          </p:nvPr>
        </p:nvSpPr>
        <p:spPr>
          <a:xfrm>
            <a:off x="6275389" y="5971338"/>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1" name="Picture Placeholder 8"/>
          <p:cNvSpPr>
            <a:spLocks noGrp="1"/>
          </p:cNvSpPr>
          <p:nvPr>
            <p:ph type="pic" sz="quarter" idx="40"/>
          </p:nvPr>
        </p:nvSpPr>
        <p:spPr>
          <a:xfrm>
            <a:off x="514350" y="4158038"/>
            <a:ext cx="2520950" cy="1617833"/>
          </a:xfrm>
          <a:solidFill>
            <a:schemeClr val="bg2"/>
          </a:solidFill>
        </p:spPr>
        <p:txBody>
          <a:bodyPr/>
          <a:lstStyle/>
          <a:p>
            <a:endParaRPr lang="en-US"/>
          </a:p>
        </p:txBody>
      </p:sp>
      <p:sp>
        <p:nvSpPr>
          <p:cNvPr id="32" name="Picture Placeholder 8"/>
          <p:cNvSpPr>
            <a:spLocks noGrp="1"/>
          </p:cNvSpPr>
          <p:nvPr>
            <p:ph type="pic" sz="quarter" idx="41"/>
          </p:nvPr>
        </p:nvSpPr>
        <p:spPr>
          <a:xfrm>
            <a:off x="3395663" y="4158038"/>
            <a:ext cx="2520950" cy="1617833"/>
          </a:xfrm>
          <a:solidFill>
            <a:schemeClr val="bg2"/>
          </a:solidFill>
        </p:spPr>
        <p:txBody>
          <a:bodyPr/>
          <a:lstStyle/>
          <a:p>
            <a:endParaRPr lang="en-US"/>
          </a:p>
        </p:txBody>
      </p:sp>
      <p:sp>
        <p:nvSpPr>
          <p:cNvPr id="33" name="Picture Placeholder 8"/>
          <p:cNvSpPr>
            <a:spLocks noGrp="1"/>
          </p:cNvSpPr>
          <p:nvPr>
            <p:ph type="pic" sz="quarter" idx="42"/>
          </p:nvPr>
        </p:nvSpPr>
        <p:spPr>
          <a:xfrm>
            <a:off x="6275388" y="4158038"/>
            <a:ext cx="2520950" cy="1617833"/>
          </a:xfrm>
          <a:solidFill>
            <a:schemeClr val="bg2"/>
          </a:solidFill>
        </p:spPr>
        <p:txBody>
          <a:bodyPr/>
          <a:lstStyle/>
          <a:p>
            <a:endParaRPr lang="en-US"/>
          </a:p>
        </p:txBody>
      </p:sp>
      <p:sp>
        <p:nvSpPr>
          <p:cNvPr id="34" name="Picture Placeholder 8"/>
          <p:cNvSpPr>
            <a:spLocks noGrp="1"/>
          </p:cNvSpPr>
          <p:nvPr>
            <p:ph type="pic" sz="quarter" idx="43"/>
          </p:nvPr>
        </p:nvSpPr>
        <p:spPr>
          <a:xfrm>
            <a:off x="9156700" y="4158038"/>
            <a:ext cx="2520950" cy="1617833"/>
          </a:xfrm>
          <a:solidFill>
            <a:schemeClr val="bg2"/>
          </a:solidFill>
        </p:spPr>
        <p:txBody>
          <a:bodyPr/>
          <a:lstStyle/>
          <a:p>
            <a:endParaRPr lang="en-US"/>
          </a:p>
        </p:txBody>
      </p:sp>
      <p:sp>
        <p:nvSpPr>
          <p:cNvPr id="35" name="Text Placeholder 7"/>
          <p:cNvSpPr>
            <a:spLocks noGrp="1"/>
          </p:cNvSpPr>
          <p:nvPr>
            <p:ph type="body" sz="quarter" idx="44"/>
          </p:nvPr>
        </p:nvSpPr>
        <p:spPr>
          <a:xfrm>
            <a:off x="9156700" y="5971338"/>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424704371"/>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59.Title_With_Six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23" name="Text Placeholder 7"/>
          <p:cNvSpPr>
            <a:spLocks noGrp="1"/>
          </p:cNvSpPr>
          <p:nvPr>
            <p:ph type="body" sz="quarter" idx="36"/>
          </p:nvPr>
        </p:nvSpPr>
        <p:spPr>
          <a:xfrm>
            <a:off x="334963"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8" name="Picture Placeholder 8"/>
          <p:cNvSpPr>
            <a:spLocks noGrp="1"/>
          </p:cNvSpPr>
          <p:nvPr>
            <p:ph type="pic" sz="quarter" idx="40"/>
          </p:nvPr>
        </p:nvSpPr>
        <p:spPr>
          <a:xfrm>
            <a:off x="334963" y="1628775"/>
            <a:ext cx="3781426" cy="1620838"/>
          </a:xfrm>
          <a:solidFill>
            <a:schemeClr val="bg2"/>
          </a:solidFill>
        </p:spPr>
        <p:txBody>
          <a:bodyPr/>
          <a:lstStyle/>
          <a:p>
            <a:endParaRPr lang="en-US"/>
          </a:p>
        </p:txBody>
      </p:sp>
      <p:sp>
        <p:nvSpPr>
          <p:cNvPr id="40" name="Text Placeholder 7"/>
          <p:cNvSpPr>
            <a:spLocks noGrp="1"/>
          </p:cNvSpPr>
          <p:nvPr>
            <p:ph type="body" sz="quarter" idx="41"/>
          </p:nvPr>
        </p:nvSpPr>
        <p:spPr>
          <a:xfrm>
            <a:off x="334963"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1" name="Picture Placeholder 8"/>
          <p:cNvSpPr>
            <a:spLocks noGrp="1"/>
          </p:cNvSpPr>
          <p:nvPr>
            <p:ph type="pic" sz="quarter" idx="42"/>
          </p:nvPr>
        </p:nvSpPr>
        <p:spPr>
          <a:xfrm>
            <a:off x="334963" y="3789363"/>
            <a:ext cx="3781426" cy="1620838"/>
          </a:xfrm>
          <a:solidFill>
            <a:schemeClr val="bg2"/>
          </a:solidFill>
        </p:spPr>
        <p:txBody>
          <a:bodyPr/>
          <a:lstStyle/>
          <a:p>
            <a:endParaRPr lang="en-US"/>
          </a:p>
        </p:txBody>
      </p:sp>
      <p:sp>
        <p:nvSpPr>
          <p:cNvPr id="42" name="Text Placeholder 7"/>
          <p:cNvSpPr>
            <a:spLocks noGrp="1"/>
          </p:cNvSpPr>
          <p:nvPr>
            <p:ph type="body" sz="quarter" idx="43"/>
          </p:nvPr>
        </p:nvSpPr>
        <p:spPr>
          <a:xfrm>
            <a:off x="8075611"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3" name="Picture Placeholder 8"/>
          <p:cNvSpPr>
            <a:spLocks noGrp="1"/>
          </p:cNvSpPr>
          <p:nvPr>
            <p:ph type="pic" sz="quarter" idx="44"/>
          </p:nvPr>
        </p:nvSpPr>
        <p:spPr>
          <a:xfrm>
            <a:off x="8075611" y="1628775"/>
            <a:ext cx="3781426" cy="1620838"/>
          </a:xfrm>
          <a:solidFill>
            <a:schemeClr val="bg2"/>
          </a:solidFill>
        </p:spPr>
        <p:txBody>
          <a:bodyPr/>
          <a:lstStyle/>
          <a:p>
            <a:endParaRPr lang="en-US"/>
          </a:p>
        </p:txBody>
      </p:sp>
      <p:sp>
        <p:nvSpPr>
          <p:cNvPr id="44" name="Text Placeholder 7"/>
          <p:cNvSpPr>
            <a:spLocks noGrp="1"/>
          </p:cNvSpPr>
          <p:nvPr>
            <p:ph type="body" sz="quarter" idx="45"/>
          </p:nvPr>
        </p:nvSpPr>
        <p:spPr>
          <a:xfrm>
            <a:off x="8075611"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5" name="Picture Placeholder 8"/>
          <p:cNvSpPr>
            <a:spLocks noGrp="1"/>
          </p:cNvSpPr>
          <p:nvPr>
            <p:ph type="pic" sz="quarter" idx="46"/>
          </p:nvPr>
        </p:nvSpPr>
        <p:spPr>
          <a:xfrm>
            <a:off x="8075611" y="3789363"/>
            <a:ext cx="3781426" cy="1620838"/>
          </a:xfrm>
          <a:solidFill>
            <a:schemeClr val="bg2"/>
          </a:solidFill>
        </p:spPr>
        <p:txBody>
          <a:bodyPr/>
          <a:lstStyle/>
          <a:p>
            <a:endParaRPr lang="en-US"/>
          </a:p>
        </p:txBody>
      </p:sp>
      <p:sp>
        <p:nvSpPr>
          <p:cNvPr id="46" name="Text Placeholder 7"/>
          <p:cNvSpPr>
            <a:spLocks noGrp="1"/>
          </p:cNvSpPr>
          <p:nvPr>
            <p:ph type="body" sz="quarter" idx="47"/>
          </p:nvPr>
        </p:nvSpPr>
        <p:spPr>
          <a:xfrm>
            <a:off x="4205284"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7" name="Picture Placeholder 8"/>
          <p:cNvSpPr>
            <a:spLocks noGrp="1"/>
          </p:cNvSpPr>
          <p:nvPr>
            <p:ph type="pic" sz="quarter" idx="48"/>
          </p:nvPr>
        </p:nvSpPr>
        <p:spPr>
          <a:xfrm>
            <a:off x="4205287" y="1628775"/>
            <a:ext cx="3781426" cy="1620838"/>
          </a:xfrm>
          <a:solidFill>
            <a:schemeClr val="bg2"/>
          </a:solidFill>
        </p:spPr>
        <p:txBody>
          <a:bodyPr/>
          <a:lstStyle/>
          <a:p>
            <a:endParaRPr lang="en-US"/>
          </a:p>
        </p:txBody>
      </p:sp>
      <p:sp>
        <p:nvSpPr>
          <p:cNvPr id="48" name="Text Placeholder 7"/>
          <p:cNvSpPr>
            <a:spLocks noGrp="1"/>
          </p:cNvSpPr>
          <p:nvPr>
            <p:ph type="body" sz="quarter" idx="49"/>
          </p:nvPr>
        </p:nvSpPr>
        <p:spPr>
          <a:xfrm>
            <a:off x="4205284"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9" name="Picture Placeholder 8"/>
          <p:cNvSpPr>
            <a:spLocks noGrp="1"/>
          </p:cNvSpPr>
          <p:nvPr>
            <p:ph type="pic" sz="quarter" idx="50"/>
          </p:nvPr>
        </p:nvSpPr>
        <p:spPr>
          <a:xfrm>
            <a:off x="4205287" y="3789363"/>
            <a:ext cx="3781426" cy="1620838"/>
          </a:xfrm>
          <a:solidFill>
            <a:schemeClr val="bg2"/>
          </a:solidFill>
        </p:spPr>
        <p:txBody>
          <a:bodyPr/>
          <a:lstStyle/>
          <a:p>
            <a:endParaRPr lang="en-US"/>
          </a:p>
        </p:txBody>
      </p:sp>
    </p:spTree>
    <p:extLst>
      <p:ext uri="{BB962C8B-B14F-4D97-AF65-F5344CB8AC3E}">
        <p14:creationId xmlns:p14="http://schemas.microsoft.com/office/powerpoint/2010/main" val="479709403"/>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60.Title_With_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6" name="Slide Number Placeholder 5"/>
          <p:cNvSpPr>
            <a:spLocks noGrp="1"/>
          </p:cNvSpPr>
          <p:nvPr>
            <p:ph type="sldNum" sz="quarter" idx="12"/>
          </p:nvPr>
        </p:nvSpPr>
        <p:spPr>
          <a:xfrm>
            <a:off x="695325" y="6160675"/>
            <a:ext cx="10801350" cy="360363"/>
          </a:xfrm>
          <a:prstGeom prst="rect">
            <a:avLst/>
          </a:prstGeom>
        </p:spPr>
        <p:txBody>
          <a:bodyPr/>
          <a:lstStyle/>
          <a:p>
            <a:fld id="{5B8E0428-9580-9F48-BD8B-8376B6F02898}" type="slidenum">
              <a:rPr lang="en-US" smtClean="0"/>
              <a:t>‹#›</a:t>
            </a:fld>
            <a:endParaRPr lang="en-US"/>
          </a:p>
        </p:txBody>
      </p:sp>
      <p:sp>
        <p:nvSpPr>
          <p:cNvPr id="8" name="Picture Placeholder 8"/>
          <p:cNvSpPr>
            <a:spLocks noGrp="1"/>
          </p:cNvSpPr>
          <p:nvPr>
            <p:ph type="pic" sz="quarter" idx="13"/>
          </p:nvPr>
        </p:nvSpPr>
        <p:spPr>
          <a:xfrm>
            <a:off x="155575" y="1628774"/>
            <a:ext cx="11880849" cy="5040313"/>
          </a:xfrm>
          <a:solidFill>
            <a:schemeClr val="bg2"/>
          </a:solidFill>
        </p:spPr>
        <p:txBody>
          <a:bodyPr/>
          <a:lstStyle/>
          <a:p>
            <a:endParaRPr lang="en-US"/>
          </a:p>
        </p:txBody>
      </p:sp>
    </p:spTree>
    <p:extLst>
      <p:ext uri="{BB962C8B-B14F-4D97-AF65-F5344CB8AC3E}">
        <p14:creationId xmlns:p14="http://schemas.microsoft.com/office/powerpoint/2010/main" val="3987800106"/>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61.Image_With_Title_Below">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5229225"/>
          </a:xfrm>
          <a:solidFill>
            <a:schemeClr val="bg2"/>
          </a:solidFill>
        </p:spPr>
        <p:txBody>
          <a:bodyPr/>
          <a:lstStyle/>
          <a:p>
            <a:endParaRPr lang="en-US"/>
          </a:p>
        </p:txBody>
      </p:sp>
      <p:sp>
        <p:nvSpPr>
          <p:cNvPr id="2" name="Title 1"/>
          <p:cNvSpPr>
            <a:spLocks noGrp="1"/>
          </p:cNvSpPr>
          <p:nvPr>
            <p:ph type="title" hasCustomPrompt="1"/>
          </p:nvPr>
        </p:nvSpPr>
        <p:spPr>
          <a:xfrm>
            <a:off x="695325" y="5666004"/>
            <a:ext cx="10801350" cy="1008594"/>
          </a:xfrm>
        </p:spPr>
        <p:txBody>
          <a:bodyPr/>
          <a:lstStyle/>
          <a:p>
            <a:r>
              <a:rPr lang="en-US"/>
              <a:t>CLICK TO EDIT MASTER TITLE STYLE</a:t>
            </a:r>
          </a:p>
        </p:txBody>
      </p:sp>
    </p:spTree>
    <p:extLst>
      <p:ext uri="{BB962C8B-B14F-4D97-AF65-F5344CB8AC3E}">
        <p14:creationId xmlns:p14="http://schemas.microsoft.com/office/powerpoint/2010/main" val="35386983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5.Title_With_Image_Gallery_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695325" y="1628775"/>
            <a:ext cx="5221288" cy="4679950"/>
          </a:xfrm>
          <a:solidFill>
            <a:schemeClr val="bg2"/>
          </a:solidFill>
        </p:spPr>
        <p:txBody>
          <a:bodyPr/>
          <a:lstStyle/>
          <a:p>
            <a:endParaRPr lang="en-US"/>
          </a:p>
        </p:txBody>
      </p:sp>
      <p:sp>
        <p:nvSpPr>
          <p:cNvPr id="9" name="Picture Placeholder 8"/>
          <p:cNvSpPr>
            <a:spLocks noGrp="1"/>
          </p:cNvSpPr>
          <p:nvPr>
            <p:ph type="pic" sz="quarter" idx="14"/>
          </p:nvPr>
        </p:nvSpPr>
        <p:spPr>
          <a:xfrm>
            <a:off x="6096000" y="1628775"/>
            <a:ext cx="5400675" cy="1800225"/>
          </a:xfrm>
          <a:solidFill>
            <a:schemeClr val="bg2"/>
          </a:solidFill>
        </p:spPr>
        <p:txBody>
          <a:bodyPr/>
          <a:lstStyle/>
          <a:p>
            <a:endParaRPr lang="en-US"/>
          </a:p>
        </p:txBody>
      </p:sp>
      <p:sp>
        <p:nvSpPr>
          <p:cNvPr id="7" name="Picture Placeholder 8"/>
          <p:cNvSpPr>
            <a:spLocks noGrp="1"/>
          </p:cNvSpPr>
          <p:nvPr>
            <p:ph type="pic" sz="quarter" idx="15"/>
          </p:nvPr>
        </p:nvSpPr>
        <p:spPr>
          <a:xfrm>
            <a:off x="6096000" y="3608388"/>
            <a:ext cx="2700338" cy="2700337"/>
          </a:xfrm>
          <a:solidFill>
            <a:schemeClr val="bg2"/>
          </a:solidFill>
        </p:spPr>
        <p:txBody>
          <a:bodyPr/>
          <a:lstStyle/>
          <a:p>
            <a:endParaRPr lang="en-US"/>
          </a:p>
        </p:txBody>
      </p:sp>
      <p:sp>
        <p:nvSpPr>
          <p:cNvPr id="10" name="Picture Placeholder 8"/>
          <p:cNvSpPr>
            <a:spLocks noGrp="1"/>
          </p:cNvSpPr>
          <p:nvPr>
            <p:ph type="pic" sz="quarter" idx="16"/>
          </p:nvPr>
        </p:nvSpPr>
        <p:spPr>
          <a:xfrm>
            <a:off x="8975724" y="3608388"/>
            <a:ext cx="2520951" cy="2700337"/>
          </a:xfrm>
          <a:solidFill>
            <a:schemeClr val="bg2"/>
          </a:solidFill>
        </p:spPr>
        <p:txBody>
          <a:bodyPr/>
          <a:lstStyle/>
          <a:p>
            <a:endParaRPr lang="en-US"/>
          </a:p>
        </p:txBody>
      </p:sp>
    </p:spTree>
    <p:extLst>
      <p:ext uri="{BB962C8B-B14F-4D97-AF65-F5344CB8AC3E}">
        <p14:creationId xmlns:p14="http://schemas.microsoft.com/office/powerpoint/2010/main" val="198522637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62.Full_Screen_Image">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6858000"/>
          </a:xfrm>
          <a:solidFill>
            <a:schemeClr val="bg2"/>
          </a:solidFill>
        </p:spPr>
        <p:txBody>
          <a:bodyPr/>
          <a:lstStyle/>
          <a:p>
            <a:endParaRPr lang="en-US"/>
          </a:p>
        </p:txBody>
      </p:sp>
    </p:spTree>
    <p:extLst>
      <p:ext uri="{BB962C8B-B14F-4D97-AF65-F5344CB8AC3E}">
        <p14:creationId xmlns:p14="http://schemas.microsoft.com/office/powerpoint/2010/main" val="1888926654"/>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63.Full_Screen_Video">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6858000"/>
          </a:xfrm>
          <a:solidFill>
            <a:schemeClr val="bg2">
              <a:lumMod val="75000"/>
            </a:schemeClr>
          </a:solidFill>
        </p:spPr>
        <p:txBody>
          <a:bodyPr/>
          <a:lstStyle/>
          <a:p>
            <a:endParaRPr lang="en-US"/>
          </a:p>
        </p:txBody>
      </p:sp>
    </p:spTree>
    <p:extLst>
      <p:ext uri="{BB962C8B-B14F-4D97-AF65-F5344CB8AC3E}">
        <p14:creationId xmlns:p14="http://schemas.microsoft.com/office/powerpoint/2010/main" val="3211900614"/>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1_2.Title_Slide_Reverse">
    <p:bg>
      <p:bgPr>
        <a:solidFill>
          <a:schemeClr val="accent2"/>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gradFill flip="none" rotWithShape="1">
            <a:gsLst>
              <a:gs pos="85000">
                <a:srgbClr val="000000">
                  <a:alpha val="0"/>
                </a:srgbClr>
              </a:gs>
              <a:gs pos="100000">
                <a:schemeClr val="tx1">
                  <a:alpha val="21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95325" y="2526673"/>
            <a:ext cx="10801350" cy="1800225"/>
          </a:xfrm>
        </p:spPr>
        <p:txBody>
          <a:bodyPr anchor="ctr" anchorCtr="0">
            <a:noAutofit/>
          </a:bodyPr>
          <a:lstStyle>
            <a:lvl1pPr algn="ctr">
              <a:defRPr sz="7200" b="0" spc="-300">
                <a:solidFill>
                  <a:schemeClr val="bg1"/>
                </a:solidFill>
              </a:defRPr>
            </a:lvl1pPr>
          </a:lstStyle>
          <a:p>
            <a:r>
              <a:rPr lang="en-US"/>
              <a:t>CLICK TO EDIT MASTER TITLE STYLE</a:t>
            </a:r>
          </a:p>
        </p:txBody>
      </p:sp>
    </p:spTree>
    <p:extLst>
      <p:ext uri="{BB962C8B-B14F-4D97-AF65-F5344CB8AC3E}">
        <p14:creationId xmlns:p14="http://schemas.microsoft.com/office/powerpoint/2010/main" val="236259966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2_2.Title_Slide_Reverse">
    <p:bg>
      <p:bgPr>
        <a:solidFill>
          <a:schemeClr val="accent3"/>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gradFill flip="none" rotWithShape="1">
            <a:gsLst>
              <a:gs pos="85000">
                <a:srgbClr val="000000">
                  <a:alpha val="0"/>
                </a:srgbClr>
              </a:gs>
              <a:gs pos="100000">
                <a:schemeClr val="tx1">
                  <a:alpha val="21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ctrTitle" hasCustomPrompt="1"/>
          </p:nvPr>
        </p:nvSpPr>
        <p:spPr>
          <a:xfrm>
            <a:off x="695325" y="2526673"/>
            <a:ext cx="10801350" cy="1800225"/>
          </a:xfrm>
        </p:spPr>
        <p:txBody>
          <a:bodyPr anchor="ctr" anchorCtr="0">
            <a:noAutofit/>
          </a:bodyPr>
          <a:lstStyle>
            <a:lvl1pPr algn="ctr">
              <a:defRPr sz="7200" b="0" spc="-300">
                <a:solidFill>
                  <a:schemeClr val="bg1"/>
                </a:solidFill>
              </a:defRPr>
            </a:lvl1pPr>
          </a:lstStyle>
          <a:p>
            <a:r>
              <a:rPr lang="en-US"/>
              <a:t>CLICK TO EDIT MASTER TITLE STYLE</a:t>
            </a:r>
          </a:p>
        </p:txBody>
      </p:sp>
    </p:spTree>
    <p:extLst>
      <p:ext uri="{BB962C8B-B14F-4D97-AF65-F5344CB8AC3E}">
        <p14:creationId xmlns:p14="http://schemas.microsoft.com/office/powerpoint/2010/main" val="528527075"/>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3_2.Title_Slide_Reverse">
    <p:bg>
      <p:bgPr>
        <a:solidFill>
          <a:schemeClr val="accent4"/>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flip="none" rotWithShape="1">
            <a:gsLst>
              <a:gs pos="85000">
                <a:srgbClr val="000000">
                  <a:alpha val="0"/>
                </a:srgbClr>
              </a:gs>
              <a:gs pos="100000">
                <a:schemeClr val="tx1">
                  <a:alpha val="21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ctrTitle" hasCustomPrompt="1"/>
          </p:nvPr>
        </p:nvSpPr>
        <p:spPr>
          <a:xfrm>
            <a:off x="695325" y="2526673"/>
            <a:ext cx="10801350" cy="1800225"/>
          </a:xfrm>
        </p:spPr>
        <p:txBody>
          <a:bodyPr anchor="ctr" anchorCtr="0">
            <a:noAutofit/>
          </a:bodyPr>
          <a:lstStyle>
            <a:lvl1pPr algn="ctr">
              <a:defRPr sz="7200" b="0" spc="-300">
                <a:solidFill>
                  <a:schemeClr val="bg1"/>
                </a:solidFill>
              </a:defRPr>
            </a:lvl1pPr>
          </a:lstStyle>
          <a:p>
            <a:r>
              <a:rPr lang="en-US"/>
              <a:t>CLICK TO EDIT MASTER TITLE STYLE</a:t>
            </a:r>
          </a:p>
        </p:txBody>
      </p:sp>
    </p:spTree>
    <p:extLst>
      <p:ext uri="{BB962C8B-B14F-4D97-AF65-F5344CB8AC3E}">
        <p14:creationId xmlns:p14="http://schemas.microsoft.com/office/powerpoint/2010/main" val="39029763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4_2.Title_Slide_Reverse">
    <p:bg>
      <p:bgPr>
        <a:solidFill>
          <a:schemeClr val="accent5"/>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flip="none" rotWithShape="1">
            <a:gsLst>
              <a:gs pos="85000">
                <a:srgbClr val="000000">
                  <a:alpha val="0"/>
                </a:srgbClr>
              </a:gs>
              <a:gs pos="100000">
                <a:schemeClr val="tx1">
                  <a:alpha val="21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ctrTitle" hasCustomPrompt="1"/>
          </p:nvPr>
        </p:nvSpPr>
        <p:spPr>
          <a:xfrm>
            <a:off x="695325" y="2526673"/>
            <a:ext cx="10801350" cy="1800225"/>
          </a:xfrm>
        </p:spPr>
        <p:txBody>
          <a:bodyPr anchor="ctr" anchorCtr="0">
            <a:noAutofit/>
          </a:bodyPr>
          <a:lstStyle>
            <a:lvl1pPr algn="ctr">
              <a:defRPr sz="7200" b="0" spc="-300">
                <a:solidFill>
                  <a:schemeClr val="bg1"/>
                </a:solidFill>
              </a:defRPr>
            </a:lvl1pPr>
          </a:lstStyle>
          <a:p>
            <a:r>
              <a:rPr lang="en-US"/>
              <a:t>CLICK TO EDIT MASTER TITLE STYLE</a:t>
            </a:r>
          </a:p>
        </p:txBody>
      </p:sp>
    </p:spTree>
    <p:extLst>
      <p:ext uri="{BB962C8B-B14F-4D97-AF65-F5344CB8AC3E}">
        <p14:creationId xmlns:p14="http://schemas.microsoft.com/office/powerpoint/2010/main" val="212142753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5_2.Title_Slide_Reverse">
    <p:bg>
      <p:bgPr>
        <a:solidFill>
          <a:schemeClr val="accent6"/>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flip="none" rotWithShape="1">
            <a:gsLst>
              <a:gs pos="85000">
                <a:srgbClr val="000000">
                  <a:alpha val="0"/>
                </a:srgbClr>
              </a:gs>
              <a:gs pos="100000">
                <a:schemeClr val="tx1">
                  <a:alpha val="21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ctrTitle" hasCustomPrompt="1"/>
          </p:nvPr>
        </p:nvSpPr>
        <p:spPr>
          <a:xfrm>
            <a:off x="695325" y="2526673"/>
            <a:ext cx="10801350" cy="1800225"/>
          </a:xfrm>
        </p:spPr>
        <p:txBody>
          <a:bodyPr anchor="ctr" anchorCtr="0">
            <a:noAutofit/>
          </a:bodyPr>
          <a:lstStyle>
            <a:lvl1pPr algn="ctr">
              <a:defRPr sz="7200" b="0" spc="-300">
                <a:solidFill>
                  <a:schemeClr val="bg1"/>
                </a:solidFill>
              </a:defRPr>
            </a:lvl1pPr>
          </a:lstStyle>
          <a:p>
            <a:r>
              <a:rPr lang="en-US"/>
              <a:t>CLICK TO EDIT MASTER TITLE STYLE</a:t>
            </a:r>
          </a:p>
        </p:txBody>
      </p:sp>
    </p:spTree>
    <p:extLst>
      <p:ext uri="{BB962C8B-B14F-4D97-AF65-F5344CB8AC3E}">
        <p14:creationId xmlns:p14="http://schemas.microsoft.com/office/powerpoint/2010/main" val="3728039122"/>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6_2.Title_Slide_Reverse">
    <p:bg>
      <p:bgPr>
        <a:solidFill>
          <a:srgbClr val="737A76"/>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flip="none" rotWithShape="1">
            <a:gsLst>
              <a:gs pos="85000">
                <a:srgbClr val="000000">
                  <a:alpha val="0"/>
                </a:srgbClr>
              </a:gs>
              <a:gs pos="100000">
                <a:schemeClr val="tx1">
                  <a:alpha val="21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ctrTitle" hasCustomPrompt="1"/>
          </p:nvPr>
        </p:nvSpPr>
        <p:spPr>
          <a:xfrm>
            <a:off x="695325" y="2526673"/>
            <a:ext cx="10801350" cy="1800225"/>
          </a:xfrm>
        </p:spPr>
        <p:txBody>
          <a:bodyPr anchor="ctr" anchorCtr="0">
            <a:noAutofit/>
          </a:bodyPr>
          <a:lstStyle>
            <a:lvl1pPr algn="ctr">
              <a:defRPr sz="7200" b="0" spc="-300">
                <a:solidFill>
                  <a:schemeClr val="bg1"/>
                </a:solidFill>
              </a:defRPr>
            </a:lvl1pPr>
          </a:lstStyle>
          <a:p>
            <a:r>
              <a:rPr lang="en-US"/>
              <a:t>CLICK TO EDIT MASTER TITLE STYLE</a:t>
            </a:r>
          </a:p>
        </p:txBody>
      </p:sp>
    </p:spTree>
    <p:extLst>
      <p:ext uri="{BB962C8B-B14F-4D97-AF65-F5344CB8AC3E}">
        <p14:creationId xmlns:p14="http://schemas.microsoft.com/office/powerpoint/2010/main" val="27527472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6.Title_With_Image_Gallery_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1" y="1628774"/>
            <a:ext cx="5016500" cy="5229225"/>
          </a:xfrm>
          <a:solidFill>
            <a:schemeClr val="bg2"/>
          </a:solidFill>
        </p:spPr>
        <p:txBody>
          <a:bodyPr/>
          <a:lstStyle/>
          <a:p>
            <a:endParaRPr lang="en-US"/>
          </a:p>
        </p:txBody>
      </p:sp>
      <p:sp>
        <p:nvSpPr>
          <p:cNvPr id="9" name="Picture Placeholder 8"/>
          <p:cNvSpPr>
            <a:spLocks noGrp="1"/>
          </p:cNvSpPr>
          <p:nvPr>
            <p:ph type="pic" sz="quarter" idx="14"/>
          </p:nvPr>
        </p:nvSpPr>
        <p:spPr>
          <a:xfrm>
            <a:off x="5195890" y="1628775"/>
            <a:ext cx="3600448" cy="1979613"/>
          </a:xfrm>
          <a:solidFill>
            <a:schemeClr val="bg2"/>
          </a:solidFill>
        </p:spPr>
        <p:txBody>
          <a:bodyPr/>
          <a:lstStyle/>
          <a:p>
            <a:endParaRPr lang="en-US"/>
          </a:p>
        </p:txBody>
      </p:sp>
      <p:sp>
        <p:nvSpPr>
          <p:cNvPr id="7" name="Picture Placeholder 8"/>
          <p:cNvSpPr>
            <a:spLocks noGrp="1"/>
          </p:cNvSpPr>
          <p:nvPr>
            <p:ph type="pic" sz="quarter" idx="15"/>
          </p:nvPr>
        </p:nvSpPr>
        <p:spPr>
          <a:xfrm>
            <a:off x="5195887" y="3789362"/>
            <a:ext cx="3600451" cy="3068637"/>
          </a:xfrm>
          <a:solidFill>
            <a:schemeClr val="bg2"/>
          </a:solidFill>
        </p:spPr>
        <p:txBody>
          <a:bodyPr/>
          <a:lstStyle/>
          <a:p>
            <a:endParaRPr lang="en-US"/>
          </a:p>
        </p:txBody>
      </p:sp>
      <p:sp>
        <p:nvSpPr>
          <p:cNvPr id="10" name="Picture Placeholder 8"/>
          <p:cNvSpPr>
            <a:spLocks noGrp="1"/>
          </p:cNvSpPr>
          <p:nvPr>
            <p:ph type="pic" sz="quarter" idx="16"/>
          </p:nvPr>
        </p:nvSpPr>
        <p:spPr>
          <a:xfrm>
            <a:off x="8975725" y="1628775"/>
            <a:ext cx="3216276" cy="5229225"/>
          </a:xfrm>
          <a:solidFill>
            <a:schemeClr val="bg2"/>
          </a:solidFill>
        </p:spPr>
        <p:txBody>
          <a:bodyPr/>
          <a:lstStyle/>
          <a:p>
            <a:endParaRPr lang="en-US"/>
          </a:p>
        </p:txBody>
      </p:sp>
    </p:spTree>
    <p:extLst>
      <p:ext uri="{BB962C8B-B14F-4D97-AF65-F5344CB8AC3E}">
        <p14:creationId xmlns:p14="http://schemas.microsoft.com/office/powerpoint/2010/main" val="16028115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7.Title_With_Full_Bleed_Widescreen_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6" name="Slide Number Placeholder 5"/>
          <p:cNvSpPr>
            <a:spLocks noGrp="1"/>
          </p:cNvSpPr>
          <p:nvPr>
            <p:ph type="sldNum" sz="quarter" idx="12"/>
          </p:nvPr>
        </p:nvSpPr>
        <p:spPr>
          <a:xfrm>
            <a:off x="695325" y="6160675"/>
            <a:ext cx="10801350" cy="360363"/>
          </a:xfrm>
          <a:prstGeom prst="rect">
            <a:avLst/>
          </a:prstGeom>
        </p:spPr>
        <p:txBody>
          <a:bodyPr/>
          <a:lstStyle/>
          <a:p>
            <a:fld id="{5B8E0428-9580-9F48-BD8B-8376B6F02898}" type="slidenum">
              <a:rPr lang="en-US" smtClean="0"/>
              <a:t>‹#›</a:t>
            </a:fld>
            <a:endParaRPr lang="en-US"/>
          </a:p>
        </p:txBody>
      </p:sp>
      <p:sp>
        <p:nvSpPr>
          <p:cNvPr id="9" name="Picture Placeholder 8"/>
          <p:cNvSpPr>
            <a:spLocks noGrp="1"/>
          </p:cNvSpPr>
          <p:nvPr>
            <p:ph type="pic" sz="quarter" idx="13"/>
          </p:nvPr>
        </p:nvSpPr>
        <p:spPr>
          <a:xfrm>
            <a:off x="0" y="1628775"/>
            <a:ext cx="12191999" cy="5229225"/>
          </a:xfrm>
          <a:solidFill>
            <a:schemeClr val="bg2"/>
          </a:solidFill>
        </p:spPr>
        <p:txBody>
          <a:bodyPr/>
          <a:lstStyle/>
          <a:p>
            <a:endParaRPr lang="en-US"/>
          </a:p>
        </p:txBody>
      </p:sp>
    </p:spTree>
    <p:extLst>
      <p:ext uri="{BB962C8B-B14F-4D97-AF65-F5344CB8AC3E}">
        <p14:creationId xmlns:p14="http://schemas.microsoft.com/office/powerpoint/2010/main" val="6513633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8.Title_With_Two_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695325" y="1628775"/>
            <a:ext cx="5221288" cy="4679950"/>
          </a:xfrm>
          <a:solidFill>
            <a:schemeClr val="bg2"/>
          </a:solidFill>
        </p:spPr>
        <p:txBody>
          <a:bodyPr/>
          <a:lstStyle/>
          <a:p>
            <a:endParaRPr lang="en-US"/>
          </a:p>
        </p:txBody>
      </p:sp>
      <p:sp>
        <p:nvSpPr>
          <p:cNvPr id="9" name="Picture Placeholder 8"/>
          <p:cNvSpPr>
            <a:spLocks noGrp="1"/>
          </p:cNvSpPr>
          <p:nvPr>
            <p:ph type="pic" sz="quarter" idx="14"/>
          </p:nvPr>
        </p:nvSpPr>
        <p:spPr>
          <a:xfrm>
            <a:off x="6275387" y="1628775"/>
            <a:ext cx="5221288" cy="4679950"/>
          </a:xfrm>
          <a:solidFill>
            <a:schemeClr val="bg2"/>
          </a:solidFill>
        </p:spPr>
        <p:txBody>
          <a:bodyPr/>
          <a:lstStyle/>
          <a:p>
            <a:endParaRPr lang="en-US"/>
          </a:p>
        </p:txBody>
      </p:sp>
    </p:spTree>
    <p:extLst>
      <p:ext uri="{BB962C8B-B14F-4D97-AF65-F5344CB8AC3E}">
        <p14:creationId xmlns:p14="http://schemas.microsoft.com/office/powerpoint/2010/main" val="16622354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9.Title_With_Three_Images_And_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515938" y="1627981"/>
            <a:ext cx="3600450" cy="3960813"/>
          </a:xfrm>
          <a:solidFill>
            <a:schemeClr val="bg2"/>
          </a:solidFill>
        </p:spPr>
        <p:txBody>
          <a:bodyPr/>
          <a:lstStyle/>
          <a:p>
            <a:endParaRPr lang="en-US"/>
          </a:p>
        </p:txBody>
      </p:sp>
      <p:sp>
        <p:nvSpPr>
          <p:cNvPr id="15" name="Text Placeholder 7"/>
          <p:cNvSpPr>
            <a:spLocks noGrp="1"/>
          </p:cNvSpPr>
          <p:nvPr>
            <p:ph type="body" sz="quarter" idx="14"/>
          </p:nvPr>
        </p:nvSpPr>
        <p:spPr>
          <a:xfrm>
            <a:off x="515938" y="5769769"/>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6" name="Picture Placeholder 8"/>
          <p:cNvSpPr>
            <a:spLocks noGrp="1"/>
          </p:cNvSpPr>
          <p:nvPr>
            <p:ph type="pic" sz="quarter" idx="15"/>
          </p:nvPr>
        </p:nvSpPr>
        <p:spPr>
          <a:xfrm>
            <a:off x="4295775" y="1627981"/>
            <a:ext cx="3600450" cy="3960813"/>
          </a:xfrm>
          <a:solidFill>
            <a:schemeClr val="bg2"/>
          </a:solidFill>
        </p:spPr>
        <p:txBody>
          <a:bodyPr/>
          <a:lstStyle/>
          <a:p>
            <a:endParaRPr lang="en-US"/>
          </a:p>
        </p:txBody>
      </p:sp>
      <p:sp>
        <p:nvSpPr>
          <p:cNvPr id="17" name="Text Placeholder 7"/>
          <p:cNvSpPr>
            <a:spLocks noGrp="1"/>
          </p:cNvSpPr>
          <p:nvPr>
            <p:ph type="body" sz="quarter" idx="16"/>
          </p:nvPr>
        </p:nvSpPr>
        <p:spPr>
          <a:xfrm>
            <a:off x="4295775" y="5769769"/>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8" name="Picture Placeholder 8"/>
          <p:cNvSpPr>
            <a:spLocks noGrp="1"/>
          </p:cNvSpPr>
          <p:nvPr>
            <p:ph type="pic" sz="quarter" idx="17"/>
          </p:nvPr>
        </p:nvSpPr>
        <p:spPr>
          <a:xfrm>
            <a:off x="8075613" y="1627981"/>
            <a:ext cx="3600450" cy="3960813"/>
          </a:xfrm>
          <a:solidFill>
            <a:schemeClr val="bg2"/>
          </a:solidFill>
        </p:spPr>
        <p:txBody>
          <a:bodyPr/>
          <a:lstStyle/>
          <a:p>
            <a:endParaRPr lang="en-US"/>
          </a:p>
        </p:txBody>
      </p:sp>
      <p:sp>
        <p:nvSpPr>
          <p:cNvPr id="19" name="Text Placeholder 7"/>
          <p:cNvSpPr>
            <a:spLocks noGrp="1"/>
          </p:cNvSpPr>
          <p:nvPr>
            <p:ph type="body" sz="quarter" idx="18"/>
          </p:nvPr>
        </p:nvSpPr>
        <p:spPr>
          <a:xfrm>
            <a:off x="8075613" y="5768975"/>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994039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Standard_Title_and_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hart Placeholder 4"/>
          <p:cNvSpPr>
            <a:spLocks noGrp="1"/>
          </p:cNvSpPr>
          <p:nvPr>
            <p:ph type="chart" sz="quarter" idx="14"/>
          </p:nvPr>
        </p:nvSpPr>
        <p:spPr>
          <a:xfrm>
            <a:off x="695325" y="1628775"/>
            <a:ext cx="10801350" cy="4319588"/>
          </a:xfrm>
        </p:spPr>
        <p:txBody>
          <a:bodyPr/>
          <a:lstStyle/>
          <a:p>
            <a:endParaRPr lang="en-US"/>
          </a:p>
        </p:txBody>
      </p:sp>
    </p:spTree>
    <p:extLst>
      <p:ext uri="{BB962C8B-B14F-4D97-AF65-F5344CB8AC3E}">
        <p14:creationId xmlns:p14="http://schemas.microsoft.com/office/powerpoint/2010/main" val="6085171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0.Title_With_Three_Images_And_Tex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8" y="3942412"/>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5938" y="4516942"/>
            <a:ext cx="3600450" cy="1791783"/>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p:cNvSpPr>
            <a:spLocks noGrp="1"/>
          </p:cNvSpPr>
          <p:nvPr>
            <p:ph type="pic" sz="quarter" idx="13"/>
          </p:nvPr>
        </p:nvSpPr>
        <p:spPr>
          <a:xfrm>
            <a:off x="515938" y="1627982"/>
            <a:ext cx="3600450" cy="2161381"/>
          </a:xfrm>
          <a:solidFill>
            <a:schemeClr val="bg2"/>
          </a:solidFill>
        </p:spPr>
        <p:txBody>
          <a:bodyPr/>
          <a:lstStyle/>
          <a:p>
            <a:endParaRPr lang="en-US"/>
          </a:p>
        </p:txBody>
      </p:sp>
      <p:sp>
        <p:nvSpPr>
          <p:cNvPr id="11" name="Picture Placeholder 8"/>
          <p:cNvSpPr>
            <a:spLocks noGrp="1"/>
          </p:cNvSpPr>
          <p:nvPr>
            <p:ph type="pic" sz="quarter" idx="15"/>
          </p:nvPr>
        </p:nvSpPr>
        <p:spPr>
          <a:xfrm>
            <a:off x="4295775" y="1627982"/>
            <a:ext cx="3600450" cy="2161381"/>
          </a:xfrm>
          <a:solidFill>
            <a:schemeClr val="bg2"/>
          </a:solidFill>
        </p:spPr>
        <p:txBody>
          <a:bodyPr/>
          <a:lstStyle/>
          <a:p>
            <a:endParaRPr lang="en-US"/>
          </a:p>
        </p:txBody>
      </p:sp>
      <p:sp>
        <p:nvSpPr>
          <p:cNvPr id="12" name="Picture Placeholder 8"/>
          <p:cNvSpPr>
            <a:spLocks noGrp="1"/>
          </p:cNvSpPr>
          <p:nvPr>
            <p:ph type="pic" sz="quarter" idx="17"/>
          </p:nvPr>
        </p:nvSpPr>
        <p:spPr>
          <a:xfrm>
            <a:off x="8075613" y="1627982"/>
            <a:ext cx="3600450" cy="2161381"/>
          </a:xfrm>
          <a:solidFill>
            <a:schemeClr val="bg2"/>
          </a:solidFill>
        </p:spPr>
        <p:txBody>
          <a:bodyPr/>
          <a:lstStyle/>
          <a:p>
            <a:endParaRPr lang="en-US"/>
          </a:p>
        </p:txBody>
      </p:sp>
      <p:sp>
        <p:nvSpPr>
          <p:cNvPr id="15" name="Title 1"/>
          <p:cNvSpPr>
            <a:spLocks noGrp="1"/>
          </p:cNvSpPr>
          <p:nvPr>
            <p:ph type="title" hasCustomPrompt="1"/>
          </p:nvPr>
        </p:nvSpPr>
        <p:spPr>
          <a:xfrm>
            <a:off x="695325" y="620181"/>
            <a:ext cx="10801350" cy="1008594"/>
          </a:xfrm>
        </p:spPr>
        <p:txBody>
          <a:bodyPr/>
          <a:lstStyle/>
          <a:p>
            <a:r>
              <a:rPr lang="en-US"/>
              <a:t>CLICK TO EDIT MASTER TITLE STYLE</a:t>
            </a:r>
          </a:p>
        </p:txBody>
      </p:sp>
      <p:sp>
        <p:nvSpPr>
          <p:cNvPr id="16" name="Text Placeholder 2"/>
          <p:cNvSpPr>
            <a:spLocks noGrp="1"/>
          </p:cNvSpPr>
          <p:nvPr>
            <p:ph type="body" idx="18"/>
          </p:nvPr>
        </p:nvSpPr>
        <p:spPr>
          <a:xfrm>
            <a:off x="4295775" y="3942412"/>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p:cNvSpPr>
            <a:spLocks noGrp="1"/>
          </p:cNvSpPr>
          <p:nvPr>
            <p:ph sz="half" idx="19"/>
          </p:nvPr>
        </p:nvSpPr>
        <p:spPr>
          <a:xfrm>
            <a:off x="4295775" y="4516942"/>
            <a:ext cx="3600450" cy="1791783"/>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p:cNvSpPr>
            <a:spLocks noGrp="1"/>
          </p:cNvSpPr>
          <p:nvPr>
            <p:ph type="body" idx="20"/>
          </p:nvPr>
        </p:nvSpPr>
        <p:spPr>
          <a:xfrm>
            <a:off x="8075612" y="3942412"/>
            <a:ext cx="3600451"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p:cNvSpPr>
            <a:spLocks noGrp="1"/>
          </p:cNvSpPr>
          <p:nvPr>
            <p:ph sz="half" idx="21"/>
          </p:nvPr>
        </p:nvSpPr>
        <p:spPr>
          <a:xfrm>
            <a:off x="8075612" y="4516942"/>
            <a:ext cx="3600451" cy="1791783"/>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9849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1.Title_With_Two_Images_And_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695325" y="1627981"/>
            <a:ext cx="5221287" cy="3960813"/>
          </a:xfrm>
          <a:solidFill>
            <a:schemeClr val="bg2"/>
          </a:solidFill>
        </p:spPr>
        <p:txBody>
          <a:bodyPr/>
          <a:lstStyle/>
          <a:p>
            <a:endParaRPr lang="en-US"/>
          </a:p>
        </p:txBody>
      </p:sp>
      <p:sp>
        <p:nvSpPr>
          <p:cNvPr id="15" name="Text Placeholder 7"/>
          <p:cNvSpPr>
            <a:spLocks noGrp="1"/>
          </p:cNvSpPr>
          <p:nvPr>
            <p:ph type="body" sz="quarter" idx="14"/>
          </p:nvPr>
        </p:nvSpPr>
        <p:spPr>
          <a:xfrm>
            <a:off x="695325" y="5769769"/>
            <a:ext cx="5221287"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8" name="Picture Placeholder 8"/>
          <p:cNvSpPr>
            <a:spLocks noGrp="1"/>
          </p:cNvSpPr>
          <p:nvPr>
            <p:ph type="pic" sz="quarter" idx="17"/>
          </p:nvPr>
        </p:nvSpPr>
        <p:spPr>
          <a:xfrm>
            <a:off x="6275388" y="1627981"/>
            <a:ext cx="5221287" cy="3960813"/>
          </a:xfrm>
          <a:solidFill>
            <a:schemeClr val="bg2"/>
          </a:solidFill>
        </p:spPr>
        <p:txBody>
          <a:bodyPr/>
          <a:lstStyle/>
          <a:p>
            <a:endParaRPr lang="en-US"/>
          </a:p>
        </p:txBody>
      </p:sp>
      <p:sp>
        <p:nvSpPr>
          <p:cNvPr id="19" name="Text Placeholder 7"/>
          <p:cNvSpPr>
            <a:spLocks noGrp="1"/>
          </p:cNvSpPr>
          <p:nvPr>
            <p:ph type="body" sz="quarter" idx="18"/>
          </p:nvPr>
        </p:nvSpPr>
        <p:spPr>
          <a:xfrm>
            <a:off x="6275388" y="5768975"/>
            <a:ext cx="5221287"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8242230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2.Title_With_Two_Images_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334963" y="1628774"/>
            <a:ext cx="5581650" cy="4860925"/>
          </a:xfrm>
          <a:solidFill>
            <a:schemeClr val="bg2"/>
          </a:solidFill>
        </p:spPr>
        <p:txBody>
          <a:bodyPr/>
          <a:lstStyle/>
          <a:p>
            <a:endParaRPr lang="en-US"/>
          </a:p>
        </p:txBody>
      </p:sp>
      <p:sp>
        <p:nvSpPr>
          <p:cNvPr id="9" name="Picture Placeholder 8"/>
          <p:cNvSpPr>
            <a:spLocks noGrp="1"/>
          </p:cNvSpPr>
          <p:nvPr>
            <p:ph type="pic" sz="quarter" idx="14"/>
          </p:nvPr>
        </p:nvSpPr>
        <p:spPr>
          <a:xfrm>
            <a:off x="6275387" y="1628774"/>
            <a:ext cx="5581651" cy="4860925"/>
          </a:xfrm>
          <a:solidFill>
            <a:schemeClr val="bg2"/>
          </a:solidFill>
        </p:spPr>
        <p:txBody>
          <a:bodyPr/>
          <a:lstStyle/>
          <a:p>
            <a:endParaRPr lang="en-US"/>
          </a:p>
        </p:txBody>
      </p:sp>
    </p:spTree>
    <p:extLst>
      <p:ext uri="{BB962C8B-B14F-4D97-AF65-F5344CB8AC3E}">
        <p14:creationId xmlns:p14="http://schemas.microsoft.com/office/powerpoint/2010/main" val="8554689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3.Title_With_Three_Images_And_Text_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8" y="4158543"/>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5938" y="4882702"/>
            <a:ext cx="3600450" cy="142602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p:cNvSpPr>
            <a:spLocks noGrp="1"/>
          </p:cNvSpPr>
          <p:nvPr>
            <p:ph type="pic" sz="quarter" idx="13"/>
          </p:nvPr>
        </p:nvSpPr>
        <p:spPr>
          <a:xfrm>
            <a:off x="515938" y="1627982"/>
            <a:ext cx="3600450" cy="2521743"/>
          </a:xfrm>
          <a:solidFill>
            <a:schemeClr val="bg2"/>
          </a:solidFill>
        </p:spPr>
        <p:txBody>
          <a:bodyPr/>
          <a:lstStyle/>
          <a:p>
            <a:endParaRPr lang="en-US"/>
          </a:p>
        </p:txBody>
      </p:sp>
      <p:sp>
        <p:nvSpPr>
          <p:cNvPr id="11" name="Picture Placeholder 8"/>
          <p:cNvSpPr>
            <a:spLocks noGrp="1"/>
          </p:cNvSpPr>
          <p:nvPr>
            <p:ph type="pic" sz="quarter" idx="15"/>
          </p:nvPr>
        </p:nvSpPr>
        <p:spPr>
          <a:xfrm>
            <a:off x="4295775" y="1627982"/>
            <a:ext cx="3600450" cy="2521743"/>
          </a:xfrm>
          <a:solidFill>
            <a:schemeClr val="bg2"/>
          </a:solidFill>
        </p:spPr>
        <p:txBody>
          <a:bodyPr/>
          <a:lstStyle/>
          <a:p>
            <a:endParaRPr lang="en-US"/>
          </a:p>
        </p:txBody>
      </p:sp>
      <p:sp>
        <p:nvSpPr>
          <p:cNvPr id="12" name="Picture Placeholder 8"/>
          <p:cNvSpPr>
            <a:spLocks noGrp="1"/>
          </p:cNvSpPr>
          <p:nvPr>
            <p:ph type="pic" sz="quarter" idx="17"/>
          </p:nvPr>
        </p:nvSpPr>
        <p:spPr>
          <a:xfrm>
            <a:off x="8075613" y="1627982"/>
            <a:ext cx="3600450" cy="2521743"/>
          </a:xfrm>
          <a:solidFill>
            <a:schemeClr val="bg2"/>
          </a:solidFill>
        </p:spPr>
        <p:txBody>
          <a:bodyPr/>
          <a:lstStyle/>
          <a:p>
            <a:endParaRPr lang="en-US"/>
          </a:p>
        </p:txBody>
      </p:sp>
      <p:sp>
        <p:nvSpPr>
          <p:cNvPr id="15" name="Title 1"/>
          <p:cNvSpPr>
            <a:spLocks noGrp="1"/>
          </p:cNvSpPr>
          <p:nvPr>
            <p:ph type="title" hasCustomPrompt="1"/>
          </p:nvPr>
        </p:nvSpPr>
        <p:spPr>
          <a:xfrm>
            <a:off x="695325" y="620181"/>
            <a:ext cx="10801350" cy="1008594"/>
          </a:xfrm>
        </p:spPr>
        <p:txBody>
          <a:bodyPr/>
          <a:lstStyle/>
          <a:p>
            <a:r>
              <a:rPr lang="en-US"/>
              <a:t>CLICK TO EDIT MASTER TITLE STYLE</a:t>
            </a:r>
          </a:p>
        </p:txBody>
      </p:sp>
      <p:sp>
        <p:nvSpPr>
          <p:cNvPr id="16" name="Text Placeholder 2"/>
          <p:cNvSpPr>
            <a:spLocks noGrp="1"/>
          </p:cNvSpPr>
          <p:nvPr>
            <p:ph type="body" idx="18"/>
          </p:nvPr>
        </p:nvSpPr>
        <p:spPr>
          <a:xfrm>
            <a:off x="4295775" y="4158543"/>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p:cNvSpPr>
            <a:spLocks noGrp="1"/>
          </p:cNvSpPr>
          <p:nvPr>
            <p:ph sz="half" idx="19"/>
          </p:nvPr>
        </p:nvSpPr>
        <p:spPr>
          <a:xfrm>
            <a:off x="4295775" y="4882702"/>
            <a:ext cx="3600450" cy="142602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p:cNvSpPr>
            <a:spLocks noGrp="1"/>
          </p:cNvSpPr>
          <p:nvPr>
            <p:ph type="body" idx="20"/>
          </p:nvPr>
        </p:nvSpPr>
        <p:spPr>
          <a:xfrm>
            <a:off x="8075612" y="4158543"/>
            <a:ext cx="3600451"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p:cNvSpPr>
            <a:spLocks noGrp="1"/>
          </p:cNvSpPr>
          <p:nvPr>
            <p:ph sz="half" idx="21"/>
          </p:nvPr>
        </p:nvSpPr>
        <p:spPr>
          <a:xfrm>
            <a:off x="8075612" y="4882702"/>
            <a:ext cx="3600451" cy="142602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28624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4.Title_With_Two_Images_And_Tex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7" y="4515989"/>
            <a:ext cx="5400675"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5938" y="5090520"/>
            <a:ext cx="5399086" cy="121820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Picture Placeholder 8"/>
          <p:cNvSpPr>
            <a:spLocks noGrp="1"/>
          </p:cNvSpPr>
          <p:nvPr>
            <p:ph type="pic" sz="quarter" idx="13"/>
          </p:nvPr>
        </p:nvSpPr>
        <p:spPr>
          <a:xfrm>
            <a:off x="515937" y="1627982"/>
            <a:ext cx="5399087" cy="2521743"/>
          </a:xfrm>
          <a:solidFill>
            <a:schemeClr val="bg2"/>
          </a:solidFill>
        </p:spPr>
        <p:txBody>
          <a:bodyPr/>
          <a:lstStyle/>
          <a:p>
            <a:endParaRPr lang="en-US"/>
          </a:p>
        </p:txBody>
      </p:sp>
      <p:sp>
        <p:nvSpPr>
          <p:cNvPr id="12" name="Picture Placeholder 8"/>
          <p:cNvSpPr>
            <a:spLocks noGrp="1"/>
          </p:cNvSpPr>
          <p:nvPr>
            <p:ph type="pic" sz="quarter" idx="17"/>
          </p:nvPr>
        </p:nvSpPr>
        <p:spPr>
          <a:xfrm>
            <a:off x="6275388" y="1627982"/>
            <a:ext cx="5400675" cy="2521743"/>
          </a:xfrm>
          <a:solidFill>
            <a:schemeClr val="bg2"/>
          </a:solidFill>
        </p:spPr>
        <p:txBody>
          <a:bodyPr/>
          <a:lstStyle/>
          <a:p>
            <a:endParaRPr lang="en-US"/>
          </a:p>
        </p:txBody>
      </p:sp>
      <p:sp>
        <p:nvSpPr>
          <p:cNvPr id="15" name="Title 1"/>
          <p:cNvSpPr>
            <a:spLocks noGrp="1"/>
          </p:cNvSpPr>
          <p:nvPr>
            <p:ph type="title" hasCustomPrompt="1"/>
          </p:nvPr>
        </p:nvSpPr>
        <p:spPr>
          <a:xfrm>
            <a:off x="695325" y="620181"/>
            <a:ext cx="10801350" cy="1008594"/>
          </a:xfrm>
        </p:spPr>
        <p:txBody>
          <a:bodyPr/>
          <a:lstStyle/>
          <a:p>
            <a:r>
              <a:rPr lang="en-US"/>
              <a:t>CLICK TO EDIT MASTER TITLE STYLE</a:t>
            </a:r>
          </a:p>
        </p:txBody>
      </p:sp>
      <p:sp>
        <p:nvSpPr>
          <p:cNvPr id="18" name="Text Placeholder 2"/>
          <p:cNvSpPr>
            <a:spLocks noGrp="1"/>
          </p:cNvSpPr>
          <p:nvPr>
            <p:ph type="body" idx="20"/>
          </p:nvPr>
        </p:nvSpPr>
        <p:spPr>
          <a:xfrm>
            <a:off x="6275388" y="4515989"/>
            <a:ext cx="5400675"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p:cNvSpPr>
            <a:spLocks noGrp="1"/>
          </p:cNvSpPr>
          <p:nvPr>
            <p:ph sz="half" idx="21"/>
          </p:nvPr>
        </p:nvSpPr>
        <p:spPr>
          <a:xfrm>
            <a:off x="6275388" y="5090520"/>
            <a:ext cx="5400675" cy="121820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091970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5.Title_With_Six_Text_Boxes_And_Image">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695325" y="620181"/>
            <a:ext cx="10801350" cy="1008594"/>
          </a:xfrm>
        </p:spPr>
        <p:txBody>
          <a:bodyPr/>
          <a:lstStyle/>
          <a:p>
            <a:r>
              <a:rPr lang="en-US"/>
              <a:t>CLICK TO EDIT MASTER TITLE STYLE</a:t>
            </a:r>
          </a:p>
        </p:txBody>
      </p:sp>
      <p:sp>
        <p:nvSpPr>
          <p:cNvPr id="19" name="Content Placeholder 3"/>
          <p:cNvSpPr>
            <a:spLocks noGrp="1"/>
          </p:cNvSpPr>
          <p:nvPr>
            <p:ph sz="half" idx="21"/>
          </p:nvPr>
        </p:nvSpPr>
        <p:spPr>
          <a:xfrm>
            <a:off x="695324" y="5229225"/>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20" name="Text Placeholder 2"/>
          <p:cNvSpPr>
            <a:spLocks noGrp="1"/>
          </p:cNvSpPr>
          <p:nvPr>
            <p:ph type="body" idx="1"/>
          </p:nvPr>
        </p:nvSpPr>
        <p:spPr>
          <a:xfrm>
            <a:off x="695325" y="4689475"/>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Content Placeholder 3"/>
          <p:cNvSpPr>
            <a:spLocks noGrp="1"/>
          </p:cNvSpPr>
          <p:nvPr>
            <p:ph sz="half" idx="22"/>
          </p:nvPr>
        </p:nvSpPr>
        <p:spPr>
          <a:xfrm>
            <a:off x="695325" y="3789363"/>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26" name="Text Placeholder 2"/>
          <p:cNvSpPr>
            <a:spLocks noGrp="1"/>
          </p:cNvSpPr>
          <p:nvPr>
            <p:ph type="body" idx="23"/>
          </p:nvPr>
        </p:nvSpPr>
        <p:spPr>
          <a:xfrm>
            <a:off x="695326" y="3249613"/>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Content Placeholder 3"/>
          <p:cNvSpPr>
            <a:spLocks noGrp="1"/>
          </p:cNvSpPr>
          <p:nvPr>
            <p:ph sz="half" idx="24"/>
          </p:nvPr>
        </p:nvSpPr>
        <p:spPr>
          <a:xfrm>
            <a:off x="695325" y="2347912"/>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30" name="Text Placeholder 2"/>
          <p:cNvSpPr>
            <a:spLocks noGrp="1"/>
          </p:cNvSpPr>
          <p:nvPr>
            <p:ph type="body" idx="25"/>
          </p:nvPr>
        </p:nvSpPr>
        <p:spPr>
          <a:xfrm>
            <a:off x="695326" y="1808162"/>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8"/>
          <p:cNvSpPr>
            <a:spLocks noGrp="1"/>
          </p:cNvSpPr>
          <p:nvPr>
            <p:ph type="pic" sz="quarter" idx="15"/>
          </p:nvPr>
        </p:nvSpPr>
        <p:spPr>
          <a:xfrm>
            <a:off x="4475163" y="1808162"/>
            <a:ext cx="3241674" cy="4141788"/>
          </a:xfrm>
          <a:solidFill>
            <a:schemeClr val="bg2"/>
          </a:solidFill>
        </p:spPr>
        <p:txBody>
          <a:bodyPr/>
          <a:lstStyle/>
          <a:p>
            <a:endParaRPr lang="en-US"/>
          </a:p>
        </p:txBody>
      </p:sp>
      <p:sp>
        <p:nvSpPr>
          <p:cNvPr id="32" name="Content Placeholder 3"/>
          <p:cNvSpPr>
            <a:spLocks noGrp="1"/>
          </p:cNvSpPr>
          <p:nvPr>
            <p:ph sz="half" idx="26"/>
          </p:nvPr>
        </p:nvSpPr>
        <p:spPr>
          <a:xfrm>
            <a:off x="7896224" y="5229225"/>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33" name="Text Placeholder 2"/>
          <p:cNvSpPr>
            <a:spLocks noGrp="1"/>
          </p:cNvSpPr>
          <p:nvPr>
            <p:ph type="body" idx="27"/>
          </p:nvPr>
        </p:nvSpPr>
        <p:spPr>
          <a:xfrm>
            <a:off x="7896225" y="4689475"/>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4" name="Content Placeholder 3"/>
          <p:cNvSpPr>
            <a:spLocks noGrp="1"/>
          </p:cNvSpPr>
          <p:nvPr>
            <p:ph sz="half" idx="28"/>
          </p:nvPr>
        </p:nvSpPr>
        <p:spPr>
          <a:xfrm>
            <a:off x="7896225" y="3789363"/>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35" name="Text Placeholder 2"/>
          <p:cNvSpPr>
            <a:spLocks noGrp="1"/>
          </p:cNvSpPr>
          <p:nvPr>
            <p:ph type="body" idx="29"/>
          </p:nvPr>
        </p:nvSpPr>
        <p:spPr>
          <a:xfrm>
            <a:off x="7896226" y="3249613"/>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6" name="Content Placeholder 3"/>
          <p:cNvSpPr>
            <a:spLocks noGrp="1"/>
          </p:cNvSpPr>
          <p:nvPr>
            <p:ph sz="half" idx="30"/>
          </p:nvPr>
        </p:nvSpPr>
        <p:spPr>
          <a:xfrm>
            <a:off x="7896225" y="2347912"/>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37" name="Text Placeholder 2"/>
          <p:cNvSpPr>
            <a:spLocks noGrp="1"/>
          </p:cNvSpPr>
          <p:nvPr>
            <p:ph type="body" idx="31"/>
          </p:nvPr>
        </p:nvSpPr>
        <p:spPr>
          <a:xfrm>
            <a:off x="7896226" y="1808162"/>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495554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6.Title_With_Four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15" name="Text Placeholder 7"/>
          <p:cNvSpPr>
            <a:spLocks noGrp="1"/>
          </p:cNvSpPr>
          <p:nvPr>
            <p:ph type="body" sz="quarter" idx="14"/>
          </p:nvPr>
        </p:nvSpPr>
        <p:spPr>
          <a:xfrm>
            <a:off x="515938" y="5777230"/>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7" name="Text Placeholder 7"/>
          <p:cNvSpPr>
            <a:spLocks noGrp="1"/>
          </p:cNvSpPr>
          <p:nvPr>
            <p:ph type="body" sz="quarter" idx="16"/>
          </p:nvPr>
        </p:nvSpPr>
        <p:spPr>
          <a:xfrm>
            <a:off x="3395663" y="577723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9" name="Text Placeholder 7"/>
          <p:cNvSpPr>
            <a:spLocks noGrp="1"/>
          </p:cNvSpPr>
          <p:nvPr>
            <p:ph type="body" sz="quarter" idx="18"/>
          </p:nvPr>
        </p:nvSpPr>
        <p:spPr>
          <a:xfrm>
            <a:off x="6275389" y="577723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0" name="Picture Placeholder 8"/>
          <p:cNvSpPr>
            <a:spLocks noGrp="1"/>
          </p:cNvSpPr>
          <p:nvPr>
            <p:ph type="pic" sz="quarter" idx="24"/>
          </p:nvPr>
        </p:nvSpPr>
        <p:spPr>
          <a:xfrm>
            <a:off x="514350" y="1628773"/>
            <a:ext cx="2520950" cy="3957811"/>
          </a:xfrm>
          <a:solidFill>
            <a:schemeClr val="bg2"/>
          </a:solidFill>
        </p:spPr>
        <p:txBody>
          <a:bodyPr/>
          <a:lstStyle/>
          <a:p>
            <a:endParaRPr lang="en-US"/>
          </a:p>
        </p:txBody>
      </p:sp>
      <p:sp>
        <p:nvSpPr>
          <p:cNvPr id="24" name="Picture Placeholder 8"/>
          <p:cNvSpPr>
            <a:spLocks noGrp="1"/>
          </p:cNvSpPr>
          <p:nvPr>
            <p:ph type="pic" sz="quarter" idx="25"/>
          </p:nvPr>
        </p:nvSpPr>
        <p:spPr>
          <a:xfrm>
            <a:off x="3395663" y="1628773"/>
            <a:ext cx="2520950" cy="3957811"/>
          </a:xfrm>
          <a:solidFill>
            <a:schemeClr val="bg2"/>
          </a:solidFill>
        </p:spPr>
        <p:txBody>
          <a:bodyPr/>
          <a:lstStyle/>
          <a:p>
            <a:endParaRPr lang="en-US"/>
          </a:p>
        </p:txBody>
      </p:sp>
      <p:sp>
        <p:nvSpPr>
          <p:cNvPr id="25" name="Picture Placeholder 8"/>
          <p:cNvSpPr>
            <a:spLocks noGrp="1"/>
          </p:cNvSpPr>
          <p:nvPr>
            <p:ph type="pic" sz="quarter" idx="26"/>
          </p:nvPr>
        </p:nvSpPr>
        <p:spPr>
          <a:xfrm>
            <a:off x="6275388" y="1628773"/>
            <a:ext cx="2520950" cy="3957811"/>
          </a:xfrm>
          <a:solidFill>
            <a:schemeClr val="bg2"/>
          </a:solidFill>
        </p:spPr>
        <p:txBody>
          <a:bodyPr/>
          <a:lstStyle/>
          <a:p>
            <a:endParaRPr lang="en-US"/>
          </a:p>
        </p:txBody>
      </p:sp>
      <p:sp>
        <p:nvSpPr>
          <p:cNvPr id="26" name="Picture Placeholder 8"/>
          <p:cNvSpPr>
            <a:spLocks noGrp="1"/>
          </p:cNvSpPr>
          <p:nvPr>
            <p:ph type="pic" sz="quarter" idx="27"/>
          </p:nvPr>
        </p:nvSpPr>
        <p:spPr>
          <a:xfrm>
            <a:off x="9156700" y="1628773"/>
            <a:ext cx="2520950" cy="3957811"/>
          </a:xfrm>
          <a:solidFill>
            <a:schemeClr val="bg2"/>
          </a:solidFill>
        </p:spPr>
        <p:txBody>
          <a:bodyPr/>
          <a:lstStyle/>
          <a:p>
            <a:endParaRPr lang="en-US"/>
          </a:p>
        </p:txBody>
      </p:sp>
      <p:sp>
        <p:nvSpPr>
          <p:cNvPr id="27" name="Text Placeholder 7"/>
          <p:cNvSpPr>
            <a:spLocks noGrp="1"/>
          </p:cNvSpPr>
          <p:nvPr>
            <p:ph type="body" sz="quarter" idx="28"/>
          </p:nvPr>
        </p:nvSpPr>
        <p:spPr>
          <a:xfrm>
            <a:off x="9156700" y="5777230"/>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0542007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7.Title_With_Five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15" name="Text Placeholder 7"/>
          <p:cNvSpPr>
            <a:spLocks noGrp="1"/>
          </p:cNvSpPr>
          <p:nvPr>
            <p:ph type="body" sz="quarter" idx="14"/>
          </p:nvPr>
        </p:nvSpPr>
        <p:spPr>
          <a:xfrm>
            <a:off x="334963"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0" name="Picture Placeholder 8"/>
          <p:cNvSpPr>
            <a:spLocks noGrp="1"/>
          </p:cNvSpPr>
          <p:nvPr>
            <p:ph type="pic" sz="quarter" idx="24"/>
          </p:nvPr>
        </p:nvSpPr>
        <p:spPr>
          <a:xfrm>
            <a:off x="334963" y="1629482"/>
            <a:ext cx="2160587" cy="3957811"/>
          </a:xfrm>
          <a:solidFill>
            <a:schemeClr val="bg2"/>
          </a:solidFill>
        </p:spPr>
        <p:txBody>
          <a:bodyPr/>
          <a:lstStyle/>
          <a:p>
            <a:endParaRPr lang="en-US"/>
          </a:p>
        </p:txBody>
      </p:sp>
      <p:sp>
        <p:nvSpPr>
          <p:cNvPr id="31" name="Text Placeholder 7"/>
          <p:cNvSpPr>
            <a:spLocks noGrp="1"/>
          </p:cNvSpPr>
          <p:nvPr>
            <p:ph type="body" sz="quarter" idx="25"/>
          </p:nvPr>
        </p:nvSpPr>
        <p:spPr>
          <a:xfrm>
            <a:off x="2674938"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2" name="Picture Placeholder 8"/>
          <p:cNvSpPr>
            <a:spLocks noGrp="1"/>
          </p:cNvSpPr>
          <p:nvPr>
            <p:ph type="pic" sz="quarter" idx="26"/>
          </p:nvPr>
        </p:nvSpPr>
        <p:spPr>
          <a:xfrm>
            <a:off x="2675975" y="1629482"/>
            <a:ext cx="2160587" cy="3957811"/>
          </a:xfrm>
          <a:solidFill>
            <a:schemeClr val="bg2"/>
          </a:solidFill>
        </p:spPr>
        <p:txBody>
          <a:bodyPr/>
          <a:lstStyle/>
          <a:p>
            <a:endParaRPr lang="en-US"/>
          </a:p>
        </p:txBody>
      </p:sp>
      <p:sp>
        <p:nvSpPr>
          <p:cNvPr id="33" name="Text Placeholder 7"/>
          <p:cNvSpPr>
            <a:spLocks noGrp="1"/>
          </p:cNvSpPr>
          <p:nvPr>
            <p:ph type="body" sz="quarter" idx="27"/>
          </p:nvPr>
        </p:nvSpPr>
        <p:spPr>
          <a:xfrm>
            <a:off x="5014913"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4" name="Picture Placeholder 8"/>
          <p:cNvSpPr>
            <a:spLocks noGrp="1"/>
          </p:cNvSpPr>
          <p:nvPr>
            <p:ph type="pic" sz="quarter" idx="28"/>
          </p:nvPr>
        </p:nvSpPr>
        <p:spPr>
          <a:xfrm>
            <a:off x="5016987" y="1629482"/>
            <a:ext cx="2160587" cy="3957811"/>
          </a:xfrm>
          <a:solidFill>
            <a:schemeClr val="bg2"/>
          </a:solidFill>
        </p:spPr>
        <p:txBody>
          <a:bodyPr/>
          <a:lstStyle/>
          <a:p>
            <a:endParaRPr lang="en-US"/>
          </a:p>
        </p:txBody>
      </p:sp>
      <p:sp>
        <p:nvSpPr>
          <p:cNvPr id="35" name="Text Placeholder 7"/>
          <p:cNvSpPr>
            <a:spLocks noGrp="1"/>
          </p:cNvSpPr>
          <p:nvPr>
            <p:ph type="body" sz="quarter" idx="29"/>
          </p:nvPr>
        </p:nvSpPr>
        <p:spPr>
          <a:xfrm>
            <a:off x="9699012"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6" name="Picture Placeholder 8"/>
          <p:cNvSpPr>
            <a:spLocks noGrp="1"/>
          </p:cNvSpPr>
          <p:nvPr>
            <p:ph type="pic" sz="quarter" idx="30"/>
          </p:nvPr>
        </p:nvSpPr>
        <p:spPr>
          <a:xfrm>
            <a:off x="9699012" y="1629482"/>
            <a:ext cx="2160587" cy="3957811"/>
          </a:xfrm>
          <a:solidFill>
            <a:schemeClr val="bg2"/>
          </a:solidFill>
        </p:spPr>
        <p:txBody>
          <a:bodyPr/>
          <a:lstStyle/>
          <a:p>
            <a:endParaRPr lang="en-US"/>
          </a:p>
        </p:txBody>
      </p:sp>
      <p:sp>
        <p:nvSpPr>
          <p:cNvPr id="37" name="Text Placeholder 7"/>
          <p:cNvSpPr>
            <a:spLocks noGrp="1"/>
          </p:cNvSpPr>
          <p:nvPr>
            <p:ph type="body" sz="quarter" idx="31"/>
          </p:nvPr>
        </p:nvSpPr>
        <p:spPr>
          <a:xfrm>
            <a:off x="7358244"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8" name="Picture Placeholder 8"/>
          <p:cNvSpPr>
            <a:spLocks noGrp="1"/>
          </p:cNvSpPr>
          <p:nvPr>
            <p:ph type="pic" sz="quarter" idx="32"/>
          </p:nvPr>
        </p:nvSpPr>
        <p:spPr>
          <a:xfrm>
            <a:off x="7357999" y="1629482"/>
            <a:ext cx="2160587" cy="3957811"/>
          </a:xfrm>
          <a:solidFill>
            <a:schemeClr val="bg2"/>
          </a:solidFill>
        </p:spPr>
        <p:txBody>
          <a:bodyPr/>
          <a:lstStyle/>
          <a:p>
            <a:endParaRPr lang="en-US"/>
          </a:p>
        </p:txBody>
      </p:sp>
    </p:spTree>
    <p:extLst>
      <p:ext uri="{BB962C8B-B14F-4D97-AF65-F5344CB8AC3E}">
        <p14:creationId xmlns:p14="http://schemas.microsoft.com/office/powerpoint/2010/main" val="5086704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8.Title_With_Eight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12" name="Text Placeholder 7"/>
          <p:cNvSpPr>
            <a:spLocks noGrp="1"/>
          </p:cNvSpPr>
          <p:nvPr>
            <p:ph type="body" sz="quarter" idx="29"/>
          </p:nvPr>
        </p:nvSpPr>
        <p:spPr>
          <a:xfrm>
            <a:off x="515938" y="3445080"/>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3" name="Text Placeholder 7"/>
          <p:cNvSpPr>
            <a:spLocks noGrp="1"/>
          </p:cNvSpPr>
          <p:nvPr>
            <p:ph type="body" sz="quarter" idx="30"/>
          </p:nvPr>
        </p:nvSpPr>
        <p:spPr>
          <a:xfrm>
            <a:off x="3395663" y="344508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4" name="Text Placeholder 7"/>
          <p:cNvSpPr>
            <a:spLocks noGrp="1"/>
          </p:cNvSpPr>
          <p:nvPr>
            <p:ph type="body" sz="quarter" idx="31"/>
          </p:nvPr>
        </p:nvSpPr>
        <p:spPr>
          <a:xfrm>
            <a:off x="6275389" y="344508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6" name="Picture Placeholder 8"/>
          <p:cNvSpPr>
            <a:spLocks noGrp="1"/>
          </p:cNvSpPr>
          <p:nvPr>
            <p:ph type="pic" sz="quarter" idx="32"/>
          </p:nvPr>
        </p:nvSpPr>
        <p:spPr>
          <a:xfrm>
            <a:off x="514350" y="1631780"/>
            <a:ext cx="2520950" cy="1617833"/>
          </a:xfrm>
          <a:solidFill>
            <a:schemeClr val="bg2"/>
          </a:solidFill>
        </p:spPr>
        <p:txBody>
          <a:bodyPr/>
          <a:lstStyle/>
          <a:p>
            <a:endParaRPr lang="en-US"/>
          </a:p>
        </p:txBody>
      </p:sp>
      <p:sp>
        <p:nvSpPr>
          <p:cNvPr id="18" name="Picture Placeholder 8"/>
          <p:cNvSpPr>
            <a:spLocks noGrp="1"/>
          </p:cNvSpPr>
          <p:nvPr>
            <p:ph type="pic" sz="quarter" idx="33"/>
          </p:nvPr>
        </p:nvSpPr>
        <p:spPr>
          <a:xfrm>
            <a:off x="3395663" y="1631780"/>
            <a:ext cx="2520950" cy="1617833"/>
          </a:xfrm>
          <a:solidFill>
            <a:schemeClr val="bg2"/>
          </a:solidFill>
        </p:spPr>
        <p:txBody>
          <a:bodyPr/>
          <a:lstStyle/>
          <a:p>
            <a:endParaRPr lang="en-US"/>
          </a:p>
        </p:txBody>
      </p:sp>
      <p:sp>
        <p:nvSpPr>
          <p:cNvPr id="21" name="Picture Placeholder 8"/>
          <p:cNvSpPr>
            <a:spLocks noGrp="1"/>
          </p:cNvSpPr>
          <p:nvPr>
            <p:ph type="pic" sz="quarter" idx="34"/>
          </p:nvPr>
        </p:nvSpPr>
        <p:spPr>
          <a:xfrm>
            <a:off x="6275388" y="1631780"/>
            <a:ext cx="2520950" cy="1617833"/>
          </a:xfrm>
          <a:solidFill>
            <a:schemeClr val="bg2"/>
          </a:solidFill>
        </p:spPr>
        <p:txBody>
          <a:bodyPr/>
          <a:lstStyle/>
          <a:p>
            <a:endParaRPr lang="en-US"/>
          </a:p>
        </p:txBody>
      </p:sp>
      <p:sp>
        <p:nvSpPr>
          <p:cNvPr id="22" name="Picture Placeholder 8"/>
          <p:cNvSpPr>
            <a:spLocks noGrp="1"/>
          </p:cNvSpPr>
          <p:nvPr>
            <p:ph type="pic" sz="quarter" idx="35"/>
          </p:nvPr>
        </p:nvSpPr>
        <p:spPr>
          <a:xfrm>
            <a:off x="9156700" y="1631780"/>
            <a:ext cx="2520950" cy="1617833"/>
          </a:xfrm>
          <a:solidFill>
            <a:schemeClr val="bg2"/>
          </a:solidFill>
        </p:spPr>
        <p:txBody>
          <a:bodyPr/>
          <a:lstStyle/>
          <a:p>
            <a:endParaRPr lang="en-US"/>
          </a:p>
        </p:txBody>
      </p:sp>
      <p:sp>
        <p:nvSpPr>
          <p:cNvPr id="23" name="Text Placeholder 7"/>
          <p:cNvSpPr>
            <a:spLocks noGrp="1"/>
          </p:cNvSpPr>
          <p:nvPr>
            <p:ph type="body" sz="quarter" idx="36"/>
          </p:nvPr>
        </p:nvSpPr>
        <p:spPr>
          <a:xfrm>
            <a:off x="9156700" y="3445080"/>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8" name="Text Placeholder 7"/>
          <p:cNvSpPr>
            <a:spLocks noGrp="1"/>
          </p:cNvSpPr>
          <p:nvPr>
            <p:ph type="body" sz="quarter" idx="37"/>
          </p:nvPr>
        </p:nvSpPr>
        <p:spPr>
          <a:xfrm>
            <a:off x="515938" y="5971338"/>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9" name="Text Placeholder 7"/>
          <p:cNvSpPr>
            <a:spLocks noGrp="1"/>
          </p:cNvSpPr>
          <p:nvPr>
            <p:ph type="body" sz="quarter" idx="38"/>
          </p:nvPr>
        </p:nvSpPr>
        <p:spPr>
          <a:xfrm>
            <a:off x="3395663" y="5971338"/>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0" name="Text Placeholder 7"/>
          <p:cNvSpPr>
            <a:spLocks noGrp="1"/>
          </p:cNvSpPr>
          <p:nvPr>
            <p:ph type="body" sz="quarter" idx="39"/>
          </p:nvPr>
        </p:nvSpPr>
        <p:spPr>
          <a:xfrm>
            <a:off x="6275389" y="5971338"/>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1" name="Picture Placeholder 8"/>
          <p:cNvSpPr>
            <a:spLocks noGrp="1"/>
          </p:cNvSpPr>
          <p:nvPr>
            <p:ph type="pic" sz="quarter" idx="40"/>
          </p:nvPr>
        </p:nvSpPr>
        <p:spPr>
          <a:xfrm>
            <a:off x="514350" y="4158038"/>
            <a:ext cx="2520950" cy="1617833"/>
          </a:xfrm>
          <a:solidFill>
            <a:schemeClr val="bg2"/>
          </a:solidFill>
        </p:spPr>
        <p:txBody>
          <a:bodyPr/>
          <a:lstStyle/>
          <a:p>
            <a:endParaRPr lang="en-US"/>
          </a:p>
        </p:txBody>
      </p:sp>
      <p:sp>
        <p:nvSpPr>
          <p:cNvPr id="32" name="Picture Placeholder 8"/>
          <p:cNvSpPr>
            <a:spLocks noGrp="1"/>
          </p:cNvSpPr>
          <p:nvPr>
            <p:ph type="pic" sz="quarter" idx="41"/>
          </p:nvPr>
        </p:nvSpPr>
        <p:spPr>
          <a:xfrm>
            <a:off x="3395663" y="4158038"/>
            <a:ext cx="2520950" cy="1617833"/>
          </a:xfrm>
          <a:solidFill>
            <a:schemeClr val="bg2"/>
          </a:solidFill>
        </p:spPr>
        <p:txBody>
          <a:bodyPr/>
          <a:lstStyle/>
          <a:p>
            <a:endParaRPr lang="en-US"/>
          </a:p>
        </p:txBody>
      </p:sp>
      <p:sp>
        <p:nvSpPr>
          <p:cNvPr id="33" name="Picture Placeholder 8"/>
          <p:cNvSpPr>
            <a:spLocks noGrp="1"/>
          </p:cNvSpPr>
          <p:nvPr>
            <p:ph type="pic" sz="quarter" idx="42"/>
          </p:nvPr>
        </p:nvSpPr>
        <p:spPr>
          <a:xfrm>
            <a:off x="6275388" y="4158038"/>
            <a:ext cx="2520950" cy="1617833"/>
          </a:xfrm>
          <a:solidFill>
            <a:schemeClr val="bg2"/>
          </a:solidFill>
        </p:spPr>
        <p:txBody>
          <a:bodyPr/>
          <a:lstStyle/>
          <a:p>
            <a:endParaRPr lang="en-US"/>
          </a:p>
        </p:txBody>
      </p:sp>
      <p:sp>
        <p:nvSpPr>
          <p:cNvPr id="34" name="Picture Placeholder 8"/>
          <p:cNvSpPr>
            <a:spLocks noGrp="1"/>
          </p:cNvSpPr>
          <p:nvPr>
            <p:ph type="pic" sz="quarter" idx="43"/>
          </p:nvPr>
        </p:nvSpPr>
        <p:spPr>
          <a:xfrm>
            <a:off x="9156700" y="4158038"/>
            <a:ext cx="2520950" cy="1617833"/>
          </a:xfrm>
          <a:solidFill>
            <a:schemeClr val="bg2"/>
          </a:solidFill>
        </p:spPr>
        <p:txBody>
          <a:bodyPr/>
          <a:lstStyle/>
          <a:p>
            <a:endParaRPr lang="en-US"/>
          </a:p>
        </p:txBody>
      </p:sp>
      <p:sp>
        <p:nvSpPr>
          <p:cNvPr id="35" name="Text Placeholder 7"/>
          <p:cNvSpPr>
            <a:spLocks noGrp="1"/>
          </p:cNvSpPr>
          <p:nvPr>
            <p:ph type="body" sz="quarter" idx="44"/>
          </p:nvPr>
        </p:nvSpPr>
        <p:spPr>
          <a:xfrm>
            <a:off x="9156700" y="5971338"/>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9302962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9.Title_With_Six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23" name="Text Placeholder 7"/>
          <p:cNvSpPr>
            <a:spLocks noGrp="1"/>
          </p:cNvSpPr>
          <p:nvPr>
            <p:ph type="body" sz="quarter" idx="36"/>
          </p:nvPr>
        </p:nvSpPr>
        <p:spPr>
          <a:xfrm>
            <a:off x="334963"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8" name="Picture Placeholder 8"/>
          <p:cNvSpPr>
            <a:spLocks noGrp="1"/>
          </p:cNvSpPr>
          <p:nvPr>
            <p:ph type="pic" sz="quarter" idx="40"/>
          </p:nvPr>
        </p:nvSpPr>
        <p:spPr>
          <a:xfrm>
            <a:off x="334963" y="1628775"/>
            <a:ext cx="3781426" cy="1620838"/>
          </a:xfrm>
          <a:solidFill>
            <a:schemeClr val="bg2"/>
          </a:solidFill>
        </p:spPr>
        <p:txBody>
          <a:bodyPr/>
          <a:lstStyle/>
          <a:p>
            <a:endParaRPr lang="en-US"/>
          </a:p>
        </p:txBody>
      </p:sp>
      <p:sp>
        <p:nvSpPr>
          <p:cNvPr id="40" name="Text Placeholder 7"/>
          <p:cNvSpPr>
            <a:spLocks noGrp="1"/>
          </p:cNvSpPr>
          <p:nvPr>
            <p:ph type="body" sz="quarter" idx="41"/>
          </p:nvPr>
        </p:nvSpPr>
        <p:spPr>
          <a:xfrm>
            <a:off x="334963"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1" name="Picture Placeholder 8"/>
          <p:cNvSpPr>
            <a:spLocks noGrp="1"/>
          </p:cNvSpPr>
          <p:nvPr>
            <p:ph type="pic" sz="quarter" idx="42"/>
          </p:nvPr>
        </p:nvSpPr>
        <p:spPr>
          <a:xfrm>
            <a:off x="334963" y="3789363"/>
            <a:ext cx="3781426" cy="1620838"/>
          </a:xfrm>
          <a:solidFill>
            <a:schemeClr val="bg2"/>
          </a:solidFill>
        </p:spPr>
        <p:txBody>
          <a:bodyPr/>
          <a:lstStyle/>
          <a:p>
            <a:endParaRPr lang="en-US"/>
          </a:p>
        </p:txBody>
      </p:sp>
      <p:sp>
        <p:nvSpPr>
          <p:cNvPr id="42" name="Text Placeholder 7"/>
          <p:cNvSpPr>
            <a:spLocks noGrp="1"/>
          </p:cNvSpPr>
          <p:nvPr>
            <p:ph type="body" sz="quarter" idx="43"/>
          </p:nvPr>
        </p:nvSpPr>
        <p:spPr>
          <a:xfrm>
            <a:off x="8075611"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3" name="Picture Placeholder 8"/>
          <p:cNvSpPr>
            <a:spLocks noGrp="1"/>
          </p:cNvSpPr>
          <p:nvPr>
            <p:ph type="pic" sz="quarter" idx="44"/>
          </p:nvPr>
        </p:nvSpPr>
        <p:spPr>
          <a:xfrm>
            <a:off x="8075611" y="1628775"/>
            <a:ext cx="3781426" cy="1620838"/>
          </a:xfrm>
          <a:solidFill>
            <a:schemeClr val="bg2"/>
          </a:solidFill>
        </p:spPr>
        <p:txBody>
          <a:bodyPr/>
          <a:lstStyle/>
          <a:p>
            <a:endParaRPr lang="en-US"/>
          </a:p>
        </p:txBody>
      </p:sp>
      <p:sp>
        <p:nvSpPr>
          <p:cNvPr id="44" name="Text Placeholder 7"/>
          <p:cNvSpPr>
            <a:spLocks noGrp="1"/>
          </p:cNvSpPr>
          <p:nvPr>
            <p:ph type="body" sz="quarter" idx="45"/>
          </p:nvPr>
        </p:nvSpPr>
        <p:spPr>
          <a:xfrm>
            <a:off x="8075611"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5" name="Picture Placeholder 8"/>
          <p:cNvSpPr>
            <a:spLocks noGrp="1"/>
          </p:cNvSpPr>
          <p:nvPr>
            <p:ph type="pic" sz="quarter" idx="46"/>
          </p:nvPr>
        </p:nvSpPr>
        <p:spPr>
          <a:xfrm>
            <a:off x="8075611" y="3789363"/>
            <a:ext cx="3781426" cy="1620838"/>
          </a:xfrm>
          <a:solidFill>
            <a:schemeClr val="bg2"/>
          </a:solidFill>
        </p:spPr>
        <p:txBody>
          <a:bodyPr/>
          <a:lstStyle/>
          <a:p>
            <a:endParaRPr lang="en-US"/>
          </a:p>
        </p:txBody>
      </p:sp>
      <p:sp>
        <p:nvSpPr>
          <p:cNvPr id="46" name="Text Placeholder 7"/>
          <p:cNvSpPr>
            <a:spLocks noGrp="1"/>
          </p:cNvSpPr>
          <p:nvPr>
            <p:ph type="body" sz="quarter" idx="47"/>
          </p:nvPr>
        </p:nvSpPr>
        <p:spPr>
          <a:xfrm>
            <a:off x="4205284"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7" name="Picture Placeholder 8"/>
          <p:cNvSpPr>
            <a:spLocks noGrp="1"/>
          </p:cNvSpPr>
          <p:nvPr>
            <p:ph type="pic" sz="quarter" idx="48"/>
          </p:nvPr>
        </p:nvSpPr>
        <p:spPr>
          <a:xfrm>
            <a:off x="4205287" y="1628775"/>
            <a:ext cx="3781426" cy="1620838"/>
          </a:xfrm>
          <a:solidFill>
            <a:schemeClr val="bg2"/>
          </a:solidFill>
        </p:spPr>
        <p:txBody>
          <a:bodyPr/>
          <a:lstStyle/>
          <a:p>
            <a:endParaRPr lang="en-US"/>
          </a:p>
        </p:txBody>
      </p:sp>
      <p:sp>
        <p:nvSpPr>
          <p:cNvPr id="48" name="Text Placeholder 7"/>
          <p:cNvSpPr>
            <a:spLocks noGrp="1"/>
          </p:cNvSpPr>
          <p:nvPr>
            <p:ph type="body" sz="quarter" idx="49"/>
          </p:nvPr>
        </p:nvSpPr>
        <p:spPr>
          <a:xfrm>
            <a:off x="4205284"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9" name="Picture Placeholder 8"/>
          <p:cNvSpPr>
            <a:spLocks noGrp="1"/>
          </p:cNvSpPr>
          <p:nvPr>
            <p:ph type="pic" sz="quarter" idx="50"/>
          </p:nvPr>
        </p:nvSpPr>
        <p:spPr>
          <a:xfrm>
            <a:off x="4205287" y="3789363"/>
            <a:ext cx="3781426" cy="1620838"/>
          </a:xfrm>
          <a:solidFill>
            <a:schemeClr val="bg2"/>
          </a:solidFill>
        </p:spPr>
        <p:txBody>
          <a:bodyPr/>
          <a:lstStyle/>
          <a:p>
            <a:endParaRPr lang="en-US"/>
          </a:p>
        </p:txBody>
      </p:sp>
    </p:spTree>
    <p:extLst>
      <p:ext uri="{BB962C8B-B14F-4D97-AF65-F5344CB8AC3E}">
        <p14:creationId xmlns:p14="http://schemas.microsoft.com/office/powerpoint/2010/main" val="1136427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Standard_Title_and_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 name="Table Placeholder 3"/>
          <p:cNvSpPr>
            <a:spLocks noGrp="1"/>
          </p:cNvSpPr>
          <p:nvPr>
            <p:ph type="tbl" sz="quarter" idx="14"/>
          </p:nvPr>
        </p:nvSpPr>
        <p:spPr>
          <a:xfrm>
            <a:off x="695325" y="1628775"/>
            <a:ext cx="10980738" cy="4321175"/>
          </a:xfrm>
        </p:spPr>
        <p:txBody>
          <a:bodyPr/>
          <a:lstStyle/>
          <a:p>
            <a:endParaRPr lang="en-US"/>
          </a:p>
        </p:txBody>
      </p:sp>
    </p:spTree>
    <p:extLst>
      <p:ext uri="{BB962C8B-B14F-4D97-AF65-F5344CB8AC3E}">
        <p14:creationId xmlns:p14="http://schemas.microsoft.com/office/powerpoint/2010/main" val="9843547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0.Title_With_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6" name="Slide Number Placeholder 5"/>
          <p:cNvSpPr>
            <a:spLocks noGrp="1"/>
          </p:cNvSpPr>
          <p:nvPr>
            <p:ph type="sldNum" sz="quarter" idx="12"/>
          </p:nvPr>
        </p:nvSpPr>
        <p:spPr>
          <a:xfrm>
            <a:off x="695325" y="6160675"/>
            <a:ext cx="10801350" cy="360363"/>
          </a:xfrm>
          <a:prstGeom prst="rect">
            <a:avLst/>
          </a:prstGeom>
        </p:spPr>
        <p:txBody>
          <a:bodyPr/>
          <a:lstStyle/>
          <a:p>
            <a:fld id="{5B8E0428-9580-9F48-BD8B-8376B6F02898}" type="slidenum">
              <a:rPr lang="en-US" smtClean="0"/>
              <a:t>‹#›</a:t>
            </a:fld>
            <a:endParaRPr lang="en-US"/>
          </a:p>
        </p:txBody>
      </p:sp>
      <p:sp>
        <p:nvSpPr>
          <p:cNvPr id="8" name="Picture Placeholder 8"/>
          <p:cNvSpPr>
            <a:spLocks noGrp="1"/>
          </p:cNvSpPr>
          <p:nvPr>
            <p:ph type="pic" sz="quarter" idx="13"/>
          </p:nvPr>
        </p:nvSpPr>
        <p:spPr>
          <a:xfrm>
            <a:off x="155575" y="1628774"/>
            <a:ext cx="11880849" cy="5040313"/>
          </a:xfrm>
          <a:solidFill>
            <a:schemeClr val="bg2"/>
          </a:solidFill>
        </p:spPr>
        <p:txBody>
          <a:bodyPr/>
          <a:lstStyle/>
          <a:p>
            <a:endParaRPr lang="en-US"/>
          </a:p>
        </p:txBody>
      </p:sp>
    </p:spTree>
    <p:extLst>
      <p:ext uri="{BB962C8B-B14F-4D97-AF65-F5344CB8AC3E}">
        <p14:creationId xmlns:p14="http://schemas.microsoft.com/office/powerpoint/2010/main" val="10806257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1.Image_With_Title_Below">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5229225"/>
          </a:xfrm>
          <a:solidFill>
            <a:schemeClr val="bg2"/>
          </a:solidFill>
        </p:spPr>
        <p:txBody>
          <a:bodyPr/>
          <a:lstStyle/>
          <a:p>
            <a:endParaRPr lang="en-US"/>
          </a:p>
        </p:txBody>
      </p:sp>
      <p:sp>
        <p:nvSpPr>
          <p:cNvPr id="2" name="Title 1"/>
          <p:cNvSpPr>
            <a:spLocks noGrp="1"/>
          </p:cNvSpPr>
          <p:nvPr>
            <p:ph type="title" hasCustomPrompt="1"/>
          </p:nvPr>
        </p:nvSpPr>
        <p:spPr>
          <a:xfrm>
            <a:off x="695325" y="5666004"/>
            <a:ext cx="10801350" cy="1008594"/>
          </a:xfrm>
        </p:spPr>
        <p:txBody>
          <a:bodyPr/>
          <a:lstStyle/>
          <a:p>
            <a:r>
              <a:rPr lang="en-US"/>
              <a:t>CLICK TO EDIT MASTER TITLE STYLE</a:t>
            </a:r>
          </a:p>
        </p:txBody>
      </p:sp>
    </p:spTree>
    <p:extLst>
      <p:ext uri="{BB962C8B-B14F-4D97-AF65-F5344CB8AC3E}">
        <p14:creationId xmlns:p14="http://schemas.microsoft.com/office/powerpoint/2010/main" val="7253244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2.Full_Screen_Image">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6858000"/>
          </a:xfrm>
          <a:solidFill>
            <a:schemeClr val="bg2"/>
          </a:solidFill>
        </p:spPr>
        <p:txBody>
          <a:bodyPr/>
          <a:lstStyle/>
          <a:p>
            <a:endParaRPr lang="en-US"/>
          </a:p>
        </p:txBody>
      </p:sp>
    </p:spTree>
    <p:extLst>
      <p:ext uri="{BB962C8B-B14F-4D97-AF65-F5344CB8AC3E}">
        <p14:creationId xmlns:p14="http://schemas.microsoft.com/office/powerpoint/2010/main" val="11711310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3.Full_Screen_Video">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6858000"/>
          </a:xfrm>
          <a:solidFill>
            <a:schemeClr val="bg2">
              <a:lumMod val="75000"/>
            </a:schemeClr>
          </a:solidFill>
        </p:spPr>
        <p:txBody>
          <a:bodyPr/>
          <a:lstStyle/>
          <a:p>
            <a:endParaRPr lang="en-US"/>
          </a:p>
        </p:txBody>
      </p:sp>
    </p:spTree>
    <p:extLst>
      <p:ext uri="{BB962C8B-B14F-4D97-AF65-F5344CB8AC3E}">
        <p14:creationId xmlns:p14="http://schemas.microsoft.com/office/powerpoint/2010/main" val="9353420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2.Title_Slide_Revers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a:t>CLICK TO EDIT MASTER TITLE STYLE</a:t>
            </a:r>
          </a:p>
        </p:txBody>
      </p:sp>
      <p:pic>
        <p:nvPicPr>
          <p:cNvPr id="6" name="Picture 5"/>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392015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2.Title_Slide_Revers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a:t>CLICK TO EDIT MASTER TITLE STYLE</a:t>
            </a:r>
          </a:p>
        </p:txBody>
      </p:sp>
      <p:pic>
        <p:nvPicPr>
          <p:cNvPr id="6" name="Picture 5"/>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15631238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2.Title_Slide_Reverse">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a:t>CLICK TO EDIT MASTER TITLE STYLE</a:t>
            </a:r>
          </a:p>
        </p:txBody>
      </p:sp>
      <p:pic>
        <p:nvPicPr>
          <p:cNvPr id="6" name="Picture 5"/>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1081519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2.Title_Slide_Revers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a:t>CLICK TO EDIT MASTER TITLE STYLE</a:t>
            </a:r>
          </a:p>
        </p:txBody>
      </p:sp>
      <p:pic>
        <p:nvPicPr>
          <p:cNvPr id="6" name="Picture 5"/>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20895106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2.Title_Slide_Revers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a:t>CLICK TO EDIT MASTER TITLE STYLE</a:t>
            </a:r>
          </a:p>
        </p:txBody>
      </p:sp>
      <p:pic>
        <p:nvPicPr>
          <p:cNvPr id="6" name="Picture 5"/>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16503278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2.Title_Slide_Reverse">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a:t>CLICK TO EDIT MASTER TITLE STYLE</a:t>
            </a:r>
          </a:p>
        </p:txBody>
      </p:sp>
      <p:pic>
        <p:nvPicPr>
          <p:cNvPr id="6" name="Picture 5"/>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1009715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Title_With_Two_Char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hart Placeholder 4"/>
          <p:cNvSpPr>
            <a:spLocks noGrp="1"/>
          </p:cNvSpPr>
          <p:nvPr>
            <p:ph type="chart" sz="quarter" idx="14"/>
          </p:nvPr>
        </p:nvSpPr>
        <p:spPr>
          <a:xfrm>
            <a:off x="695325" y="1628775"/>
            <a:ext cx="5221288" cy="4319588"/>
          </a:xfrm>
        </p:spPr>
        <p:txBody>
          <a:bodyPr/>
          <a:lstStyle/>
          <a:p>
            <a:endParaRPr lang="en-US"/>
          </a:p>
        </p:txBody>
      </p:sp>
      <p:sp>
        <p:nvSpPr>
          <p:cNvPr id="7" name="Chart Placeholder 4"/>
          <p:cNvSpPr>
            <a:spLocks noGrp="1"/>
          </p:cNvSpPr>
          <p:nvPr>
            <p:ph type="chart" sz="quarter" idx="15"/>
          </p:nvPr>
        </p:nvSpPr>
        <p:spPr>
          <a:xfrm>
            <a:off x="6275388" y="1628775"/>
            <a:ext cx="5221288" cy="4319588"/>
          </a:xfrm>
        </p:spPr>
        <p:txBody>
          <a:bodyPr/>
          <a:lstStyle/>
          <a:p>
            <a:endParaRPr lang="en-US"/>
          </a:p>
        </p:txBody>
      </p:sp>
    </p:spTree>
    <p:extLst>
      <p:ext uri="{BB962C8B-B14F-4D97-AF65-F5344CB8AC3E}">
        <p14:creationId xmlns:p14="http://schemas.microsoft.com/office/powerpoint/2010/main" val="11215588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1.Standard_Title_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1637484"/>
            <a:ext cx="10801350" cy="1889501"/>
          </a:xfrm>
        </p:spPr>
        <p:txBody>
          <a:bodyPr anchor="b" anchorCtr="0">
            <a:normAutofit/>
          </a:bodyPr>
          <a:lstStyle>
            <a:lvl1pPr algn="ctr">
              <a:defRPr sz="3600" b="1"/>
            </a:lvl1pPr>
          </a:lstStyle>
          <a:p>
            <a:r>
              <a:rPr lang="en-US"/>
              <a:t>CLICK TO EDIT MASTER TITLE STYLE</a:t>
            </a:r>
          </a:p>
        </p:txBody>
      </p:sp>
      <p:sp>
        <p:nvSpPr>
          <p:cNvPr id="3" name="Subtitle 2"/>
          <p:cNvSpPr>
            <a:spLocks noGrp="1"/>
          </p:cNvSpPr>
          <p:nvPr>
            <p:ph type="subTitle" idx="1"/>
          </p:nvPr>
        </p:nvSpPr>
        <p:spPr>
          <a:xfrm>
            <a:off x="695325" y="3889512"/>
            <a:ext cx="10801349" cy="979351"/>
          </a:xfrm>
        </p:spPr>
        <p:txBody>
          <a:bodyPr anchor="t" anchorCtr="0">
            <a:noAutofit/>
          </a:bodyPr>
          <a:lstStyle>
            <a:lvl1pPr marL="0" indent="0" algn="ctr">
              <a:buNone/>
              <a:defRPr sz="2400" spc="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22470354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1.Standard_Title_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solidFill>
            <a:schemeClr val="bg1">
              <a:lumMod val="50000"/>
            </a:schemeClr>
          </a:solidFill>
          <a:ln>
            <a:noFill/>
          </a:ln>
        </p:spPr>
        <p:txBody>
          <a:bodyPr/>
          <a:lstStyle/>
          <a:p>
            <a:endParaRPr lang="en-US"/>
          </a:p>
        </p:txBody>
      </p:sp>
      <p:sp>
        <p:nvSpPr>
          <p:cNvPr id="2" name="Title 1"/>
          <p:cNvSpPr>
            <a:spLocks noGrp="1"/>
          </p:cNvSpPr>
          <p:nvPr>
            <p:ph type="ctrTitle" hasCustomPrompt="1"/>
          </p:nvPr>
        </p:nvSpPr>
        <p:spPr>
          <a:xfrm>
            <a:off x="695325" y="1637484"/>
            <a:ext cx="10801350" cy="1889501"/>
          </a:xfrm>
        </p:spPr>
        <p:txBody>
          <a:bodyPr anchor="b" anchorCtr="0">
            <a:normAutofit/>
          </a:bodyPr>
          <a:lstStyle>
            <a:lvl1pPr algn="ctr">
              <a:defRPr sz="3600" b="1" spc="0">
                <a:solidFill>
                  <a:schemeClr val="bg1"/>
                </a:solidFill>
              </a:defRPr>
            </a:lvl1pPr>
          </a:lstStyle>
          <a:p>
            <a:r>
              <a:rPr lang="en-US"/>
              <a:t>CLICK TO EDIT MASTER TITLE STYLE</a:t>
            </a:r>
          </a:p>
        </p:txBody>
      </p:sp>
      <p:sp>
        <p:nvSpPr>
          <p:cNvPr id="3" name="Subtitle 2"/>
          <p:cNvSpPr>
            <a:spLocks noGrp="1"/>
          </p:cNvSpPr>
          <p:nvPr>
            <p:ph type="subTitle" idx="1"/>
          </p:nvPr>
        </p:nvSpPr>
        <p:spPr>
          <a:xfrm>
            <a:off x="695325" y="3889512"/>
            <a:ext cx="10801349" cy="979351"/>
          </a:xfrm>
        </p:spPr>
        <p:txBody>
          <a:bodyPr anchor="t" anchorCtr="0">
            <a:noAutofit/>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8533" y="550485"/>
            <a:ext cx="1858009" cy="717928"/>
          </a:xfrm>
          <a:prstGeom prst="rect">
            <a:avLst/>
          </a:prstGeom>
        </p:spPr>
      </p:pic>
    </p:spTree>
    <p:extLst>
      <p:ext uri="{BB962C8B-B14F-4D97-AF65-F5344CB8AC3E}">
        <p14:creationId xmlns:p14="http://schemas.microsoft.com/office/powerpoint/2010/main" val="37399001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1.Standard_Title_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solidFill>
            <a:schemeClr val="bg1">
              <a:lumMod val="50000"/>
            </a:schemeClr>
          </a:solidFill>
          <a:ln>
            <a:noFill/>
          </a:ln>
        </p:spPr>
        <p:txBody>
          <a:bodyPr/>
          <a:lstStyle/>
          <a:p>
            <a:endParaRPr lang="en-US"/>
          </a:p>
        </p:txBody>
      </p:sp>
      <p:sp>
        <p:nvSpPr>
          <p:cNvPr id="2" name="Title 1"/>
          <p:cNvSpPr>
            <a:spLocks noGrp="1"/>
          </p:cNvSpPr>
          <p:nvPr>
            <p:ph type="ctrTitle" hasCustomPrompt="1"/>
          </p:nvPr>
        </p:nvSpPr>
        <p:spPr>
          <a:xfrm>
            <a:off x="695325" y="2495328"/>
            <a:ext cx="10801350" cy="1889501"/>
          </a:xfrm>
        </p:spPr>
        <p:txBody>
          <a:bodyPr anchor="ctr" anchorCtr="0">
            <a:normAutofit/>
          </a:bodyPr>
          <a:lstStyle>
            <a:lvl1pPr algn="ctr">
              <a:defRPr sz="4000" b="1" spc="0">
                <a:solidFill>
                  <a:schemeClr val="bg1"/>
                </a:solidFill>
              </a:defRPr>
            </a:lvl1pPr>
          </a:lstStyle>
          <a:p>
            <a:r>
              <a:rPr lang="en-US"/>
              <a:t>CLICK TO EDIT MASTER TITLE STYLE</a:t>
            </a:r>
          </a:p>
        </p:txBody>
      </p:sp>
      <p:sp>
        <p:nvSpPr>
          <p:cNvPr id="3" name="Subtitle 2"/>
          <p:cNvSpPr>
            <a:spLocks noGrp="1"/>
          </p:cNvSpPr>
          <p:nvPr>
            <p:ph type="subTitle" idx="1"/>
          </p:nvPr>
        </p:nvSpPr>
        <p:spPr>
          <a:xfrm>
            <a:off x="695325" y="3889512"/>
            <a:ext cx="10801349" cy="979351"/>
          </a:xfrm>
        </p:spPr>
        <p:txBody>
          <a:bodyPr anchor="t" anchorCtr="0">
            <a:noAutofit/>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6078517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Title_Slide_Revers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a:t>CLICK TO EDIT MASTER TITLE STYLE</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8533" y="550485"/>
            <a:ext cx="1858009" cy="717928"/>
          </a:xfrm>
          <a:prstGeom prst="rect">
            <a:avLst/>
          </a:prstGeom>
        </p:spPr>
      </p:pic>
    </p:spTree>
    <p:extLst>
      <p:ext uri="{BB962C8B-B14F-4D97-AF65-F5344CB8AC3E}">
        <p14:creationId xmlns:p14="http://schemas.microsoft.com/office/powerpoint/2010/main" val="11024968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Impact_Title_Slide_Revers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4216092"/>
            <a:ext cx="7561263" cy="1889501"/>
          </a:xfrm>
        </p:spPr>
        <p:txBody>
          <a:bodyPr anchor="b" anchorCtr="0">
            <a:noAutofit/>
          </a:bodyPr>
          <a:lstStyle>
            <a:lvl1pPr algn="l">
              <a:lnSpc>
                <a:spcPct val="79000"/>
              </a:lnSpc>
              <a:defRPr sz="6000" b="0" spc="600">
                <a:solidFill>
                  <a:schemeClr val="bg1"/>
                </a:solidFill>
              </a:defRPr>
            </a:lvl1pPr>
          </a:lstStyle>
          <a:p>
            <a:r>
              <a:rPr lang="en-US"/>
              <a:t>CLICK TO EDIT MASTER TITLE STYLE</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8533" y="550485"/>
            <a:ext cx="1858009" cy="717928"/>
          </a:xfrm>
          <a:prstGeom prst="rect">
            <a:avLst/>
          </a:prstGeom>
        </p:spPr>
      </p:pic>
    </p:spTree>
    <p:extLst>
      <p:ext uri="{BB962C8B-B14F-4D97-AF65-F5344CB8AC3E}">
        <p14:creationId xmlns:p14="http://schemas.microsoft.com/office/powerpoint/2010/main" val="4745496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Standard_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4241063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Standard_Title_and_Char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noFill/>
          <a:ln w="152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p>
            <a:r>
              <a:rPr lang="en-US"/>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hart Placeholder 4"/>
          <p:cNvSpPr>
            <a:spLocks noGrp="1"/>
          </p:cNvSpPr>
          <p:nvPr>
            <p:ph type="chart" sz="quarter" idx="14"/>
          </p:nvPr>
        </p:nvSpPr>
        <p:spPr>
          <a:xfrm>
            <a:off x="695325" y="1628775"/>
            <a:ext cx="10801350" cy="4319588"/>
          </a:xfrm>
        </p:spPr>
        <p:txBody>
          <a:bodyPr/>
          <a:lstStyle/>
          <a:p>
            <a:endParaRPr lang="en-US"/>
          </a:p>
        </p:txBody>
      </p:sp>
    </p:spTree>
    <p:extLst>
      <p:ext uri="{BB962C8B-B14F-4D97-AF65-F5344CB8AC3E}">
        <p14:creationId xmlns:p14="http://schemas.microsoft.com/office/powerpoint/2010/main" val="39786398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6.Standard_Title_and_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 name="Table Placeholder 3"/>
          <p:cNvSpPr>
            <a:spLocks noGrp="1"/>
          </p:cNvSpPr>
          <p:nvPr>
            <p:ph type="tbl" sz="quarter" idx="14"/>
          </p:nvPr>
        </p:nvSpPr>
        <p:spPr>
          <a:xfrm>
            <a:off x="695325" y="1628775"/>
            <a:ext cx="10980738" cy="4321175"/>
          </a:xfrm>
        </p:spPr>
        <p:txBody>
          <a:bodyPr/>
          <a:lstStyle/>
          <a:p>
            <a:endParaRPr lang="en-US"/>
          </a:p>
        </p:txBody>
      </p:sp>
    </p:spTree>
    <p:extLst>
      <p:ext uri="{BB962C8B-B14F-4D97-AF65-F5344CB8AC3E}">
        <p14:creationId xmlns:p14="http://schemas.microsoft.com/office/powerpoint/2010/main" val="10995435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7.Title_With_Two_Char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hart Placeholder 4"/>
          <p:cNvSpPr>
            <a:spLocks noGrp="1"/>
          </p:cNvSpPr>
          <p:nvPr>
            <p:ph type="chart" sz="quarter" idx="14"/>
          </p:nvPr>
        </p:nvSpPr>
        <p:spPr>
          <a:xfrm>
            <a:off x="695325" y="1628775"/>
            <a:ext cx="5221288" cy="4319588"/>
          </a:xfrm>
        </p:spPr>
        <p:txBody>
          <a:bodyPr/>
          <a:lstStyle/>
          <a:p>
            <a:endParaRPr lang="en-US"/>
          </a:p>
        </p:txBody>
      </p:sp>
      <p:sp>
        <p:nvSpPr>
          <p:cNvPr id="7" name="Chart Placeholder 4"/>
          <p:cNvSpPr>
            <a:spLocks noGrp="1"/>
          </p:cNvSpPr>
          <p:nvPr>
            <p:ph type="chart" sz="quarter" idx="15"/>
          </p:nvPr>
        </p:nvSpPr>
        <p:spPr>
          <a:xfrm>
            <a:off x="6275388" y="1628775"/>
            <a:ext cx="5221288" cy="4319588"/>
          </a:xfrm>
        </p:spPr>
        <p:txBody>
          <a:bodyPr/>
          <a:lstStyle/>
          <a:p>
            <a:endParaRPr lang="en-US"/>
          </a:p>
        </p:txBody>
      </p:sp>
    </p:spTree>
    <p:extLst>
      <p:ext uri="{BB962C8B-B14F-4D97-AF65-F5344CB8AC3E}">
        <p14:creationId xmlns:p14="http://schemas.microsoft.com/office/powerpoint/2010/main" val="30961594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8.JCDecaux_Log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0" y="2738783"/>
            <a:ext cx="3048000" cy="879556"/>
          </a:xfrm>
          <a:prstGeom prst="rect">
            <a:avLst/>
          </a:prstGeom>
        </p:spPr>
      </p:pic>
    </p:spTree>
    <p:extLst>
      <p:ext uri="{BB962C8B-B14F-4D97-AF65-F5344CB8AC3E}">
        <p14:creationId xmlns:p14="http://schemas.microsoft.com/office/powerpoint/2010/main" val="2164223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JCDecaux_Log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0" y="2738783"/>
            <a:ext cx="3048000" cy="879556"/>
          </a:xfrm>
          <a:prstGeom prst="rect">
            <a:avLst/>
          </a:prstGeom>
        </p:spPr>
      </p:pic>
    </p:spTree>
    <p:extLst>
      <p:ext uri="{BB962C8B-B14F-4D97-AF65-F5344CB8AC3E}">
        <p14:creationId xmlns:p14="http://schemas.microsoft.com/office/powerpoint/2010/main" val="12325775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9.Title_With_Two_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 name="Table Placeholder 3"/>
          <p:cNvSpPr>
            <a:spLocks noGrp="1"/>
          </p:cNvSpPr>
          <p:nvPr>
            <p:ph type="tbl" sz="quarter" idx="16"/>
          </p:nvPr>
        </p:nvSpPr>
        <p:spPr>
          <a:xfrm>
            <a:off x="695325" y="1628775"/>
            <a:ext cx="5400675" cy="4319588"/>
          </a:xfrm>
        </p:spPr>
        <p:txBody>
          <a:bodyPr/>
          <a:lstStyle/>
          <a:p>
            <a:endParaRPr lang="en-US"/>
          </a:p>
        </p:txBody>
      </p:sp>
      <p:sp>
        <p:nvSpPr>
          <p:cNvPr id="9" name="Table Placeholder 3"/>
          <p:cNvSpPr>
            <a:spLocks noGrp="1"/>
          </p:cNvSpPr>
          <p:nvPr>
            <p:ph type="tbl" sz="quarter" idx="17"/>
          </p:nvPr>
        </p:nvSpPr>
        <p:spPr>
          <a:xfrm>
            <a:off x="6275388" y="1630362"/>
            <a:ext cx="5400675" cy="4319588"/>
          </a:xfrm>
        </p:spPr>
        <p:txBody>
          <a:bodyPr/>
          <a:lstStyle/>
          <a:p>
            <a:endParaRPr lang="en-US"/>
          </a:p>
        </p:txBody>
      </p:sp>
    </p:spTree>
    <p:extLst>
      <p:ext uri="{BB962C8B-B14F-4D97-AF65-F5344CB8AC3E}">
        <p14:creationId xmlns:p14="http://schemas.microsoft.com/office/powerpoint/2010/main" val="18684876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0.Title_With_Two_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7" name="Content Placeholder 2"/>
          <p:cNvSpPr>
            <a:spLocks noGrp="1"/>
          </p:cNvSpPr>
          <p:nvPr>
            <p:ph idx="14"/>
          </p:nvPr>
        </p:nvSpPr>
        <p:spPr>
          <a:xfrm>
            <a:off x="6275388"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39380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1.Title_With_Three_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6" name="Content Placeholder 2"/>
          <p:cNvSpPr>
            <a:spLocks noGrp="1"/>
          </p:cNvSpPr>
          <p:nvPr>
            <p:ph idx="14"/>
          </p:nvPr>
        </p:nvSpPr>
        <p:spPr>
          <a:xfrm>
            <a:off x="4295776" y="1628775"/>
            <a:ext cx="3600450" cy="4679950"/>
          </a:xfrm>
        </p:spPr>
        <p:txBody>
          <a:bodyPr rIns="1800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5"/>
          </p:nvPr>
        </p:nvSpPr>
        <p:spPr>
          <a:xfrm>
            <a:off x="695324" y="1628775"/>
            <a:ext cx="3600452" cy="4679950"/>
          </a:xfrm>
        </p:spPr>
        <p:txBody>
          <a:bodyPr rIns="1800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6"/>
          </p:nvPr>
        </p:nvSpPr>
        <p:spPr>
          <a:xfrm>
            <a:off x="7896226" y="1628775"/>
            <a:ext cx="3600449" cy="4679950"/>
          </a:xfrm>
        </p:spPr>
        <p:txBody>
          <a:bodyPr r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09179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2.Top_Image_With_Two_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7" y="3429000"/>
            <a:ext cx="5400674" cy="28797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ontent Placeholder 2"/>
          <p:cNvSpPr>
            <a:spLocks noGrp="1"/>
          </p:cNvSpPr>
          <p:nvPr>
            <p:ph idx="14"/>
          </p:nvPr>
        </p:nvSpPr>
        <p:spPr>
          <a:xfrm>
            <a:off x="6456363" y="3429000"/>
            <a:ext cx="5040312" cy="28797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8"/>
          <p:cNvSpPr>
            <a:spLocks noGrp="1"/>
          </p:cNvSpPr>
          <p:nvPr>
            <p:ph type="pic" sz="quarter" idx="15"/>
          </p:nvPr>
        </p:nvSpPr>
        <p:spPr>
          <a:xfrm>
            <a:off x="0" y="1"/>
            <a:ext cx="12192000" cy="2889250"/>
          </a:xfrm>
          <a:solidFill>
            <a:schemeClr val="bg2"/>
          </a:solidFill>
        </p:spPr>
        <p:txBody>
          <a:bodyPr/>
          <a:lstStyle/>
          <a:p>
            <a:endParaRPr lang="en-US"/>
          </a:p>
        </p:txBody>
      </p:sp>
    </p:spTree>
    <p:extLst>
      <p:ext uri="{BB962C8B-B14F-4D97-AF65-F5344CB8AC3E}">
        <p14:creationId xmlns:p14="http://schemas.microsoft.com/office/powerpoint/2010/main" val="4914318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3.Title_With_Chart_And_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695326" y="5229225"/>
            <a:ext cx="10801349" cy="720724"/>
          </a:xfrm>
        </p:spPr>
        <p:txBody>
          <a:bodyPr>
            <a:noAutofit/>
          </a:bodyPr>
          <a:lstStyle/>
          <a:p>
            <a:pPr lvl="0"/>
            <a:r>
              <a:rPr lang="en-US"/>
              <a:t>Click to edit Master text styles</a:t>
            </a:r>
          </a:p>
          <a:p>
            <a:pPr lvl="1"/>
            <a:r>
              <a:rPr lang="en-US"/>
              <a:t>Second level</a:t>
            </a:r>
          </a:p>
        </p:txBody>
      </p:sp>
      <p:sp>
        <p:nvSpPr>
          <p:cNvPr id="5" name="Chart Placeholder 4"/>
          <p:cNvSpPr>
            <a:spLocks noGrp="1"/>
          </p:cNvSpPr>
          <p:nvPr>
            <p:ph type="chart" sz="quarter" idx="10"/>
          </p:nvPr>
        </p:nvSpPr>
        <p:spPr>
          <a:xfrm>
            <a:off x="695325" y="1628774"/>
            <a:ext cx="10801350" cy="3421064"/>
          </a:xfrm>
        </p:spPr>
        <p:txBody>
          <a:bodyPr/>
          <a:lstStyle/>
          <a:p>
            <a:endParaRPr lang="en-US"/>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5985681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4.Title_With_Chart_And_Text_Revers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695326" y="1628776"/>
            <a:ext cx="10801349" cy="1620836"/>
          </a:xfrm>
        </p:spPr>
        <p:txBody>
          <a:bodyPr>
            <a:noAutofit/>
          </a:bodyPr>
          <a:lstStyle/>
          <a:p>
            <a:pPr lvl="0"/>
            <a:r>
              <a:rPr lang="en-US"/>
              <a:t>Click to edit Master text styles</a:t>
            </a:r>
          </a:p>
          <a:p>
            <a:pPr lvl="1"/>
            <a:r>
              <a:rPr lang="en-US"/>
              <a:t>Second level</a:t>
            </a:r>
          </a:p>
          <a:p>
            <a:pPr lvl="2"/>
            <a:r>
              <a:rPr lang="en-US"/>
              <a:t>Third level</a:t>
            </a:r>
          </a:p>
        </p:txBody>
      </p:sp>
      <p:sp>
        <p:nvSpPr>
          <p:cNvPr id="5" name="Chart Placeholder 4"/>
          <p:cNvSpPr>
            <a:spLocks noGrp="1"/>
          </p:cNvSpPr>
          <p:nvPr>
            <p:ph type="chart" sz="quarter" idx="10"/>
          </p:nvPr>
        </p:nvSpPr>
        <p:spPr>
          <a:xfrm>
            <a:off x="695325" y="3429001"/>
            <a:ext cx="10801350" cy="2520950"/>
          </a:xfrm>
        </p:spPr>
        <p:txBody>
          <a:bodyPr/>
          <a:lstStyle/>
          <a:p>
            <a:endParaRPr lang="en-US"/>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8715683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5.Title_With_Text_And_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695326" y="1628776"/>
            <a:ext cx="10801349" cy="1620836"/>
          </a:xfrm>
        </p:spPr>
        <p:txBody>
          <a:bodyPr>
            <a:noAutofit/>
          </a:bodyPr>
          <a:lstStyle/>
          <a:p>
            <a:pPr lvl="0"/>
            <a:r>
              <a:rPr lang="en-US"/>
              <a:t>Click to edit Master text styles</a:t>
            </a:r>
          </a:p>
          <a:p>
            <a:pPr lvl="1"/>
            <a:r>
              <a:rPr lang="en-US"/>
              <a:t>Second level</a:t>
            </a:r>
          </a:p>
          <a:p>
            <a:pPr lvl="2"/>
            <a:r>
              <a:rPr lang="en-US"/>
              <a:t>Third level</a:t>
            </a:r>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6" name="Table Placeholder 5"/>
          <p:cNvSpPr>
            <a:spLocks noGrp="1"/>
          </p:cNvSpPr>
          <p:nvPr>
            <p:ph type="tbl" sz="quarter" idx="14"/>
          </p:nvPr>
        </p:nvSpPr>
        <p:spPr>
          <a:xfrm>
            <a:off x="695325" y="3429000"/>
            <a:ext cx="10801349" cy="2520949"/>
          </a:xfrm>
        </p:spPr>
        <p:txBody>
          <a:bodyPr/>
          <a:lstStyle/>
          <a:p>
            <a:endParaRPr lang="en-US"/>
          </a:p>
        </p:txBody>
      </p:sp>
    </p:spTree>
    <p:extLst>
      <p:ext uri="{BB962C8B-B14F-4D97-AF65-F5344CB8AC3E}">
        <p14:creationId xmlns:p14="http://schemas.microsoft.com/office/powerpoint/2010/main" val="25016529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6.Title_With_Text_And_Image_Below">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2889250"/>
            <a:ext cx="12191999" cy="3968750"/>
          </a:xfrm>
          <a:solidFill>
            <a:schemeClr val="bg2"/>
          </a:solidFill>
        </p:spPr>
        <p:txBody>
          <a:bodyPr/>
          <a:lstStyle/>
          <a:p>
            <a:endParaRPr lang="en-US"/>
          </a:p>
        </p:txBody>
      </p:sp>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695326" y="1628776"/>
            <a:ext cx="10801349" cy="1079499"/>
          </a:xfrm>
        </p:spPr>
        <p:txBody>
          <a:bodyPr>
            <a:no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230001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7.Block_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6" y="1994535"/>
            <a:ext cx="10801349" cy="2879725"/>
          </a:xfrm>
        </p:spPr>
        <p:txBody>
          <a:bodyPr anchor="ctr" anchorCtr="0">
            <a:noAutofit/>
          </a:bodyPr>
          <a:lstStyle>
            <a:lvl1pPr marL="0" indent="0" algn="l">
              <a:buNone/>
              <a:defRPr sz="2800"/>
            </a:lvl1pPr>
            <a:lvl2pPr marL="457200" indent="0" algn="l">
              <a:buNone/>
              <a:defRPr sz="2800"/>
            </a:lvl2pPr>
            <a:lvl3pPr marL="914400" indent="0" algn="l">
              <a:buNone/>
              <a:defRPr sz="2800"/>
            </a:lvl3pPr>
            <a:lvl4pPr marL="1371600" indent="0" algn="l">
              <a:buNone/>
              <a:defRPr sz="2800"/>
            </a:lvl4pPr>
            <a:lvl5pPr marL="1828800" indent="0" algn="l">
              <a:buNone/>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3528799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8.Title_With_Graph_And_Right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816726" y="0"/>
            <a:ext cx="5375274" cy="6858000"/>
          </a:xfrm>
          <a:solidFill>
            <a:schemeClr val="bg2"/>
          </a:solidFill>
        </p:spPr>
        <p:txBody>
          <a:bodyPr/>
          <a:lstStyle/>
          <a:p>
            <a:endParaRPr lang="en-US"/>
          </a:p>
        </p:txBody>
      </p:sp>
      <p:sp>
        <p:nvSpPr>
          <p:cNvPr id="2" name="Title 1"/>
          <p:cNvSpPr>
            <a:spLocks noGrp="1"/>
          </p:cNvSpPr>
          <p:nvPr>
            <p:ph type="title" hasCustomPrompt="1"/>
          </p:nvPr>
        </p:nvSpPr>
        <p:spPr>
          <a:xfrm>
            <a:off x="695324" y="620181"/>
            <a:ext cx="5940427" cy="1008594"/>
          </a:xfrm>
        </p:spPr>
        <p:txBody>
          <a:bodyPr/>
          <a:lstStyle/>
          <a:p>
            <a:r>
              <a:rPr lang="en-US"/>
              <a:t>CLICK TO EDIT MASTER TITLE STYLE</a:t>
            </a:r>
          </a:p>
        </p:txBody>
      </p:sp>
      <p:sp>
        <p:nvSpPr>
          <p:cNvPr id="8" name="Text Placeholder 7"/>
          <p:cNvSpPr>
            <a:spLocks noGrp="1"/>
          </p:cNvSpPr>
          <p:nvPr>
            <p:ph type="body" sz="quarter" idx="13"/>
          </p:nvPr>
        </p:nvSpPr>
        <p:spPr>
          <a:xfrm>
            <a:off x="695325" y="6308725"/>
            <a:ext cx="5940425"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hart Placeholder 4"/>
          <p:cNvSpPr>
            <a:spLocks noGrp="1"/>
          </p:cNvSpPr>
          <p:nvPr>
            <p:ph type="chart" sz="quarter" idx="15"/>
          </p:nvPr>
        </p:nvSpPr>
        <p:spPr>
          <a:xfrm>
            <a:off x="695325" y="1628774"/>
            <a:ext cx="5940426" cy="4321175"/>
          </a:xfrm>
        </p:spPr>
        <p:txBody>
          <a:bodyPr/>
          <a:lstStyle/>
          <a:p>
            <a:endParaRPr lang="en-US"/>
          </a:p>
        </p:txBody>
      </p:sp>
    </p:spTree>
    <p:extLst>
      <p:ext uri="{BB962C8B-B14F-4D97-AF65-F5344CB8AC3E}">
        <p14:creationId xmlns:p14="http://schemas.microsoft.com/office/powerpoint/2010/main" val="1082264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Title_With_Two_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 name="Table Placeholder 3"/>
          <p:cNvSpPr>
            <a:spLocks noGrp="1"/>
          </p:cNvSpPr>
          <p:nvPr>
            <p:ph type="tbl" sz="quarter" idx="16"/>
          </p:nvPr>
        </p:nvSpPr>
        <p:spPr>
          <a:xfrm>
            <a:off x="695325" y="1628775"/>
            <a:ext cx="5400675" cy="4319588"/>
          </a:xfrm>
        </p:spPr>
        <p:txBody>
          <a:bodyPr/>
          <a:lstStyle/>
          <a:p>
            <a:endParaRPr lang="en-US"/>
          </a:p>
        </p:txBody>
      </p:sp>
      <p:sp>
        <p:nvSpPr>
          <p:cNvPr id="9" name="Table Placeholder 3"/>
          <p:cNvSpPr>
            <a:spLocks noGrp="1"/>
          </p:cNvSpPr>
          <p:nvPr>
            <p:ph type="tbl" sz="quarter" idx="17"/>
          </p:nvPr>
        </p:nvSpPr>
        <p:spPr>
          <a:xfrm>
            <a:off x="6275388" y="1630362"/>
            <a:ext cx="5400675" cy="4319588"/>
          </a:xfrm>
        </p:spPr>
        <p:txBody>
          <a:bodyPr/>
          <a:lstStyle/>
          <a:p>
            <a:endParaRPr lang="en-US"/>
          </a:p>
        </p:txBody>
      </p:sp>
    </p:spTree>
    <p:extLst>
      <p:ext uri="{BB962C8B-B14F-4D97-AF65-F5344CB8AC3E}">
        <p14:creationId xmlns:p14="http://schemas.microsoft.com/office/powerpoint/2010/main" val="15268608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9.Title_With_Graph_And_Left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3575050" cy="6858000"/>
          </a:xfrm>
          <a:solidFill>
            <a:schemeClr val="bg2"/>
          </a:solidFill>
        </p:spPr>
        <p:txBody>
          <a:bodyPr/>
          <a:lstStyle/>
          <a:p>
            <a:endParaRPr lang="en-US"/>
          </a:p>
        </p:txBody>
      </p:sp>
      <p:sp>
        <p:nvSpPr>
          <p:cNvPr id="2" name="Title 1"/>
          <p:cNvSpPr>
            <a:spLocks noGrp="1"/>
          </p:cNvSpPr>
          <p:nvPr>
            <p:ph type="title" hasCustomPrompt="1"/>
          </p:nvPr>
        </p:nvSpPr>
        <p:spPr>
          <a:xfrm>
            <a:off x="3756024" y="620181"/>
            <a:ext cx="7740651" cy="1008594"/>
          </a:xfrm>
        </p:spPr>
        <p:txBody>
          <a:bodyPr/>
          <a:lstStyle/>
          <a:p>
            <a:r>
              <a:rPr lang="en-US"/>
              <a:t>CLICK TO EDIT MASTER TITLE STYLE</a:t>
            </a:r>
          </a:p>
        </p:txBody>
      </p:sp>
      <p:sp>
        <p:nvSpPr>
          <p:cNvPr id="8" name="Text Placeholder 7"/>
          <p:cNvSpPr>
            <a:spLocks noGrp="1"/>
          </p:cNvSpPr>
          <p:nvPr>
            <p:ph type="body" sz="quarter" idx="13"/>
          </p:nvPr>
        </p:nvSpPr>
        <p:spPr>
          <a:xfrm>
            <a:off x="3756023" y="6308725"/>
            <a:ext cx="7740651"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hart Placeholder 4"/>
          <p:cNvSpPr>
            <a:spLocks noGrp="1"/>
          </p:cNvSpPr>
          <p:nvPr>
            <p:ph type="chart" sz="quarter" idx="15"/>
          </p:nvPr>
        </p:nvSpPr>
        <p:spPr>
          <a:xfrm>
            <a:off x="3756025" y="1628774"/>
            <a:ext cx="7740650" cy="4321175"/>
          </a:xfrm>
        </p:spPr>
        <p:txBody>
          <a:bodyPr/>
          <a:lstStyle/>
          <a:p>
            <a:endParaRPr lang="en-US"/>
          </a:p>
        </p:txBody>
      </p:sp>
    </p:spTree>
    <p:extLst>
      <p:ext uri="{BB962C8B-B14F-4D97-AF65-F5344CB8AC3E}">
        <p14:creationId xmlns:p14="http://schemas.microsoft.com/office/powerpoint/2010/main" val="28407193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0.Title_With_Content_And_Small_Image_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5325" y="620181"/>
            <a:ext cx="9180514" cy="1008594"/>
          </a:xfrm>
        </p:spPr>
        <p:txBody>
          <a:bodyPr/>
          <a:lstStyle/>
          <a:p>
            <a:r>
              <a:rPr lang="en-US"/>
              <a:t>CLICK TO EDIT MASTER TITLE STYLE</a:t>
            </a:r>
          </a:p>
        </p:txBody>
      </p:sp>
      <p:sp>
        <p:nvSpPr>
          <p:cNvPr id="3" name="Content Placeholder 2"/>
          <p:cNvSpPr>
            <a:spLocks noGrp="1"/>
          </p:cNvSpPr>
          <p:nvPr>
            <p:ph idx="1"/>
          </p:nvPr>
        </p:nvSpPr>
        <p:spPr>
          <a:xfrm>
            <a:off x="695327" y="1628775"/>
            <a:ext cx="9180512"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9180513"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7" name="Picture Placeholder 8"/>
          <p:cNvSpPr>
            <a:spLocks noGrp="1"/>
          </p:cNvSpPr>
          <p:nvPr>
            <p:ph type="pic" sz="quarter" idx="14"/>
          </p:nvPr>
        </p:nvSpPr>
        <p:spPr>
          <a:xfrm>
            <a:off x="10056814" y="0"/>
            <a:ext cx="2135186" cy="6858000"/>
          </a:xfrm>
          <a:solidFill>
            <a:schemeClr val="bg2"/>
          </a:solidFill>
        </p:spPr>
        <p:txBody>
          <a:bodyPr/>
          <a:lstStyle/>
          <a:p>
            <a:endParaRPr lang="en-US"/>
          </a:p>
        </p:txBody>
      </p:sp>
    </p:spTree>
    <p:extLst>
      <p:ext uri="{BB962C8B-B14F-4D97-AF65-F5344CB8AC3E}">
        <p14:creationId xmlns:p14="http://schemas.microsoft.com/office/powerpoint/2010/main" val="41970340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1.Title_With_Content_And_Midsize_Image_">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8796338" y="0"/>
            <a:ext cx="3395661" cy="6858000"/>
          </a:xfrm>
          <a:solidFill>
            <a:schemeClr val="bg2"/>
          </a:solidFill>
        </p:spPr>
        <p:txBody>
          <a:bodyPr/>
          <a:lstStyle/>
          <a:p>
            <a:endParaRPr lang="en-US"/>
          </a:p>
        </p:txBody>
      </p:sp>
      <p:sp>
        <p:nvSpPr>
          <p:cNvPr id="2" name="Title 1"/>
          <p:cNvSpPr>
            <a:spLocks noGrp="1"/>
          </p:cNvSpPr>
          <p:nvPr>
            <p:ph type="title" hasCustomPrompt="1"/>
          </p:nvPr>
        </p:nvSpPr>
        <p:spPr>
          <a:xfrm>
            <a:off x="695324" y="620181"/>
            <a:ext cx="7921625" cy="1008594"/>
          </a:xfrm>
        </p:spPr>
        <p:txBody>
          <a:bodyPr/>
          <a:lstStyle/>
          <a:p>
            <a:r>
              <a:rPr lang="en-US"/>
              <a:t>CLICK TO EDIT MASTER TITLE STYLE</a:t>
            </a:r>
          </a:p>
        </p:txBody>
      </p:sp>
      <p:sp>
        <p:nvSpPr>
          <p:cNvPr id="3" name="Content Placeholder 2"/>
          <p:cNvSpPr>
            <a:spLocks noGrp="1"/>
          </p:cNvSpPr>
          <p:nvPr>
            <p:ph idx="1"/>
          </p:nvPr>
        </p:nvSpPr>
        <p:spPr>
          <a:xfrm>
            <a:off x="695326" y="1628775"/>
            <a:ext cx="7921624"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7921624"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7659473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2.Title_And_Content_With_Large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5999" cy="6858000"/>
          </a:xfrm>
          <a:solidFill>
            <a:schemeClr val="bg2"/>
          </a:solidFill>
        </p:spPr>
        <p:txBody>
          <a:bodyPr/>
          <a:lstStyle/>
          <a:p>
            <a:endParaRPr lang="en-US"/>
          </a:p>
        </p:txBody>
      </p:sp>
      <p:sp>
        <p:nvSpPr>
          <p:cNvPr id="2" name="Title 1"/>
          <p:cNvSpPr>
            <a:spLocks noGrp="1"/>
          </p:cNvSpPr>
          <p:nvPr>
            <p:ph type="title" hasCustomPrompt="1"/>
          </p:nvPr>
        </p:nvSpPr>
        <p:spPr>
          <a:xfrm>
            <a:off x="695325" y="620181"/>
            <a:ext cx="5221288"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421970117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_22.Title_And_Content_With_Large_Image">
    <p:spTree>
      <p:nvGrpSpPr>
        <p:cNvPr id="1" name=""/>
        <p:cNvGrpSpPr/>
        <p:nvPr/>
      </p:nvGrpSpPr>
      <p:grpSpPr>
        <a:xfrm>
          <a:off x="0" y="0"/>
          <a:ext cx="0" cy="0"/>
          <a:chOff x="0" y="0"/>
          <a:chExt cx="0" cy="0"/>
        </a:xfrm>
      </p:grpSpPr>
      <p:sp>
        <p:nvSpPr>
          <p:cNvPr id="9" name="Rectangle 8"/>
          <p:cNvSpPr/>
          <p:nvPr userDrawn="1"/>
        </p:nvSpPr>
        <p:spPr>
          <a:xfrm>
            <a:off x="5916613" y="1"/>
            <a:ext cx="6275387" cy="6858000"/>
          </a:xfrm>
          <a:prstGeom prst="rect">
            <a:avLst/>
          </a:prstGeom>
          <a:gradFill flip="none" rotWithShape="1">
            <a:gsLst>
              <a:gs pos="100000">
                <a:schemeClr val="bg2">
                  <a:lumMod val="84000"/>
                </a:schemeClr>
              </a:gs>
              <a:gs pos="0">
                <a:schemeClr val="bg2">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95325" y="620181"/>
            <a:ext cx="5221288"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77813" y="186267"/>
            <a:ext cx="4043942" cy="6485466"/>
          </a:xfrm>
          <a:prstGeom prst="rect">
            <a:avLst/>
          </a:prstGeom>
          <a:noFill/>
          <a:ln>
            <a:noFill/>
          </a:ln>
        </p:spPr>
      </p:pic>
    </p:spTree>
    <p:extLst>
      <p:ext uri="{BB962C8B-B14F-4D97-AF65-F5344CB8AC3E}">
        <p14:creationId xmlns:p14="http://schemas.microsoft.com/office/powerpoint/2010/main" val="3585602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22.Title_And_Content_With_Large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635750" y="0"/>
            <a:ext cx="5556249" cy="6858000"/>
          </a:xfrm>
          <a:solidFill>
            <a:schemeClr val="bg2"/>
          </a:solidFill>
        </p:spPr>
        <p:txBody>
          <a:bodyPr/>
          <a:lstStyle/>
          <a:p>
            <a:endParaRPr lang="en-US"/>
          </a:p>
        </p:txBody>
      </p:sp>
      <p:sp>
        <p:nvSpPr>
          <p:cNvPr id="2" name="Title 1"/>
          <p:cNvSpPr>
            <a:spLocks noGrp="1"/>
          </p:cNvSpPr>
          <p:nvPr>
            <p:ph type="title" hasCustomPrompt="1"/>
          </p:nvPr>
        </p:nvSpPr>
        <p:spPr>
          <a:xfrm>
            <a:off x="695325" y="620181"/>
            <a:ext cx="5221288" cy="1008594"/>
          </a:xfrm>
        </p:spPr>
        <p:txBody>
          <a:bodyPr/>
          <a:lstStyle/>
          <a:p>
            <a:r>
              <a:rPr lang="en-US"/>
              <a:t>CLICK TO EDIT MASTER TITLE STYLE</a:t>
            </a:r>
          </a:p>
        </p:txBody>
      </p:sp>
      <p:sp>
        <p:nvSpPr>
          <p:cNvPr id="3" name="Content Placeholder 2"/>
          <p:cNvSpPr>
            <a:spLocks noGrp="1"/>
          </p:cNvSpPr>
          <p:nvPr>
            <p:ph idx="1"/>
          </p:nvPr>
        </p:nvSpPr>
        <p:spPr>
          <a:xfrm>
            <a:off x="695326" y="2708275"/>
            <a:ext cx="5221287" cy="36004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6003888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22.Title_And_Content_With_Large_Image">
    <p:bg>
      <p:bgPr>
        <a:solidFill>
          <a:schemeClr val="tx1"/>
        </a:solidFill>
        <a:effectLst/>
      </p:bgPr>
    </p:bg>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635750" y="0"/>
            <a:ext cx="5556249" cy="6858000"/>
          </a:xfrm>
          <a:solidFill>
            <a:schemeClr val="bg2"/>
          </a:solidFill>
        </p:spPr>
        <p:txBody>
          <a:bodyPr/>
          <a:lstStyle/>
          <a:p>
            <a:endParaRPr lang="en-US"/>
          </a:p>
        </p:txBody>
      </p:sp>
      <p:sp>
        <p:nvSpPr>
          <p:cNvPr id="2" name="Title 1"/>
          <p:cNvSpPr>
            <a:spLocks noGrp="1"/>
          </p:cNvSpPr>
          <p:nvPr>
            <p:ph type="title" hasCustomPrompt="1"/>
          </p:nvPr>
        </p:nvSpPr>
        <p:spPr>
          <a:xfrm>
            <a:off x="695325" y="620181"/>
            <a:ext cx="5221288" cy="1008594"/>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695326" y="2708275"/>
            <a:ext cx="5221287" cy="3600450"/>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0515480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22.Title_And_Content_With_Large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4835526" y="0"/>
            <a:ext cx="7356474" cy="6858000"/>
          </a:xfrm>
          <a:solidFill>
            <a:schemeClr val="bg2"/>
          </a:solidFill>
        </p:spPr>
        <p:txBody>
          <a:bodyPr/>
          <a:lstStyle/>
          <a:p>
            <a:endParaRPr lang="en-US"/>
          </a:p>
        </p:txBody>
      </p:sp>
      <p:sp>
        <p:nvSpPr>
          <p:cNvPr id="2" name="Title 1"/>
          <p:cNvSpPr>
            <a:spLocks noGrp="1"/>
          </p:cNvSpPr>
          <p:nvPr>
            <p:ph type="title" hasCustomPrompt="1"/>
          </p:nvPr>
        </p:nvSpPr>
        <p:spPr>
          <a:xfrm>
            <a:off x="695325" y="620181"/>
            <a:ext cx="3960813" cy="1008594"/>
          </a:xfrm>
        </p:spPr>
        <p:txBody>
          <a:bodyPr/>
          <a:lstStyle/>
          <a:p>
            <a:r>
              <a:rPr lang="en-US"/>
              <a:t>CLICK TO EDIT MASTER TITLE</a:t>
            </a:r>
          </a:p>
        </p:txBody>
      </p:sp>
      <p:sp>
        <p:nvSpPr>
          <p:cNvPr id="3" name="Content Placeholder 2"/>
          <p:cNvSpPr>
            <a:spLocks noGrp="1"/>
          </p:cNvSpPr>
          <p:nvPr>
            <p:ph idx="1"/>
          </p:nvPr>
        </p:nvSpPr>
        <p:spPr>
          <a:xfrm>
            <a:off x="695327" y="1628775"/>
            <a:ext cx="3960812"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1707183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3.Title_And_Content_With_Larg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5195888" y="0"/>
            <a:ext cx="6996112" cy="6858000"/>
          </a:xfrm>
          <a:solidFill>
            <a:schemeClr val="bg2"/>
          </a:solidFill>
        </p:spPr>
        <p:txBody>
          <a:bodyPr/>
          <a:lstStyle/>
          <a:p>
            <a:endParaRPr lang="en-US"/>
          </a:p>
        </p:txBody>
      </p:sp>
      <p:sp>
        <p:nvSpPr>
          <p:cNvPr id="2" name="Title 1"/>
          <p:cNvSpPr>
            <a:spLocks noGrp="1"/>
          </p:cNvSpPr>
          <p:nvPr>
            <p:ph type="title" hasCustomPrompt="1"/>
          </p:nvPr>
        </p:nvSpPr>
        <p:spPr>
          <a:xfrm>
            <a:off x="695325" y="620181"/>
            <a:ext cx="4321175" cy="1008594"/>
          </a:xfrm>
        </p:spPr>
        <p:txBody>
          <a:bodyPr/>
          <a:lstStyle/>
          <a:p>
            <a:r>
              <a:rPr lang="en-US"/>
              <a:t>CLICK TO EDIT MASTER TITLE STYLE</a:t>
            </a:r>
          </a:p>
        </p:txBody>
      </p:sp>
      <p:sp>
        <p:nvSpPr>
          <p:cNvPr id="3" name="Content Placeholder 2"/>
          <p:cNvSpPr>
            <a:spLocks noGrp="1"/>
          </p:cNvSpPr>
          <p:nvPr>
            <p:ph idx="1"/>
          </p:nvPr>
        </p:nvSpPr>
        <p:spPr>
          <a:xfrm>
            <a:off x="695326" y="1628775"/>
            <a:ext cx="4321173"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6479714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4.Title_And_Content_With_Bord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1" y="549275"/>
            <a:ext cx="5400674" cy="5759450"/>
          </a:xfrm>
          <a:solidFill>
            <a:schemeClr val="bg2"/>
          </a:solidFill>
        </p:spPr>
        <p:txBody>
          <a:bodyPr/>
          <a:lstStyle/>
          <a:p>
            <a:endParaRPr lang="en-US"/>
          </a:p>
        </p:txBody>
      </p:sp>
      <p:sp>
        <p:nvSpPr>
          <p:cNvPr id="2" name="Title 1"/>
          <p:cNvSpPr>
            <a:spLocks noGrp="1"/>
          </p:cNvSpPr>
          <p:nvPr>
            <p:ph type="title" hasCustomPrompt="1"/>
          </p:nvPr>
        </p:nvSpPr>
        <p:spPr>
          <a:xfrm>
            <a:off x="695325" y="620181"/>
            <a:ext cx="5221288"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506880999"/>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95.xml"/><Relationship Id="rId21" Type="http://schemas.openxmlformats.org/officeDocument/2006/relationships/slideLayout" Target="../slideLayouts/slideLayout90.xml"/><Relationship Id="rId42" Type="http://schemas.openxmlformats.org/officeDocument/2006/relationships/slideLayout" Target="../slideLayouts/slideLayout111.xml"/><Relationship Id="rId47" Type="http://schemas.openxmlformats.org/officeDocument/2006/relationships/slideLayout" Target="../slideLayouts/slideLayout116.xml"/><Relationship Id="rId63" Type="http://schemas.openxmlformats.org/officeDocument/2006/relationships/slideLayout" Target="../slideLayouts/slideLayout132.xml"/><Relationship Id="rId68" Type="http://schemas.openxmlformats.org/officeDocument/2006/relationships/slideLayout" Target="../slideLayouts/slideLayout137.xml"/><Relationship Id="rId84" Type="http://schemas.openxmlformats.org/officeDocument/2006/relationships/theme" Target="../theme/theme2.xml"/><Relationship Id="rId16" Type="http://schemas.openxmlformats.org/officeDocument/2006/relationships/slideLayout" Target="../slideLayouts/slideLayout85.xml"/><Relationship Id="rId11" Type="http://schemas.openxmlformats.org/officeDocument/2006/relationships/slideLayout" Target="../slideLayouts/slideLayout80.xml"/><Relationship Id="rId32" Type="http://schemas.openxmlformats.org/officeDocument/2006/relationships/slideLayout" Target="../slideLayouts/slideLayout101.xml"/><Relationship Id="rId37" Type="http://schemas.openxmlformats.org/officeDocument/2006/relationships/slideLayout" Target="../slideLayouts/slideLayout106.xml"/><Relationship Id="rId53" Type="http://schemas.openxmlformats.org/officeDocument/2006/relationships/slideLayout" Target="../slideLayouts/slideLayout122.xml"/><Relationship Id="rId58" Type="http://schemas.openxmlformats.org/officeDocument/2006/relationships/slideLayout" Target="../slideLayouts/slideLayout127.xml"/><Relationship Id="rId74" Type="http://schemas.openxmlformats.org/officeDocument/2006/relationships/slideLayout" Target="../slideLayouts/slideLayout143.xml"/><Relationship Id="rId79" Type="http://schemas.openxmlformats.org/officeDocument/2006/relationships/slideLayout" Target="../slideLayouts/slideLayout148.xml"/><Relationship Id="rId5" Type="http://schemas.openxmlformats.org/officeDocument/2006/relationships/slideLayout" Target="../slideLayouts/slideLayout74.xml"/><Relationship Id="rId61" Type="http://schemas.openxmlformats.org/officeDocument/2006/relationships/slideLayout" Target="../slideLayouts/slideLayout130.xml"/><Relationship Id="rId82" Type="http://schemas.openxmlformats.org/officeDocument/2006/relationships/slideLayout" Target="../slideLayouts/slideLayout151.xml"/><Relationship Id="rId19" Type="http://schemas.openxmlformats.org/officeDocument/2006/relationships/slideLayout" Target="../slideLayouts/slideLayout8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 Id="rId30" Type="http://schemas.openxmlformats.org/officeDocument/2006/relationships/slideLayout" Target="../slideLayouts/slideLayout99.xml"/><Relationship Id="rId35" Type="http://schemas.openxmlformats.org/officeDocument/2006/relationships/slideLayout" Target="../slideLayouts/slideLayout104.xml"/><Relationship Id="rId43" Type="http://schemas.openxmlformats.org/officeDocument/2006/relationships/slideLayout" Target="../slideLayouts/slideLayout112.xml"/><Relationship Id="rId48" Type="http://schemas.openxmlformats.org/officeDocument/2006/relationships/slideLayout" Target="../slideLayouts/slideLayout117.xml"/><Relationship Id="rId56" Type="http://schemas.openxmlformats.org/officeDocument/2006/relationships/slideLayout" Target="../slideLayouts/slideLayout125.xml"/><Relationship Id="rId64" Type="http://schemas.openxmlformats.org/officeDocument/2006/relationships/slideLayout" Target="../slideLayouts/slideLayout133.xml"/><Relationship Id="rId69" Type="http://schemas.openxmlformats.org/officeDocument/2006/relationships/slideLayout" Target="../slideLayouts/slideLayout138.xml"/><Relationship Id="rId77" Type="http://schemas.openxmlformats.org/officeDocument/2006/relationships/slideLayout" Target="../slideLayouts/slideLayout146.xml"/><Relationship Id="rId8" Type="http://schemas.openxmlformats.org/officeDocument/2006/relationships/slideLayout" Target="../slideLayouts/slideLayout77.xml"/><Relationship Id="rId51" Type="http://schemas.openxmlformats.org/officeDocument/2006/relationships/slideLayout" Target="../slideLayouts/slideLayout120.xml"/><Relationship Id="rId72" Type="http://schemas.openxmlformats.org/officeDocument/2006/relationships/slideLayout" Target="../slideLayouts/slideLayout141.xml"/><Relationship Id="rId80" Type="http://schemas.openxmlformats.org/officeDocument/2006/relationships/slideLayout" Target="../slideLayouts/slideLayout149.xml"/><Relationship Id="rId3" Type="http://schemas.openxmlformats.org/officeDocument/2006/relationships/slideLayout" Target="../slideLayouts/slideLayout72.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33" Type="http://schemas.openxmlformats.org/officeDocument/2006/relationships/slideLayout" Target="../slideLayouts/slideLayout102.xml"/><Relationship Id="rId38" Type="http://schemas.openxmlformats.org/officeDocument/2006/relationships/slideLayout" Target="../slideLayouts/slideLayout107.xml"/><Relationship Id="rId46" Type="http://schemas.openxmlformats.org/officeDocument/2006/relationships/slideLayout" Target="../slideLayouts/slideLayout115.xml"/><Relationship Id="rId59" Type="http://schemas.openxmlformats.org/officeDocument/2006/relationships/slideLayout" Target="../slideLayouts/slideLayout128.xml"/><Relationship Id="rId67" Type="http://schemas.openxmlformats.org/officeDocument/2006/relationships/slideLayout" Target="../slideLayouts/slideLayout136.xml"/><Relationship Id="rId20" Type="http://schemas.openxmlformats.org/officeDocument/2006/relationships/slideLayout" Target="../slideLayouts/slideLayout89.xml"/><Relationship Id="rId41" Type="http://schemas.openxmlformats.org/officeDocument/2006/relationships/slideLayout" Target="../slideLayouts/slideLayout110.xml"/><Relationship Id="rId54" Type="http://schemas.openxmlformats.org/officeDocument/2006/relationships/slideLayout" Target="../slideLayouts/slideLayout123.xml"/><Relationship Id="rId62" Type="http://schemas.openxmlformats.org/officeDocument/2006/relationships/slideLayout" Target="../slideLayouts/slideLayout131.xml"/><Relationship Id="rId70" Type="http://schemas.openxmlformats.org/officeDocument/2006/relationships/slideLayout" Target="../slideLayouts/slideLayout139.xml"/><Relationship Id="rId75" Type="http://schemas.openxmlformats.org/officeDocument/2006/relationships/slideLayout" Target="../slideLayouts/slideLayout144.xml"/><Relationship Id="rId83" Type="http://schemas.openxmlformats.org/officeDocument/2006/relationships/slideLayout" Target="../slideLayouts/slideLayout152.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slideLayout" Target="../slideLayouts/slideLayout97.xml"/><Relationship Id="rId36" Type="http://schemas.openxmlformats.org/officeDocument/2006/relationships/slideLayout" Target="../slideLayouts/slideLayout105.xml"/><Relationship Id="rId49" Type="http://schemas.openxmlformats.org/officeDocument/2006/relationships/slideLayout" Target="../slideLayouts/slideLayout118.xml"/><Relationship Id="rId57" Type="http://schemas.openxmlformats.org/officeDocument/2006/relationships/slideLayout" Target="../slideLayouts/slideLayout126.xml"/><Relationship Id="rId10" Type="http://schemas.openxmlformats.org/officeDocument/2006/relationships/slideLayout" Target="../slideLayouts/slideLayout79.xml"/><Relationship Id="rId31" Type="http://schemas.openxmlformats.org/officeDocument/2006/relationships/slideLayout" Target="../slideLayouts/slideLayout100.xml"/><Relationship Id="rId44" Type="http://schemas.openxmlformats.org/officeDocument/2006/relationships/slideLayout" Target="../slideLayouts/slideLayout113.xml"/><Relationship Id="rId52" Type="http://schemas.openxmlformats.org/officeDocument/2006/relationships/slideLayout" Target="../slideLayouts/slideLayout121.xml"/><Relationship Id="rId60" Type="http://schemas.openxmlformats.org/officeDocument/2006/relationships/slideLayout" Target="../slideLayouts/slideLayout129.xml"/><Relationship Id="rId65" Type="http://schemas.openxmlformats.org/officeDocument/2006/relationships/slideLayout" Target="../slideLayouts/slideLayout134.xml"/><Relationship Id="rId73" Type="http://schemas.openxmlformats.org/officeDocument/2006/relationships/slideLayout" Target="../slideLayouts/slideLayout142.xml"/><Relationship Id="rId78" Type="http://schemas.openxmlformats.org/officeDocument/2006/relationships/slideLayout" Target="../slideLayouts/slideLayout147.xml"/><Relationship Id="rId81" Type="http://schemas.openxmlformats.org/officeDocument/2006/relationships/slideLayout" Target="../slideLayouts/slideLayout150.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9" Type="http://schemas.openxmlformats.org/officeDocument/2006/relationships/slideLayout" Target="../slideLayouts/slideLayout108.xml"/><Relationship Id="rId34" Type="http://schemas.openxmlformats.org/officeDocument/2006/relationships/slideLayout" Target="../slideLayouts/slideLayout103.xml"/><Relationship Id="rId50" Type="http://schemas.openxmlformats.org/officeDocument/2006/relationships/slideLayout" Target="../slideLayouts/slideLayout119.xml"/><Relationship Id="rId55" Type="http://schemas.openxmlformats.org/officeDocument/2006/relationships/slideLayout" Target="../slideLayouts/slideLayout124.xml"/><Relationship Id="rId76" Type="http://schemas.openxmlformats.org/officeDocument/2006/relationships/slideLayout" Target="../slideLayouts/slideLayout145.xml"/><Relationship Id="rId7" Type="http://schemas.openxmlformats.org/officeDocument/2006/relationships/slideLayout" Target="../slideLayouts/slideLayout76.xml"/><Relationship Id="rId71" Type="http://schemas.openxmlformats.org/officeDocument/2006/relationships/slideLayout" Target="../slideLayouts/slideLayout140.xml"/><Relationship Id="rId2" Type="http://schemas.openxmlformats.org/officeDocument/2006/relationships/slideLayout" Target="../slideLayouts/slideLayout71.xml"/><Relationship Id="rId29" Type="http://schemas.openxmlformats.org/officeDocument/2006/relationships/slideLayout" Target="../slideLayouts/slideLayout98.xml"/><Relationship Id="rId24" Type="http://schemas.openxmlformats.org/officeDocument/2006/relationships/slideLayout" Target="../slideLayouts/slideLayout93.xml"/><Relationship Id="rId40" Type="http://schemas.openxmlformats.org/officeDocument/2006/relationships/slideLayout" Target="../slideLayouts/slideLayout109.xml"/><Relationship Id="rId45" Type="http://schemas.openxmlformats.org/officeDocument/2006/relationships/slideLayout" Target="../slideLayouts/slideLayout114.xml"/><Relationship Id="rId66" Type="http://schemas.openxmlformats.org/officeDocument/2006/relationships/slideLayout" Target="../slideLayouts/slideLayout135.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78.xml"/><Relationship Id="rId21" Type="http://schemas.openxmlformats.org/officeDocument/2006/relationships/slideLayout" Target="../slideLayouts/slideLayout173.xml"/><Relationship Id="rId42" Type="http://schemas.openxmlformats.org/officeDocument/2006/relationships/slideLayout" Target="../slideLayouts/slideLayout194.xml"/><Relationship Id="rId47" Type="http://schemas.openxmlformats.org/officeDocument/2006/relationships/slideLayout" Target="../slideLayouts/slideLayout199.xml"/><Relationship Id="rId63" Type="http://schemas.openxmlformats.org/officeDocument/2006/relationships/slideLayout" Target="../slideLayouts/slideLayout215.xml"/><Relationship Id="rId68" Type="http://schemas.openxmlformats.org/officeDocument/2006/relationships/slideLayout" Target="../slideLayouts/slideLayout220.xml"/><Relationship Id="rId2" Type="http://schemas.openxmlformats.org/officeDocument/2006/relationships/slideLayout" Target="../slideLayouts/slideLayout154.xml"/><Relationship Id="rId16" Type="http://schemas.openxmlformats.org/officeDocument/2006/relationships/slideLayout" Target="../slideLayouts/slideLayout168.xml"/><Relationship Id="rId29" Type="http://schemas.openxmlformats.org/officeDocument/2006/relationships/slideLayout" Target="../slideLayouts/slideLayout181.xml"/><Relationship Id="rId11" Type="http://schemas.openxmlformats.org/officeDocument/2006/relationships/slideLayout" Target="../slideLayouts/slideLayout163.xml"/><Relationship Id="rId24" Type="http://schemas.openxmlformats.org/officeDocument/2006/relationships/slideLayout" Target="../slideLayouts/slideLayout176.xml"/><Relationship Id="rId32" Type="http://schemas.openxmlformats.org/officeDocument/2006/relationships/slideLayout" Target="../slideLayouts/slideLayout184.xml"/><Relationship Id="rId37" Type="http://schemas.openxmlformats.org/officeDocument/2006/relationships/slideLayout" Target="../slideLayouts/slideLayout189.xml"/><Relationship Id="rId40" Type="http://schemas.openxmlformats.org/officeDocument/2006/relationships/slideLayout" Target="../slideLayouts/slideLayout192.xml"/><Relationship Id="rId45" Type="http://schemas.openxmlformats.org/officeDocument/2006/relationships/slideLayout" Target="../slideLayouts/slideLayout197.xml"/><Relationship Id="rId53" Type="http://schemas.openxmlformats.org/officeDocument/2006/relationships/slideLayout" Target="../slideLayouts/slideLayout205.xml"/><Relationship Id="rId58" Type="http://schemas.openxmlformats.org/officeDocument/2006/relationships/slideLayout" Target="../slideLayouts/slideLayout210.xml"/><Relationship Id="rId66" Type="http://schemas.openxmlformats.org/officeDocument/2006/relationships/slideLayout" Target="../slideLayouts/slideLayout218.xml"/><Relationship Id="rId74" Type="http://schemas.openxmlformats.org/officeDocument/2006/relationships/slideLayout" Target="../slideLayouts/slideLayout226.xml"/><Relationship Id="rId5" Type="http://schemas.openxmlformats.org/officeDocument/2006/relationships/slideLayout" Target="../slideLayouts/slideLayout157.xml"/><Relationship Id="rId61" Type="http://schemas.openxmlformats.org/officeDocument/2006/relationships/slideLayout" Target="../slideLayouts/slideLayout213.xml"/><Relationship Id="rId19" Type="http://schemas.openxmlformats.org/officeDocument/2006/relationships/slideLayout" Target="../slideLayouts/slideLayout171.xml"/><Relationship Id="rId14" Type="http://schemas.openxmlformats.org/officeDocument/2006/relationships/slideLayout" Target="../slideLayouts/slideLayout166.xml"/><Relationship Id="rId22" Type="http://schemas.openxmlformats.org/officeDocument/2006/relationships/slideLayout" Target="../slideLayouts/slideLayout174.xml"/><Relationship Id="rId27" Type="http://schemas.openxmlformats.org/officeDocument/2006/relationships/slideLayout" Target="../slideLayouts/slideLayout179.xml"/><Relationship Id="rId30" Type="http://schemas.openxmlformats.org/officeDocument/2006/relationships/slideLayout" Target="../slideLayouts/slideLayout182.xml"/><Relationship Id="rId35" Type="http://schemas.openxmlformats.org/officeDocument/2006/relationships/slideLayout" Target="../slideLayouts/slideLayout187.xml"/><Relationship Id="rId43" Type="http://schemas.openxmlformats.org/officeDocument/2006/relationships/slideLayout" Target="../slideLayouts/slideLayout195.xml"/><Relationship Id="rId48" Type="http://schemas.openxmlformats.org/officeDocument/2006/relationships/slideLayout" Target="../slideLayouts/slideLayout200.xml"/><Relationship Id="rId56" Type="http://schemas.openxmlformats.org/officeDocument/2006/relationships/slideLayout" Target="../slideLayouts/slideLayout208.xml"/><Relationship Id="rId64" Type="http://schemas.openxmlformats.org/officeDocument/2006/relationships/slideLayout" Target="../slideLayouts/slideLayout216.xml"/><Relationship Id="rId69" Type="http://schemas.openxmlformats.org/officeDocument/2006/relationships/slideLayout" Target="../slideLayouts/slideLayout221.xml"/><Relationship Id="rId8" Type="http://schemas.openxmlformats.org/officeDocument/2006/relationships/slideLayout" Target="../slideLayouts/slideLayout160.xml"/><Relationship Id="rId51" Type="http://schemas.openxmlformats.org/officeDocument/2006/relationships/slideLayout" Target="../slideLayouts/slideLayout203.xml"/><Relationship Id="rId72" Type="http://schemas.openxmlformats.org/officeDocument/2006/relationships/slideLayout" Target="../slideLayouts/slideLayout224.xml"/><Relationship Id="rId3" Type="http://schemas.openxmlformats.org/officeDocument/2006/relationships/slideLayout" Target="../slideLayouts/slideLayout155.xml"/><Relationship Id="rId12" Type="http://schemas.openxmlformats.org/officeDocument/2006/relationships/slideLayout" Target="../slideLayouts/slideLayout164.xml"/><Relationship Id="rId17" Type="http://schemas.openxmlformats.org/officeDocument/2006/relationships/slideLayout" Target="../slideLayouts/slideLayout169.xml"/><Relationship Id="rId25" Type="http://schemas.openxmlformats.org/officeDocument/2006/relationships/slideLayout" Target="../slideLayouts/slideLayout177.xml"/><Relationship Id="rId33" Type="http://schemas.openxmlformats.org/officeDocument/2006/relationships/slideLayout" Target="../slideLayouts/slideLayout185.xml"/><Relationship Id="rId38" Type="http://schemas.openxmlformats.org/officeDocument/2006/relationships/slideLayout" Target="../slideLayouts/slideLayout190.xml"/><Relationship Id="rId46" Type="http://schemas.openxmlformats.org/officeDocument/2006/relationships/slideLayout" Target="../slideLayouts/slideLayout198.xml"/><Relationship Id="rId59" Type="http://schemas.openxmlformats.org/officeDocument/2006/relationships/slideLayout" Target="../slideLayouts/slideLayout211.xml"/><Relationship Id="rId67" Type="http://schemas.openxmlformats.org/officeDocument/2006/relationships/slideLayout" Target="../slideLayouts/slideLayout219.xml"/><Relationship Id="rId20" Type="http://schemas.openxmlformats.org/officeDocument/2006/relationships/slideLayout" Target="../slideLayouts/slideLayout172.xml"/><Relationship Id="rId41" Type="http://schemas.openxmlformats.org/officeDocument/2006/relationships/slideLayout" Target="../slideLayouts/slideLayout193.xml"/><Relationship Id="rId54" Type="http://schemas.openxmlformats.org/officeDocument/2006/relationships/slideLayout" Target="../slideLayouts/slideLayout206.xml"/><Relationship Id="rId62" Type="http://schemas.openxmlformats.org/officeDocument/2006/relationships/slideLayout" Target="../slideLayouts/slideLayout214.xml"/><Relationship Id="rId70" Type="http://schemas.openxmlformats.org/officeDocument/2006/relationships/slideLayout" Target="../slideLayouts/slideLayout222.xml"/><Relationship Id="rId75" Type="http://schemas.openxmlformats.org/officeDocument/2006/relationships/theme" Target="../theme/theme3.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5" Type="http://schemas.openxmlformats.org/officeDocument/2006/relationships/slideLayout" Target="../slideLayouts/slideLayout167.xml"/><Relationship Id="rId23" Type="http://schemas.openxmlformats.org/officeDocument/2006/relationships/slideLayout" Target="../slideLayouts/slideLayout175.xml"/><Relationship Id="rId28" Type="http://schemas.openxmlformats.org/officeDocument/2006/relationships/slideLayout" Target="../slideLayouts/slideLayout180.xml"/><Relationship Id="rId36" Type="http://schemas.openxmlformats.org/officeDocument/2006/relationships/slideLayout" Target="../slideLayouts/slideLayout188.xml"/><Relationship Id="rId49" Type="http://schemas.openxmlformats.org/officeDocument/2006/relationships/slideLayout" Target="../slideLayouts/slideLayout201.xml"/><Relationship Id="rId57" Type="http://schemas.openxmlformats.org/officeDocument/2006/relationships/slideLayout" Target="../slideLayouts/slideLayout209.xml"/><Relationship Id="rId10" Type="http://schemas.openxmlformats.org/officeDocument/2006/relationships/slideLayout" Target="../slideLayouts/slideLayout162.xml"/><Relationship Id="rId31" Type="http://schemas.openxmlformats.org/officeDocument/2006/relationships/slideLayout" Target="../slideLayouts/slideLayout183.xml"/><Relationship Id="rId44" Type="http://schemas.openxmlformats.org/officeDocument/2006/relationships/slideLayout" Target="../slideLayouts/slideLayout196.xml"/><Relationship Id="rId52" Type="http://schemas.openxmlformats.org/officeDocument/2006/relationships/slideLayout" Target="../slideLayouts/slideLayout204.xml"/><Relationship Id="rId60" Type="http://schemas.openxmlformats.org/officeDocument/2006/relationships/slideLayout" Target="../slideLayouts/slideLayout212.xml"/><Relationship Id="rId65" Type="http://schemas.openxmlformats.org/officeDocument/2006/relationships/slideLayout" Target="../slideLayouts/slideLayout217.xml"/><Relationship Id="rId73" Type="http://schemas.openxmlformats.org/officeDocument/2006/relationships/slideLayout" Target="../slideLayouts/slideLayout225.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3" Type="http://schemas.openxmlformats.org/officeDocument/2006/relationships/slideLayout" Target="../slideLayouts/slideLayout165.xml"/><Relationship Id="rId18" Type="http://schemas.openxmlformats.org/officeDocument/2006/relationships/slideLayout" Target="../slideLayouts/slideLayout170.xml"/><Relationship Id="rId39" Type="http://schemas.openxmlformats.org/officeDocument/2006/relationships/slideLayout" Target="../slideLayouts/slideLayout191.xml"/><Relationship Id="rId34" Type="http://schemas.openxmlformats.org/officeDocument/2006/relationships/slideLayout" Target="../slideLayouts/slideLayout186.xml"/><Relationship Id="rId50" Type="http://schemas.openxmlformats.org/officeDocument/2006/relationships/slideLayout" Target="../slideLayouts/slideLayout202.xml"/><Relationship Id="rId55" Type="http://schemas.openxmlformats.org/officeDocument/2006/relationships/slideLayout" Target="../slideLayouts/slideLayout207.xml"/><Relationship Id="rId7" Type="http://schemas.openxmlformats.org/officeDocument/2006/relationships/slideLayout" Target="../slideLayouts/slideLayout159.xml"/><Relationship Id="rId71" Type="http://schemas.openxmlformats.org/officeDocument/2006/relationships/slideLayout" Target="../slideLayouts/slideLayout223.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252.xml"/><Relationship Id="rId21" Type="http://schemas.openxmlformats.org/officeDocument/2006/relationships/slideLayout" Target="../slideLayouts/slideLayout247.xml"/><Relationship Id="rId42" Type="http://schemas.openxmlformats.org/officeDocument/2006/relationships/slideLayout" Target="../slideLayouts/slideLayout268.xml"/><Relationship Id="rId47" Type="http://schemas.openxmlformats.org/officeDocument/2006/relationships/slideLayout" Target="../slideLayouts/slideLayout273.xml"/><Relationship Id="rId63" Type="http://schemas.openxmlformats.org/officeDocument/2006/relationships/slideLayout" Target="../slideLayouts/slideLayout289.xml"/><Relationship Id="rId68" Type="http://schemas.openxmlformats.org/officeDocument/2006/relationships/slideLayout" Target="../slideLayouts/slideLayout294.xml"/><Relationship Id="rId2" Type="http://schemas.openxmlformats.org/officeDocument/2006/relationships/slideLayout" Target="../slideLayouts/slideLayout228.xml"/><Relationship Id="rId16" Type="http://schemas.openxmlformats.org/officeDocument/2006/relationships/slideLayout" Target="../slideLayouts/slideLayout242.xml"/><Relationship Id="rId29" Type="http://schemas.openxmlformats.org/officeDocument/2006/relationships/slideLayout" Target="../slideLayouts/slideLayout255.xml"/><Relationship Id="rId11" Type="http://schemas.openxmlformats.org/officeDocument/2006/relationships/slideLayout" Target="../slideLayouts/slideLayout237.xml"/><Relationship Id="rId24" Type="http://schemas.openxmlformats.org/officeDocument/2006/relationships/slideLayout" Target="../slideLayouts/slideLayout250.xml"/><Relationship Id="rId32" Type="http://schemas.openxmlformats.org/officeDocument/2006/relationships/slideLayout" Target="../slideLayouts/slideLayout258.xml"/><Relationship Id="rId37" Type="http://schemas.openxmlformats.org/officeDocument/2006/relationships/slideLayout" Target="../slideLayouts/slideLayout263.xml"/><Relationship Id="rId40" Type="http://schemas.openxmlformats.org/officeDocument/2006/relationships/slideLayout" Target="../slideLayouts/slideLayout266.xml"/><Relationship Id="rId45" Type="http://schemas.openxmlformats.org/officeDocument/2006/relationships/slideLayout" Target="../slideLayouts/slideLayout271.xml"/><Relationship Id="rId53" Type="http://schemas.openxmlformats.org/officeDocument/2006/relationships/slideLayout" Target="../slideLayouts/slideLayout279.xml"/><Relationship Id="rId58" Type="http://schemas.openxmlformats.org/officeDocument/2006/relationships/slideLayout" Target="../slideLayouts/slideLayout284.xml"/><Relationship Id="rId66" Type="http://schemas.openxmlformats.org/officeDocument/2006/relationships/slideLayout" Target="../slideLayouts/slideLayout292.xml"/><Relationship Id="rId74" Type="http://schemas.openxmlformats.org/officeDocument/2006/relationships/slideLayout" Target="../slideLayouts/slideLayout300.xml"/><Relationship Id="rId5" Type="http://schemas.openxmlformats.org/officeDocument/2006/relationships/slideLayout" Target="../slideLayouts/slideLayout231.xml"/><Relationship Id="rId61" Type="http://schemas.openxmlformats.org/officeDocument/2006/relationships/slideLayout" Target="../slideLayouts/slideLayout287.xml"/><Relationship Id="rId19" Type="http://schemas.openxmlformats.org/officeDocument/2006/relationships/slideLayout" Target="../slideLayouts/slideLayout245.xml"/><Relationship Id="rId14" Type="http://schemas.openxmlformats.org/officeDocument/2006/relationships/slideLayout" Target="../slideLayouts/slideLayout240.xml"/><Relationship Id="rId22" Type="http://schemas.openxmlformats.org/officeDocument/2006/relationships/slideLayout" Target="../slideLayouts/slideLayout248.xml"/><Relationship Id="rId27" Type="http://schemas.openxmlformats.org/officeDocument/2006/relationships/slideLayout" Target="../slideLayouts/slideLayout253.xml"/><Relationship Id="rId30" Type="http://schemas.openxmlformats.org/officeDocument/2006/relationships/slideLayout" Target="../slideLayouts/slideLayout256.xml"/><Relationship Id="rId35" Type="http://schemas.openxmlformats.org/officeDocument/2006/relationships/slideLayout" Target="../slideLayouts/slideLayout261.xml"/><Relationship Id="rId43" Type="http://schemas.openxmlformats.org/officeDocument/2006/relationships/slideLayout" Target="../slideLayouts/slideLayout269.xml"/><Relationship Id="rId48" Type="http://schemas.openxmlformats.org/officeDocument/2006/relationships/slideLayout" Target="../slideLayouts/slideLayout274.xml"/><Relationship Id="rId56" Type="http://schemas.openxmlformats.org/officeDocument/2006/relationships/slideLayout" Target="../slideLayouts/slideLayout282.xml"/><Relationship Id="rId64" Type="http://schemas.openxmlformats.org/officeDocument/2006/relationships/slideLayout" Target="../slideLayouts/slideLayout290.xml"/><Relationship Id="rId69" Type="http://schemas.openxmlformats.org/officeDocument/2006/relationships/slideLayout" Target="../slideLayouts/slideLayout295.xml"/><Relationship Id="rId8" Type="http://schemas.openxmlformats.org/officeDocument/2006/relationships/slideLayout" Target="../slideLayouts/slideLayout234.xml"/><Relationship Id="rId51" Type="http://schemas.openxmlformats.org/officeDocument/2006/relationships/slideLayout" Target="../slideLayouts/slideLayout277.xml"/><Relationship Id="rId72" Type="http://schemas.openxmlformats.org/officeDocument/2006/relationships/slideLayout" Target="../slideLayouts/slideLayout298.xml"/><Relationship Id="rId3" Type="http://schemas.openxmlformats.org/officeDocument/2006/relationships/slideLayout" Target="../slideLayouts/slideLayout229.xml"/><Relationship Id="rId12" Type="http://schemas.openxmlformats.org/officeDocument/2006/relationships/slideLayout" Target="../slideLayouts/slideLayout238.xml"/><Relationship Id="rId17" Type="http://schemas.openxmlformats.org/officeDocument/2006/relationships/slideLayout" Target="../slideLayouts/slideLayout243.xml"/><Relationship Id="rId25" Type="http://schemas.openxmlformats.org/officeDocument/2006/relationships/slideLayout" Target="../slideLayouts/slideLayout251.xml"/><Relationship Id="rId33" Type="http://schemas.openxmlformats.org/officeDocument/2006/relationships/slideLayout" Target="../slideLayouts/slideLayout259.xml"/><Relationship Id="rId38" Type="http://schemas.openxmlformats.org/officeDocument/2006/relationships/slideLayout" Target="../slideLayouts/slideLayout264.xml"/><Relationship Id="rId46" Type="http://schemas.openxmlformats.org/officeDocument/2006/relationships/slideLayout" Target="../slideLayouts/slideLayout272.xml"/><Relationship Id="rId59" Type="http://schemas.openxmlformats.org/officeDocument/2006/relationships/slideLayout" Target="../slideLayouts/slideLayout285.xml"/><Relationship Id="rId67" Type="http://schemas.openxmlformats.org/officeDocument/2006/relationships/slideLayout" Target="../slideLayouts/slideLayout293.xml"/><Relationship Id="rId20" Type="http://schemas.openxmlformats.org/officeDocument/2006/relationships/slideLayout" Target="../slideLayouts/slideLayout246.xml"/><Relationship Id="rId41" Type="http://schemas.openxmlformats.org/officeDocument/2006/relationships/slideLayout" Target="../slideLayouts/slideLayout267.xml"/><Relationship Id="rId54" Type="http://schemas.openxmlformats.org/officeDocument/2006/relationships/slideLayout" Target="../slideLayouts/slideLayout280.xml"/><Relationship Id="rId62" Type="http://schemas.openxmlformats.org/officeDocument/2006/relationships/slideLayout" Target="../slideLayouts/slideLayout288.xml"/><Relationship Id="rId70" Type="http://schemas.openxmlformats.org/officeDocument/2006/relationships/slideLayout" Target="../slideLayouts/slideLayout296.xml"/><Relationship Id="rId75" Type="http://schemas.openxmlformats.org/officeDocument/2006/relationships/theme" Target="../theme/theme4.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5" Type="http://schemas.openxmlformats.org/officeDocument/2006/relationships/slideLayout" Target="../slideLayouts/slideLayout241.xml"/><Relationship Id="rId23" Type="http://schemas.openxmlformats.org/officeDocument/2006/relationships/slideLayout" Target="../slideLayouts/slideLayout249.xml"/><Relationship Id="rId28" Type="http://schemas.openxmlformats.org/officeDocument/2006/relationships/slideLayout" Target="../slideLayouts/slideLayout254.xml"/><Relationship Id="rId36" Type="http://schemas.openxmlformats.org/officeDocument/2006/relationships/slideLayout" Target="../slideLayouts/slideLayout262.xml"/><Relationship Id="rId49" Type="http://schemas.openxmlformats.org/officeDocument/2006/relationships/slideLayout" Target="../slideLayouts/slideLayout275.xml"/><Relationship Id="rId57" Type="http://schemas.openxmlformats.org/officeDocument/2006/relationships/slideLayout" Target="../slideLayouts/slideLayout283.xml"/><Relationship Id="rId10" Type="http://schemas.openxmlformats.org/officeDocument/2006/relationships/slideLayout" Target="../slideLayouts/slideLayout236.xml"/><Relationship Id="rId31" Type="http://schemas.openxmlformats.org/officeDocument/2006/relationships/slideLayout" Target="../slideLayouts/slideLayout257.xml"/><Relationship Id="rId44" Type="http://schemas.openxmlformats.org/officeDocument/2006/relationships/slideLayout" Target="../slideLayouts/slideLayout270.xml"/><Relationship Id="rId52" Type="http://schemas.openxmlformats.org/officeDocument/2006/relationships/slideLayout" Target="../slideLayouts/slideLayout278.xml"/><Relationship Id="rId60" Type="http://schemas.openxmlformats.org/officeDocument/2006/relationships/slideLayout" Target="../slideLayouts/slideLayout286.xml"/><Relationship Id="rId65" Type="http://schemas.openxmlformats.org/officeDocument/2006/relationships/slideLayout" Target="../slideLayouts/slideLayout291.xml"/><Relationship Id="rId73" Type="http://schemas.openxmlformats.org/officeDocument/2006/relationships/slideLayout" Target="../slideLayouts/slideLayout299.xml"/><Relationship Id="rId4" Type="http://schemas.openxmlformats.org/officeDocument/2006/relationships/slideLayout" Target="../slideLayouts/slideLayout230.xml"/><Relationship Id="rId9" Type="http://schemas.openxmlformats.org/officeDocument/2006/relationships/slideLayout" Target="../slideLayouts/slideLayout235.xml"/><Relationship Id="rId13" Type="http://schemas.openxmlformats.org/officeDocument/2006/relationships/slideLayout" Target="../slideLayouts/slideLayout239.xml"/><Relationship Id="rId18" Type="http://schemas.openxmlformats.org/officeDocument/2006/relationships/slideLayout" Target="../slideLayouts/slideLayout244.xml"/><Relationship Id="rId39" Type="http://schemas.openxmlformats.org/officeDocument/2006/relationships/slideLayout" Target="../slideLayouts/slideLayout265.xml"/><Relationship Id="rId34" Type="http://schemas.openxmlformats.org/officeDocument/2006/relationships/slideLayout" Target="../slideLayouts/slideLayout260.xml"/><Relationship Id="rId50" Type="http://schemas.openxmlformats.org/officeDocument/2006/relationships/slideLayout" Target="../slideLayouts/slideLayout276.xml"/><Relationship Id="rId55" Type="http://schemas.openxmlformats.org/officeDocument/2006/relationships/slideLayout" Target="../slideLayouts/slideLayout281.xml"/><Relationship Id="rId7" Type="http://schemas.openxmlformats.org/officeDocument/2006/relationships/slideLayout" Target="../slideLayouts/slideLayout233.xml"/><Relationship Id="rId71" Type="http://schemas.openxmlformats.org/officeDocument/2006/relationships/slideLayout" Target="../slideLayouts/slideLayout297.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326.xml"/><Relationship Id="rId21" Type="http://schemas.openxmlformats.org/officeDocument/2006/relationships/slideLayout" Target="../slideLayouts/slideLayout321.xml"/><Relationship Id="rId42" Type="http://schemas.openxmlformats.org/officeDocument/2006/relationships/slideLayout" Target="../slideLayouts/slideLayout342.xml"/><Relationship Id="rId47" Type="http://schemas.openxmlformats.org/officeDocument/2006/relationships/slideLayout" Target="../slideLayouts/slideLayout347.xml"/><Relationship Id="rId63" Type="http://schemas.openxmlformats.org/officeDocument/2006/relationships/slideLayout" Target="../slideLayouts/slideLayout363.xml"/><Relationship Id="rId68" Type="http://schemas.openxmlformats.org/officeDocument/2006/relationships/slideLayout" Target="../slideLayouts/slideLayout368.xml"/><Relationship Id="rId2" Type="http://schemas.openxmlformats.org/officeDocument/2006/relationships/slideLayout" Target="../slideLayouts/slideLayout302.xml"/><Relationship Id="rId16" Type="http://schemas.openxmlformats.org/officeDocument/2006/relationships/slideLayout" Target="../slideLayouts/slideLayout316.xml"/><Relationship Id="rId29" Type="http://schemas.openxmlformats.org/officeDocument/2006/relationships/slideLayout" Target="../slideLayouts/slideLayout329.xml"/><Relationship Id="rId11" Type="http://schemas.openxmlformats.org/officeDocument/2006/relationships/slideLayout" Target="../slideLayouts/slideLayout311.xml"/><Relationship Id="rId24" Type="http://schemas.openxmlformats.org/officeDocument/2006/relationships/slideLayout" Target="../slideLayouts/slideLayout324.xml"/><Relationship Id="rId32" Type="http://schemas.openxmlformats.org/officeDocument/2006/relationships/slideLayout" Target="../slideLayouts/slideLayout332.xml"/><Relationship Id="rId37" Type="http://schemas.openxmlformats.org/officeDocument/2006/relationships/slideLayout" Target="../slideLayouts/slideLayout337.xml"/><Relationship Id="rId40" Type="http://schemas.openxmlformats.org/officeDocument/2006/relationships/slideLayout" Target="../slideLayouts/slideLayout340.xml"/><Relationship Id="rId45" Type="http://schemas.openxmlformats.org/officeDocument/2006/relationships/slideLayout" Target="../slideLayouts/slideLayout345.xml"/><Relationship Id="rId53" Type="http://schemas.openxmlformats.org/officeDocument/2006/relationships/slideLayout" Target="../slideLayouts/slideLayout353.xml"/><Relationship Id="rId58" Type="http://schemas.openxmlformats.org/officeDocument/2006/relationships/slideLayout" Target="../slideLayouts/slideLayout358.xml"/><Relationship Id="rId66" Type="http://schemas.openxmlformats.org/officeDocument/2006/relationships/slideLayout" Target="../slideLayouts/slideLayout366.xml"/><Relationship Id="rId74" Type="http://schemas.openxmlformats.org/officeDocument/2006/relationships/slideLayout" Target="../slideLayouts/slideLayout374.xml"/><Relationship Id="rId5" Type="http://schemas.openxmlformats.org/officeDocument/2006/relationships/slideLayout" Target="../slideLayouts/slideLayout305.xml"/><Relationship Id="rId61" Type="http://schemas.openxmlformats.org/officeDocument/2006/relationships/slideLayout" Target="../slideLayouts/slideLayout361.xml"/><Relationship Id="rId19" Type="http://schemas.openxmlformats.org/officeDocument/2006/relationships/slideLayout" Target="../slideLayouts/slideLayout319.xml"/><Relationship Id="rId14" Type="http://schemas.openxmlformats.org/officeDocument/2006/relationships/slideLayout" Target="../slideLayouts/slideLayout314.xml"/><Relationship Id="rId22" Type="http://schemas.openxmlformats.org/officeDocument/2006/relationships/slideLayout" Target="../slideLayouts/slideLayout322.xml"/><Relationship Id="rId27" Type="http://schemas.openxmlformats.org/officeDocument/2006/relationships/slideLayout" Target="../slideLayouts/slideLayout327.xml"/><Relationship Id="rId30" Type="http://schemas.openxmlformats.org/officeDocument/2006/relationships/slideLayout" Target="../slideLayouts/slideLayout330.xml"/><Relationship Id="rId35" Type="http://schemas.openxmlformats.org/officeDocument/2006/relationships/slideLayout" Target="../slideLayouts/slideLayout335.xml"/><Relationship Id="rId43" Type="http://schemas.openxmlformats.org/officeDocument/2006/relationships/slideLayout" Target="../slideLayouts/slideLayout343.xml"/><Relationship Id="rId48" Type="http://schemas.openxmlformats.org/officeDocument/2006/relationships/slideLayout" Target="../slideLayouts/slideLayout348.xml"/><Relationship Id="rId56" Type="http://schemas.openxmlformats.org/officeDocument/2006/relationships/slideLayout" Target="../slideLayouts/slideLayout356.xml"/><Relationship Id="rId64" Type="http://schemas.openxmlformats.org/officeDocument/2006/relationships/slideLayout" Target="../slideLayouts/slideLayout364.xml"/><Relationship Id="rId69" Type="http://schemas.openxmlformats.org/officeDocument/2006/relationships/slideLayout" Target="../slideLayouts/slideLayout369.xml"/><Relationship Id="rId8" Type="http://schemas.openxmlformats.org/officeDocument/2006/relationships/slideLayout" Target="../slideLayouts/slideLayout308.xml"/><Relationship Id="rId51" Type="http://schemas.openxmlformats.org/officeDocument/2006/relationships/slideLayout" Target="../slideLayouts/slideLayout351.xml"/><Relationship Id="rId72" Type="http://schemas.openxmlformats.org/officeDocument/2006/relationships/slideLayout" Target="../slideLayouts/slideLayout372.xml"/><Relationship Id="rId3" Type="http://schemas.openxmlformats.org/officeDocument/2006/relationships/slideLayout" Target="../slideLayouts/slideLayout303.xml"/><Relationship Id="rId12" Type="http://schemas.openxmlformats.org/officeDocument/2006/relationships/slideLayout" Target="../slideLayouts/slideLayout312.xml"/><Relationship Id="rId17" Type="http://schemas.openxmlformats.org/officeDocument/2006/relationships/slideLayout" Target="../slideLayouts/slideLayout317.xml"/><Relationship Id="rId25" Type="http://schemas.openxmlformats.org/officeDocument/2006/relationships/slideLayout" Target="../slideLayouts/slideLayout325.xml"/><Relationship Id="rId33" Type="http://schemas.openxmlformats.org/officeDocument/2006/relationships/slideLayout" Target="../slideLayouts/slideLayout333.xml"/><Relationship Id="rId38" Type="http://schemas.openxmlformats.org/officeDocument/2006/relationships/slideLayout" Target="../slideLayouts/slideLayout338.xml"/><Relationship Id="rId46" Type="http://schemas.openxmlformats.org/officeDocument/2006/relationships/slideLayout" Target="../slideLayouts/slideLayout346.xml"/><Relationship Id="rId59" Type="http://schemas.openxmlformats.org/officeDocument/2006/relationships/slideLayout" Target="../slideLayouts/slideLayout359.xml"/><Relationship Id="rId67" Type="http://schemas.openxmlformats.org/officeDocument/2006/relationships/slideLayout" Target="../slideLayouts/slideLayout367.xml"/><Relationship Id="rId20" Type="http://schemas.openxmlformats.org/officeDocument/2006/relationships/slideLayout" Target="../slideLayouts/slideLayout320.xml"/><Relationship Id="rId41" Type="http://schemas.openxmlformats.org/officeDocument/2006/relationships/slideLayout" Target="../slideLayouts/slideLayout341.xml"/><Relationship Id="rId54" Type="http://schemas.openxmlformats.org/officeDocument/2006/relationships/slideLayout" Target="../slideLayouts/slideLayout354.xml"/><Relationship Id="rId62" Type="http://schemas.openxmlformats.org/officeDocument/2006/relationships/slideLayout" Target="../slideLayouts/slideLayout362.xml"/><Relationship Id="rId70" Type="http://schemas.openxmlformats.org/officeDocument/2006/relationships/slideLayout" Target="../slideLayouts/slideLayout370.xml"/><Relationship Id="rId75" Type="http://schemas.openxmlformats.org/officeDocument/2006/relationships/theme" Target="../theme/theme5.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5" Type="http://schemas.openxmlformats.org/officeDocument/2006/relationships/slideLayout" Target="../slideLayouts/slideLayout315.xml"/><Relationship Id="rId23" Type="http://schemas.openxmlformats.org/officeDocument/2006/relationships/slideLayout" Target="../slideLayouts/slideLayout323.xml"/><Relationship Id="rId28" Type="http://schemas.openxmlformats.org/officeDocument/2006/relationships/slideLayout" Target="../slideLayouts/slideLayout328.xml"/><Relationship Id="rId36" Type="http://schemas.openxmlformats.org/officeDocument/2006/relationships/slideLayout" Target="../slideLayouts/slideLayout336.xml"/><Relationship Id="rId49" Type="http://schemas.openxmlformats.org/officeDocument/2006/relationships/slideLayout" Target="../slideLayouts/slideLayout349.xml"/><Relationship Id="rId57" Type="http://schemas.openxmlformats.org/officeDocument/2006/relationships/slideLayout" Target="../slideLayouts/slideLayout357.xml"/><Relationship Id="rId10" Type="http://schemas.openxmlformats.org/officeDocument/2006/relationships/slideLayout" Target="../slideLayouts/slideLayout310.xml"/><Relationship Id="rId31" Type="http://schemas.openxmlformats.org/officeDocument/2006/relationships/slideLayout" Target="../slideLayouts/slideLayout331.xml"/><Relationship Id="rId44" Type="http://schemas.openxmlformats.org/officeDocument/2006/relationships/slideLayout" Target="../slideLayouts/slideLayout344.xml"/><Relationship Id="rId52" Type="http://schemas.openxmlformats.org/officeDocument/2006/relationships/slideLayout" Target="../slideLayouts/slideLayout352.xml"/><Relationship Id="rId60" Type="http://schemas.openxmlformats.org/officeDocument/2006/relationships/slideLayout" Target="../slideLayouts/slideLayout360.xml"/><Relationship Id="rId65" Type="http://schemas.openxmlformats.org/officeDocument/2006/relationships/slideLayout" Target="../slideLayouts/slideLayout365.xml"/><Relationship Id="rId73" Type="http://schemas.openxmlformats.org/officeDocument/2006/relationships/slideLayout" Target="../slideLayouts/slideLayout373.xml"/><Relationship Id="rId4" Type="http://schemas.openxmlformats.org/officeDocument/2006/relationships/slideLayout" Target="../slideLayouts/slideLayout304.xml"/><Relationship Id="rId9" Type="http://schemas.openxmlformats.org/officeDocument/2006/relationships/slideLayout" Target="../slideLayouts/slideLayout309.xml"/><Relationship Id="rId13" Type="http://schemas.openxmlformats.org/officeDocument/2006/relationships/slideLayout" Target="../slideLayouts/slideLayout313.xml"/><Relationship Id="rId18" Type="http://schemas.openxmlformats.org/officeDocument/2006/relationships/slideLayout" Target="../slideLayouts/slideLayout318.xml"/><Relationship Id="rId39" Type="http://schemas.openxmlformats.org/officeDocument/2006/relationships/slideLayout" Target="../slideLayouts/slideLayout339.xml"/><Relationship Id="rId34" Type="http://schemas.openxmlformats.org/officeDocument/2006/relationships/slideLayout" Target="../slideLayouts/slideLayout334.xml"/><Relationship Id="rId50" Type="http://schemas.openxmlformats.org/officeDocument/2006/relationships/slideLayout" Target="../slideLayouts/slideLayout350.xml"/><Relationship Id="rId55" Type="http://schemas.openxmlformats.org/officeDocument/2006/relationships/slideLayout" Target="../slideLayouts/slideLayout355.xml"/><Relationship Id="rId7" Type="http://schemas.openxmlformats.org/officeDocument/2006/relationships/slideLayout" Target="../slideLayouts/slideLayout307.xml"/><Relationship Id="rId71" Type="http://schemas.openxmlformats.org/officeDocument/2006/relationships/slideLayout" Target="../slideLayouts/slideLayout371.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400.xml"/><Relationship Id="rId21" Type="http://schemas.openxmlformats.org/officeDocument/2006/relationships/slideLayout" Target="../slideLayouts/slideLayout395.xml"/><Relationship Id="rId42" Type="http://schemas.openxmlformats.org/officeDocument/2006/relationships/slideLayout" Target="../slideLayouts/slideLayout416.xml"/><Relationship Id="rId47" Type="http://schemas.openxmlformats.org/officeDocument/2006/relationships/slideLayout" Target="../slideLayouts/slideLayout421.xml"/><Relationship Id="rId63" Type="http://schemas.openxmlformats.org/officeDocument/2006/relationships/slideLayout" Target="../slideLayouts/slideLayout437.xml"/><Relationship Id="rId68" Type="http://schemas.openxmlformats.org/officeDocument/2006/relationships/slideLayout" Target="../slideLayouts/slideLayout442.xml"/><Relationship Id="rId84" Type="http://schemas.openxmlformats.org/officeDocument/2006/relationships/theme" Target="../theme/theme6.xml"/><Relationship Id="rId16" Type="http://schemas.openxmlformats.org/officeDocument/2006/relationships/slideLayout" Target="../slideLayouts/slideLayout390.xml"/><Relationship Id="rId11" Type="http://schemas.openxmlformats.org/officeDocument/2006/relationships/slideLayout" Target="../slideLayouts/slideLayout385.xml"/><Relationship Id="rId32" Type="http://schemas.openxmlformats.org/officeDocument/2006/relationships/slideLayout" Target="../slideLayouts/slideLayout406.xml"/><Relationship Id="rId37" Type="http://schemas.openxmlformats.org/officeDocument/2006/relationships/slideLayout" Target="../slideLayouts/slideLayout411.xml"/><Relationship Id="rId53" Type="http://schemas.openxmlformats.org/officeDocument/2006/relationships/slideLayout" Target="../slideLayouts/slideLayout427.xml"/><Relationship Id="rId58" Type="http://schemas.openxmlformats.org/officeDocument/2006/relationships/slideLayout" Target="../slideLayouts/slideLayout432.xml"/><Relationship Id="rId74" Type="http://schemas.openxmlformats.org/officeDocument/2006/relationships/slideLayout" Target="../slideLayouts/slideLayout448.xml"/><Relationship Id="rId79" Type="http://schemas.openxmlformats.org/officeDocument/2006/relationships/slideLayout" Target="../slideLayouts/slideLayout453.xml"/><Relationship Id="rId5" Type="http://schemas.openxmlformats.org/officeDocument/2006/relationships/slideLayout" Target="../slideLayouts/slideLayout379.xml"/><Relationship Id="rId61" Type="http://schemas.openxmlformats.org/officeDocument/2006/relationships/slideLayout" Target="../slideLayouts/slideLayout435.xml"/><Relationship Id="rId82" Type="http://schemas.openxmlformats.org/officeDocument/2006/relationships/slideLayout" Target="../slideLayouts/slideLayout456.xml"/><Relationship Id="rId19" Type="http://schemas.openxmlformats.org/officeDocument/2006/relationships/slideLayout" Target="../slideLayouts/slideLayout393.xml"/><Relationship Id="rId14" Type="http://schemas.openxmlformats.org/officeDocument/2006/relationships/slideLayout" Target="../slideLayouts/slideLayout388.xml"/><Relationship Id="rId22" Type="http://schemas.openxmlformats.org/officeDocument/2006/relationships/slideLayout" Target="../slideLayouts/slideLayout396.xml"/><Relationship Id="rId27" Type="http://schemas.openxmlformats.org/officeDocument/2006/relationships/slideLayout" Target="../slideLayouts/slideLayout401.xml"/><Relationship Id="rId30" Type="http://schemas.openxmlformats.org/officeDocument/2006/relationships/slideLayout" Target="../slideLayouts/slideLayout404.xml"/><Relationship Id="rId35" Type="http://schemas.openxmlformats.org/officeDocument/2006/relationships/slideLayout" Target="../slideLayouts/slideLayout409.xml"/><Relationship Id="rId43" Type="http://schemas.openxmlformats.org/officeDocument/2006/relationships/slideLayout" Target="../slideLayouts/slideLayout417.xml"/><Relationship Id="rId48" Type="http://schemas.openxmlformats.org/officeDocument/2006/relationships/slideLayout" Target="../slideLayouts/slideLayout422.xml"/><Relationship Id="rId56" Type="http://schemas.openxmlformats.org/officeDocument/2006/relationships/slideLayout" Target="../slideLayouts/slideLayout430.xml"/><Relationship Id="rId64" Type="http://schemas.openxmlformats.org/officeDocument/2006/relationships/slideLayout" Target="../slideLayouts/slideLayout438.xml"/><Relationship Id="rId69" Type="http://schemas.openxmlformats.org/officeDocument/2006/relationships/slideLayout" Target="../slideLayouts/slideLayout443.xml"/><Relationship Id="rId77" Type="http://schemas.openxmlformats.org/officeDocument/2006/relationships/slideLayout" Target="../slideLayouts/slideLayout451.xml"/><Relationship Id="rId8" Type="http://schemas.openxmlformats.org/officeDocument/2006/relationships/slideLayout" Target="../slideLayouts/slideLayout382.xml"/><Relationship Id="rId51" Type="http://schemas.openxmlformats.org/officeDocument/2006/relationships/slideLayout" Target="../slideLayouts/slideLayout425.xml"/><Relationship Id="rId72" Type="http://schemas.openxmlformats.org/officeDocument/2006/relationships/slideLayout" Target="../slideLayouts/slideLayout446.xml"/><Relationship Id="rId80" Type="http://schemas.openxmlformats.org/officeDocument/2006/relationships/slideLayout" Target="../slideLayouts/slideLayout454.xml"/><Relationship Id="rId3" Type="http://schemas.openxmlformats.org/officeDocument/2006/relationships/slideLayout" Target="../slideLayouts/slideLayout377.xml"/><Relationship Id="rId12" Type="http://schemas.openxmlformats.org/officeDocument/2006/relationships/slideLayout" Target="../slideLayouts/slideLayout386.xml"/><Relationship Id="rId17" Type="http://schemas.openxmlformats.org/officeDocument/2006/relationships/slideLayout" Target="../slideLayouts/slideLayout391.xml"/><Relationship Id="rId25" Type="http://schemas.openxmlformats.org/officeDocument/2006/relationships/slideLayout" Target="../slideLayouts/slideLayout399.xml"/><Relationship Id="rId33" Type="http://schemas.openxmlformats.org/officeDocument/2006/relationships/slideLayout" Target="../slideLayouts/slideLayout407.xml"/><Relationship Id="rId38" Type="http://schemas.openxmlformats.org/officeDocument/2006/relationships/slideLayout" Target="../slideLayouts/slideLayout412.xml"/><Relationship Id="rId46" Type="http://schemas.openxmlformats.org/officeDocument/2006/relationships/slideLayout" Target="../slideLayouts/slideLayout420.xml"/><Relationship Id="rId59" Type="http://schemas.openxmlformats.org/officeDocument/2006/relationships/slideLayout" Target="../slideLayouts/slideLayout433.xml"/><Relationship Id="rId67" Type="http://schemas.openxmlformats.org/officeDocument/2006/relationships/slideLayout" Target="../slideLayouts/slideLayout441.xml"/><Relationship Id="rId20" Type="http://schemas.openxmlformats.org/officeDocument/2006/relationships/slideLayout" Target="../slideLayouts/slideLayout394.xml"/><Relationship Id="rId41" Type="http://schemas.openxmlformats.org/officeDocument/2006/relationships/slideLayout" Target="../slideLayouts/slideLayout415.xml"/><Relationship Id="rId54" Type="http://schemas.openxmlformats.org/officeDocument/2006/relationships/slideLayout" Target="../slideLayouts/slideLayout428.xml"/><Relationship Id="rId62" Type="http://schemas.openxmlformats.org/officeDocument/2006/relationships/slideLayout" Target="../slideLayouts/slideLayout436.xml"/><Relationship Id="rId70" Type="http://schemas.openxmlformats.org/officeDocument/2006/relationships/slideLayout" Target="../slideLayouts/slideLayout444.xml"/><Relationship Id="rId75" Type="http://schemas.openxmlformats.org/officeDocument/2006/relationships/slideLayout" Target="../slideLayouts/slideLayout449.xml"/><Relationship Id="rId83" Type="http://schemas.openxmlformats.org/officeDocument/2006/relationships/slideLayout" Target="../slideLayouts/slideLayout457.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5" Type="http://schemas.openxmlformats.org/officeDocument/2006/relationships/slideLayout" Target="../slideLayouts/slideLayout389.xml"/><Relationship Id="rId23" Type="http://schemas.openxmlformats.org/officeDocument/2006/relationships/slideLayout" Target="../slideLayouts/slideLayout397.xml"/><Relationship Id="rId28" Type="http://schemas.openxmlformats.org/officeDocument/2006/relationships/slideLayout" Target="../slideLayouts/slideLayout402.xml"/><Relationship Id="rId36" Type="http://schemas.openxmlformats.org/officeDocument/2006/relationships/slideLayout" Target="../slideLayouts/slideLayout410.xml"/><Relationship Id="rId49" Type="http://schemas.openxmlformats.org/officeDocument/2006/relationships/slideLayout" Target="../slideLayouts/slideLayout423.xml"/><Relationship Id="rId57" Type="http://schemas.openxmlformats.org/officeDocument/2006/relationships/slideLayout" Target="../slideLayouts/slideLayout431.xml"/><Relationship Id="rId10" Type="http://schemas.openxmlformats.org/officeDocument/2006/relationships/slideLayout" Target="../slideLayouts/slideLayout384.xml"/><Relationship Id="rId31" Type="http://schemas.openxmlformats.org/officeDocument/2006/relationships/slideLayout" Target="../slideLayouts/slideLayout405.xml"/><Relationship Id="rId44" Type="http://schemas.openxmlformats.org/officeDocument/2006/relationships/slideLayout" Target="../slideLayouts/slideLayout418.xml"/><Relationship Id="rId52" Type="http://schemas.openxmlformats.org/officeDocument/2006/relationships/slideLayout" Target="../slideLayouts/slideLayout426.xml"/><Relationship Id="rId60" Type="http://schemas.openxmlformats.org/officeDocument/2006/relationships/slideLayout" Target="../slideLayouts/slideLayout434.xml"/><Relationship Id="rId65" Type="http://schemas.openxmlformats.org/officeDocument/2006/relationships/slideLayout" Target="../slideLayouts/slideLayout439.xml"/><Relationship Id="rId73" Type="http://schemas.openxmlformats.org/officeDocument/2006/relationships/slideLayout" Target="../slideLayouts/slideLayout447.xml"/><Relationship Id="rId78" Type="http://schemas.openxmlformats.org/officeDocument/2006/relationships/slideLayout" Target="../slideLayouts/slideLayout452.xml"/><Relationship Id="rId81" Type="http://schemas.openxmlformats.org/officeDocument/2006/relationships/slideLayout" Target="../slideLayouts/slideLayout455.xml"/><Relationship Id="rId4" Type="http://schemas.openxmlformats.org/officeDocument/2006/relationships/slideLayout" Target="../slideLayouts/slideLayout378.xml"/><Relationship Id="rId9" Type="http://schemas.openxmlformats.org/officeDocument/2006/relationships/slideLayout" Target="../slideLayouts/slideLayout383.xml"/><Relationship Id="rId13" Type="http://schemas.openxmlformats.org/officeDocument/2006/relationships/slideLayout" Target="../slideLayouts/slideLayout387.xml"/><Relationship Id="rId18" Type="http://schemas.openxmlformats.org/officeDocument/2006/relationships/slideLayout" Target="../slideLayouts/slideLayout392.xml"/><Relationship Id="rId39" Type="http://schemas.openxmlformats.org/officeDocument/2006/relationships/slideLayout" Target="../slideLayouts/slideLayout413.xml"/><Relationship Id="rId34" Type="http://schemas.openxmlformats.org/officeDocument/2006/relationships/slideLayout" Target="../slideLayouts/slideLayout408.xml"/><Relationship Id="rId50" Type="http://schemas.openxmlformats.org/officeDocument/2006/relationships/slideLayout" Target="../slideLayouts/slideLayout424.xml"/><Relationship Id="rId55" Type="http://schemas.openxmlformats.org/officeDocument/2006/relationships/slideLayout" Target="../slideLayouts/slideLayout429.xml"/><Relationship Id="rId76" Type="http://schemas.openxmlformats.org/officeDocument/2006/relationships/slideLayout" Target="../slideLayouts/slideLayout450.xml"/><Relationship Id="rId7" Type="http://schemas.openxmlformats.org/officeDocument/2006/relationships/slideLayout" Target="../slideLayouts/slideLayout381.xml"/><Relationship Id="rId71" Type="http://schemas.openxmlformats.org/officeDocument/2006/relationships/slideLayout" Target="../slideLayouts/slideLayout445.xml"/><Relationship Id="rId2" Type="http://schemas.openxmlformats.org/officeDocument/2006/relationships/slideLayout" Target="../slideLayouts/slideLayout376.xml"/><Relationship Id="rId29" Type="http://schemas.openxmlformats.org/officeDocument/2006/relationships/slideLayout" Target="../slideLayouts/slideLayout403.xml"/><Relationship Id="rId24" Type="http://schemas.openxmlformats.org/officeDocument/2006/relationships/slideLayout" Target="../slideLayouts/slideLayout398.xml"/><Relationship Id="rId40" Type="http://schemas.openxmlformats.org/officeDocument/2006/relationships/slideLayout" Target="../slideLayouts/slideLayout414.xml"/><Relationship Id="rId45" Type="http://schemas.openxmlformats.org/officeDocument/2006/relationships/slideLayout" Target="../slideLayouts/slideLayout419.xml"/><Relationship Id="rId66" Type="http://schemas.openxmlformats.org/officeDocument/2006/relationships/slideLayout" Target="../slideLayouts/slideLayout4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5325" y="620181"/>
            <a:ext cx="10801350" cy="1008594"/>
          </a:xfrm>
          <a:prstGeom prst="rect">
            <a:avLst/>
          </a:prstGeom>
        </p:spPr>
        <p:txBody>
          <a:bodyPr vert="horz" lIns="0" tIns="0" rIns="0" bIns="0" rtlCol="0" anchor="t" anchorCtr="0">
            <a:normAutofit/>
          </a:bodyPr>
          <a:lstStyle/>
          <a:p>
            <a:r>
              <a:rPr lang="en-US"/>
              <a:t>CLICK TO EDIT MASTER TITLE STYLE CLICK TO EDIT MASTER TITLE STYLE</a:t>
            </a:r>
          </a:p>
        </p:txBody>
      </p:sp>
      <p:sp>
        <p:nvSpPr>
          <p:cNvPr id="3" name="Text Placeholder 2"/>
          <p:cNvSpPr>
            <a:spLocks noGrp="1"/>
          </p:cNvSpPr>
          <p:nvPr>
            <p:ph type="body" idx="1"/>
          </p:nvPr>
        </p:nvSpPr>
        <p:spPr>
          <a:xfrm>
            <a:off x="695326" y="1628775"/>
            <a:ext cx="10801349" cy="467995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791824"/>
      </p:ext>
    </p:extLst>
  </p:cSld>
  <p:clrMap bg1="lt1" tx1="dk1" bg2="lt2" tx2="dk2" accent1="accent1" accent2="accent2" accent3="accent3" accent4="accent4" accent5="accent5" accent6="accent6" hlink="hlink" folHlink="folHlink"/>
  <p:sldLayoutIdLst>
    <p:sldLayoutId id="2147483649" r:id="rId1"/>
    <p:sldLayoutId id="2147483693" r:id="rId2"/>
    <p:sldLayoutId id="2147483705" r:id="rId3"/>
    <p:sldLayoutId id="2147483650" r:id="rId4"/>
    <p:sldLayoutId id="2147483677" r:id="rId5"/>
    <p:sldLayoutId id="2147483681" r:id="rId6"/>
    <p:sldLayoutId id="2147483687" r:id="rId7"/>
    <p:sldLayoutId id="2147483717" r:id="rId8"/>
    <p:sldLayoutId id="2147483703" r:id="rId9"/>
    <p:sldLayoutId id="2147483669" r:id="rId10"/>
    <p:sldLayoutId id="2147483715" r:id="rId11"/>
    <p:sldLayoutId id="2147483711" r:id="rId12"/>
    <p:sldLayoutId id="2147483712" r:id="rId13"/>
    <p:sldLayoutId id="2147483661" r:id="rId14"/>
    <p:sldLayoutId id="2147483706" r:id="rId15"/>
    <p:sldLayoutId id="2147483660" r:id="rId16"/>
    <p:sldLayoutId id="2147483707" r:id="rId17"/>
    <p:sldLayoutId id="2147483679" r:id="rId18"/>
    <p:sldLayoutId id="2147483701" r:id="rId19"/>
    <p:sldLayoutId id="2147483684" r:id="rId20"/>
    <p:sldLayoutId id="2147483663" r:id="rId21"/>
    <p:sldLayoutId id="2147483662" r:id="rId22"/>
    <p:sldLayoutId id="2147483665" r:id="rId23"/>
    <p:sldLayoutId id="2147483664" r:id="rId24"/>
    <p:sldLayoutId id="2147483708" r:id="rId25"/>
    <p:sldLayoutId id="2147483698" r:id="rId26"/>
    <p:sldLayoutId id="2147483691" r:id="rId27"/>
    <p:sldLayoutId id="2147483709" r:id="rId28"/>
    <p:sldLayoutId id="2147483674" r:id="rId29"/>
    <p:sldLayoutId id="2147483716" r:id="rId30"/>
    <p:sldLayoutId id="2147483683" r:id="rId31"/>
    <p:sldLayoutId id="2147483704" r:id="rId32"/>
    <p:sldLayoutId id="2147483699" r:id="rId33"/>
    <p:sldLayoutId id="2147483667" r:id="rId34"/>
    <p:sldLayoutId id="2147483666" r:id="rId35"/>
    <p:sldLayoutId id="2147483670" r:id="rId36"/>
    <p:sldLayoutId id="2147483673" r:id="rId37"/>
    <p:sldLayoutId id="2147483675" r:id="rId38"/>
    <p:sldLayoutId id="2147483676" r:id="rId39"/>
    <p:sldLayoutId id="2147483695" r:id="rId40"/>
    <p:sldLayoutId id="2147483710" r:id="rId41"/>
    <p:sldLayoutId id="2147483700" r:id="rId42"/>
    <p:sldLayoutId id="2147483696" r:id="rId43"/>
    <p:sldLayoutId id="2147483697" r:id="rId44"/>
    <p:sldLayoutId id="2147483671" r:id="rId45"/>
    <p:sldLayoutId id="2147483702" r:id="rId46"/>
    <p:sldLayoutId id="2147483654" r:id="rId47"/>
    <p:sldLayoutId id="2147483655" r:id="rId48"/>
    <p:sldLayoutId id="2147483668" r:id="rId49"/>
    <p:sldLayoutId id="2147483653" r:id="rId50"/>
    <p:sldLayoutId id="2147483672" r:id="rId51"/>
    <p:sldLayoutId id="2147483659" r:id="rId52"/>
    <p:sldLayoutId id="2147483689" r:id="rId53"/>
    <p:sldLayoutId id="2147483690" r:id="rId54"/>
    <p:sldLayoutId id="2147483713" r:id="rId55"/>
    <p:sldLayoutId id="2147483678" r:id="rId56"/>
    <p:sldLayoutId id="2147483694" r:id="rId57"/>
    <p:sldLayoutId id="2147483685" r:id="rId58"/>
    <p:sldLayoutId id="2147483692" r:id="rId59"/>
    <p:sldLayoutId id="2147483658" r:id="rId60"/>
    <p:sldLayoutId id="2147483686" r:id="rId61"/>
    <p:sldLayoutId id="2147483657" r:id="rId62"/>
    <p:sldLayoutId id="2147483680" r:id="rId63"/>
    <p:sldLayoutId id="2147483718" r:id="rId64"/>
    <p:sldLayoutId id="2147483723" r:id="rId65"/>
    <p:sldLayoutId id="2147483722" r:id="rId66"/>
    <p:sldLayoutId id="2147483719" r:id="rId67"/>
    <p:sldLayoutId id="2147483720" r:id="rId68"/>
    <p:sldLayoutId id="2147483721" r:id="rId69"/>
  </p:sldLayoutIdLst>
  <p:hf sldNum="0" hdr="0" ftr="0" dt="0"/>
  <p:txStyles>
    <p:titleStyle>
      <a:lvl1pPr algn="l" defTabSz="914400" rtl="0" eaLnBrk="1" latinLnBrk="0" hangingPunct="1">
        <a:lnSpc>
          <a:spcPct val="85000"/>
        </a:lnSpc>
        <a:spcBef>
          <a:spcPct val="0"/>
        </a:spcBef>
        <a:buNone/>
        <a:defRPr sz="2800" b="1" kern="1200" spc="300">
          <a:solidFill>
            <a:srgbClr val="26262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613" userDrawn="1">
          <p15:clr>
            <a:srgbClr val="F26B43"/>
          </p15:clr>
        </p15:guide>
        <p15:guide id="4" pos="3386" userDrawn="1">
          <p15:clr>
            <a:srgbClr val="F26B43"/>
          </p15:clr>
        </p15:guide>
        <p15:guide id="5" pos="3160" userDrawn="1">
          <p15:clr>
            <a:srgbClr val="F26B43"/>
          </p15:clr>
        </p15:guide>
        <p15:guide id="6" pos="2933" userDrawn="1">
          <p15:clr>
            <a:srgbClr val="F26B43"/>
          </p15:clr>
        </p15:guide>
        <p15:guide id="7" pos="2706" userDrawn="1">
          <p15:clr>
            <a:srgbClr val="F26B43"/>
          </p15:clr>
        </p15:guide>
        <p15:guide id="8" pos="2479" userDrawn="1">
          <p15:clr>
            <a:srgbClr val="F26B43"/>
          </p15:clr>
        </p15:guide>
        <p15:guide id="9" pos="2252" userDrawn="1">
          <p15:clr>
            <a:srgbClr val="F26B43"/>
          </p15:clr>
        </p15:guide>
        <p15:guide id="10" pos="2026" userDrawn="1">
          <p15:clr>
            <a:srgbClr val="F26B43"/>
          </p15:clr>
        </p15:guide>
        <p15:guide id="11" pos="1799" userDrawn="1">
          <p15:clr>
            <a:srgbClr val="F26B43"/>
          </p15:clr>
        </p15:guide>
        <p15:guide id="12" pos="1572" userDrawn="1">
          <p15:clr>
            <a:srgbClr val="F26B43"/>
          </p15:clr>
        </p15:guide>
        <p15:guide id="13" pos="1345" userDrawn="1">
          <p15:clr>
            <a:srgbClr val="F26B43"/>
          </p15:clr>
        </p15:guide>
        <p15:guide id="14" pos="1118" userDrawn="1">
          <p15:clr>
            <a:srgbClr val="F26B43"/>
          </p15:clr>
        </p15:guide>
        <p15:guide id="15" pos="892" userDrawn="1">
          <p15:clr>
            <a:srgbClr val="F26B43"/>
          </p15:clr>
        </p15:guide>
        <p15:guide id="16" pos="665" userDrawn="1">
          <p15:clr>
            <a:srgbClr val="F26B43"/>
          </p15:clr>
        </p15:guide>
        <p15:guide id="17" pos="438" userDrawn="1">
          <p15:clr>
            <a:srgbClr val="F26B43"/>
          </p15:clr>
        </p15:guide>
        <p15:guide id="18" pos="211" userDrawn="1">
          <p15:clr>
            <a:srgbClr val="F26B43"/>
          </p15:clr>
        </p15:guide>
        <p15:guide id="20" pos="4067" userDrawn="1">
          <p15:clr>
            <a:srgbClr val="F26B43"/>
          </p15:clr>
        </p15:guide>
        <p15:guide id="21" pos="4294" userDrawn="1">
          <p15:clr>
            <a:srgbClr val="F26B43"/>
          </p15:clr>
        </p15:guide>
        <p15:guide id="22" pos="4520" userDrawn="1">
          <p15:clr>
            <a:srgbClr val="F26B43"/>
          </p15:clr>
        </p15:guide>
        <p15:guide id="23" pos="4747" userDrawn="1">
          <p15:clr>
            <a:srgbClr val="F26B43"/>
          </p15:clr>
        </p15:guide>
        <p15:guide id="24" pos="4974" userDrawn="1">
          <p15:clr>
            <a:srgbClr val="F26B43"/>
          </p15:clr>
        </p15:guide>
        <p15:guide id="25" pos="5201" userDrawn="1">
          <p15:clr>
            <a:srgbClr val="F26B43"/>
          </p15:clr>
        </p15:guide>
        <p15:guide id="26" pos="5428" userDrawn="1">
          <p15:clr>
            <a:srgbClr val="F26B43"/>
          </p15:clr>
        </p15:guide>
        <p15:guide id="27" pos="5654" userDrawn="1">
          <p15:clr>
            <a:srgbClr val="F26B43"/>
          </p15:clr>
        </p15:guide>
        <p15:guide id="28" pos="5881" userDrawn="1">
          <p15:clr>
            <a:srgbClr val="F26B43"/>
          </p15:clr>
        </p15:guide>
        <p15:guide id="29" pos="6108" userDrawn="1">
          <p15:clr>
            <a:srgbClr val="F26B43"/>
          </p15:clr>
        </p15:guide>
        <p15:guide id="30" pos="6335" userDrawn="1">
          <p15:clr>
            <a:srgbClr val="F26B43"/>
          </p15:clr>
        </p15:guide>
        <p15:guide id="31" pos="6562" userDrawn="1">
          <p15:clr>
            <a:srgbClr val="F26B43"/>
          </p15:clr>
        </p15:guide>
        <p15:guide id="32" pos="6788" userDrawn="1">
          <p15:clr>
            <a:srgbClr val="F26B43"/>
          </p15:clr>
        </p15:guide>
        <p15:guide id="33" pos="7015" userDrawn="1">
          <p15:clr>
            <a:srgbClr val="F26B43"/>
          </p15:clr>
        </p15:guide>
        <p15:guide id="34" pos="7242" userDrawn="1">
          <p15:clr>
            <a:srgbClr val="F26B43"/>
          </p15:clr>
        </p15:guide>
        <p15:guide id="35" pos="7469" userDrawn="1">
          <p15:clr>
            <a:srgbClr val="F26B43"/>
          </p15:clr>
        </p15:guide>
        <p15:guide id="36" pos="7680" userDrawn="1">
          <p15:clr>
            <a:srgbClr val="F26B43"/>
          </p15:clr>
        </p15:guide>
        <p15:guide id="37" userDrawn="1">
          <p15:clr>
            <a:srgbClr val="F26B43"/>
          </p15:clr>
        </p15:guide>
        <p15:guide id="38" orient="horz" pos="1933" userDrawn="1">
          <p15:clr>
            <a:srgbClr val="F26B43"/>
          </p15:clr>
        </p15:guide>
        <p15:guide id="39" orient="horz" pos="1706" userDrawn="1">
          <p15:clr>
            <a:srgbClr val="F26B43"/>
          </p15:clr>
        </p15:guide>
        <p15:guide id="40" orient="horz" pos="1480" userDrawn="1">
          <p15:clr>
            <a:srgbClr val="F26B43"/>
          </p15:clr>
        </p15:guide>
        <p15:guide id="41" orient="horz" pos="1253" userDrawn="1">
          <p15:clr>
            <a:srgbClr val="F26B43"/>
          </p15:clr>
        </p15:guide>
        <p15:guide id="42" orient="horz" pos="1026" userDrawn="1">
          <p15:clr>
            <a:srgbClr val="F26B43"/>
          </p15:clr>
        </p15:guide>
        <p15:guide id="43" orient="horz" pos="799" userDrawn="1">
          <p15:clr>
            <a:srgbClr val="F26B43"/>
          </p15:clr>
        </p15:guide>
        <p15:guide id="44" orient="horz" pos="572" userDrawn="1">
          <p15:clr>
            <a:srgbClr val="F26B43"/>
          </p15:clr>
        </p15:guide>
        <p15:guide id="45" orient="horz" pos="346" userDrawn="1">
          <p15:clr>
            <a:srgbClr val="F26B43"/>
          </p15:clr>
        </p15:guide>
        <p15:guide id="46" orient="horz" pos="119" userDrawn="1">
          <p15:clr>
            <a:srgbClr val="F26B43"/>
          </p15:clr>
        </p15:guide>
        <p15:guide id="47" orient="horz" userDrawn="1">
          <p15:clr>
            <a:srgbClr val="F26B43"/>
          </p15:clr>
        </p15:guide>
        <p15:guide id="48" orient="horz" pos="4320" userDrawn="1">
          <p15:clr>
            <a:srgbClr val="F26B43"/>
          </p15:clr>
        </p15:guide>
        <p15:guide id="49" orient="horz" pos="2387" userDrawn="1">
          <p15:clr>
            <a:srgbClr val="F26B43"/>
          </p15:clr>
        </p15:guide>
        <p15:guide id="50" orient="horz" pos="2614" userDrawn="1">
          <p15:clr>
            <a:srgbClr val="F26B43"/>
          </p15:clr>
        </p15:guide>
        <p15:guide id="51" orient="horz" pos="2840" userDrawn="1">
          <p15:clr>
            <a:srgbClr val="F26B43"/>
          </p15:clr>
        </p15:guide>
        <p15:guide id="52" orient="horz" pos="3067" userDrawn="1">
          <p15:clr>
            <a:srgbClr val="F26B43"/>
          </p15:clr>
        </p15:guide>
        <p15:guide id="53" orient="horz" pos="3294" userDrawn="1">
          <p15:clr>
            <a:srgbClr val="F26B43"/>
          </p15:clr>
        </p15:guide>
        <p15:guide id="54" orient="horz" pos="3521" userDrawn="1">
          <p15:clr>
            <a:srgbClr val="F26B43"/>
          </p15:clr>
        </p15:guide>
        <p15:guide id="55" orient="horz" pos="3748" userDrawn="1">
          <p15:clr>
            <a:srgbClr val="F26B43"/>
          </p15:clr>
        </p15:guide>
        <p15:guide id="56" orient="horz" pos="3974" userDrawn="1">
          <p15:clr>
            <a:srgbClr val="F26B43"/>
          </p15:clr>
        </p15:guide>
        <p15:guide id="57" orient="horz" pos="4201" userDrawn="1">
          <p15:clr>
            <a:srgbClr val="F26B43"/>
          </p15:clr>
        </p15:guide>
        <p15:guide id="58" pos="3500" userDrawn="1">
          <p15:clr>
            <a:srgbClr val="F26B43"/>
          </p15:clr>
        </p15:guide>
        <p15:guide id="59" pos="3953" userDrawn="1">
          <p15:clr>
            <a:srgbClr val="F26B43"/>
          </p15:clr>
        </p15:guide>
        <p15:guide id="60" pos="3727" userDrawn="1">
          <p15:clr>
            <a:srgbClr val="F26B43"/>
          </p15:clr>
        </p15:guide>
        <p15:guide id="61" pos="4180" userDrawn="1">
          <p15:clr>
            <a:srgbClr val="F26B43"/>
          </p15:clr>
        </p15:guide>
        <p15:guide id="62" orient="horz" pos="2047" userDrawn="1">
          <p15:clr>
            <a:srgbClr val="F26B43"/>
          </p15:clr>
        </p15:guide>
        <p15:guide id="63" orient="horz" pos="2273" userDrawn="1">
          <p15:clr>
            <a:srgbClr val="F26B43"/>
          </p15:clr>
        </p15:guide>
        <p15:guide id="64" pos="98" userDrawn="1">
          <p15:clr>
            <a:srgbClr val="F26B43"/>
          </p15:clr>
        </p15:guide>
        <p15:guide id="65" pos="7582" userDrawn="1">
          <p15:clr>
            <a:srgbClr val="F26B43"/>
          </p15:clr>
        </p15:guide>
        <p15:guide id="66" orient="horz" pos="4088" userDrawn="1">
          <p15:clr>
            <a:srgbClr val="F26B43"/>
          </p15:clr>
        </p15:guide>
        <p15:guide id="67" orient="horz" pos="1820" userDrawn="1">
          <p15:clr>
            <a:srgbClr val="F26B43"/>
          </p15:clr>
        </p15:guide>
        <p15:guide id="68" pos="5541" userDrawn="1">
          <p15:clr>
            <a:srgbClr val="F26B43"/>
          </p15:clr>
        </p15:guide>
        <p15:guide id="69" pos="3273" userDrawn="1">
          <p15:clr>
            <a:srgbClr val="F26B43"/>
          </p15:clr>
        </p15:guide>
        <p15:guide id="70" pos="6221" userDrawn="1">
          <p15:clr>
            <a:srgbClr val="F26B43"/>
          </p15:clr>
        </p15:guide>
        <p15:guide id="71" pos="5995" userDrawn="1">
          <p15:clr>
            <a:srgbClr val="F26B43"/>
          </p15:clr>
        </p15:guide>
        <p15:guide id="72" pos="2593" userDrawn="1">
          <p15:clr>
            <a:srgbClr val="F26B43"/>
          </p15:clr>
        </p15:guide>
        <p15:guide id="73" pos="5087" userDrawn="1">
          <p15:clr>
            <a:srgbClr val="F26B43"/>
          </p15:clr>
        </p15:guide>
        <p15:guide id="74" pos="325" userDrawn="1">
          <p15:clr>
            <a:srgbClr val="F26B43"/>
          </p15:clr>
        </p15:guide>
        <p15:guide id="75" pos="7355" userDrawn="1">
          <p15:clr>
            <a:srgbClr val="F26B43"/>
          </p15:clr>
        </p15:guide>
        <p15:guide id="76" pos="2139" userDrawn="1">
          <p15:clr>
            <a:srgbClr val="F26B43"/>
          </p15:clr>
        </p15:guide>
        <p15:guide id="77" pos="1912" userDrawn="1">
          <p15:clr>
            <a:srgbClr val="F26B43"/>
          </p15:clr>
        </p15:guide>
        <p15:guide id="78" pos="2366" userDrawn="1">
          <p15:clr>
            <a:srgbClr val="F26B43"/>
          </p15:clr>
        </p15:guide>
        <p15:guide id="79" pos="5768" userDrawn="1">
          <p15:clr>
            <a:srgbClr val="F26B43"/>
          </p15:clr>
        </p15:guide>
        <p15:guide id="80" pos="1685" userDrawn="1">
          <p15:clr>
            <a:srgbClr val="F26B43"/>
          </p15:clr>
        </p15:guide>
        <p15:guide id="81" pos="2819" userDrawn="1">
          <p15:clr>
            <a:srgbClr val="F26B43"/>
          </p15:clr>
        </p15:guide>
        <p15:guide id="82" pos="3046" userDrawn="1">
          <p15:clr>
            <a:srgbClr val="F26B43"/>
          </p15:clr>
        </p15:guide>
        <p15:guide id="83" orient="horz" pos="232" userDrawn="1">
          <p15:clr>
            <a:srgbClr val="F26B43"/>
          </p15:clr>
        </p15:guide>
        <p15:guide id="84" orient="horz" pos="2954" userDrawn="1">
          <p15:clr>
            <a:srgbClr val="F26B43"/>
          </p15:clr>
        </p15:guide>
        <p15:guide id="85" orient="horz" pos="318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5325" y="620181"/>
            <a:ext cx="10801350" cy="1008594"/>
          </a:xfrm>
          <a:prstGeom prst="rect">
            <a:avLst/>
          </a:prstGeom>
        </p:spPr>
        <p:txBody>
          <a:bodyPr vert="horz" lIns="0" tIns="0" rIns="0" bIns="0" rtlCol="0" anchor="t" anchorCtr="0">
            <a:normAutofit/>
          </a:bodyPr>
          <a:lstStyle/>
          <a:p>
            <a:r>
              <a:rPr lang="en-US"/>
              <a:t>CLICK TO EDIT MASTER TITLE STYLE CLICK TO EDIT MASTER TITLE STYLE</a:t>
            </a:r>
          </a:p>
        </p:txBody>
      </p:sp>
      <p:sp>
        <p:nvSpPr>
          <p:cNvPr id="3" name="Text Placeholder 2"/>
          <p:cNvSpPr>
            <a:spLocks noGrp="1"/>
          </p:cNvSpPr>
          <p:nvPr>
            <p:ph type="body" idx="1"/>
          </p:nvPr>
        </p:nvSpPr>
        <p:spPr>
          <a:xfrm>
            <a:off x="695326" y="1628775"/>
            <a:ext cx="10801349" cy="467995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708554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 id="2147483751" r:id="rId27"/>
    <p:sldLayoutId id="2147483752" r:id="rId28"/>
    <p:sldLayoutId id="2147483753" r:id="rId29"/>
    <p:sldLayoutId id="2147483754" r:id="rId30"/>
    <p:sldLayoutId id="2147483755" r:id="rId31"/>
    <p:sldLayoutId id="2147483756" r:id="rId32"/>
    <p:sldLayoutId id="2147483757" r:id="rId33"/>
    <p:sldLayoutId id="2147483758" r:id="rId34"/>
    <p:sldLayoutId id="2147483759" r:id="rId35"/>
    <p:sldLayoutId id="2147483760" r:id="rId36"/>
    <p:sldLayoutId id="2147483761" r:id="rId37"/>
    <p:sldLayoutId id="2147483762" r:id="rId38"/>
    <p:sldLayoutId id="2147483763" r:id="rId39"/>
    <p:sldLayoutId id="2147483764" r:id="rId40"/>
    <p:sldLayoutId id="2147483765" r:id="rId41"/>
    <p:sldLayoutId id="2147483766" r:id="rId42"/>
    <p:sldLayoutId id="2147483767" r:id="rId43"/>
    <p:sldLayoutId id="2147483768" r:id="rId44"/>
    <p:sldLayoutId id="2147483769" r:id="rId45"/>
    <p:sldLayoutId id="2147483770" r:id="rId46"/>
    <p:sldLayoutId id="2147483771" r:id="rId47"/>
    <p:sldLayoutId id="2147483772" r:id="rId48"/>
    <p:sldLayoutId id="2147483773" r:id="rId49"/>
    <p:sldLayoutId id="2147483774" r:id="rId50"/>
    <p:sldLayoutId id="2147483775" r:id="rId51"/>
    <p:sldLayoutId id="2147483776" r:id="rId52"/>
    <p:sldLayoutId id="2147483777" r:id="rId53"/>
    <p:sldLayoutId id="2147483778" r:id="rId54"/>
    <p:sldLayoutId id="2147483779" r:id="rId55"/>
    <p:sldLayoutId id="2147483780" r:id="rId56"/>
    <p:sldLayoutId id="2147483781" r:id="rId57"/>
    <p:sldLayoutId id="2147483782" r:id="rId58"/>
    <p:sldLayoutId id="2147483783" r:id="rId59"/>
    <p:sldLayoutId id="2147483784" r:id="rId60"/>
    <p:sldLayoutId id="2147483785" r:id="rId61"/>
    <p:sldLayoutId id="2147483786" r:id="rId62"/>
    <p:sldLayoutId id="2147483787" r:id="rId63"/>
    <p:sldLayoutId id="2147483788" r:id="rId64"/>
    <p:sldLayoutId id="2147483789" r:id="rId65"/>
    <p:sldLayoutId id="2147483790" r:id="rId66"/>
    <p:sldLayoutId id="2147483791" r:id="rId67"/>
    <p:sldLayoutId id="2147483792" r:id="rId68"/>
    <p:sldLayoutId id="2147483793" r:id="rId69"/>
    <p:sldLayoutId id="2147483794" r:id="rId70"/>
    <p:sldLayoutId id="2147483795" r:id="rId71"/>
    <p:sldLayoutId id="2147483796" r:id="rId72"/>
    <p:sldLayoutId id="2147483797" r:id="rId73"/>
    <p:sldLayoutId id="2147483798" r:id="rId74"/>
    <p:sldLayoutId id="2147483799" r:id="rId75"/>
    <p:sldLayoutId id="2147483800" r:id="rId76"/>
    <p:sldLayoutId id="2147483801" r:id="rId77"/>
    <p:sldLayoutId id="2147483802" r:id="rId78"/>
    <p:sldLayoutId id="2147483803" r:id="rId79"/>
    <p:sldLayoutId id="2147483804" r:id="rId80"/>
    <p:sldLayoutId id="2147483805" r:id="rId81"/>
    <p:sldLayoutId id="2147483806" r:id="rId82"/>
    <p:sldLayoutId id="2147483807" r:id="rId83"/>
  </p:sldLayoutIdLst>
  <p:hf sldNum="0" hdr="0" ftr="0" dt="0"/>
  <p:txStyles>
    <p:titleStyle>
      <a:lvl1pPr algn="l" defTabSz="914400" rtl="0" eaLnBrk="1" latinLnBrk="0" hangingPunct="1">
        <a:lnSpc>
          <a:spcPct val="85000"/>
        </a:lnSpc>
        <a:spcBef>
          <a:spcPct val="0"/>
        </a:spcBef>
        <a:buNone/>
        <a:defRPr sz="2800" b="1" kern="1200" spc="3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613">
          <p15:clr>
            <a:srgbClr val="F26B43"/>
          </p15:clr>
        </p15:guide>
        <p15:guide id="4" pos="3386">
          <p15:clr>
            <a:srgbClr val="F26B43"/>
          </p15:clr>
        </p15:guide>
        <p15:guide id="5" pos="3160">
          <p15:clr>
            <a:srgbClr val="F26B43"/>
          </p15:clr>
        </p15:guide>
        <p15:guide id="6" pos="2933">
          <p15:clr>
            <a:srgbClr val="F26B43"/>
          </p15:clr>
        </p15:guide>
        <p15:guide id="7" pos="2706">
          <p15:clr>
            <a:srgbClr val="F26B43"/>
          </p15:clr>
        </p15:guide>
        <p15:guide id="8" pos="2479">
          <p15:clr>
            <a:srgbClr val="F26B43"/>
          </p15:clr>
        </p15:guide>
        <p15:guide id="9" pos="2252">
          <p15:clr>
            <a:srgbClr val="F26B43"/>
          </p15:clr>
        </p15:guide>
        <p15:guide id="10" pos="2026">
          <p15:clr>
            <a:srgbClr val="F26B43"/>
          </p15:clr>
        </p15:guide>
        <p15:guide id="11" pos="1799">
          <p15:clr>
            <a:srgbClr val="F26B43"/>
          </p15:clr>
        </p15:guide>
        <p15:guide id="12" pos="1572">
          <p15:clr>
            <a:srgbClr val="F26B43"/>
          </p15:clr>
        </p15:guide>
        <p15:guide id="13" pos="1345">
          <p15:clr>
            <a:srgbClr val="F26B43"/>
          </p15:clr>
        </p15:guide>
        <p15:guide id="14" pos="1118">
          <p15:clr>
            <a:srgbClr val="F26B43"/>
          </p15:clr>
        </p15:guide>
        <p15:guide id="15" pos="892">
          <p15:clr>
            <a:srgbClr val="F26B43"/>
          </p15:clr>
        </p15:guide>
        <p15:guide id="16" pos="665">
          <p15:clr>
            <a:srgbClr val="F26B43"/>
          </p15:clr>
        </p15:guide>
        <p15:guide id="17" pos="438">
          <p15:clr>
            <a:srgbClr val="F26B43"/>
          </p15:clr>
        </p15:guide>
        <p15:guide id="18" pos="211">
          <p15:clr>
            <a:srgbClr val="F26B43"/>
          </p15:clr>
        </p15:guide>
        <p15:guide id="20" pos="4067">
          <p15:clr>
            <a:srgbClr val="F26B43"/>
          </p15:clr>
        </p15:guide>
        <p15:guide id="21" pos="4294">
          <p15:clr>
            <a:srgbClr val="F26B43"/>
          </p15:clr>
        </p15:guide>
        <p15:guide id="22" pos="4520">
          <p15:clr>
            <a:srgbClr val="F26B43"/>
          </p15:clr>
        </p15:guide>
        <p15:guide id="23" pos="4747">
          <p15:clr>
            <a:srgbClr val="F26B43"/>
          </p15:clr>
        </p15:guide>
        <p15:guide id="24" pos="4974">
          <p15:clr>
            <a:srgbClr val="F26B43"/>
          </p15:clr>
        </p15:guide>
        <p15:guide id="25" pos="5201">
          <p15:clr>
            <a:srgbClr val="F26B43"/>
          </p15:clr>
        </p15:guide>
        <p15:guide id="26" pos="5428">
          <p15:clr>
            <a:srgbClr val="F26B43"/>
          </p15:clr>
        </p15:guide>
        <p15:guide id="27" pos="5654">
          <p15:clr>
            <a:srgbClr val="F26B43"/>
          </p15:clr>
        </p15:guide>
        <p15:guide id="28" pos="5881">
          <p15:clr>
            <a:srgbClr val="F26B43"/>
          </p15:clr>
        </p15:guide>
        <p15:guide id="29" pos="6108">
          <p15:clr>
            <a:srgbClr val="F26B43"/>
          </p15:clr>
        </p15:guide>
        <p15:guide id="30" pos="6335">
          <p15:clr>
            <a:srgbClr val="F26B43"/>
          </p15:clr>
        </p15:guide>
        <p15:guide id="31" pos="6562">
          <p15:clr>
            <a:srgbClr val="F26B43"/>
          </p15:clr>
        </p15:guide>
        <p15:guide id="32" pos="6788">
          <p15:clr>
            <a:srgbClr val="F26B43"/>
          </p15:clr>
        </p15:guide>
        <p15:guide id="33" pos="7015">
          <p15:clr>
            <a:srgbClr val="F26B43"/>
          </p15:clr>
        </p15:guide>
        <p15:guide id="34" pos="7242">
          <p15:clr>
            <a:srgbClr val="F26B43"/>
          </p15:clr>
        </p15:guide>
        <p15:guide id="35" pos="7469">
          <p15:clr>
            <a:srgbClr val="F26B43"/>
          </p15:clr>
        </p15:guide>
        <p15:guide id="36" pos="7680">
          <p15:clr>
            <a:srgbClr val="F26B43"/>
          </p15:clr>
        </p15:guide>
        <p15:guide id="37">
          <p15:clr>
            <a:srgbClr val="F26B43"/>
          </p15:clr>
        </p15:guide>
        <p15:guide id="38" orient="horz" pos="1933">
          <p15:clr>
            <a:srgbClr val="F26B43"/>
          </p15:clr>
        </p15:guide>
        <p15:guide id="39" orient="horz" pos="1706">
          <p15:clr>
            <a:srgbClr val="F26B43"/>
          </p15:clr>
        </p15:guide>
        <p15:guide id="40" orient="horz" pos="1480">
          <p15:clr>
            <a:srgbClr val="F26B43"/>
          </p15:clr>
        </p15:guide>
        <p15:guide id="41" orient="horz" pos="1253">
          <p15:clr>
            <a:srgbClr val="F26B43"/>
          </p15:clr>
        </p15:guide>
        <p15:guide id="42" orient="horz" pos="1026">
          <p15:clr>
            <a:srgbClr val="F26B43"/>
          </p15:clr>
        </p15:guide>
        <p15:guide id="43" orient="horz" pos="799">
          <p15:clr>
            <a:srgbClr val="F26B43"/>
          </p15:clr>
        </p15:guide>
        <p15:guide id="44" orient="horz" pos="572">
          <p15:clr>
            <a:srgbClr val="F26B43"/>
          </p15:clr>
        </p15:guide>
        <p15:guide id="45" orient="horz" pos="346">
          <p15:clr>
            <a:srgbClr val="F26B43"/>
          </p15:clr>
        </p15:guide>
        <p15:guide id="46" orient="horz" pos="119">
          <p15:clr>
            <a:srgbClr val="F26B43"/>
          </p15:clr>
        </p15:guide>
        <p15:guide id="47" orient="horz">
          <p15:clr>
            <a:srgbClr val="F26B43"/>
          </p15:clr>
        </p15:guide>
        <p15:guide id="48" orient="horz" pos="4320">
          <p15:clr>
            <a:srgbClr val="F26B43"/>
          </p15:clr>
        </p15:guide>
        <p15:guide id="49" orient="horz" pos="2387">
          <p15:clr>
            <a:srgbClr val="F26B43"/>
          </p15:clr>
        </p15:guide>
        <p15:guide id="50" orient="horz" pos="2614">
          <p15:clr>
            <a:srgbClr val="F26B43"/>
          </p15:clr>
        </p15:guide>
        <p15:guide id="51" orient="horz" pos="2840">
          <p15:clr>
            <a:srgbClr val="F26B43"/>
          </p15:clr>
        </p15:guide>
        <p15:guide id="52" orient="horz" pos="3067">
          <p15:clr>
            <a:srgbClr val="F26B43"/>
          </p15:clr>
        </p15:guide>
        <p15:guide id="53" orient="horz" pos="3294">
          <p15:clr>
            <a:srgbClr val="F26B43"/>
          </p15:clr>
        </p15:guide>
        <p15:guide id="54" orient="horz" pos="3521">
          <p15:clr>
            <a:srgbClr val="F26B43"/>
          </p15:clr>
        </p15:guide>
        <p15:guide id="55" orient="horz" pos="3748">
          <p15:clr>
            <a:srgbClr val="F26B43"/>
          </p15:clr>
        </p15:guide>
        <p15:guide id="56" orient="horz" pos="3974">
          <p15:clr>
            <a:srgbClr val="F26B43"/>
          </p15:clr>
        </p15:guide>
        <p15:guide id="57" orient="horz" pos="4201">
          <p15:clr>
            <a:srgbClr val="F26B43"/>
          </p15:clr>
        </p15:guide>
        <p15:guide id="58" pos="3500">
          <p15:clr>
            <a:srgbClr val="F26B43"/>
          </p15:clr>
        </p15:guide>
        <p15:guide id="59" pos="3953">
          <p15:clr>
            <a:srgbClr val="F26B43"/>
          </p15:clr>
        </p15:guide>
        <p15:guide id="60" pos="3727">
          <p15:clr>
            <a:srgbClr val="F26B43"/>
          </p15:clr>
        </p15:guide>
        <p15:guide id="61" pos="4180">
          <p15:clr>
            <a:srgbClr val="F26B43"/>
          </p15:clr>
        </p15:guide>
        <p15:guide id="62" orient="horz" pos="2047">
          <p15:clr>
            <a:srgbClr val="F26B43"/>
          </p15:clr>
        </p15:guide>
        <p15:guide id="63" orient="horz" pos="2273">
          <p15:clr>
            <a:srgbClr val="F26B43"/>
          </p15:clr>
        </p15:guide>
        <p15:guide id="64" pos="98">
          <p15:clr>
            <a:srgbClr val="F26B43"/>
          </p15:clr>
        </p15:guide>
        <p15:guide id="65" pos="7582">
          <p15:clr>
            <a:srgbClr val="F26B43"/>
          </p15:clr>
        </p15:guide>
        <p15:guide id="66" orient="horz" pos="4088">
          <p15:clr>
            <a:srgbClr val="F26B43"/>
          </p15:clr>
        </p15:guide>
        <p15:guide id="67" orient="horz" pos="1820">
          <p15:clr>
            <a:srgbClr val="F26B43"/>
          </p15:clr>
        </p15:guide>
        <p15:guide id="68" pos="5541">
          <p15:clr>
            <a:srgbClr val="F26B43"/>
          </p15:clr>
        </p15:guide>
        <p15:guide id="69" pos="3273">
          <p15:clr>
            <a:srgbClr val="F26B43"/>
          </p15:clr>
        </p15:guide>
        <p15:guide id="70" pos="6221">
          <p15:clr>
            <a:srgbClr val="F26B43"/>
          </p15:clr>
        </p15:guide>
        <p15:guide id="71" pos="5995">
          <p15:clr>
            <a:srgbClr val="F26B43"/>
          </p15:clr>
        </p15:guide>
        <p15:guide id="72" pos="2593">
          <p15:clr>
            <a:srgbClr val="F26B43"/>
          </p15:clr>
        </p15:guide>
        <p15:guide id="73" pos="5087">
          <p15:clr>
            <a:srgbClr val="F26B43"/>
          </p15:clr>
        </p15:guide>
        <p15:guide id="74" pos="325">
          <p15:clr>
            <a:srgbClr val="F26B43"/>
          </p15:clr>
        </p15:guide>
        <p15:guide id="75" pos="7355">
          <p15:clr>
            <a:srgbClr val="F26B43"/>
          </p15:clr>
        </p15:guide>
        <p15:guide id="76" pos="2139">
          <p15:clr>
            <a:srgbClr val="F26B43"/>
          </p15:clr>
        </p15:guide>
        <p15:guide id="77" pos="1912">
          <p15:clr>
            <a:srgbClr val="F26B43"/>
          </p15:clr>
        </p15:guide>
        <p15:guide id="78" pos="2366">
          <p15:clr>
            <a:srgbClr val="F26B43"/>
          </p15:clr>
        </p15:guide>
        <p15:guide id="79" pos="5768">
          <p15:clr>
            <a:srgbClr val="F26B43"/>
          </p15:clr>
        </p15:guide>
        <p15:guide id="80" pos="1685">
          <p15:clr>
            <a:srgbClr val="F26B43"/>
          </p15:clr>
        </p15:guide>
        <p15:guide id="81" pos="2819">
          <p15:clr>
            <a:srgbClr val="F26B43"/>
          </p15:clr>
        </p15:guide>
        <p15:guide id="82" pos="3046">
          <p15:clr>
            <a:srgbClr val="F26B43"/>
          </p15:clr>
        </p15:guide>
        <p15:guide id="83" orient="horz" pos="232">
          <p15:clr>
            <a:srgbClr val="F26B43"/>
          </p15:clr>
        </p15:guide>
        <p15:guide id="84" orient="horz" pos="2954">
          <p15:clr>
            <a:srgbClr val="F26B43"/>
          </p15:clr>
        </p15:guide>
        <p15:guide id="85" orient="horz" pos="31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5325" y="620181"/>
            <a:ext cx="10801350" cy="1008594"/>
          </a:xfrm>
          <a:prstGeom prst="rect">
            <a:avLst/>
          </a:prstGeom>
        </p:spPr>
        <p:txBody>
          <a:bodyPr vert="horz" lIns="0" tIns="0" rIns="0" bIns="0" rtlCol="0" anchor="t" anchorCtr="0">
            <a:normAutofit/>
          </a:bodyPr>
          <a:lstStyle/>
          <a:p>
            <a:r>
              <a:rPr lang="en-GB"/>
              <a:t>Click to edit Master title style</a:t>
            </a:r>
            <a:endParaRPr lang="en-US" dirty="0"/>
          </a:p>
        </p:txBody>
      </p:sp>
      <p:sp>
        <p:nvSpPr>
          <p:cNvPr id="3" name="Text Placeholder 2"/>
          <p:cNvSpPr>
            <a:spLocks noGrp="1"/>
          </p:cNvSpPr>
          <p:nvPr>
            <p:ph type="body" idx="1"/>
          </p:nvPr>
        </p:nvSpPr>
        <p:spPr>
          <a:xfrm>
            <a:off x="695326" y="1628775"/>
            <a:ext cx="10801349" cy="4679950"/>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645607495"/>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 id="2147483901" r:id="rId18"/>
    <p:sldLayoutId id="2147483902" r:id="rId19"/>
    <p:sldLayoutId id="2147483903" r:id="rId20"/>
    <p:sldLayoutId id="2147483904" r:id="rId21"/>
    <p:sldLayoutId id="2147483905" r:id="rId22"/>
    <p:sldLayoutId id="2147483906" r:id="rId23"/>
    <p:sldLayoutId id="2147483907" r:id="rId24"/>
    <p:sldLayoutId id="2147483908" r:id="rId25"/>
    <p:sldLayoutId id="2147483909" r:id="rId26"/>
    <p:sldLayoutId id="2147483910" r:id="rId27"/>
    <p:sldLayoutId id="2147483911" r:id="rId28"/>
    <p:sldLayoutId id="2147483912" r:id="rId29"/>
    <p:sldLayoutId id="2147483913" r:id="rId30"/>
    <p:sldLayoutId id="2147483914" r:id="rId31"/>
    <p:sldLayoutId id="2147483915" r:id="rId32"/>
    <p:sldLayoutId id="2147483916" r:id="rId33"/>
    <p:sldLayoutId id="2147483917" r:id="rId34"/>
    <p:sldLayoutId id="2147483918" r:id="rId35"/>
    <p:sldLayoutId id="2147483919" r:id="rId36"/>
    <p:sldLayoutId id="2147483920" r:id="rId37"/>
    <p:sldLayoutId id="2147483921" r:id="rId38"/>
    <p:sldLayoutId id="2147483922" r:id="rId39"/>
    <p:sldLayoutId id="2147483923" r:id="rId40"/>
    <p:sldLayoutId id="2147483924" r:id="rId41"/>
    <p:sldLayoutId id="2147483925" r:id="rId42"/>
    <p:sldLayoutId id="2147483926" r:id="rId43"/>
    <p:sldLayoutId id="2147483927" r:id="rId44"/>
    <p:sldLayoutId id="2147483928" r:id="rId45"/>
    <p:sldLayoutId id="2147483929" r:id="rId46"/>
    <p:sldLayoutId id="2147483930" r:id="rId47"/>
    <p:sldLayoutId id="2147483931" r:id="rId48"/>
    <p:sldLayoutId id="2147483932" r:id="rId49"/>
    <p:sldLayoutId id="2147483933" r:id="rId50"/>
    <p:sldLayoutId id="2147483934" r:id="rId51"/>
    <p:sldLayoutId id="2147483935" r:id="rId52"/>
    <p:sldLayoutId id="2147483936" r:id="rId53"/>
    <p:sldLayoutId id="2147483937" r:id="rId54"/>
    <p:sldLayoutId id="2147483938" r:id="rId55"/>
    <p:sldLayoutId id="2147483939" r:id="rId56"/>
    <p:sldLayoutId id="2147483940" r:id="rId57"/>
    <p:sldLayoutId id="2147483941" r:id="rId58"/>
    <p:sldLayoutId id="2147483942" r:id="rId59"/>
    <p:sldLayoutId id="2147483943" r:id="rId60"/>
    <p:sldLayoutId id="2147483944" r:id="rId61"/>
    <p:sldLayoutId id="2147483945" r:id="rId62"/>
    <p:sldLayoutId id="2147483946" r:id="rId63"/>
    <p:sldLayoutId id="2147483947" r:id="rId64"/>
    <p:sldLayoutId id="2147483948" r:id="rId65"/>
    <p:sldLayoutId id="2147483949" r:id="rId66"/>
    <p:sldLayoutId id="2147483950" r:id="rId67"/>
    <p:sldLayoutId id="2147483951" r:id="rId68"/>
    <p:sldLayoutId id="2147483952" r:id="rId69"/>
    <p:sldLayoutId id="2147483953" r:id="rId70"/>
    <p:sldLayoutId id="2147483954" r:id="rId71"/>
    <p:sldLayoutId id="2147483955" r:id="rId72"/>
    <p:sldLayoutId id="2147483956" r:id="rId73"/>
    <p:sldLayoutId id="2147483957" r:id="rId74"/>
  </p:sldLayoutIdLst>
  <p:hf sldNum="0" hdr="0" ftr="0" dt="0"/>
  <p:txStyles>
    <p:titleStyle>
      <a:lvl1pPr algn="l" defTabSz="914400" rtl="0" eaLnBrk="1" latinLnBrk="0" hangingPunct="1">
        <a:lnSpc>
          <a:spcPct val="85000"/>
        </a:lnSpc>
        <a:spcBef>
          <a:spcPct val="0"/>
        </a:spcBef>
        <a:buNone/>
        <a:defRPr sz="2800" b="1" kern="1200" spc="3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6" orient="horz" pos="2160">
          <p15:clr>
            <a:srgbClr val="F26B43"/>
          </p15:clr>
        </p15:guide>
        <p15:guide id="87" pos="3840">
          <p15:clr>
            <a:srgbClr val="F26B43"/>
          </p15:clr>
        </p15:guide>
        <p15:guide id="88" pos="3613">
          <p15:clr>
            <a:srgbClr val="F26B43"/>
          </p15:clr>
        </p15:guide>
        <p15:guide id="89" pos="3386">
          <p15:clr>
            <a:srgbClr val="F26B43"/>
          </p15:clr>
        </p15:guide>
        <p15:guide id="90" pos="3160">
          <p15:clr>
            <a:srgbClr val="F26B43"/>
          </p15:clr>
        </p15:guide>
        <p15:guide id="91" pos="2933">
          <p15:clr>
            <a:srgbClr val="F26B43"/>
          </p15:clr>
        </p15:guide>
        <p15:guide id="92" pos="2706">
          <p15:clr>
            <a:srgbClr val="F26B43"/>
          </p15:clr>
        </p15:guide>
        <p15:guide id="93" pos="2479">
          <p15:clr>
            <a:srgbClr val="F26B43"/>
          </p15:clr>
        </p15:guide>
        <p15:guide id="94" pos="2252">
          <p15:clr>
            <a:srgbClr val="F26B43"/>
          </p15:clr>
        </p15:guide>
        <p15:guide id="95" pos="2026">
          <p15:clr>
            <a:srgbClr val="F26B43"/>
          </p15:clr>
        </p15:guide>
        <p15:guide id="96" pos="1799">
          <p15:clr>
            <a:srgbClr val="F26B43"/>
          </p15:clr>
        </p15:guide>
        <p15:guide id="97" pos="1572">
          <p15:clr>
            <a:srgbClr val="F26B43"/>
          </p15:clr>
        </p15:guide>
        <p15:guide id="98" pos="1345">
          <p15:clr>
            <a:srgbClr val="F26B43"/>
          </p15:clr>
        </p15:guide>
        <p15:guide id="99" pos="1118">
          <p15:clr>
            <a:srgbClr val="F26B43"/>
          </p15:clr>
        </p15:guide>
        <p15:guide id="100" pos="892">
          <p15:clr>
            <a:srgbClr val="F26B43"/>
          </p15:clr>
        </p15:guide>
        <p15:guide id="101" pos="665">
          <p15:clr>
            <a:srgbClr val="F26B43"/>
          </p15:clr>
        </p15:guide>
        <p15:guide id="102" pos="438">
          <p15:clr>
            <a:srgbClr val="F26B43"/>
          </p15:clr>
        </p15:guide>
        <p15:guide id="103" pos="211">
          <p15:clr>
            <a:srgbClr val="F26B43"/>
          </p15:clr>
        </p15:guide>
        <p15:guide id="104" pos="4067">
          <p15:clr>
            <a:srgbClr val="F26B43"/>
          </p15:clr>
        </p15:guide>
        <p15:guide id="105" pos="4294">
          <p15:clr>
            <a:srgbClr val="F26B43"/>
          </p15:clr>
        </p15:guide>
        <p15:guide id="106" pos="4520">
          <p15:clr>
            <a:srgbClr val="F26B43"/>
          </p15:clr>
        </p15:guide>
        <p15:guide id="107" pos="4747">
          <p15:clr>
            <a:srgbClr val="F26B43"/>
          </p15:clr>
        </p15:guide>
        <p15:guide id="108" pos="4974">
          <p15:clr>
            <a:srgbClr val="F26B43"/>
          </p15:clr>
        </p15:guide>
        <p15:guide id="109" pos="5201">
          <p15:clr>
            <a:srgbClr val="F26B43"/>
          </p15:clr>
        </p15:guide>
        <p15:guide id="110" pos="5428">
          <p15:clr>
            <a:srgbClr val="F26B43"/>
          </p15:clr>
        </p15:guide>
        <p15:guide id="111" pos="5654">
          <p15:clr>
            <a:srgbClr val="F26B43"/>
          </p15:clr>
        </p15:guide>
        <p15:guide id="112" pos="5881">
          <p15:clr>
            <a:srgbClr val="F26B43"/>
          </p15:clr>
        </p15:guide>
        <p15:guide id="113" pos="6108">
          <p15:clr>
            <a:srgbClr val="F26B43"/>
          </p15:clr>
        </p15:guide>
        <p15:guide id="114" pos="6335">
          <p15:clr>
            <a:srgbClr val="F26B43"/>
          </p15:clr>
        </p15:guide>
        <p15:guide id="115" pos="6562">
          <p15:clr>
            <a:srgbClr val="F26B43"/>
          </p15:clr>
        </p15:guide>
        <p15:guide id="116" pos="6788">
          <p15:clr>
            <a:srgbClr val="F26B43"/>
          </p15:clr>
        </p15:guide>
        <p15:guide id="117" pos="7015">
          <p15:clr>
            <a:srgbClr val="F26B43"/>
          </p15:clr>
        </p15:guide>
        <p15:guide id="118" pos="7242">
          <p15:clr>
            <a:srgbClr val="F26B43"/>
          </p15:clr>
        </p15:guide>
        <p15:guide id="119" pos="7469">
          <p15:clr>
            <a:srgbClr val="F26B43"/>
          </p15:clr>
        </p15:guide>
        <p15:guide id="120" pos="7680">
          <p15:clr>
            <a:srgbClr val="F26B43"/>
          </p15:clr>
        </p15:guide>
        <p15:guide id="121">
          <p15:clr>
            <a:srgbClr val="F26B43"/>
          </p15:clr>
        </p15:guide>
        <p15:guide id="122" orient="horz" pos="1933">
          <p15:clr>
            <a:srgbClr val="F26B43"/>
          </p15:clr>
        </p15:guide>
        <p15:guide id="123" orient="horz" pos="1706">
          <p15:clr>
            <a:srgbClr val="F26B43"/>
          </p15:clr>
        </p15:guide>
        <p15:guide id="124" orient="horz" pos="1480">
          <p15:clr>
            <a:srgbClr val="F26B43"/>
          </p15:clr>
        </p15:guide>
        <p15:guide id="125" orient="horz" pos="1253">
          <p15:clr>
            <a:srgbClr val="F26B43"/>
          </p15:clr>
        </p15:guide>
        <p15:guide id="126" orient="horz" pos="1026">
          <p15:clr>
            <a:srgbClr val="F26B43"/>
          </p15:clr>
        </p15:guide>
        <p15:guide id="127" orient="horz" pos="799">
          <p15:clr>
            <a:srgbClr val="F26B43"/>
          </p15:clr>
        </p15:guide>
        <p15:guide id="128" orient="horz" pos="572">
          <p15:clr>
            <a:srgbClr val="F26B43"/>
          </p15:clr>
        </p15:guide>
        <p15:guide id="129" orient="horz" pos="346">
          <p15:clr>
            <a:srgbClr val="F26B43"/>
          </p15:clr>
        </p15:guide>
        <p15:guide id="130" orient="horz" pos="119">
          <p15:clr>
            <a:srgbClr val="F26B43"/>
          </p15:clr>
        </p15:guide>
        <p15:guide id="131" orient="horz">
          <p15:clr>
            <a:srgbClr val="F26B43"/>
          </p15:clr>
        </p15:guide>
        <p15:guide id="132" orient="horz" pos="4320">
          <p15:clr>
            <a:srgbClr val="F26B43"/>
          </p15:clr>
        </p15:guide>
        <p15:guide id="133" orient="horz" pos="2387">
          <p15:clr>
            <a:srgbClr val="F26B43"/>
          </p15:clr>
        </p15:guide>
        <p15:guide id="134" orient="horz" pos="2614">
          <p15:clr>
            <a:srgbClr val="F26B43"/>
          </p15:clr>
        </p15:guide>
        <p15:guide id="135" orient="horz" pos="2840">
          <p15:clr>
            <a:srgbClr val="F26B43"/>
          </p15:clr>
        </p15:guide>
        <p15:guide id="136" orient="horz" pos="3067">
          <p15:clr>
            <a:srgbClr val="F26B43"/>
          </p15:clr>
        </p15:guide>
        <p15:guide id="137" orient="horz" pos="3294">
          <p15:clr>
            <a:srgbClr val="F26B43"/>
          </p15:clr>
        </p15:guide>
        <p15:guide id="138" orient="horz" pos="3521">
          <p15:clr>
            <a:srgbClr val="F26B43"/>
          </p15:clr>
        </p15:guide>
        <p15:guide id="139" orient="horz" pos="3748">
          <p15:clr>
            <a:srgbClr val="F26B43"/>
          </p15:clr>
        </p15:guide>
        <p15:guide id="140" orient="horz" pos="3974">
          <p15:clr>
            <a:srgbClr val="F26B43"/>
          </p15:clr>
        </p15:guide>
        <p15:guide id="141" orient="horz" pos="4201">
          <p15:clr>
            <a:srgbClr val="F26B43"/>
          </p15:clr>
        </p15:guide>
        <p15:guide id="142" pos="3500">
          <p15:clr>
            <a:srgbClr val="F26B43"/>
          </p15:clr>
        </p15:guide>
        <p15:guide id="143" pos="3953">
          <p15:clr>
            <a:srgbClr val="F26B43"/>
          </p15:clr>
        </p15:guide>
        <p15:guide id="144" pos="3727">
          <p15:clr>
            <a:srgbClr val="F26B43"/>
          </p15:clr>
        </p15:guide>
        <p15:guide id="145" pos="4180">
          <p15:clr>
            <a:srgbClr val="F26B43"/>
          </p15:clr>
        </p15:guide>
        <p15:guide id="146" orient="horz" pos="2047">
          <p15:clr>
            <a:srgbClr val="F26B43"/>
          </p15:clr>
        </p15:guide>
        <p15:guide id="147" orient="horz" pos="2273">
          <p15:clr>
            <a:srgbClr val="F26B43"/>
          </p15:clr>
        </p15:guide>
        <p15:guide id="148" pos="98">
          <p15:clr>
            <a:srgbClr val="F26B43"/>
          </p15:clr>
        </p15:guide>
        <p15:guide id="149" pos="7582">
          <p15:clr>
            <a:srgbClr val="F26B43"/>
          </p15:clr>
        </p15:guide>
        <p15:guide id="150" orient="horz" pos="4088">
          <p15:clr>
            <a:srgbClr val="F26B43"/>
          </p15:clr>
        </p15:guide>
        <p15:guide id="151" orient="horz" pos="1820">
          <p15:clr>
            <a:srgbClr val="F26B43"/>
          </p15:clr>
        </p15:guide>
        <p15:guide id="152" pos="5541">
          <p15:clr>
            <a:srgbClr val="F26B43"/>
          </p15:clr>
        </p15:guide>
        <p15:guide id="153" pos="3273">
          <p15:clr>
            <a:srgbClr val="F26B43"/>
          </p15:clr>
        </p15:guide>
        <p15:guide id="154" pos="6221">
          <p15:clr>
            <a:srgbClr val="F26B43"/>
          </p15:clr>
        </p15:guide>
        <p15:guide id="155" pos="5995">
          <p15:clr>
            <a:srgbClr val="F26B43"/>
          </p15:clr>
        </p15:guide>
        <p15:guide id="156" pos="2593">
          <p15:clr>
            <a:srgbClr val="F26B43"/>
          </p15:clr>
        </p15:guide>
        <p15:guide id="157" pos="5087">
          <p15:clr>
            <a:srgbClr val="F26B43"/>
          </p15:clr>
        </p15:guide>
        <p15:guide id="158" pos="325">
          <p15:clr>
            <a:srgbClr val="F26B43"/>
          </p15:clr>
        </p15:guide>
        <p15:guide id="159" pos="7355">
          <p15:clr>
            <a:srgbClr val="F26B43"/>
          </p15:clr>
        </p15:guide>
        <p15:guide id="160" pos="2139">
          <p15:clr>
            <a:srgbClr val="F26B43"/>
          </p15:clr>
        </p15:guide>
        <p15:guide id="161" pos="1912">
          <p15:clr>
            <a:srgbClr val="F26B43"/>
          </p15:clr>
        </p15:guide>
        <p15:guide id="162" pos="2366">
          <p15:clr>
            <a:srgbClr val="F26B43"/>
          </p15:clr>
        </p15:guide>
        <p15:guide id="163" pos="5768">
          <p15:clr>
            <a:srgbClr val="F26B43"/>
          </p15:clr>
        </p15:guide>
        <p15:guide id="164" pos="1685">
          <p15:clr>
            <a:srgbClr val="F26B43"/>
          </p15:clr>
        </p15:guide>
        <p15:guide id="165" pos="2819">
          <p15:clr>
            <a:srgbClr val="F26B43"/>
          </p15:clr>
        </p15:guide>
        <p15:guide id="166" pos="3046">
          <p15:clr>
            <a:srgbClr val="F26B43"/>
          </p15:clr>
        </p15:guide>
        <p15:guide id="167" orient="horz" pos="232">
          <p15:clr>
            <a:srgbClr val="F26B43"/>
          </p15:clr>
        </p15:guide>
        <p15:guide id="168" orient="horz" pos="2954">
          <p15:clr>
            <a:srgbClr val="F26B43"/>
          </p15:clr>
        </p15:guide>
        <p15:guide id="169" orient="horz" pos="318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5325" y="620181"/>
            <a:ext cx="10801350" cy="1008594"/>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695326" y="1628775"/>
            <a:ext cx="10801349" cy="467995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61418959"/>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 id="2147483971" r:id="rId13"/>
    <p:sldLayoutId id="2147483972" r:id="rId14"/>
    <p:sldLayoutId id="2147483973" r:id="rId15"/>
    <p:sldLayoutId id="2147483974" r:id="rId16"/>
    <p:sldLayoutId id="2147483975" r:id="rId17"/>
    <p:sldLayoutId id="2147483976" r:id="rId18"/>
    <p:sldLayoutId id="2147483977" r:id="rId19"/>
    <p:sldLayoutId id="2147483978" r:id="rId20"/>
    <p:sldLayoutId id="2147483979" r:id="rId21"/>
    <p:sldLayoutId id="2147483980" r:id="rId22"/>
    <p:sldLayoutId id="2147483981" r:id="rId23"/>
    <p:sldLayoutId id="2147483982" r:id="rId24"/>
    <p:sldLayoutId id="2147483983" r:id="rId25"/>
    <p:sldLayoutId id="2147483984" r:id="rId26"/>
    <p:sldLayoutId id="2147483985" r:id="rId27"/>
    <p:sldLayoutId id="2147483986" r:id="rId28"/>
    <p:sldLayoutId id="2147483987" r:id="rId29"/>
    <p:sldLayoutId id="2147483988" r:id="rId30"/>
    <p:sldLayoutId id="2147483989" r:id="rId31"/>
    <p:sldLayoutId id="2147483990" r:id="rId32"/>
    <p:sldLayoutId id="2147483991" r:id="rId33"/>
    <p:sldLayoutId id="2147483992" r:id="rId34"/>
    <p:sldLayoutId id="2147483993" r:id="rId35"/>
    <p:sldLayoutId id="2147483994" r:id="rId36"/>
    <p:sldLayoutId id="2147483995" r:id="rId37"/>
    <p:sldLayoutId id="2147483996" r:id="rId38"/>
    <p:sldLayoutId id="2147483997" r:id="rId39"/>
    <p:sldLayoutId id="2147483998" r:id="rId40"/>
    <p:sldLayoutId id="2147483999" r:id="rId41"/>
    <p:sldLayoutId id="2147484000" r:id="rId42"/>
    <p:sldLayoutId id="2147484001" r:id="rId43"/>
    <p:sldLayoutId id="2147484002" r:id="rId44"/>
    <p:sldLayoutId id="2147484003" r:id="rId45"/>
    <p:sldLayoutId id="2147484004" r:id="rId46"/>
    <p:sldLayoutId id="2147484005" r:id="rId47"/>
    <p:sldLayoutId id="2147484006" r:id="rId48"/>
    <p:sldLayoutId id="2147484007" r:id="rId49"/>
    <p:sldLayoutId id="2147484008" r:id="rId50"/>
    <p:sldLayoutId id="2147484009" r:id="rId51"/>
    <p:sldLayoutId id="2147484010" r:id="rId52"/>
    <p:sldLayoutId id="2147484011" r:id="rId53"/>
    <p:sldLayoutId id="2147484012" r:id="rId54"/>
    <p:sldLayoutId id="2147484013" r:id="rId55"/>
    <p:sldLayoutId id="2147484014" r:id="rId56"/>
    <p:sldLayoutId id="2147484015" r:id="rId57"/>
    <p:sldLayoutId id="2147484016" r:id="rId58"/>
    <p:sldLayoutId id="2147484017" r:id="rId59"/>
    <p:sldLayoutId id="2147484018" r:id="rId60"/>
    <p:sldLayoutId id="2147484019" r:id="rId61"/>
    <p:sldLayoutId id="2147484020" r:id="rId62"/>
    <p:sldLayoutId id="2147484021" r:id="rId63"/>
    <p:sldLayoutId id="2147484022" r:id="rId64"/>
    <p:sldLayoutId id="2147484023" r:id="rId65"/>
    <p:sldLayoutId id="2147484024" r:id="rId66"/>
    <p:sldLayoutId id="2147484025" r:id="rId67"/>
    <p:sldLayoutId id="2147484026" r:id="rId68"/>
    <p:sldLayoutId id="2147484027" r:id="rId69"/>
    <p:sldLayoutId id="2147484028" r:id="rId70"/>
    <p:sldLayoutId id="2147484029" r:id="rId71"/>
    <p:sldLayoutId id="2147484030" r:id="rId72"/>
    <p:sldLayoutId id="2147484031" r:id="rId73"/>
    <p:sldLayoutId id="2147484032" r:id="rId74"/>
  </p:sldLayoutIdLst>
  <p:hf sldNum="0" hdr="0" ftr="0" dt="0"/>
  <p:txStyles>
    <p:titleStyle>
      <a:lvl1pPr algn="l" defTabSz="914400" rtl="0" eaLnBrk="1" latinLnBrk="0" hangingPunct="1">
        <a:lnSpc>
          <a:spcPct val="85000"/>
        </a:lnSpc>
        <a:spcBef>
          <a:spcPct val="0"/>
        </a:spcBef>
        <a:buNone/>
        <a:defRPr sz="2800" b="1" kern="1200" spc="3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613">
          <p15:clr>
            <a:srgbClr val="F26B43"/>
          </p15:clr>
        </p15:guide>
        <p15:guide id="4" pos="3386">
          <p15:clr>
            <a:srgbClr val="F26B43"/>
          </p15:clr>
        </p15:guide>
        <p15:guide id="5" pos="3160">
          <p15:clr>
            <a:srgbClr val="F26B43"/>
          </p15:clr>
        </p15:guide>
        <p15:guide id="6" pos="2933">
          <p15:clr>
            <a:srgbClr val="F26B43"/>
          </p15:clr>
        </p15:guide>
        <p15:guide id="7" pos="2706">
          <p15:clr>
            <a:srgbClr val="F26B43"/>
          </p15:clr>
        </p15:guide>
        <p15:guide id="8" pos="2479">
          <p15:clr>
            <a:srgbClr val="F26B43"/>
          </p15:clr>
        </p15:guide>
        <p15:guide id="9" pos="2252">
          <p15:clr>
            <a:srgbClr val="F26B43"/>
          </p15:clr>
        </p15:guide>
        <p15:guide id="10" pos="2026">
          <p15:clr>
            <a:srgbClr val="F26B43"/>
          </p15:clr>
        </p15:guide>
        <p15:guide id="11" pos="1799">
          <p15:clr>
            <a:srgbClr val="F26B43"/>
          </p15:clr>
        </p15:guide>
        <p15:guide id="12" pos="1572">
          <p15:clr>
            <a:srgbClr val="F26B43"/>
          </p15:clr>
        </p15:guide>
        <p15:guide id="13" pos="1345">
          <p15:clr>
            <a:srgbClr val="F26B43"/>
          </p15:clr>
        </p15:guide>
        <p15:guide id="14" pos="1118">
          <p15:clr>
            <a:srgbClr val="F26B43"/>
          </p15:clr>
        </p15:guide>
        <p15:guide id="15" pos="892">
          <p15:clr>
            <a:srgbClr val="F26B43"/>
          </p15:clr>
        </p15:guide>
        <p15:guide id="16" pos="665">
          <p15:clr>
            <a:srgbClr val="F26B43"/>
          </p15:clr>
        </p15:guide>
        <p15:guide id="17" pos="438">
          <p15:clr>
            <a:srgbClr val="F26B43"/>
          </p15:clr>
        </p15:guide>
        <p15:guide id="18" pos="211">
          <p15:clr>
            <a:srgbClr val="F26B43"/>
          </p15:clr>
        </p15:guide>
        <p15:guide id="20" pos="4067">
          <p15:clr>
            <a:srgbClr val="F26B43"/>
          </p15:clr>
        </p15:guide>
        <p15:guide id="21" pos="4294">
          <p15:clr>
            <a:srgbClr val="F26B43"/>
          </p15:clr>
        </p15:guide>
        <p15:guide id="22" pos="4520">
          <p15:clr>
            <a:srgbClr val="F26B43"/>
          </p15:clr>
        </p15:guide>
        <p15:guide id="23" pos="4747">
          <p15:clr>
            <a:srgbClr val="F26B43"/>
          </p15:clr>
        </p15:guide>
        <p15:guide id="24" pos="4974">
          <p15:clr>
            <a:srgbClr val="F26B43"/>
          </p15:clr>
        </p15:guide>
        <p15:guide id="25" pos="5201">
          <p15:clr>
            <a:srgbClr val="F26B43"/>
          </p15:clr>
        </p15:guide>
        <p15:guide id="26" pos="5428">
          <p15:clr>
            <a:srgbClr val="F26B43"/>
          </p15:clr>
        </p15:guide>
        <p15:guide id="27" pos="5654">
          <p15:clr>
            <a:srgbClr val="F26B43"/>
          </p15:clr>
        </p15:guide>
        <p15:guide id="28" pos="5881">
          <p15:clr>
            <a:srgbClr val="F26B43"/>
          </p15:clr>
        </p15:guide>
        <p15:guide id="29" pos="6108">
          <p15:clr>
            <a:srgbClr val="F26B43"/>
          </p15:clr>
        </p15:guide>
        <p15:guide id="30" pos="6335">
          <p15:clr>
            <a:srgbClr val="F26B43"/>
          </p15:clr>
        </p15:guide>
        <p15:guide id="31" pos="6562">
          <p15:clr>
            <a:srgbClr val="F26B43"/>
          </p15:clr>
        </p15:guide>
        <p15:guide id="32" pos="6788">
          <p15:clr>
            <a:srgbClr val="F26B43"/>
          </p15:clr>
        </p15:guide>
        <p15:guide id="33" pos="7015">
          <p15:clr>
            <a:srgbClr val="F26B43"/>
          </p15:clr>
        </p15:guide>
        <p15:guide id="34" pos="7242">
          <p15:clr>
            <a:srgbClr val="F26B43"/>
          </p15:clr>
        </p15:guide>
        <p15:guide id="35" pos="7469">
          <p15:clr>
            <a:srgbClr val="F26B43"/>
          </p15:clr>
        </p15:guide>
        <p15:guide id="36" pos="7680">
          <p15:clr>
            <a:srgbClr val="F26B43"/>
          </p15:clr>
        </p15:guide>
        <p15:guide id="37">
          <p15:clr>
            <a:srgbClr val="F26B43"/>
          </p15:clr>
        </p15:guide>
        <p15:guide id="38" orient="horz" pos="1933">
          <p15:clr>
            <a:srgbClr val="F26B43"/>
          </p15:clr>
        </p15:guide>
        <p15:guide id="39" orient="horz" pos="1706">
          <p15:clr>
            <a:srgbClr val="F26B43"/>
          </p15:clr>
        </p15:guide>
        <p15:guide id="40" orient="horz" pos="1480">
          <p15:clr>
            <a:srgbClr val="F26B43"/>
          </p15:clr>
        </p15:guide>
        <p15:guide id="41" orient="horz" pos="1253">
          <p15:clr>
            <a:srgbClr val="F26B43"/>
          </p15:clr>
        </p15:guide>
        <p15:guide id="42" orient="horz" pos="1026">
          <p15:clr>
            <a:srgbClr val="F26B43"/>
          </p15:clr>
        </p15:guide>
        <p15:guide id="43" orient="horz" pos="799">
          <p15:clr>
            <a:srgbClr val="F26B43"/>
          </p15:clr>
        </p15:guide>
        <p15:guide id="44" orient="horz" pos="572">
          <p15:clr>
            <a:srgbClr val="F26B43"/>
          </p15:clr>
        </p15:guide>
        <p15:guide id="45" orient="horz" pos="346">
          <p15:clr>
            <a:srgbClr val="F26B43"/>
          </p15:clr>
        </p15:guide>
        <p15:guide id="46" orient="horz" pos="119">
          <p15:clr>
            <a:srgbClr val="F26B43"/>
          </p15:clr>
        </p15:guide>
        <p15:guide id="47" orient="horz">
          <p15:clr>
            <a:srgbClr val="F26B43"/>
          </p15:clr>
        </p15:guide>
        <p15:guide id="48" orient="horz" pos="4320">
          <p15:clr>
            <a:srgbClr val="F26B43"/>
          </p15:clr>
        </p15:guide>
        <p15:guide id="49" orient="horz" pos="2387">
          <p15:clr>
            <a:srgbClr val="F26B43"/>
          </p15:clr>
        </p15:guide>
        <p15:guide id="50" orient="horz" pos="2614">
          <p15:clr>
            <a:srgbClr val="F26B43"/>
          </p15:clr>
        </p15:guide>
        <p15:guide id="51" orient="horz" pos="2840">
          <p15:clr>
            <a:srgbClr val="F26B43"/>
          </p15:clr>
        </p15:guide>
        <p15:guide id="52" orient="horz" pos="3067">
          <p15:clr>
            <a:srgbClr val="F26B43"/>
          </p15:clr>
        </p15:guide>
        <p15:guide id="53" orient="horz" pos="3294">
          <p15:clr>
            <a:srgbClr val="F26B43"/>
          </p15:clr>
        </p15:guide>
        <p15:guide id="54" orient="horz" pos="3521">
          <p15:clr>
            <a:srgbClr val="F26B43"/>
          </p15:clr>
        </p15:guide>
        <p15:guide id="55" orient="horz" pos="3748">
          <p15:clr>
            <a:srgbClr val="F26B43"/>
          </p15:clr>
        </p15:guide>
        <p15:guide id="56" orient="horz" pos="3974">
          <p15:clr>
            <a:srgbClr val="F26B43"/>
          </p15:clr>
        </p15:guide>
        <p15:guide id="57" orient="horz" pos="4201">
          <p15:clr>
            <a:srgbClr val="F26B43"/>
          </p15:clr>
        </p15:guide>
        <p15:guide id="58" pos="3500">
          <p15:clr>
            <a:srgbClr val="F26B43"/>
          </p15:clr>
        </p15:guide>
        <p15:guide id="59" pos="3953">
          <p15:clr>
            <a:srgbClr val="F26B43"/>
          </p15:clr>
        </p15:guide>
        <p15:guide id="60" pos="3727">
          <p15:clr>
            <a:srgbClr val="F26B43"/>
          </p15:clr>
        </p15:guide>
        <p15:guide id="61" pos="4180">
          <p15:clr>
            <a:srgbClr val="F26B43"/>
          </p15:clr>
        </p15:guide>
        <p15:guide id="62" orient="horz" pos="2047">
          <p15:clr>
            <a:srgbClr val="F26B43"/>
          </p15:clr>
        </p15:guide>
        <p15:guide id="63" orient="horz" pos="2273">
          <p15:clr>
            <a:srgbClr val="F26B43"/>
          </p15:clr>
        </p15:guide>
        <p15:guide id="64" pos="98">
          <p15:clr>
            <a:srgbClr val="F26B43"/>
          </p15:clr>
        </p15:guide>
        <p15:guide id="65" pos="7582">
          <p15:clr>
            <a:srgbClr val="F26B43"/>
          </p15:clr>
        </p15:guide>
        <p15:guide id="66" orient="horz" pos="4088">
          <p15:clr>
            <a:srgbClr val="F26B43"/>
          </p15:clr>
        </p15:guide>
        <p15:guide id="67" orient="horz" pos="1820">
          <p15:clr>
            <a:srgbClr val="F26B43"/>
          </p15:clr>
        </p15:guide>
        <p15:guide id="68" pos="5541">
          <p15:clr>
            <a:srgbClr val="F26B43"/>
          </p15:clr>
        </p15:guide>
        <p15:guide id="69" pos="3273">
          <p15:clr>
            <a:srgbClr val="F26B43"/>
          </p15:clr>
        </p15:guide>
        <p15:guide id="70" pos="6221">
          <p15:clr>
            <a:srgbClr val="F26B43"/>
          </p15:clr>
        </p15:guide>
        <p15:guide id="71" pos="5995">
          <p15:clr>
            <a:srgbClr val="F26B43"/>
          </p15:clr>
        </p15:guide>
        <p15:guide id="72" pos="2593">
          <p15:clr>
            <a:srgbClr val="F26B43"/>
          </p15:clr>
        </p15:guide>
        <p15:guide id="73" pos="5087">
          <p15:clr>
            <a:srgbClr val="F26B43"/>
          </p15:clr>
        </p15:guide>
        <p15:guide id="74" pos="325">
          <p15:clr>
            <a:srgbClr val="F26B43"/>
          </p15:clr>
        </p15:guide>
        <p15:guide id="75" pos="7355">
          <p15:clr>
            <a:srgbClr val="F26B43"/>
          </p15:clr>
        </p15:guide>
        <p15:guide id="76" pos="2139">
          <p15:clr>
            <a:srgbClr val="F26B43"/>
          </p15:clr>
        </p15:guide>
        <p15:guide id="77" pos="1912">
          <p15:clr>
            <a:srgbClr val="F26B43"/>
          </p15:clr>
        </p15:guide>
        <p15:guide id="78" pos="2366">
          <p15:clr>
            <a:srgbClr val="F26B43"/>
          </p15:clr>
        </p15:guide>
        <p15:guide id="79" pos="5768">
          <p15:clr>
            <a:srgbClr val="F26B43"/>
          </p15:clr>
        </p15:guide>
        <p15:guide id="80" pos="1685">
          <p15:clr>
            <a:srgbClr val="F26B43"/>
          </p15:clr>
        </p15:guide>
        <p15:guide id="81" pos="2819">
          <p15:clr>
            <a:srgbClr val="F26B43"/>
          </p15:clr>
        </p15:guide>
        <p15:guide id="82" pos="3046">
          <p15:clr>
            <a:srgbClr val="F26B43"/>
          </p15:clr>
        </p15:guide>
        <p15:guide id="83" orient="horz" pos="232">
          <p15:clr>
            <a:srgbClr val="F26B43"/>
          </p15:clr>
        </p15:guide>
        <p15:guide id="84" orient="horz" pos="2954">
          <p15:clr>
            <a:srgbClr val="F26B43"/>
          </p15:clr>
        </p15:guide>
        <p15:guide id="85" orient="horz" pos="318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5325" y="620181"/>
            <a:ext cx="10801350" cy="1008594"/>
          </a:xfrm>
          <a:prstGeom prst="rect">
            <a:avLst/>
          </a:prstGeom>
        </p:spPr>
        <p:txBody>
          <a:bodyPr vert="horz" lIns="0" tIns="0" rIns="0" bIns="0" rtlCol="0" anchor="t" anchorCtr="0">
            <a:normAutofit/>
          </a:bodyPr>
          <a:lstStyle/>
          <a:p>
            <a:r>
              <a:rPr lang="en-GB"/>
              <a:t>Click to edit Master title style</a:t>
            </a:r>
            <a:endParaRPr lang="en-US" dirty="0"/>
          </a:p>
        </p:txBody>
      </p:sp>
      <p:sp>
        <p:nvSpPr>
          <p:cNvPr id="3" name="Text Placeholder 2"/>
          <p:cNvSpPr>
            <a:spLocks noGrp="1"/>
          </p:cNvSpPr>
          <p:nvPr>
            <p:ph type="body" idx="1"/>
          </p:nvPr>
        </p:nvSpPr>
        <p:spPr>
          <a:xfrm>
            <a:off x="695326" y="1628775"/>
            <a:ext cx="10801349" cy="4679950"/>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866571360"/>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 id="2147484046" r:id="rId13"/>
    <p:sldLayoutId id="2147484047" r:id="rId14"/>
    <p:sldLayoutId id="2147484048" r:id="rId15"/>
    <p:sldLayoutId id="2147484049" r:id="rId16"/>
    <p:sldLayoutId id="2147484050" r:id="rId17"/>
    <p:sldLayoutId id="2147484051" r:id="rId18"/>
    <p:sldLayoutId id="2147484052" r:id="rId19"/>
    <p:sldLayoutId id="2147484053" r:id="rId20"/>
    <p:sldLayoutId id="2147484054" r:id="rId21"/>
    <p:sldLayoutId id="2147484055" r:id="rId22"/>
    <p:sldLayoutId id="2147484056" r:id="rId23"/>
    <p:sldLayoutId id="2147484057" r:id="rId24"/>
    <p:sldLayoutId id="2147484058" r:id="rId25"/>
    <p:sldLayoutId id="2147484059" r:id="rId26"/>
    <p:sldLayoutId id="2147484060" r:id="rId27"/>
    <p:sldLayoutId id="2147484061" r:id="rId28"/>
    <p:sldLayoutId id="2147484062" r:id="rId29"/>
    <p:sldLayoutId id="2147484063" r:id="rId30"/>
    <p:sldLayoutId id="2147484064" r:id="rId31"/>
    <p:sldLayoutId id="2147484065" r:id="rId32"/>
    <p:sldLayoutId id="2147484066" r:id="rId33"/>
    <p:sldLayoutId id="2147484067" r:id="rId34"/>
    <p:sldLayoutId id="2147484068" r:id="rId35"/>
    <p:sldLayoutId id="2147484069" r:id="rId36"/>
    <p:sldLayoutId id="2147484070" r:id="rId37"/>
    <p:sldLayoutId id="2147484071" r:id="rId38"/>
    <p:sldLayoutId id="2147484072" r:id="rId39"/>
    <p:sldLayoutId id="2147484073" r:id="rId40"/>
    <p:sldLayoutId id="2147484074" r:id="rId41"/>
    <p:sldLayoutId id="2147484075" r:id="rId42"/>
    <p:sldLayoutId id="2147484076" r:id="rId43"/>
    <p:sldLayoutId id="2147484077" r:id="rId44"/>
    <p:sldLayoutId id="2147484078" r:id="rId45"/>
    <p:sldLayoutId id="2147484079" r:id="rId46"/>
    <p:sldLayoutId id="2147484080" r:id="rId47"/>
    <p:sldLayoutId id="2147484081" r:id="rId48"/>
    <p:sldLayoutId id="2147484082" r:id="rId49"/>
    <p:sldLayoutId id="2147484083" r:id="rId50"/>
    <p:sldLayoutId id="2147484084" r:id="rId51"/>
    <p:sldLayoutId id="2147484085" r:id="rId52"/>
    <p:sldLayoutId id="2147484086" r:id="rId53"/>
    <p:sldLayoutId id="2147484087" r:id="rId54"/>
    <p:sldLayoutId id="2147484088" r:id="rId55"/>
    <p:sldLayoutId id="2147484089" r:id="rId56"/>
    <p:sldLayoutId id="2147484090" r:id="rId57"/>
    <p:sldLayoutId id="2147484091" r:id="rId58"/>
    <p:sldLayoutId id="2147484092" r:id="rId59"/>
    <p:sldLayoutId id="2147484093" r:id="rId60"/>
    <p:sldLayoutId id="2147484094" r:id="rId61"/>
    <p:sldLayoutId id="2147484095" r:id="rId62"/>
    <p:sldLayoutId id="2147484096" r:id="rId63"/>
    <p:sldLayoutId id="2147484097" r:id="rId64"/>
    <p:sldLayoutId id="2147484098" r:id="rId65"/>
    <p:sldLayoutId id="2147484099" r:id="rId66"/>
    <p:sldLayoutId id="2147484100" r:id="rId67"/>
    <p:sldLayoutId id="2147484101" r:id="rId68"/>
    <p:sldLayoutId id="2147484102" r:id="rId69"/>
    <p:sldLayoutId id="2147484103" r:id="rId70"/>
    <p:sldLayoutId id="2147484104" r:id="rId71"/>
    <p:sldLayoutId id="2147484105" r:id="rId72"/>
    <p:sldLayoutId id="2147484106" r:id="rId73"/>
    <p:sldLayoutId id="2147484107" r:id="rId74"/>
  </p:sldLayoutIdLst>
  <p:hf sldNum="0" hdr="0" ftr="0" dt="0"/>
  <p:txStyles>
    <p:titleStyle>
      <a:lvl1pPr algn="l" defTabSz="914400" rtl="0" eaLnBrk="1" latinLnBrk="0" hangingPunct="1">
        <a:lnSpc>
          <a:spcPct val="85000"/>
        </a:lnSpc>
        <a:spcBef>
          <a:spcPct val="0"/>
        </a:spcBef>
        <a:buNone/>
        <a:defRPr sz="2800" b="1" kern="1200" spc="3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6" orient="horz" pos="2160">
          <p15:clr>
            <a:srgbClr val="F26B43"/>
          </p15:clr>
        </p15:guide>
        <p15:guide id="87" pos="3840">
          <p15:clr>
            <a:srgbClr val="F26B43"/>
          </p15:clr>
        </p15:guide>
        <p15:guide id="88" pos="3613">
          <p15:clr>
            <a:srgbClr val="F26B43"/>
          </p15:clr>
        </p15:guide>
        <p15:guide id="89" pos="3386">
          <p15:clr>
            <a:srgbClr val="F26B43"/>
          </p15:clr>
        </p15:guide>
        <p15:guide id="90" pos="3160">
          <p15:clr>
            <a:srgbClr val="F26B43"/>
          </p15:clr>
        </p15:guide>
        <p15:guide id="91" pos="2933">
          <p15:clr>
            <a:srgbClr val="F26B43"/>
          </p15:clr>
        </p15:guide>
        <p15:guide id="92" pos="2706">
          <p15:clr>
            <a:srgbClr val="F26B43"/>
          </p15:clr>
        </p15:guide>
        <p15:guide id="93" pos="2479">
          <p15:clr>
            <a:srgbClr val="F26B43"/>
          </p15:clr>
        </p15:guide>
        <p15:guide id="94" pos="2252">
          <p15:clr>
            <a:srgbClr val="F26B43"/>
          </p15:clr>
        </p15:guide>
        <p15:guide id="95" pos="2026">
          <p15:clr>
            <a:srgbClr val="F26B43"/>
          </p15:clr>
        </p15:guide>
        <p15:guide id="96" pos="1799">
          <p15:clr>
            <a:srgbClr val="F26B43"/>
          </p15:clr>
        </p15:guide>
        <p15:guide id="97" pos="1572">
          <p15:clr>
            <a:srgbClr val="F26B43"/>
          </p15:clr>
        </p15:guide>
        <p15:guide id="98" pos="1345">
          <p15:clr>
            <a:srgbClr val="F26B43"/>
          </p15:clr>
        </p15:guide>
        <p15:guide id="99" pos="1118">
          <p15:clr>
            <a:srgbClr val="F26B43"/>
          </p15:clr>
        </p15:guide>
        <p15:guide id="100" pos="892">
          <p15:clr>
            <a:srgbClr val="F26B43"/>
          </p15:clr>
        </p15:guide>
        <p15:guide id="101" pos="665">
          <p15:clr>
            <a:srgbClr val="F26B43"/>
          </p15:clr>
        </p15:guide>
        <p15:guide id="102" pos="438">
          <p15:clr>
            <a:srgbClr val="F26B43"/>
          </p15:clr>
        </p15:guide>
        <p15:guide id="103" pos="211">
          <p15:clr>
            <a:srgbClr val="F26B43"/>
          </p15:clr>
        </p15:guide>
        <p15:guide id="104" pos="4067">
          <p15:clr>
            <a:srgbClr val="F26B43"/>
          </p15:clr>
        </p15:guide>
        <p15:guide id="105" pos="4294">
          <p15:clr>
            <a:srgbClr val="F26B43"/>
          </p15:clr>
        </p15:guide>
        <p15:guide id="106" pos="4520">
          <p15:clr>
            <a:srgbClr val="F26B43"/>
          </p15:clr>
        </p15:guide>
        <p15:guide id="107" pos="4747">
          <p15:clr>
            <a:srgbClr val="F26B43"/>
          </p15:clr>
        </p15:guide>
        <p15:guide id="108" pos="4974">
          <p15:clr>
            <a:srgbClr val="F26B43"/>
          </p15:clr>
        </p15:guide>
        <p15:guide id="109" pos="5201">
          <p15:clr>
            <a:srgbClr val="F26B43"/>
          </p15:clr>
        </p15:guide>
        <p15:guide id="110" pos="5428">
          <p15:clr>
            <a:srgbClr val="F26B43"/>
          </p15:clr>
        </p15:guide>
        <p15:guide id="111" pos="5654">
          <p15:clr>
            <a:srgbClr val="F26B43"/>
          </p15:clr>
        </p15:guide>
        <p15:guide id="112" pos="5881">
          <p15:clr>
            <a:srgbClr val="F26B43"/>
          </p15:clr>
        </p15:guide>
        <p15:guide id="113" pos="6108">
          <p15:clr>
            <a:srgbClr val="F26B43"/>
          </p15:clr>
        </p15:guide>
        <p15:guide id="114" pos="6335">
          <p15:clr>
            <a:srgbClr val="F26B43"/>
          </p15:clr>
        </p15:guide>
        <p15:guide id="115" pos="6562">
          <p15:clr>
            <a:srgbClr val="F26B43"/>
          </p15:clr>
        </p15:guide>
        <p15:guide id="116" pos="6788">
          <p15:clr>
            <a:srgbClr val="F26B43"/>
          </p15:clr>
        </p15:guide>
        <p15:guide id="117" pos="7015">
          <p15:clr>
            <a:srgbClr val="F26B43"/>
          </p15:clr>
        </p15:guide>
        <p15:guide id="118" pos="7242">
          <p15:clr>
            <a:srgbClr val="F26B43"/>
          </p15:clr>
        </p15:guide>
        <p15:guide id="119" pos="7469">
          <p15:clr>
            <a:srgbClr val="F26B43"/>
          </p15:clr>
        </p15:guide>
        <p15:guide id="120" pos="7680">
          <p15:clr>
            <a:srgbClr val="F26B43"/>
          </p15:clr>
        </p15:guide>
        <p15:guide id="121">
          <p15:clr>
            <a:srgbClr val="F26B43"/>
          </p15:clr>
        </p15:guide>
        <p15:guide id="122" orient="horz" pos="1933">
          <p15:clr>
            <a:srgbClr val="F26B43"/>
          </p15:clr>
        </p15:guide>
        <p15:guide id="123" orient="horz" pos="1706">
          <p15:clr>
            <a:srgbClr val="F26B43"/>
          </p15:clr>
        </p15:guide>
        <p15:guide id="124" orient="horz" pos="1480">
          <p15:clr>
            <a:srgbClr val="F26B43"/>
          </p15:clr>
        </p15:guide>
        <p15:guide id="125" orient="horz" pos="1253">
          <p15:clr>
            <a:srgbClr val="F26B43"/>
          </p15:clr>
        </p15:guide>
        <p15:guide id="126" orient="horz" pos="1026">
          <p15:clr>
            <a:srgbClr val="F26B43"/>
          </p15:clr>
        </p15:guide>
        <p15:guide id="127" orient="horz" pos="799">
          <p15:clr>
            <a:srgbClr val="F26B43"/>
          </p15:clr>
        </p15:guide>
        <p15:guide id="128" orient="horz" pos="572">
          <p15:clr>
            <a:srgbClr val="F26B43"/>
          </p15:clr>
        </p15:guide>
        <p15:guide id="129" orient="horz" pos="346">
          <p15:clr>
            <a:srgbClr val="F26B43"/>
          </p15:clr>
        </p15:guide>
        <p15:guide id="130" orient="horz" pos="119">
          <p15:clr>
            <a:srgbClr val="F26B43"/>
          </p15:clr>
        </p15:guide>
        <p15:guide id="131" orient="horz">
          <p15:clr>
            <a:srgbClr val="F26B43"/>
          </p15:clr>
        </p15:guide>
        <p15:guide id="132" orient="horz" pos="4320">
          <p15:clr>
            <a:srgbClr val="F26B43"/>
          </p15:clr>
        </p15:guide>
        <p15:guide id="133" orient="horz" pos="2387">
          <p15:clr>
            <a:srgbClr val="F26B43"/>
          </p15:clr>
        </p15:guide>
        <p15:guide id="134" orient="horz" pos="2614">
          <p15:clr>
            <a:srgbClr val="F26B43"/>
          </p15:clr>
        </p15:guide>
        <p15:guide id="135" orient="horz" pos="2840">
          <p15:clr>
            <a:srgbClr val="F26B43"/>
          </p15:clr>
        </p15:guide>
        <p15:guide id="136" orient="horz" pos="3067">
          <p15:clr>
            <a:srgbClr val="F26B43"/>
          </p15:clr>
        </p15:guide>
        <p15:guide id="137" orient="horz" pos="3294">
          <p15:clr>
            <a:srgbClr val="F26B43"/>
          </p15:clr>
        </p15:guide>
        <p15:guide id="138" orient="horz" pos="3521">
          <p15:clr>
            <a:srgbClr val="F26B43"/>
          </p15:clr>
        </p15:guide>
        <p15:guide id="139" orient="horz" pos="3748">
          <p15:clr>
            <a:srgbClr val="F26B43"/>
          </p15:clr>
        </p15:guide>
        <p15:guide id="140" orient="horz" pos="3974">
          <p15:clr>
            <a:srgbClr val="F26B43"/>
          </p15:clr>
        </p15:guide>
        <p15:guide id="141" orient="horz" pos="4201">
          <p15:clr>
            <a:srgbClr val="F26B43"/>
          </p15:clr>
        </p15:guide>
        <p15:guide id="142" pos="3500">
          <p15:clr>
            <a:srgbClr val="F26B43"/>
          </p15:clr>
        </p15:guide>
        <p15:guide id="143" pos="3953">
          <p15:clr>
            <a:srgbClr val="F26B43"/>
          </p15:clr>
        </p15:guide>
        <p15:guide id="144" pos="3727">
          <p15:clr>
            <a:srgbClr val="F26B43"/>
          </p15:clr>
        </p15:guide>
        <p15:guide id="145" pos="4180">
          <p15:clr>
            <a:srgbClr val="F26B43"/>
          </p15:clr>
        </p15:guide>
        <p15:guide id="146" orient="horz" pos="2047">
          <p15:clr>
            <a:srgbClr val="F26B43"/>
          </p15:clr>
        </p15:guide>
        <p15:guide id="147" orient="horz" pos="2273">
          <p15:clr>
            <a:srgbClr val="F26B43"/>
          </p15:clr>
        </p15:guide>
        <p15:guide id="148" pos="98">
          <p15:clr>
            <a:srgbClr val="F26B43"/>
          </p15:clr>
        </p15:guide>
        <p15:guide id="149" pos="7582">
          <p15:clr>
            <a:srgbClr val="F26B43"/>
          </p15:clr>
        </p15:guide>
        <p15:guide id="150" orient="horz" pos="4088">
          <p15:clr>
            <a:srgbClr val="F26B43"/>
          </p15:clr>
        </p15:guide>
        <p15:guide id="151" orient="horz" pos="1820">
          <p15:clr>
            <a:srgbClr val="F26B43"/>
          </p15:clr>
        </p15:guide>
        <p15:guide id="152" pos="5541">
          <p15:clr>
            <a:srgbClr val="F26B43"/>
          </p15:clr>
        </p15:guide>
        <p15:guide id="153" pos="3273">
          <p15:clr>
            <a:srgbClr val="F26B43"/>
          </p15:clr>
        </p15:guide>
        <p15:guide id="154" pos="6221">
          <p15:clr>
            <a:srgbClr val="F26B43"/>
          </p15:clr>
        </p15:guide>
        <p15:guide id="155" pos="5995">
          <p15:clr>
            <a:srgbClr val="F26B43"/>
          </p15:clr>
        </p15:guide>
        <p15:guide id="156" pos="2593">
          <p15:clr>
            <a:srgbClr val="F26B43"/>
          </p15:clr>
        </p15:guide>
        <p15:guide id="157" pos="5087">
          <p15:clr>
            <a:srgbClr val="F26B43"/>
          </p15:clr>
        </p15:guide>
        <p15:guide id="158" pos="325">
          <p15:clr>
            <a:srgbClr val="F26B43"/>
          </p15:clr>
        </p15:guide>
        <p15:guide id="159" pos="7355">
          <p15:clr>
            <a:srgbClr val="F26B43"/>
          </p15:clr>
        </p15:guide>
        <p15:guide id="160" pos="2139">
          <p15:clr>
            <a:srgbClr val="F26B43"/>
          </p15:clr>
        </p15:guide>
        <p15:guide id="161" pos="1912">
          <p15:clr>
            <a:srgbClr val="F26B43"/>
          </p15:clr>
        </p15:guide>
        <p15:guide id="162" pos="2366">
          <p15:clr>
            <a:srgbClr val="F26B43"/>
          </p15:clr>
        </p15:guide>
        <p15:guide id="163" pos="5768">
          <p15:clr>
            <a:srgbClr val="F26B43"/>
          </p15:clr>
        </p15:guide>
        <p15:guide id="164" pos="1685">
          <p15:clr>
            <a:srgbClr val="F26B43"/>
          </p15:clr>
        </p15:guide>
        <p15:guide id="165" pos="2819">
          <p15:clr>
            <a:srgbClr val="F26B43"/>
          </p15:clr>
        </p15:guide>
        <p15:guide id="166" pos="3046">
          <p15:clr>
            <a:srgbClr val="F26B43"/>
          </p15:clr>
        </p15:guide>
        <p15:guide id="167" orient="horz" pos="232">
          <p15:clr>
            <a:srgbClr val="F26B43"/>
          </p15:clr>
        </p15:guide>
        <p15:guide id="168" orient="horz" pos="2954">
          <p15:clr>
            <a:srgbClr val="F26B43"/>
          </p15:clr>
        </p15:guide>
        <p15:guide id="169" orient="horz" pos="318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5325" y="620181"/>
            <a:ext cx="10801350" cy="1008594"/>
          </a:xfrm>
          <a:prstGeom prst="rect">
            <a:avLst/>
          </a:prstGeom>
        </p:spPr>
        <p:txBody>
          <a:bodyPr vert="horz" lIns="0" tIns="0" rIns="0" bIns="0" rtlCol="0" anchor="t" anchorCtr="0">
            <a:normAutofit/>
          </a:bodyPr>
          <a:lstStyle/>
          <a:p>
            <a:r>
              <a:rPr lang="en-US"/>
              <a:t>CLICK TO EDIT MASTER TITLE STYLE CLICK TO EDIT MASTER TITLE STYLE</a:t>
            </a:r>
          </a:p>
        </p:txBody>
      </p:sp>
      <p:sp>
        <p:nvSpPr>
          <p:cNvPr id="3" name="Text Placeholder 2"/>
          <p:cNvSpPr>
            <a:spLocks noGrp="1"/>
          </p:cNvSpPr>
          <p:nvPr>
            <p:ph type="body" idx="1"/>
          </p:nvPr>
        </p:nvSpPr>
        <p:spPr>
          <a:xfrm>
            <a:off x="695326" y="1628775"/>
            <a:ext cx="10801349" cy="467995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7761239"/>
      </p:ext>
    </p:extLst>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 id="2147484119" r:id="rId11"/>
    <p:sldLayoutId id="2147484120" r:id="rId12"/>
    <p:sldLayoutId id="2147484121" r:id="rId13"/>
    <p:sldLayoutId id="2147484122" r:id="rId14"/>
    <p:sldLayoutId id="2147484123" r:id="rId15"/>
    <p:sldLayoutId id="2147484124" r:id="rId16"/>
    <p:sldLayoutId id="2147484125" r:id="rId17"/>
    <p:sldLayoutId id="2147484126" r:id="rId18"/>
    <p:sldLayoutId id="2147484127" r:id="rId19"/>
    <p:sldLayoutId id="2147484128" r:id="rId20"/>
    <p:sldLayoutId id="2147484129" r:id="rId21"/>
    <p:sldLayoutId id="2147484130" r:id="rId22"/>
    <p:sldLayoutId id="2147484131" r:id="rId23"/>
    <p:sldLayoutId id="2147484132" r:id="rId24"/>
    <p:sldLayoutId id="2147484133" r:id="rId25"/>
    <p:sldLayoutId id="2147484134" r:id="rId26"/>
    <p:sldLayoutId id="2147484135" r:id="rId27"/>
    <p:sldLayoutId id="2147484136" r:id="rId28"/>
    <p:sldLayoutId id="2147484137" r:id="rId29"/>
    <p:sldLayoutId id="2147484138" r:id="rId30"/>
    <p:sldLayoutId id="2147484139" r:id="rId31"/>
    <p:sldLayoutId id="2147484140" r:id="rId32"/>
    <p:sldLayoutId id="2147484141" r:id="rId33"/>
    <p:sldLayoutId id="2147484142" r:id="rId34"/>
    <p:sldLayoutId id="2147484143" r:id="rId35"/>
    <p:sldLayoutId id="2147484144" r:id="rId36"/>
    <p:sldLayoutId id="2147484145" r:id="rId37"/>
    <p:sldLayoutId id="2147484146" r:id="rId38"/>
    <p:sldLayoutId id="2147484147" r:id="rId39"/>
    <p:sldLayoutId id="2147484148" r:id="rId40"/>
    <p:sldLayoutId id="2147484149" r:id="rId41"/>
    <p:sldLayoutId id="2147484150" r:id="rId42"/>
    <p:sldLayoutId id="2147484151" r:id="rId43"/>
    <p:sldLayoutId id="2147484152" r:id="rId44"/>
    <p:sldLayoutId id="2147484153" r:id="rId45"/>
    <p:sldLayoutId id="2147484154" r:id="rId46"/>
    <p:sldLayoutId id="2147484155" r:id="rId47"/>
    <p:sldLayoutId id="2147484156" r:id="rId48"/>
    <p:sldLayoutId id="2147484157" r:id="rId49"/>
    <p:sldLayoutId id="2147484158" r:id="rId50"/>
    <p:sldLayoutId id="2147484159" r:id="rId51"/>
    <p:sldLayoutId id="2147484160" r:id="rId52"/>
    <p:sldLayoutId id="2147484161" r:id="rId53"/>
    <p:sldLayoutId id="2147484162" r:id="rId54"/>
    <p:sldLayoutId id="2147484163" r:id="rId55"/>
    <p:sldLayoutId id="2147484164" r:id="rId56"/>
    <p:sldLayoutId id="2147484165" r:id="rId57"/>
    <p:sldLayoutId id="2147484166" r:id="rId58"/>
    <p:sldLayoutId id="2147484167" r:id="rId59"/>
    <p:sldLayoutId id="2147484168" r:id="rId60"/>
    <p:sldLayoutId id="2147484169" r:id="rId61"/>
    <p:sldLayoutId id="2147484170" r:id="rId62"/>
    <p:sldLayoutId id="2147484171" r:id="rId63"/>
    <p:sldLayoutId id="2147484172" r:id="rId64"/>
    <p:sldLayoutId id="2147484173" r:id="rId65"/>
    <p:sldLayoutId id="2147484174" r:id="rId66"/>
    <p:sldLayoutId id="2147484175" r:id="rId67"/>
    <p:sldLayoutId id="2147484176" r:id="rId68"/>
    <p:sldLayoutId id="2147484177" r:id="rId69"/>
    <p:sldLayoutId id="2147484178" r:id="rId70"/>
    <p:sldLayoutId id="2147484179" r:id="rId71"/>
    <p:sldLayoutId id="2147484180" r:id="rId72"/>
    <p:sldLayoutId id="2147484181" r:id="rId73"/>
    <p:sldLayoutId id="2147484182" r:id="rId74"/>
    <p:sldLayoutId id="2147484183" r:id="rId75"/>
    <p:sldLayoutId id="2147484184" r:id="rId76"/>
    <p:sldLayoutId id="2147484185" r:id="rId77"/>
    <p:sldLayoutId id="2147484186" r:id="rId78"/>
    <p:sldLayoutId id="2147484187" r:id="rId79"/>
    <p:sldLayoutId id="2147484188" r:id="rId80"/>
    <p:sldLayoutId id="2147484189" r:id="rId81"/>
    <p:sldLayoutId id="2147484190" r:id="rId82"/>
    <p:sldLayoutId id="2147484191" r:id="rId83"/>
  </p:sldLayoutIdLst>
  <p:hf sldNum="0" hdr="0" ftr="0" dt="0"/>
  <p:txStyles>
    <p:titleStyle>
      <a:lvl1pPr algn="l" defTabSz="914400" rtl="0" eaLnBrk="1" latinLnBrk="0" hangingPunct="1">
        <a:lnSpc>
          <a:spcPct val="85000"/>
        </a:lnSpc>
        <a:spcBef>
          <a:spcPct val="0"/>
        </a:spcBef>
        <a:buNone/>
        <a:defRPr sz="2800" b="1" kern="1200" spc="3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613">
          <p15:clr>
            <a:srgbClr val="F26B43"/>
          </p15:clr>
        </p15:guide>
        <p15:guide id="4" pos="3386">
          <p15:clr>
            <a:srgbClr val="F26B43"/>
          </p15:clr>
        </p15:guide>
        <p15:guide id="5" pos="3160">
          <p15:clr>
            <a:srgbClr val="F26B43"/>
          </p15:clr>
        </p15:guide>
        <p15:guide id="6" pos="2933">
          <p15:clr>
            <a:srgbClr val="F26B43"/>
          </p15:clr>
        </p15:guide>
        <p15:guide id="7" pos="2706">
          <p15:clr>
            <a:srgbClr val="F26B43"/>
          </p15:clr>
        </p15:guide>
        <p15:guide id="8" pos="2479">
          <p15:clr>
            <a:srgbClr val="F26B43"/>
          </p15:clr>
        </p15:guide>
        <p15:guide id="9" pos="2252">
          <p15:clr>
            <a:srgbClr val="F26B43"/>
          </p15:clr>
        </p15:guide>
        <p15:guide id="10" pos="2026">
          <p15:clr>
            <a:srgbClr val="F26B43"/>
          </p15:clr>
        </p15:guide>
        <p15:guide id="11" pos="1799">
          <p15:clr>
            <a:srgbClr val="F26B43"/>
          </p15:clr>
        </p15:guide>
        <p15:guide id="12" pos="1572">
          <p15:clr>
            <a:srgbClr val="F26B43"/>
          </p15:clr>
        </p15:guide>
        <p15:guide id="13" pos="1345">
          <p15:clr>
            <a:srgbClr val="F26B43"/>
          </p15:clr>
        </p15:guide>
        <p15:guide id="14" pos="1118">
          <p15:clr>
            <a:srgbClr val="F26B43"/>
          </p15:clr>
        </p15:guide>
        <p15:guide id="15" pos="892">
          <p15:clr>
            <a:srgbClr val="F26B43"/>
          </p15:clr>
        </p15:guide>
        <p15:guide id="16" pos="665">
          <p15:clr>
            <a:srgbClr val="F26B43"/>
          </p15:clr>
        </p15:guide>
        <p15:guide id="17" pos="438">
          <p15:clr>
            <a:srgbClr val="F26B43"/>
          </p15:clr>
        </p15:guide>
        <p15:guide id="18" pos="211">
          <p15:clr>
            <a:srgbClr val="F26B43"/>
          </p15:clr>
        </p15:guide>
        <p15:guide id="20" pos="4067">
          <p15:clr>
            <a:srgbClr val="F26B43"/>
          </p15:clr>
        </p15:guide>
        <p15:guide id="21" pos="4294">
          <p15:clr>
            <a:srgbClr val="F26B43"/>
          </p15:clr>
        </p15:guide>
        <p15:guide id="22" pos="4520">
          <p15:clr>
            <a:srgbClr val="F26B43"/>
          </p15:clr>
        </p15:guide>
        <p15:guide id="23" pos="4747">
          <p15:clr>
            <a:srgbClr val="F26B43"/>
          </p15:clr>
        </p15:guide>
        <p15:guide id="24" pos="4974">
          <p15:clr>
            <a:srgbClr val="F26B43"/>
          </p15:clr>
        </p15:guide>
        <p15:guide id="25" pos="5201">
          <p15:clr>
            <a:srgbClr val="F26B43"/>
          </p15:clr>
        </p15:guide>
        <p15:guide id="26" pos="5428">
          <p15:clr>
            <a:srgbClr val="F26B43"/>
          </p15:clr>
        </p15:guide>
        <p15:guide id="27" pos="5654">
          <p15:clr>
            <a:srgbClr val="F26B43"/>
          </p15:clr>
        </p15:guide>
        <p15:guide id="28" pos="5881">
          <p15:clr>
            <a:srgbClr val="F26B43"/>
          </p15:clr>
        </p15:guide>
        <p15:guide id="29" pos="6108">
          <p15:clr>
            <a:srgbClr val="F26B43"/>
          </p15:clr>
        </p15:guide>
        <p15:guide id="30" pos="6335">
          <p15:clr>
            <a:srgbClr val="F26B43"/>
          </p15:clr>
        </p15:guide>
        <p15:guide id="31" pos="6562">
          <p15:clr>
            <a:srgbClr val="F26B43"/>
          </p15:clr>
        </p15:guide>
        <p15:guide id="32" pos="6788">
          <p15:clr>
            <a:srgbClr val="F26B43"/>
          </p15:clr>
        </p15:guide>
        <p15:guide id="33" pos="7015">
          <p15:clr>
            <a:srgbClr val="F26B43"/>
          </p15:clr>
        </p15:guide>
        <p15:guide id="34" pos="7242">
          <p15:clr>
            <a:srgbClr val="F26B43"/>
          </p15:clr>
        </p15:guide>
        <p15:guide id="35" pos="7469">
          <p15:clr>
            <a:srgbClr val="F26B43"/>
          </p15:clr>
        </p15:guide>
        <p15:guide id="36" pos="7680">
          <p15:clr>
            <a:srgbClr val="F26B43"/>
          </p15:clr>
        </p15:guide>
        <p15:guide id="37">
          <p15:clr>
            <a:srgbClr val="F26B43"/>
          </p15:clr>
        </p15:guide>
        <p15:guide id="38" orient="horz" pos="1933">
          <p15:clr>
            <a:srgbClr val="F26B43"/>
          </p15:clr>
        </p15:guide>
        <p15:guide id="39" orient="horz" pos="1706">
          <p15:clr>
            <a:srgbClr val="F26B43"/>
          </p15:clr>
        </p15:guide>
        <p15:guide id="40" orient="horz" pos="1480">
          <p15:clr>
            <a:srgbClr val="F26B43"/>
          </p15:clr>
        </p15:guide>
        <p15:guide id="41" orient="horz" pos="1253">
          <p15:clr>
            <a:srgbClr val="F26B43"/>
          </p15:clr>
        </p15:guide>
        <p15:guide id="42" orient="horz" pos="1026">
          <p15:clr>
            <a:srgbClr val="F26B43"/>
          </p15:clr>
        </p15:guide>
        <p15:guide id="43" orient="horz" pos="799">
          <p15:clr>
            <a:srgbClr val="F26B43"/>
          </p15:clr>
        </p15:guide>
        <p15:guide id="44" orient="horz" pos="572">
          <p15:clr>
            <a:srgbClr val="F26B43"/>
          </p15:clr>
        </p15:guide>
        <p15:guide id="45" orient="horz" pos="346">
          <p15:clr>
            <a:srgbClr val="F26B43"/>
          </p15:clr>
        </p15:guide>
        <p15:guide id="46" orient="horz" pos="119">
          <p15:clr>
            <a:srgbClr val="F26B43"/>
          </p15:clr>
        </p15:guide>
        <p15:guide id="47" orient="horz">
          <p15:clr>
            <a:srgbClr val="F26B43"/>
          </p15:clr>
        </p15:guide>
        <p15:guide id="48" orient="horz" pos="4320">
          <p15:clr>
            <a:srgbClr val="F26B43"/>
          </p15:clr>
        </p15:guide>
        <p15:guide id="49" orient="horz" pos="2387">
          <p15:clr>
            <a:srgbClr val="F26B43"/>
          </p15:clr>
        </p15:guide>
        <p15:guide id="50" orient="horz" pos="2614">
          <p15:clr>
            <a:srgbClr val="F26B43"/>
          </p15:clr>
        </p15:guide>
        <p15:guide id="51" orient="horz" pos="2840">
          <p15:clr>
            <a:srgbClr val="F26B43"/>
          </p15:clr>
        </p15:guide>
        <p15:guide id="52" orient="horz" pos="3067">
          <p15:clr>
            <a:srgbClr val="F26B43"/>
          </p15:clr>
        </p15:guide>
        <p15:guide id="53" orient="horz" pos="3294">
          <p15:clr>
            <a:srgbClr val="F26B43"/>
          </p15:clr>
        </p15:guide>
        <p15:guide id="54" orient="horz" pos="3521">
          <p15:clr>
            <a:srgbClr val="F26B43"/>
          </p15:clr>
        </p15:guide>
        <p15:guide id="55" orient="horz" pos="3748">
          <p15:clr>
            <a:srgbClr val="F26B43"/>
          </p15:clr>
        </p15:guide>
        <p15:guide id="56" orient="horz" pos="3974">
          <p15:clr>
            <a:srgbClr val="F26B43"/>
          </p15:clr>
        </p15:guide>
        <p15:guide id="57" orient="horz" pos="4201">
          <p15:clr>
            <a:srgbClr val="F26B43"/>
          </p15:clr>
        </p15:guide>
        <p15:guide id="58" pos="3500">
          <p15:clr>
            <a:srgbClr val="F26B43"/>
          </p15:clr>
        </p15:guide>
        <p15:guide id="59" pos="3953">
          <p15:clr>
            <a:srgbClr val="F26B43"/>
          </p15:clr>
        </p15:guide>
        <p15:guide id="60" pos="3727">
          <p15:clr>
            <a:srgbClr val="F26B43"/>
          </p15:clr>
        </p15:guide>
        <p15:guide id="61" pos="4180">
          <p15:clr>
            <a:srgbClr val="F26B43"/>
          </p15:clr>
        </p15:guide>
        <p15:guide id="62" orient="horz" pos="2047">
          <p15:clr>
            <a:srgbClr val="F26B43"/>
          </p15:clr>
        </p15:guide>
        <p15:guide id="63" orient="horz" pos="2273">
          <p15:clr>
            <a:srgbClr val="F26B43"/>
          </p15:clr>
        </p15:guide>
        <p15:guide id="64" pos="98">
          <p15:clr>
            <a:srgbClr val="F26B43"/>
          </p15:clr>
        </p15:guide>
        <p15:guide id="65" pos="7582">
          <p15:clr>
            <a:srgbClr val="F26B43"/>
          </p15:clr>
        </p15:guide>
        <p15:guide id="66" orient="horz" pos="4088">
          <p15:clr>
            <a:srgbClr val="F26B43"/>
          </p15:clr>
        </p15:guide>
        <p15:guide id="67" orient="horz" pos="1820">
          <p15:clr>
            <a:srgbClr val="F26B43"/>
          </p15:clr>
        </p15:guide>
        <p15:guide id="68" pos="5541">
          <p15:clr>
            <a:srgbClr val="F26B43"/>
          </p15:clr>
        </p15:guide>
        <p15:guide id="69" pos="3273">
          <p15:clr>
            <a:srgbClr val="F26B43"/>
          </p15:clr>
        </p15:guide>
        <p15:guide id="70" pos="6221">
          <p15:clr>
            <a:srgbClr val="F26B43"/>
          </p15:clr>
        </p15:guide>
        <p15:guide id="71" pos="5995">
          <p15:clr>
            <a:srgbClr val="F26B43"/>
          </p15:clr>
        </p15:guide>
        <p15:guide id="72" pos="2593">
          <p15:clr>
            <a:srgbClr val="F26B43"/>
          </p15:clr>
        </p15:guide>
        <p15:guide id="73" pos="5087">
          <p15:clr>
            <a:srgbClr val="F26B43"/>
          </p15:clr>
        </p15:guide>
        <p15:guide id="74" pos="325">
          <p15:clr>
            <a:srgbClr val="F26B43"/>
          </p15:clr>
        </p15:guide>
        <p15:guide id="75" pos="7355">
          <p15:clr>
            <a:srgbClr val="F26B43"/>
          </p15:clr>
        </p15:guide>
        <p15:guide id="76" pos="2139">
          <p15:clr>
            <a:srgbClr val="F26B43"/>
          </p15:clr>
        </p15:guide>
        <p15:guide id="77" pos="1912">
          <p15:clr>
            <a:srgbClr val="F26B43"/>
          </p15:clr>
        </p15:guide>
        <p15:guide id="78" pos="2366">
          <p15:clr>
            <a:srgbClr val="F26B43"/>
          </p15:clr>
        </p15:guide>
        <p15:guide id="79" pos="5768">
          <p15:clr>
            <a:srgbClr val="F26B43"/>
          </p15:clr>
        </p15:guide>
        <p15:guide id="80" pos="1685">
          <p15:clr>
            <a:srgbClr val="F26B43"/>
          </p15:clr>
        </p15:guide>
        <p15:guide id="81" pos="2819">
          <p15:clr>
            <a:srgbClr val="F26B43"/>
          </p15:clr>
        </p15:guide>
        <p15:guide id="82" pos="3046">
          <p15:clr>
            <a:srgbClr val="F26B43"/>
          </p15:clr>
        </p15:guide>
        <p15:guide id="83" orient="horz" pos="232">
          <p15:clr>
            <a:srgbClr val="F26B43"/>
          </p15:clr>
        </p15:guide>
        <p15:guide id="84" orient="horz" pos="2954">
          <p15:clr>
            <a:srgbClr val="F26B43"/>
          </p15:clr>
        </p15:guide>
        <p15:guide id="85" orient="horz" pos="318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65.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7.xml"/><Relationship Id="rId5" Type="http://schemas.openxmlformats.org/officeDocument/2006/relationships/image" Target="../media/image39.jpe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37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2.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5.jpg"/><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42.xml"/><Relationship Id="rId4" Type="http://schemas.openxmlformats.org/officeDocument/2006/relationships/image" Target="../media/image4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2.xml"/></Relationships>
</file>

<file path=ppt/slides/_rels/slide1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2.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50.xml"/><Relationship Id="rId5" Type="http://schemas.openxmlformats.org/officeDocument/2006/relationships/image" Target="../media/image52.jpeg"/><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50.xml"/><Relationship Id="rId5" Type="http://schemas.openxmlformats.org/officeDocument/2006/relationships/image" Target="../media/image55.jpeg"/><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0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2.xml"/></Relationships>
</file>

<file path=ppt/slides/_rels/slide2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4.xml"/><Relationship Id="rId1" Type="http://schemas.openxmlformats.org/officeDocument/2006/relationships/slideLayout" Target="../slideLayouts/slideLayout75.xml"/></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42.xml"/><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2.xml"/></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5.xml"/><Relationship Id="rId1" Type="http://schemas.openxmlformats.org/officeDocument/2006/relationships/slideLayout" Target="../slideLayouts/slideLayout211.xml"/><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16.xml"/><Relationship Id="rId1" Type="http://schemas.openxmlformats.org/officeDocument/2006/relationships/slideLayout" Target="../slideLayouts/slideLayout193.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2.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156.xml"/></Relationships>
</file>

<file path=ppt/slides/_rels/slide29.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80.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svg"/><Relationship Id="rId17" Type="http://schemas.openxmlformats.org/officeDocument/2006/relationships/image" Target="../media/image84.jpg"/><Relationship Id="rId2" Type="http://schemas.openxmlformats.org/officeDocument/2006/relationships/notesSlide" Target="../notesSlides/notesSlide18.xml"/><Relationship Id="rId16" Type="http://schemas.openxmlformats.org/officeDocument/2006/relationships/image" Target="../media/image83.svg"/><Relationship Id="rId1" Type="http://schemas.openxmlformats.org/officeDocument/2006/relationships/slideLayout" Target="../slideLayouts/slideLayout176.xml"/><Relationship Id="rId6" Type="http://schemas.openxmlformats.org/officeDocument/2006/relationships/image" Target="../media/image73.sv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76.png"/><Relationship Id="rId14" Type="http://schemas.openxmlformats.org/officeDocument/2006/relationships/image" Target="../media/image81.sv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jpe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jpeg"/><Relationship Id="rId14" Type="http://schemas.openxmlformats.org/officeDocument/2006/relationships/image" Target="../media/image26.png"/></Relationships>
</file>

<file path=ppt/slides/_rels/slide30.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18" Type="http://schemas.openxmlformats.org/officeDocument/2006/relationships/image" Target="../media/image100.png"/><Relationship Id="rId26" Type="http://schemas.openxmlformats.org/officeDocument/2006/relationships/image" Target="../media/image108.jpg"/><Relationship Id="rId3" Type="http://schemas.openxmlformats.org/officeDocument/2006/relationships/image" Target="../media/image85.png"/><Relationship Id="rId21" Type="http://schemas.openxmlformats.org/officeDocument/2006/relationships/image" Target="../media/image103.png"/><Relationship Id="rId7" Type="http://schemas.openxmlformats.org/officeDocument/2006/relationships/image" Target="../media/image89.png"/><Relationship Id="rId12" Type="http://schemas.openxmlformats.org/officeDocument/2006/relationships/image" Target="../media/image94.png"/><Relationship Id="rId17" Type="http://schemas.openxmlformats.org/officeDocument/2006/relationships/image" Target="../media/image99.png"/><Relationship Id="rId25" Type="http://schemas.openxmlformats.org/officeDocument/2006/relationships/image" Target="../media/image107.jpg"/><Relationship Id="rId2" Type="http://schemas.openxmlformats.org/officeDocument/2006/relationships/notesSlide" Target="../notesSlides/notesSlide19.xml"/><Relationship Id="rId16" Type="http://schemas.openxmlformats.org/officeDocument/2006/relationships/image" Target="../media/image98.png"/><Relationship Id="rId20" Type="http://schemas.openxmlformats.org/officeDocument/2006/relationships/image" Target="../media/image102.png"/><Relationship Id="rId1" Type="http://schemas.openxmlformats.org/officeDocument/2006/relationships/slideLayout" Target="../slideLayouts/slideLayout156.xml"/><Relationship Id="rId6" Type="http://schemas.openxmlformats.org/officeDocument/2006/relationships/image" Target="../media/image88.png"/><Relationship Id="rId11" Type="http://schemas.openxmlformats.org/officeDocument/2006/relationships/image" Target="../media/image93.png"/><Relationship Id="rId24" Type="http://schemas.openxmlformats.org/officeDocument/2006/relationships/image" Target="../media/image106.png"/><Relationship Id="rId5" Type="http://schemas.openxmlformats.org/officeDocument/2006/relationships/image" Target="../media/image87.png"/><Relationship Id="rId15" Type="http://schemas.openxmlformats.org/officeDocument/2006/relationships/image" Target="../media/image97.png"/><Relationship Id="rId23" Type="http://schemas.openxmlformats.org/officeDocument/2006/relationships/image" Target="../media/image105.png"/><Relationship Id="rId28" Type="http://schemas.openxmlformats.org/officeDocument/2006/relationships/image" Target="../media/image110.png"/><Relationship Id="rId10" Type="http://schemas.openxmlformats.org/officeDocument/2006/relationships/image" Target="../media/image92.png"/><Relationship Id="rId19" Type="http://schemas.openxmlformats.org/officeDocument/2006/relationships/image" Target="../media/image101.pn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96.png"/><Relationship Id="rId22" Type="http://schemas.openxmlformats.org/officeDocument/2006/relationships/image" Target="../media/image104.png"/><Relationship Id="rId27" Type="http://schemas.openxmlformats.org/officeDocument/2006/relationships/image" Target="../media/image109.jpg"/></Relationships>
</file>

<file path=ppt/slides/_rels/slide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65.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2.xml"/><Relationship Id="rId5" Type="http://schemas.openxmlformats.org/officeDocument/2006/relationships/image" Target="../media/image30.png"/><Relationship Id="rId4" Type="http://schemas.openxmlformats.org/officeDocument/2006/relationships/image" Target="../media/image2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156.xml"/></Relationships>
</file>

<file path=ppt/slides/_rels/slide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xml"/><Relationship Id="rId1" Type="http://schemas.openxmlformats.org/officeDocument/2006/relationships/slideLayout" Target="../slideLayouts/slideLayout250.xml"/></Relationships>
</file>

<file path=ppt/slides/_rels/slide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image" Target="../media/image36.jpeg"/><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The case for Rafael Nadal - The Championships, Wimbledon 2021 - Official  Site by IBM">
            <a:extLst>
              <a:ext uri="{FF2B5EF4-FFF2-40B4-BE49-F238E27FC236}">
                <a16:creationId xmlns:a16="http://schemas.microsoft.com/office/drawing/2014/main" id="{D1DFF869-2E68-4AAE-9A33-CADE00D0986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r="539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58D6A49-5D10-47A9-BBBF-10F2B6529405}"/>
              </a:ext>
            </a:extLst>
          </p:cNvPr>
          <p:cNvSpPr/>
          <p:nvPr/>
        </p:nvSpPr>
        <p:spPr>
          <a:xfrm>
            <a:off x="0" y="0"/>
            <a:ext cx="12192000" cy="6858000"/>
          </a:xfrm>
          <a:prstGeom prst="rect">
            <a:avLst/>
          </a:prstGeom>
          <a:solidFill>
            <a:srgbClr val="00335B">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2" descr="Image result for jcdecaux logo 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0811" y="545421"/>
            <a:ext cx="1264104" cy="48042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ctrTitle"/>
          </p:nvPr>
        </p:nvSpPr>
        <p:spPr>
          <a:xfrm>
            <a:off x="695325" y="2716487"/>
            <a:ext cx="10801350" cy="1800225"/>
          </a:xfrm>
        </p:spPr>
        <p:txBody>
          <a:bodyPr>
            <a:normAutofit fontScale="90000"/>
          </a:bodyPr>
          <a:lstStyle/>
          <a:p>
            <a:r>
              <a:rPr lang="en-GB" sz="4000" dirty="0"/>
              <a:t>WIMBLEDON 2022 </a:t>
            </a:r>
            <a:br>
              <a:rPr lang="en-GB" dirty="0"/>
            </a:br>
            <a:br>
              <a:rPr lang="en-GB" dirty="0"/>
            </a:br>
            <a:br>
              <a:rPr lang="en-GB" dirty="0"/>
            </a:br>
            <a:r>
              <a:rPr lang="en-GB" sz="2400" dirty="0"/>
              <a:t>27 June – 10 July</a:t>
            </a:r>
            <a:br>
              <a:rPr lang="en-GB" sz="2400" dirty="0"/>
            </a:br>
            <a:br>
              <a:rPr lang="en-GB" sz="2400" dirty="0"/>
            </a:br>
            <a:endParaRPr lang="en-GB" dirty="0"/>
          </a:p>
        </p:txBody>
      </p:sp>
      <p:pic>
        <p:nvPicPr>
          <p:cNvPr id="6" name="Picture 2" descr="Wimbledon Logo PNG Transparent &amp; SVG Vector - Freebie Supply">
            <a:extLst>
              <a:ext uri="{FF2B5EF4-FFF2-40B4-BE49-F238E27FC236}">
                <a16:creationId xmlns:a16="http://schemas.microsoft.com/office/drawing/2014/main" id="{DF726340-B743-4666-985F-2B5C272C4AA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99380" y="4414118"/>
            <a:ext cx="1793240" cy="1793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54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D44FFD4-8C73-4BA4-8719-5042C3F5E8F0}"/>
              </a:ext>
            </a:extLst>
          </p:cNvPr>
          <p:cNvSpPr>
            <a:spLocks noGrp="1"/>
          </p:cNvSpPr>
          <p:nvPr>
            <p:ph type="title"/>
          </p:nvPr>
        </p:nvSpPr>
        <p:spPr/>
        <p:txBody>
          <a:bodyPr/>
          <a:lstStyle/>
          <a:p>
            <a:r>
              <a:rPr lang="en-GB" dirty="0"/>
              <a:t>JAGUAR #FEELWIMBLEDON</a:t>
            </a:r>
            <a:br>
              <a:rPr lang="en-GB" dirty="0"/>
            </a:br>
            <a:r>
              <a:rPr lang="en-GB" sz="1800" b="0" dirty="0">
                <a:solidFill>
                  <a:schemeClr val="accent6"/>
                </a:solidFill>
              </a:rPr>
              <a:t>LONDON WATERLOO</a:t>
            </a:r>
            <a:endParaRPr lang="en-GB" dirty="0"/>
          </a:p>
        </p:txBody>
      </p:sp>
      <p:sp>
        <p:nvSpPr>
          <p:cNvPr id="7" name="Content Placeholder 6">
            <a:extLst>
              <a:ext uri="{FF2B5EF4-FFF2-40B4-BE49-F238E27FC236}">
                <a16:creationId xmlns:a16="http://schemas.microsoft.com/office/drawing/2014/main" id="{FA846400-7E3C-431E-8253-E33396AFB13A}"/>
              </a:ext>
            </a:extLst>
          </p:cNvPr>
          <p:cNvSpPr>
            <a:spLocks noGrp="1"/>
          </p:cNvSpPr>
          <p:nvPr>
            <p:ph idx="1"/>
          </p:nvPr>
        </p:nvSpPr>
        <p:spPr/>
        <p:txBody>
          <a:bodyPr/>
          <a:lstStyle/>
          <a:p>
            <a:pPr marL="0" lvl="0" indent="0">
              <a:lnSpc>
                <a:spcPct val="100000"/>
              </a:lnSpc>
              <a:spcBef>
                <a:spcPts val="0"/>
              </a:spcBef>
              <a:buNone/>
              <a:defRPr/>
            </a:pPr>
            <a:r>
              <a:rPr lang="en-US" sz="4400" b="1" kern="0" spc="-150" dirty="0">
                <a:solidFill>
                  <a:schemeClr val="accent5"/>
                </a:solidFill>
                <a:latin typeface="Arial" panose="020B0604020202020204" pitchFamily="34" charset="0"/>
                <a:cs typeface="Arial" panose="020B0604020202020204" pitchFamily="34" charset="0"/>
              </a:rPr>
              <a:t>30%</a:t>
            </a:r>
          </a:p>
          <a:p>
            <a:pPr marL="0" lvl="0" indent="0">
              <a:lnSpc>
                <a:spcPct val="100000"/>
              </a:lnSpc>
              <a:spcBef>
                <a:spcPts val="0"/>
              </a:spcBef>
              <a:buNone/>
              <a:defRPr/>
            </a:pPr>
            <a:r>
              <a:rPr lang="en-GB" kern="0" spc="600" dirty="0">
                <a:solidFill>
                  <a:srgbClr val="1C1C1C"/>
                </a:solidFill>
                <a:latin typeface="Arial" panose="020B0604020202020204" pitchFamily="34" charset="0"/>
                <a:cs typeface="Arial" panose="020B0604020202020204" pitchFamily="34" charset="0"/>
              </a:rPr>
              <a:t>of target audience visited Jaguar website</a:t>
            </a:r>
          </a:p>
          <a:p>
            <a:pPr marL="0" lvl="0" indent="0">
              <a:lnSpc>
                <a:spcPct val="100000"/>
              </a:lnSpc>
              <a:spcBef>
                <a:spcPts val="0"/>
              </a:spcBef>
              <a:buNone/>
              <a:defRPr/>
            </a:pPr>
            <a:endParaRPr lang="en-GB" b="1" kern="0" spc="600" dirty="0">
              <a:solidFill>
                <a:srgbClr val="1C1C1C"/>
              </a:solidFill>
              <a:latin typeface="Arial" panose="020B0604020202020204" pitchFamily="34" charset="0"/>
              <a:cs typeface="Arial" panose="020B0604020202020204" pitchFamily="34" charset="0"/>
            </a:endParaRPr>
          </a:p>
          <a:p>
            <a:pPr marL="0" lvl="0" indent="0">
              <a:lnSpc>
                <a:spcPct val="100000"/>
              </a:lnSpc>
              <a:spcBef>
                <a:spcPts val="0"/>
              </a:spcBef>
              <a:buNone/>
              <a:defRPr/>
            </a:pPr>
            <a:r>
              <a:rPr lang="en-US" sz="4400" b="1" kern="0" spc="-150" dirty="0">
                <a:solidFill>
                  <a:schemeClr val="accent5"/>
                </a:solidFill>
                <a:latin typeface="Arial" panose="020B0604020202020204" pitchFamily="34" charset="0"/>
                <a:cs typeface="Arial" panose="020B0604020202020204" pitchFamily="34" charset="0"/>
              </a:rPr>
              <a:t>24%</a:t>
            </a:r>
          </a:p>
          <a:p>
            <a:pPr marL="0" lvl="0" indent="0">
              <a:lnSpc>
                <a:spcPct val="100000"/>
              </a:lnSpc>
              <a:spcBef>
                <a:spcPts val="0"/>
              </a:spcBef>
              <a:buNone/>
              <a:defRPr/>
            </a:pPr>
            <a:r>
              <a:rPr lang="en-GB" kern="0" spc="600" dirty="0">
                <a:solidFill>
                  <a:srgbClr val="1C1C1C"/>
                </a:solidFill>
                <a:latin typeface="Arial" panose="020B0604020202020204" pitchFamily="34" charset="0"/>
                <a:cs typeface="Arial" panose="020B0604020202020204" pitchFamily="34" charset="0"/>
              </a:rPr>
              <a:t>visited the </a:t>
            </a:r>
            <a:r>
              <a:rPr lang="en-GB" kern="0" spc="600" dirty="0" err="1">
                <a:solidFill>
                  <a:srgbClr val="1C1C1C"/>
                </a:solidFill>
                <a:latin typeface="Arial" panose="020B0604020202020204" pitchFamily="34" charset="0"/>
                <a:cs typeface="Arial" panose="020B0604020202020204" pitchFamily="34" charset="0"/>
              </a:rPr>
              <a:t>FeelWimbledon</a:t>
            </a:r>
            <a:r>
              <a:rPr lang="en-GB" kern="0" spc="600" dirty="0">
                <a:solidFill>
                  <a:srgbClr val="1C1C1C"/>
                </a:solidFill>
                <a:latin typeface="Arial" panose="020B0604020202020204" pitchFamily="34" charset="0"/>
                <a:cs typeface="Arial" panose="020B0604020202020204" pitchFamily="34" charset="0"/>
              </a:rPr>
              <a:t> website</a:t>
            </a:r>
          </a:p>
          <a:p>
            <a:pPr marL="0" lvl="0" indent="0">
              <a:lnSpc>
                <a:spcPct val="100000"/>
              </a:lnSpc>
              <a:spcBef>
                <a:spcPts val="0"/>
              </a:spcBef>
              <a:buNone/>
              <a:defRPr/>
            </a:pPr>
            <a:endParaRPr lang="en-GB" kern="0" spc="600" dirty="0">
              <a:solidFill>
                <a:srgbClr val="1C1C1C"/>
              </a:solidFill>
              <a:latin typeface="Arial" panose="020B0604020202020204" pitchFamily="34" charset="0"/>
              <a:cs typeface="Arial" panose="020B0604020202020204" pitchFamily="34" charset="0"/>
            </a:endParaRPr>
          </a:p>
          <a:p>
            <a:pPr marL="0" lvl="0" indent="0">
              <a:lnSpc>
                <a:spcPct val="100000"/>
              </a:lnSpc>
              <a:spcBef>
                <a:spcPts val="0"/>
              </a:spcBef>
              <a:buNone/>
              <a:defRPr/>
            </a:pPr>
            <a:r>
              <a:rPr lang="en-US" sz="4400" b="1" kern="0" spc="-150" dirty="0">
                <a:solidFill>
                  <a:schemeClr val="accent5"/>
                </a:solidFill>
                <a:latin typeface="Arial" panose="020B0604020202020204" pitchFamily="34" charset="0"/>
                <a:cs typeface="Arial" panose="020B0604020202020204" pitchFamily="34" charset="0"/>
              </a:rPr>
              <a:t>19%</a:t>
            </a:r>
          </a:p>
          <a:p>
            <a:pPr marL="0" lvl="0" indent="0">
              <a:lnSpc>
                <a:spcPct val="100000"/>
              </a:lnSpc>
              <a:spcBef>
                <a:spcPts val="0"/>
              </a:spcBef>
              <a:buNone/>
              <a:defRPr/>
            </a:pPr>
            <a:r>
              <a:rPr lang="en-GB" kern="0" spc="600" dirty="0">
                <a:solidFill>
                  <a:srgbClr val="1C1C1C"/>
                </a:solidFill>
                <a:latin typeface="Arial" panose="020B0604020202020204" pitchFamily="34" charset="0"/>
                <a:cs typeface="Arial" panose="020B0604020202020204" pitchFamily="34" charset="0"/>
              </a:rPr>
              <a:t>shared the ad on social media</a:t>
            </a:r>
          </a:p>
          <a:p>
            <a:pPr marL="0" indent="0">
              <a:buNone/>
            </a:pPr>
            <a:endParaRPr lang="en-GB" dirty="0"/>
          </a:p>
        </p:txBody>
      </p:sp>
      <p:sp>
        <p:nvSpPr>
          <p:cNvPr id="8" name="Text Placeholder 7">
            <a:extLst>
              <a:ext uri="{FF2B5EF4-FFF2-40B4-BE49-F238E27FC236}">
                <a16:creationId xmlns:a16="http://schemas.microsoft.com/office/drawing/2014/main" id="{78502085-3D81-4FB5-A761-14CCB76427EF}"/>
              </a:ext>
            </a:extLst>
          </p:cNvPr>
          <p:cNvSpPr>
            <a:spLocks noGrp="1"/>
          </p:cNvSpPr>
          <p:nvPr>
            <p:ph type="body" sz="quarter" idx="13"/>
          </p:nvPr>
        </p:nvSpPr>
        <p:spPr/>
        <p:txBody>
          <a:bodyPr/>
          <a:lstStyle/>
          <a:p>
            <a:r>
              <a:rPr lang="en-GB" dirty="0"/>
              <a:t>Source: Mindshare/HPI 2016</a:t>
            </a:r>
          </a:p>
          <a:p>
            <a:endParaRPr lang="en-GB" dirty="0"/>
          </a:p>
        </p:txBody>
      </p:sp>
      <p:pic>
        <p:nvPicPr>
          <p:cNvPr id="13" name="Picture Placeholder 2" descr="A picture containing indoor, ceiling, floor&#10;&#10;Description automatically generated">
            <a:extLst>
              <a:ext uri="{FF2B5EF4-FFF2-40B4-BE49-F238E27FC236}">
                <a16:creationId xmlns:a16="http://schemas.microsoft.com/office/drawing/2014/main" id="{1B22D995-3003-43A9-9533-D857A4424D7F}"/>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a:ext>
            </a:extLst>
          </a:blip>
          <a:srcRect t="-139" r="43904" b="139"/>
          <a:stretch/>
        </p:blipFill>
        <p:spPr>
          <a:xfrm>
            <a:off x="6096000" y="3429000"/>
            <a:ext cx="2879725" cy="3424238"/>
          </a:xfrm>
        </p:spPr>
      </p:pic>
      <p:pic>
        <p:nvPicPr>
          <p:cNvPr id="17" name="Picture Placeholder 4" descr="A picture containing text, person, building&#10;&#10;Description automatically generated">
            <a:extLst>
              <a:ext uri="{FF2B5EF4-FFF2-40B4-BE49-F238E27FC236}">
                <a16:creationId xmlns:a16="http://schemas.microsoft.com/office/drawing/2014/main" id="{5F083F46-A905-4C17-9088-3F247D7B272A}"/>
              </a:ext>
            </a:extLst>
          </p:cNvPr>
          <p:cNvPicPr>
            <a:picLocks noGrp="1" noChangeAspect="1"/>
          </p:cNvPicPr>
          <p:nvPr>
            <p:ph type="pic" sz="quarter" idx="14"/>
          </p:nvPr>
        </p:nvPicPr>
        <p:blipFill>
          <a:blip r:embed="rId4"/>
          <a:srcRect t="10041" b="10041"/>
          <a:stretch>
            <a:fillRect/>
          </a:stretch>
        </p:blipFill>
        <p:spPr>
          <a:xfrm>
            <a:off x="6096000" y="0"/>
            <a:ext cx="6096000" cy="3249613"/>
          </a:xfrm>
        </p:spPr>
      </p:pic>
      <p:pic>
        <p:nvPicPr>
          <p:cNvPr id="20" name="Picture Placeholder 19" descr="A picture containing text, indoor, building&#10;&#10;Description automatically generated">
            <a:extLst>
              <a:ext uri="{FF2B5EF4-FFF2-40B4-BE49-F238E27FC236}">
                <a16:creationId xmlns:a16="http://schemas.microsoft.com/office/drawing/2014/main" id="{B36A33ED-2AFF-443A-9CC8-7CBBBBEDE60F}"/>
              </a:ext>
            </a:extLst>
          </p:cNvPr>
          <p:cNvPicPr>
            <a:picLocks noGrp="1" noChangeAspect="1"/>
          </p:cNvPicPr>
          <p:nvPr>
            <p:ph type="pic" sz="quarter" idx="15"/>
          </p:nvPr>
        </p:nvPicPr>
        <p:blipFill rotWithShape="1">
          <a:blip r:embed="rId5" cstate="screen">
            <a:extLst>
              <a:ext uri="{28A0092B-C50C-407E-A947-70E740481C1C}">
                <a14:useLocalDpi xmlns:a14="http://schemas.microsoft.com/office/drawing/2010/main"/>
              </a:ext>
            </a:extLst>
          </a:blip>
          <a:srcRect l="20422" r="20422"/>
          <a:stretch/>
        </p:blipFill>
        <p:spPr>
          <a:xfrm>
            <a:off x="9155113" y="3429000"/>
            <a:ext cx="3036887" cy="3424238"/>
          </a:xfrm>
          <a:prstGeom prst="rect">
            <a:avLst/>
          </a:prstGeom>
        </p:spPr>
      </p:pic>
    </p:spTree>
    <p:extLst>
      <p:ext uri="{BB962C8B-B14F-4D97-AF65-F5344CB8AC3E}">
        <p14:creationId xmlns:p14="http://schemas.microsoft.com/office/powerpoint/2010/main" val="3097238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imbledon to drop middle Sunday break and move to 14-day tournament |  Wimbledon | The Guardian">
            <a:extLst>
              <a:ext uri="{FF2B5EF4-FFF2-40B4-BE49-F238E27FC236}">
                <a16:creationId xmlns:a16="http://schemas.microsoft.com/office/drawing/2014/main" id="{3B754613-6A7C-4EFD-AE37-BD60B28AD004}"/>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62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B323427-B58B-43C9-8355-2A8546DDA1FE}"/>
              </a:ext>
            </a:extLst>
          </p:cNvPr>
          <p:cNvSpPr/>
          <p:nvPr/>
        </p:nvSpPr>
        <p:spPr>
          <a:xfrm>
            <a:off x="0" y="0"/>
            <a:ext cx="12192000" cy="6858000"/>
          </a:xfrm>
          <a:prstGeom prst="rect">
            <a:avLst/>
          </a:prstGeom>
          <a:solidFill>
            <a:srgbClr val="00335B">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34143A6B-8E14-4C5F-8A4E-DF515AB26C07}"/>
              </a:ext>
            </a:extLst>
          </p:cNvPr>
          <p:cNvSpPr>
            <a:spLocks noGrp="1"/>
          </p:cNvSpPr>
          <p:nvPr>
            <p:ph type="ctrTitle"/>
          </p:nvPr>
        </p:nvSpPr>
        <p:spPr>
          <a:xfrm>
            <a:off x="695325" y="1590165"/>
            <a:ext cx="10801350" cy="1889501"/>
          </a:xfrm>
        </p:spPr>
        <p:txBody>
          <a:bodyPr/>
          <a:lstStyle/>
          <a:p>
            <a:r>
              <a:rPr lang="en-US" b="0" dirty="0">
                <a:solidFill>
                  <a:schemeClr val="bg1"/>
                </a:solidFill>
              </a:rPr>
              <a:t>ACTIVATION OPPORTUNITIES</a:t>
            </a:r>
            <a:endParaRPr lang="en-GB" b="0" dirty="0">
              <a:solidFill>
                <a:schemeClr val="bg1"/>
              </a:solidFill>
            </a:endParaRPr>
          </a:p>
        </p:txBody>
      </p:sp>
    </p:spTree>
    <p:extLst>
      <p:ext uri="{BB962C8B-B14F-4D97-AF65-F5344CB8AC3E}">
        <p14:creationId xmlns:p14="http://schemas.microsoft.com/office/powerpoint/2010/main" val="1597059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GB" dirty="0"/>
              <a:t>LONDON WATERLOO</a:t>
            </a:r>
          </a:p>
        </p:txBody>
      </p:sp>
    </p:spTree>
    <p:extLst>
      <p:ext uri="{BB962C8B-B14F-4D97-AF65-F5344CB8AC3E}">
        <p14:creationId xmlns:p14="http://schemas.microsoft.com/office/powerpoint/2010/main" val="3559181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icture containing building, rink&#10;&#10;Description automatically generated">
            <a:extLst>
              <a:ext uri="{FF2B5EF4-FFF2-40B4-BE49-F238E27FC236}">
                <a16:creationId xmlns:a16="http://schemas.microsoft.com/office/drawing/2014/main" id="{5D2C2719-F351-4D46-A1F4-BF4AAA014E78}"/>
              </a:ext>
            </a:extLst>
          </p:cNvPr>
          <p:cNvPicPr>
            <a:picLocks noGrp="1" noChangeAspect="1"/>
          </p:cNvPicPr>
          <p:nvPr>
            <p:ph type="pic" sz="quarter" idx="14"/>
          </p:nvPr>
        </p:nvPicPr>
        <p:blipFill>
          <a:blip r:embed="rId3"/>
          <a:srcRect t="7813" b="7813"/>
          <a:stretch>
            <a:fillRect/>
          </a:stretch>
        </p:blipFill>
        <p:spPr/>
      </p:pic>
      <p:sp>
        <p:nvSpPr>
          <p:cNvPr id="6" name="Title 5">
            <a:extLst>
              <a:ext uri="{FF2B5EF4-FFF2-40B4-BE49-F238E27FC236}">
                <a16:creationId xmlns:a16="http://schemas.microsoft.com/office/drawing/2014/main" id="{68CD0D2D-9AB0-4520-9AD3-0AA89ADCE6FE}"/>
              </a:ext>
            </a:extLst>
          </p:cNvPr>
          <p:cNvSpPr>
            <a:spLocks noGrp="1"/>
          </p:cNvSpPr>
          <p:nvPr>
            <p:ph type="title"/>
          </p:nvPr>
        </p:nvSpPr>
        <p:spPr/>
        <p:txBody>
          <a:bodyPr/>
          <a:lstStyle/>
          <a:p>
            <a:endParaRPr lang="en-GB"/>
          </a:p>
        </p:txBody>
      </p:sp>
      <p:pic>
        <p:nvPicPr>
          <p:cNvPr id="8" name="Picture 7">
            <a:extLst>
              <a:ext uri="{FF2B5EF4-FFF2-40B4-BE49-F238E27FC236}">
                <a16:creationId xmlns:a16="http://schemas.microsoft.com/office/drawing/2014/main" id="{31F3F77A-442C-44BE-A30F-9DED715B50E8}"/>
              </a:ext>
            </a:extLst>
          </p:cNvPr>
          <p:cNvPicPr>
            <a:picLocks noChangeAspect="1"/>
          </p:cNvPicPr>
          <p:nvPr/>
        </p:nvPicPr>
        <p:blipFill>
          <a:blip r:embed="rId4"/>
          <a:stretch>
            <a:fillRect/>
          </a:stretch>
        </p:blipFill>
        <p:spPr>
          <a:xfrm>
            <a:off x="2584" y="0"/>
            <a:ext cx="12189416" cy="6875908"/>
          </a:xfrm>
          <a:prstGeom prst="rect">
            <a:avLst/>
          </a:prstGeom>
        </p:spPr>
      </p:pic>
      <p:pic>
        <p:nvPicPr>
          <p:cNvPr id="14" name="Picture 13" descr="A picture containing building, rink&#10;&#10;Description automatically generated">
            <a:extLst>
              <a:ext uri="{FF2B5EF4-FFF2-40B4-BE49-F238E27FC236}">
                <a16:creationId xmlns:a16="http://schemas.microsoft.com/office/drawing/2014/main" id="{573EB1AE-A167-495F-8BD4-5F4F6D90EC5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8664"/>
          <a:stretch/>
        </p:blipFill>
        <p:spPr>
          <a:xfrm>
            <a:off x="3961469" y="300496"/>
            <a:ext cx="4093563" cy="2492580"/>
          </a:xfrm>
          <a:prstGeom prst="rect">
            <a:avLst/>
          </a:prstGeom>
        </p:spPr>
      </p:pic>
      <p:pic>
        <p:nvPicPr>
          <p:cNvPr id="16" name="Picture 15" descr="A picture containing text, building, station, several&#10;&#10;Description automatically generated">
            <a:extLst>
              <a:ext uri="{FF2B5EF4-FFF2-40B4-BE49-F238E27FC236}">
                <a16:creationId xmlns:a16="http://schemas.microsoft.com/office/drawing/2014/main" id="{BA1A993D-AEA1-4819-932E-780C11ACB88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4200" b="4200"/>
          <a:stretch/>
        </p:blipFill>
        <p:spPr>
          <a:xfrm>
            <a:off x="8110264" y="300496"/>
            <a:ext cx="4081736" cy="2492580"/>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22A8E67D-D61C-4A6C-A2A7-AC9CD42A1FD3}"/>
              </a:ext>
            </a:extLst>
          </p:cNvPr>
          <p:cNvPicPr>
            <a:picLocks noChangeAspect="1"/>
          </p:cNvPicPr>
          <p:nvPr/>
        </p:nvPicPr>
        <p:blipFill rotWithShape="1">
          <a:blip r:embed="rId7"/>
          <a:srcRect b="52492"/>
          <a:stretch/>
        </p:blipFill>
        <p:spPr>
          <a:xfrm>
            <a:off x="3961468" y="2848251"/>
            <a:ext cx="8227947" cy="2608389"/>
          </a:xfrm>
          <a:prstGeom prst="rect">
            <a:avLst/>
          </a:prstGeom>
        </p:spPr>
      </p:pic>
    </p:spTree>
    <p:extLst>
      <p:ext uri="{BB962C8B-B14F-4D97-AF65-F5344CB8AC3E}">
        <p14:creationId xmlns:p14="http://schemas.microsoft.com/office/powerpoint/2010/main" val="1630830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a:extLst>
              <a:ext uri="{FF2B5EF4-FFF2-40B4-BE49-F238E27FC236}">
                <a16:creationId xmlns:a16="http://schemas.microsoft.com/office/drawing/2014/main" id="{966EEA8B-1D25-43EC-A418-BB6976993A6D}"/>
              </a:ext>
            </a:extLst>
          </p:cNvPr>
          <p:cNvPicPr>
            <a:picLocks noGrp="1" noChangeAspect="1"/>
          </p:cNvPicPr>
          <p:nvPr>
            <p:ph type="pic" sz="quarter" idx="14"/>
          </p:nvPr>
        </p:nvPicPr>
        <p:blipFill>
          <a:blip r:embed="rId2"/>
          <a:srcRect t="92" b="92"/>
          <a:stretch>
            <a:fillRect/>
          </a:stretch>
        </p:blipFill>
        <p:spPr>
          <a:prstGeom prst="rect">
            <a:avLst/>
          </a:prstGeom>
        </p:spPr>
      </p:pic>
      <p:pic>
        <p:nvPicPr>
          <p:cNvPr id="4" name="Picture 3" descr="A picture containing floor, indoor, ceiling, airplane&#10;&#10;Description automatically generated">
            <a:extLst>
              <a:ext uri="{FF2B5EF4-FFF2-40B4-BE49-F238E27FC236}">
                <a16:creationId xmlns:a16="http://schemas.microsoft.com/office/drawing/2014/main" id="{7E528F08-2AE3-49A8-985E-57A6A152A15C}"/>
              </a:ext>
            </a:extLst>
          </p:cNvPr>
          <p:cNvPicPr>
            <a:picLocks noChangeAspect="1"/>
          </p:cNvPicPr>
          <p:nvPr/>
        </p:nvPicPr>
        <p:blipFill rotWithShape="1">
          <a:blip r:embed="rId3"/>
          <a:srcRect t="19896" b="30154"/>
          <a:stretch/>
        </p:blipFill>
        <p:spPr>
          <a:xfrm>
            <a:off x="4135974" y="216384"/>
            <a:ext cx="8049046" cy="2680379"/>
          </a:xfrm>
          <a:prstGeom prst="rect">
            <a:avLst/>
          </a:prstGeom>
        </p:spPr>
      </p:pic>
      <p:pic>
        <p:nvPicPr>
          <p:cNvPr id="9" name="Picture 8">
            <a:extLst>
              <a:ext uri="{FF2B5EF4-FFF2-40B4-BE49-F238E27FC236}">
                <a16:creationId xmlns:a16="http://schemas.microsoft.com/office/drawing/2014/main" id="{6C3E3B51-26C1-474C-BCB4-708E13909389}"/>
              </a:ext>
            </a:extLst>
          </p:cNvPr>
          <p:cNvPicPr>
            <a:picLocks noChangeAspect="1"/>
          </p:cNvPicPr>
          <p:nvPr/>
        </p:nvPicPr>
        <p:blipFill rotWithShape="1">
          <a:blip r:embed="rId4"/>
          <a:srcRect t="24976" b="25074"/>
          <a:stretch/>
        </p:blipFill>
        <p:spPr>
          <a:xfrm>
            <a:off x="4135974" y="2924685"/>
            <a:ext cx="8049045" cy="2680379"/>
          </a:xfrm>
          <a:prstGeom prst="rect">
            <a:avLst/>
          </a:prstGeom>
        </p:spPr>
      </p:pic>
    </p:spTree>
    <p:extLst>
      <p:ext uri="{BB962C8B-B14F-4D97-AF65-F5344CB8AC3E}">
        <p14:creationId xmlns:p14="http://schemas.microsoft.com/office/powerpoint/2010/main" val="3255030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GB" dirty="0"/>
              <a:t>ST PANCRAS IMMERSION ZONE</a:t>
            </a:r>
          </a:p>
        </p:txBody>
      </p:sp>
    </p:spTree>
    <p:extLst>
      <p:ext uri="{BB962C8B-B14F-4D97-AF65-F5344CB8AC3E}">
        <p14:creationId xmlns:p14="http://schemas.microsoft.com/office/powerpoint/2010/main" val="3923150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3AB9347-3459-4B9A-81D7-9D5EB17762D1}"/>
              </a:ext>
            </a:extLst>
          </p:cNvPr>
          <p:cNvSpPr>
            <a:spLocks noGrp="1"/>
          </p:cNvSpPr>
          <p:nvPr>
            <p:ph type="pic" sz="quarter" idx="13"/>
          </p:nvPr>
        </p:nvSpPr>
        <p:spPr/>
      </p:sp>
      <p:pic>
        <p:nvPicPr>
          <p:cNvPr id="3" name="Picture 2">
            <a:extLst>
              <a:ext uri="{FF2B5EF4-FFF2-40B4-BE49-F238E27FC236}">
                <a16:creationId xmlns:a16="http://schemas.microsoft.com/office/drawing/2014/main" id="{74C4E2A7-0DFE-4158-A035-F4960CA1B3D0}"/>
              </a:ext>
            </a:extLst>
          </p:cNvPr>
          <p:cNvPicPr>
            <a:picLocks noChangeAspect="1"/>
          </p:cNvPicPr>
          <p:nvPr/>
        </p:nvPicPr>
        <p:blipFill>
          <a:blip r:embed="rId2"/>
          <a:stretch>
            <a:fillRect/>
          </a:stretch>
        </p:blipFill>
        <p:spPr>
          <a:xfrm>
            <a:off x="1" y="-60503"/>
            <a:ext cx="12191999" cy="6918503"/>
          </a:xfrm>
          <a:prstGeom prst="rect">
            <a:avLst/>
          </a:prstGeom>
        </p:spPr>
      </p:pic>
    </p:spTree>
    <p:extLst>
      <p:ext uri="{BB962C8B-B14F-4D97-AF65-F5344CB8AC3E}">
        <p14:creationId xmlns:p14="http://schemas.microsoft.com/office/powerpoint/2010/main" val="3297617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GB" dirty="0"/>
              <a:t>TARGET TENNIS FANS</a:t>
            </a:r>
          </a:p>
        </p:txBody>
      </p:sp>
    </p:spTree>
    <p:extLst>
      <p:ext uri="{BB962C8B-B14F-4D97-AF65-F5344CB8AC3E}">
        <p14:creationId xmlns:p14="http://schemas.microsoft.com/office/powerpoint/2010/main" val="1750409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DB2D0925-ADF4-4D12-A974-E0735AC149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6788" t="19244" r="3780" b="18213"/>
          <a:stretch/>
        </p:blipFill>
        <p:spPr>
          <a:xfrm>
            <a:off x="8255000" y="1126354"/>
            <a:ext cx="3600450" cy="216217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BB85F412-D508-4252-AB33-139B29F3AD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4712" b="5167"/>
          <a:stretch/>
        </p:blipFill>
        <p:spPr>
          <a:xfrm>
            <a:off x="695325" y="1128713"/>
            <a:ext cx="3600450" cy="2162175"/>
          </a:xfrm>
          <a:prstGeom prst="rect">
            <a:avLst/>
          </a:prstGeom>
        </p:spPr>
      </p:pic>
      <p:sp>
        <p:nvSpPr>
          <p:cNvPr id="13" name="Content Placeholder 12">
            <a:extLst>
              <a:ext uri="{FF2B5EF4-FFF2-40B4-BE49-F238E27FC236}">
                <a16:creationId xmlns:a16="http://schemas.microsoft.com/office/drawing/2014/main" id="{7FB37EFC-7409-424D-A6EF-5BDC9C8F9E09}"/>
              </a:ext>
            </a:extLst>
          </p:cNvPr>
          <p:cNvSpPr>
            <a:spLocks noGrp="1"/>
          </p:cNvSpPr>
          <p:nvPr>
            <p:ph sz="half" idx="21"/>
          </p:nvPr>
        </p:nvSpPr>
        <p:spPr>
          <a:xfrm>
            <a:off x="8254999" y="3798748"/>
            <a:ext cx="3600451" cy="1791783"/>
          </a:xfrm>
        </p:spPr>
        <p:txBody>
          <a:bodyPr/>
          <a:lstStyle/>
          <a:p>
            <a:pPr marL="0" indent="0">
              <a:buNone/>
            </a:pPr>
            <a:endParaRPr lang="en-GB" dirty="0"/>
          </a:p>
          <a:p>
            <a:r>
              <a:rPr lang="en-GB" dirty="0"/>
              <a:t>15% SOT national</a:t>
            </a:r>
          </a:p>
          <a:p>
            <a:r>
              <a:rPr lang="en-GB" dirty="0"/>
              <a:t>£24k investment</a:t>
            </a:r>
          </a:p>
          <a:p>
            <a:r>
              <a:rPr lang="en-GB" dirty="0"/>
              <a:t>Tesco &amp; Waitrose</a:t>
            </a:r>
          </a:p>
          <a:p>
            <a:endParaRPr lang="en-GB" dirty="0"/>
          </a:p>
        </p:txBody>
      </p:sp>
      <p:sp>
        <p:nvSpPr>
          <p:cNvPr id="5" name="Text Placeholder 4">
            <a:extLst>
              <a:ext uri="{FF2B5EF4-FFF2-40B4-BE49-F238E27FC236}">
                <a16:creationId xmlns:a16="http://schemas.microsoft.com/office/drawing/2014/main" id="{036B37D5-6DDD-492C-8615-C5F46B0CB6E3}"/>
              </a:ext>
            </a:extLst>
          </p:cNvPr>
          <p:cNvSpPr>
            <a:spLocks noGrp="1"/>
          </p:cNvSpPr>
          <p:nvPr>
            <p:ph type="body" idx="1"/>
          </p:nvPr>
        </p:nvSpPr>
        <p:spPr>
          <a:xfrm>
            <a:off x="695325" y="3443163"/>
            <a:ext cx="3600450" cy="566088"/>
          </a:xfrm>
          <a:solidFill>
            <a:srgbClr val="DB2B38"/>
          </a:solidFill>
          <a:effectLst>
            <a:glow rad="63500">
              <a:schemeClr val="accent1">
                <a:satMod val="175000"/>
                <a:alpha val="40000"/>
              </a:schemeClr>
            </a:glow>
          </a:effectLst>
        </p:spPr>
        <p:txBody>
          <a:bodyPr/>
          <a:lstStyle/>
          <a:p>
            <a:r>
              <a:rPr lang="en-GB" spc="300" dirty="0">
                <a:solidFill>
                  <a:schemeClr val="bg1"/>
                </a:solidFill>
              </a:rPr>
              <a:t>100 mall digital 6-sheets</a:t>
            </a:r>
          </a:p>
        </p:txBody>
      </p:sp>
      <p:sp>
        <p:nvSpPr>
          <p:cNvPr id="6" name="Content Placeholder 5">
            <a:extLst>
              <a:ext uri="{FF2B5EF4-FFF2-40B4-BE49-F238E27FC236}">
                <a16:creationId xmlns:a16="http://schemas.microsoft.com/office/drawing/2014/main" id="{EF76CD4B-51D9-4D27-BDFD-4269D21D1A6C}"/>
              </a:ext>
            </a:extLst>
          </p:cNvPr>
          <p:cNvSpPr>
            <a:spLocks noGrp="1"/>
          </p:cNvSpPr>
          <p:nvPr>
            <p:ph sz="half" idx="2"/>
          </p:nvPr>
        </p:nvSpPr>
        <p:spPr>
          <a:xfrm>
            <a:off x="785019" y="4151497"/>
            <a:ext cx="3600450" cy="1791783"/>
          </a:xfrm>
        </p:spPr>
        <p:txBody>
          <a:bodyPr/>
          <a:lstStyle/>
          <a:p>
            <a:r>
              <a:rPr lang="en-GB" dirty="0"/>
              <a:t>15% SOT national</a:t>
            </a:r>
          </a:p>
          <a:p>
            <a:r>
              <a:rPr lang="en-GB" dirty="0"/>
              <a:t>£50k investment</a:t>
            </a:r>
          </a:p>
          <a:p>
            <a:pPr marL="0" indent="0">
              <a:buNone/>
            </a:pPr>
            <a:endParaRPr lang="en-GB" dirty="0"/>
          </a:p>
        </p:txBody>
      </p:sp>
      <p:pic>
        <p:nvPicPr>
          <p:cNvPr id="23" name="Picture Placeholder 22" descr="A picture containing text, grass&#10;&#10;Description automatically generated">
            <a:extLst>
              <a:ext uri="{FF2B5EF4-FFF2-40B4-BE49-F238E27FC236}">
                <a16:creationId xmlns:a16="http://schemas.microsoft.com/office/drawing/2014/main" id="{0178525B-D713-466B-A2F5-FDCD8DAC1EC2}"/>
              </a:ext>
            </a:extLst>
          </p:cNvPr>
          <p:cNvPicPr>
            <a:picLocks noGrp="1" noChangeAspect="1"/>
          </p:cNvPicPr>
          <p:nvPr>
            <p:ph type="pic" sz="quarter" idx="15"/>
          </p:nvPr>
        </p:nvPicPr>
        <p:blipFill>
          <a:blip r:embed="rId5" cstate="screen">
            <a:extLst>
              <a:ext uri="{28A0092B-C50C-407E-A947-70E740481C1C}">
                <a14:useLocalDpi xmlns:a14="http://schemas.microsoft.com/office/drawing/2010/main"/>
              </a:ext>
            </a:extLst>
          </a:blip>
          <a:srcRect t="4956" b="4956"/>
          <a:stretch>
            <a:fillRect/>
          </a:stretch>
        </p:blipFill>
        <p:spPr>
          <a:xfrm>
            <a:off x="4475163" y="1128713"/>
            <a:ext cx="3600450" cy="2162175"/>
          </a:xfrm>
        </p:spPr>
      </p:pic>
      <p:sp>
        <p:nvSpPr>
          <p:cNvPr id="2" name="Title 1">
            <a:extLst>
              <a:ext uri="{FF2B5EF4-FFF2-40B4-BE49-F238E27FC236}">
                <a16:creationId xmlns:a16="http://schemas.microsoft.com/office/drawing/2014/main" id="{9F510F64-532C-4560-8D1D-F13C8BB41976}"/>
              </a:ext>
            </a:extLst>
          </p:cNvPr>
          <p:cNvSpPr>
            <a:spLocks noGrp="1"/>
          </p:cNvSpPr>
          <p:nvPr>
            <p:ph type="title"/>
          </p:nvPr>
        </p:nvSpPr>
        <p:spPr/>
        <p:txBody>
          <a:bodyPr/>
          <a:lstStyle/>
          <a:p>
            <a:r>
              <a:rPr lang="en-GB" dirty="0"/>
              <a:t>RETAIL AND RAIL PACKAGES</a:t>
            </a:r>
          </a:p>
        </p:txBody>
      </p:sp>
      <p:sp>
        <p:nvSpPr>
          <p:cNvPr id="10" name="Text Placeholder 9">
            <a:extLst>
              <a:ext uri="{FF2B5EF4-FFF2-40B4-BE49-F238E27FC236}">
                <a16:creationId xmlns:a16="http://schemas.microsoft.com/office/drawing/2014/main" id="{CD0D9231-CB80-4FE5-87A8-20671AB4DC41}"/>
              </a:ext>
            </a:extLst>
          </p:cNvPr>
          <p:cNvSpPr>
            <a:spLocks noGrp="1"/>
          </p:cNvSpPr>
          <p:nvPr>
            <p:ph type="body" idx="18"/>
          </p:nvPr>
        </p:nvSpPr>
        <p:spPr>
          <a:xfrm>
            <a:off x="4475162" y="3443163"/>
            <a:ext cx="3600450" cy="566088"/>
          </a:xfrm>
          <a:solidFill>
            <a:schemeClr val="accent5"/>
          </a:solidFill>
          <a:effectLst>
            <a:glow rad="63500">
              <a:schemeClr val="accent1">
                <a:satMod val="175000"/>
                <a:alpha val="40000"/>
              </a:schemeClr>
            </a:glow>
          </a:effectLst>
        </p:spPr>
        <p:txBody>
          <a:bodyPr/>
          <a:lstStyle/>
          <a:p>
            <a:r>
              <a:rPr lang="en-GB" spc="300" dirty="0">
                <a:solidFill>
                  <a:schemeClr val="bg1"/>
                </a:solidFill>
              </a:rPr>
              <a:t>100 rail digital 6-sheets</a:t>
            </a:r>
          </a:p>
        </p:txBody>
      </p:sp>
      <p:sp>
        <p:nvSpPr>
          <p:cNvPr id="11" name="Content Placeholder 10">
            <a:extLst>
              <a:ext uri="{FF2B5EF4-FFF2-40B4-BE49-F238E27FC236}">
                <a16:creationId xmlns:a16="http://schemas.microsoft.com/office/drawing/2014/main" id="{02C89A9B-E494-41FA-9351-C79D3C39C952}"/>
              </a:ext>
            </a:extLst>
          </p:cNvPr>
          <p:cNvSpPr>
            <a:spLocks noGrp="1"/>
          </p:cNvSpPr>
          <p:nvPr>
            <p:ph sz="half" idx="19"/>
          </p:nvPr>
        </p:nvSpPr>
        <p:spPr>
          <a:xfrm>
            <a:off x="4520009" y="3789157"/>
            <a:ext cx="3600450" cy="1791783"/>
          </a:xfrm>
        </p:spPr>
        <p:txBody>
          <a:bodyPr/>
          <a:lstStyle/>
          <a:p>
            <a:endParaRPr lang="en-GB" dirty="0"/>
          </a:p>
          <a:p>
            <a:r>
              <a:rPr lang="en-GB" dirty="0"/>
              <a:t>15% SOT national</a:t>
            </a:r>
          </a:p>
          <a:p>
            <a:r>
              <a:rPr lang="en-GB" dirty="0"/>
              <a:t>£55k investment</a:t>
            </a:r>
          </a:p>
          <a:p>
            <a:endParaRPr lang="en-GB" dirty="0"/>
          </a:p>
          <a:p>
            <a:pPr marL="0" indent="0">
              <a:buNone/>
            </a:pPr>
            <a:endParaRPr lang="en-GB" dirty="0"/>
          </a:p>
        </p:txBody>
      </p:sp>
      <p:sp>
        <p:nvSpPr>
          <p:cNvPr id="12" name="Text Placeholder 11">
            <a:extLst>
              <a:ext uri="{FF2B5EF4-FFF2-40B4-BE49-F238E27FC236}">
                <a16:creationId xmlns:a16="http://schemas.microsoft.com/office/drawing/2014/main" id="{AA9BF1CC-6979-47A1-9B53-D00AB6A0F614}"/>
              </a:ext>
            </a:extLst>
          </p:cNvPr>
          <p:cNvSpPr>
            <a:spLocks noGrp="1"/>
          </p:cNvSpPr>
          <p:nvPr>
            <p:ph type="body" idx="20"/>
          </p:nvPr>
        </p:nvSpPr>
        <p:spPr>
          <a:xfrm>
            <a:off x="8254999" y="3443163"/>
            <a:ext cx="3600451" cy="566088"/>
          </a:xfrm>
          <a:solidFill>
            <a:schemeClr val="accent6"/>
          </a:solidFill>
          <a:effectLst>
            <a:glow rad="63500">
              <a:schemeClr val="accent1">
                <a:satMod val="175000"/>
                <a:alpha val="40000"/>
              </a:schemeClr>
            </a:glow>
          </a:effectLst>
        </p:spPr>
        <p:txBody>
          <a:bodyPr>
            <a:normAutofit lnSpcReduction="10000"/>
          </a:bodyPr>
          <a:lstStyle/>
          <a:p>
            <a:pPr>
              <a:lnSpc>
                <a:spcPct val="110000"/>
              </a:lnSpc>
              <a:spcBef>
                <a:spcPts val="0"/>
              </a:spcBef>
            </a:pPr>
            <a:r>
              <a:rPr lang="en-GB" spc="300" dirty="0">
                <a:solidFill>
                  <a:schemeClr val="bg1"/>
                </a:solidFill>
              </a:rPr>
              <a:t>40 supermarket</a:t>
            </a:r>
          </a:p>
          <a:p>
            <a:pPr>
              <a:lnSpc>
                <a:spcPct val="110000"/>
              </a:lnSpc>
              <a:spcBef>
                <a:spcPts val="0"/>
              </a:spcBef>
            </a:pPr>
            <a:r>
              <a:rPr lang="en-GB" spc="300" dirty="0">
                <a:solidFill>
                  <a:schemeClr val="bg1"/>
                </a:solidFill>
              </a:rPr>
              <a:t>digital 6-sheets</a:t>
            </a:r>
          </a:p>
        </p:txBody>
      </p:sp>
      <p:sp>
        <p:nvSpPr>
          <p:cNvPr id="14" name="Rectangle 13">
            <a:extLst>
              <a:ext uri="{FF2B5EF4-FFF2-40B4-BE49-F238E27FC236}">
                <a16:creationId xmlns:a16="http://schemas.microsoft.com/office/drawing/2014/main" id="{A24CD22A-4D39-4578-84C6-92AAE8F208A6}"/>
              </a:ext>
            </a:extLst>
          </p:cNvPr>
          <p:cNvSpPr/>
          <p:nvPr/>
        </p:nvSpPr>
        <p:spPr>
          <a:xfrm>
            <a:off x="0" y="5575377"/>
            <a:ext cx="12191999" cy="544755"/>
          </a:xfrm>
          <a:prstGeom prst="rect">
            <a:avLst/>
          </a:prstGeom>
          <a:solidFill>
            <a:schemeClr val="accent5"/>
          </a:solidFill>
          <a:ln>
            <a:no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D01DCAAB-8DE0-459C-8778-6FD8AB90704B}"/>
              </a:ext>
            </a:extLst>
          </p:cNvPr>
          <p:cNvSpPr txBox="1"/>
          <p:nvPr/>
        </p:nvSpPr>
        <p:spPr>
          <a:xfrm>
            <a:off x="0" y="5599271"/>
            <a:ext cx="12203111" cy="523220"/>
          </a:xfrm>
          <a:prstGeom prst="rect">
            <a:avLst/>
          </a:prstGeom>
          <a:noFill/>
        </p:spPr>
        <p:txBody>
          <a:bodyPr wrap="square" rtlCol="0">
            <a:spAutoFit/>
          </a:bodyPr>
          <a:lstStyle/>
          <a:p>
            <a:pPr lvl="0" algn="ctr">
              <a:defRPr/>
            </a:pPr>
            <a:r>
              <a:rPr lang="en-GB" sz="1400" spc="300" dirty="0">
                <a:solidFill>
                  <a:schemeClr val="bg1"/>
                </a:solidFill>
              </a:rPr>
              <a:t>Audience data is from </a:t>
            </a:r>
            <a:r>
              <a:rPr lang="en-GB" sz="1400" spc="300" dirty="0" err="1">
                <a:solidFill>
                  <a:schemeClr val="bg1"/>
                </a:solidFill>
              </a:rPr>
              <a:t>Adsquare</a:t>
            </a:r>
            <a:r>
              <a:rPr lang="en-GB" sz="1400" spc="300" dirty="0">
                <a:solidFill>
                  <a:schemeClr val="bg1"/>
                </a:solidFill>
              </a:rPr>
              <a:t> analysing the mobile devices of people who are interested in tennis within proximity of our screens.</a:t>
            </a:r>
          </a:p>
        </p:txBody>
      </p:sp>
      <p:sp>
        <p:nvSpPr>
          <p:cNvPr id="21" name="Text Placeholder 3">
            <a:extLst>
              <a:ext uri="{FF2B5EF4-FFF2-40B4-BE49-F238E27FC236}">
                <a16:creationId xmlns:a16="http://schemas.microsoft.com/office/drawing/2014/main" id="{C29DC082-A030-4C9A-91C0-B817F61BBCF0}"/>
              </a:ext>
            </a:extLst>
          </p:cNvPr>
          <p:cNvSpPr txBox="1">
            <a:spLocks/>
          </p:cNvSpPr>
          <p:nvPr/>
        </p:nvSpPr>
        <p:spPr>
          <a:xfrm>
            <a:off x="695325" y="6370177"/>
            <a:ext cx="10801350" cy="360362"/>
          </a:xfrm>
          <a:prstGeom prst="rect">
            <a:avLst/>
          </a:prstGeom>
          <a:noFill/>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900" dirty="0">
                <a:cs typeface="Arial"/>
              </a:rPr>
              <a:t>Source: Route, </a:t>
            </a:r>
            <a:r>
              <a:rPr lang="en-GB" sz="900" dirty="0" err="1"/>
              <a:t>Adsquare</a:t>
            </a:r>
            <a:r>
              <a:rPr lang="en-GB" sz="900" dirty="0"/>
              <a:t> *Site lists and impressions can be generated once locations have been selected and confirmed as available.</a:t>
            </a:r>
          </a:p>
          <a:p>
            <a:pPr marL="0" indent="0">
              <a:buNone/>
            </a:pPr>
            <a:endParaRPr lang="en-GB" sz="900" dirty="0"/>
          </a:p>
        </p:txBody>
      </p:sp>
    </p:spTree>
    <p:extLst>
      <p:ext uri="{BB962C8B-B14F-4D97-AF65-F5344CB8AC3E}">
        <p14:creationId xmlns:p14="http://schemas.microsoft.com/office/powerpoint/2010/main" val="20862634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30E3F47-4A2E-4F7E-B28D-B7E435858D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719" t="12859" b="8407"/>
          <a:stretch/>
        </p:blipFill>
        <p:spPr>
          <a:xfrm>
            <a:off x="650478" y="1128713"/>
            <a:ext cx="3645295" cy="2143121"/>
          </a:xfrm>
          <a:prstGeom prst="rect">
            <a:avLst/>
          </a:prstGeom>
        </p:spPr>
      </p:pic>
      <p:pic>
        <p:nvPicPr>
          <p:cNvPr id="16" name="Picture 15">
            <a:extLst>
              <a:ext uri="{FF2B5EF4-FFF2-40B4-BE49-F238E27FC236}">
                <a16:creationId xmlns:a16="http://schemas.microsoft.com/office/drawing/2014/main" id="{411A842B-DBA6-4A54-A2E6-C3500EE2385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1785" b="28620"/>
          <a:stretch/>
        </p:blipFill>
        <p:spPr>
          <a:xfrm>
            <a:off x="4475161" y="1100357"/>
            <a:ext cx="3600451" cy="2190532"/>
          </a:xfrm>
          <a:prstGeom prst="rect">
            <a:avLst/>
          </a:prstGeom>
        </p:spPr>
      </p:pic>
      <p:pic>
        <p:nvPicPr>
          <p:cNvPr id="4" name="Picture 3" descr="A picture containing text, outdoor&#10;&#10;Description automatically generated">
            <a:extLst>
              <a:ext uri="{FF2B5EF4-FFF2-40B4-BE49-F238E27FC236}">
                <a16:creationId xmlns:a16="http://schemas.microsoft.com/office/drawing/2014/main" id="{3747A454-31FA-4111-9395-C9156C3F2F2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8048" b="1874"/>
          <a:stretch/>
        </p:blipFill>
        <p:spPr>
          <a:xfrm>
            <a:off x="8254999" y="1128713"/>
            <a:ext cx="3600450" cy="2162175"/>
          </a:xfrm>
          <a:prstGeom prst="rect">
            <a:avLst/>
          </a:prstGeom>
        </p:spPr>
      </p:pic>
      <p:sp>
        <p:nvSpPr>
          <p:cNvPr id="13" name="Content Placeholder 12">
            <a:extLst>
              <a:ext uri="{FF2B5EF4-FFF2-40B4-BE49-F238E27FC236}">
                <a16:creationId xmlns:a16="http://schemas.microsoft.com/office/drawing/2014/main" id="{7FB37EFC-7409-424D-A6EF-5BDC9C8F9E09}"/>
              </a:ext>
            </a:extLst>
          </p:cNvPr>
          <p:cNvSpPr>
            <a:spLocks noGrp="1"/>
          </p:cNvSpPr>
          <p:nvPr>
            <p:ph sz="half" idx="21"/>
          </p:nvPr>
        </p:nvSpPr>
        <p:spPr>
          <a:xfrm>
            <a:off x="8254999" y="3798748"/>
            <a:ext cx="3600451" cy="1791783"/>
          </a:xfrm>
        </p:spPr>
        <p:txBody>
          <a:bodyPr/>
          <a:lstStyle/>
          <a:p>
            <a:pPr marL="0" indent="0">
              <a:buNone/>
            </a:pPr>
            <a:endParaRPr lang="en-GB" dirty="0"/>
          </a:p>
          <a:p>
            <a:r>
              <a:rPr lang="en-GB" dirty="0"/>
              <a:t>15% SOT national</a:t>
            </a:r>
          </a:p>
          <a:p>
            <a:r>
              <a:rPr lang="en-GB" dirty="0"/>
              <a:t>£100k investment</a:t>
            </a:r>
          </a:p>
          <a:p>
            <a:endParaRPr lang="en-GB" dirty="0"/>
          </a:p>
          <a:p>
            <a:endParaRPr lang="en-GB" dirty="0"/>
          </a:p>
        </p:txBody>
      </p:sp>
      <p:sp>
        <p:nvSpPr>
          <p:cNvPr id="5" name="Text Placeholder 4">
            <a:extLst>
              <a:ext uri="{FF2B5EF4-FFF2-40B4-BE49-F238E27FC236}">
                <a16:creationId xmlns:a16="http://schemas.microsoft.com/office/drawing/2014/main" id="{036B37D5-6DDD-492C-8615-C5F46B0CB6E3}"/>
              </a:ext>
            </a:extLst>
          </p:cNvPr>
          <p:cNvSpPr>
            <a:spLocks noGrp="1"/>
          </p:cNvSpPr>
          <p:nvPr>
            <p:ph type="body" idx="1"/>
          </p:nvPr>
        </p:nvSpPr>
        <p:spPr>
          <a:xfrm>
            <a:off x="695325" y="3443163"/>
            <a:ext cx="3600450" cy="566088"/>
          </a:xfrm>
          <a:solidFill>
            <a:schemeClr val="accent2"/>
          </a:solidFill>
          <a:effectLst>
            <a:glow rad="63500">
              <a:schemeClr val="accent1">
                <a:satMod val="175000"/>
                <a:alpha val="40000"/>
              </a:schemeClr>
            </a:glow>
          </a:effectLst>
        </p:spPr>
        <p:txBody>
          <a:bodyPr/>
          <a:lstStyle/>
          <a:p>
            <a:r>
              <a:rPr lang="en-GB" spc="300" dirty="0">
                <a:solidFill>
                  <a:schemeClr val="bg1"/>
                </a:solidFill>
              </a:rPr>
              <a:t>15 digital 48-sheets</a:t>
            </a:r>
          </a:p>
        </p:txBody>
      </p:sp>
      <p:sp>
        <p:nvSpPr>
          <p:cNvPr id="6" name="Content Placeholder 5">
            <a:extLst>
              <a:ext uri="{FF2B5EF4-FFF2-40B4-BE49-F238E27FC236}">
                <a16:creationId xmlns:a16="http://schemas.microsoft.com/office/drawing/2014/main" id="{EF76CD4B-51D9-4D27-BDFD-4269D21D1A6C}"/>
              </a:ext>
            </a:extLst>
          </p:cNvPr>
          <p:cNvSpPr>
            <a:spLocks noGrp="1"/>
          </p:cNvSpPr>
          <p:nvPr>
            <p:ph sz="half" idx="2"/>
          </p:nvPr>
        </p:nvSpPr>
        <p:spPr>
          <a:xfrm>
            <a:off x="785019" y="4151497"/>
            <a:ext cx="3600450" cy="1791783"/>
          </a:xfrm>
        </p:spPr>
        <p:txBody>
          <a:bodyPr/>
          <a:lstStyle/>
          <a:p>
            <a:r>
              <a:rPr lang="en-GB" dirty="0"/>
              <a:t>15% SOT national</a:t>
            </a:r>
          </a:p>
          <a:p>
            <a:r>
              <a:rPr lang="en-GB" dirty="0"/>
              <a:t>£30k investment</a:t>
            </a:r>
          </a:p>
          <a:p>
            <a:endParaRPr lang="en-GB" dirty="0"/>
          </a:p>
          <a:p>
            <a:pPr marL="0" indent="0">
              <a:buNone/>
            </a:pPr>
            <a:endParaRPr lang="en-GB" dirty="0"/>
          </a:p>
        </p:txBody>
      </p:sp>
      <p:sp>
        <p:nvSpPr>
          <p:cNvPr id="2" name="Title 1">
            <a:extLst>
              <a:ext uri="{FF2B5EF4-FFF2-40B4-BE49-F238E27FC236}">
                <a16:creationId xmlns:a16="http://schemas.microsoft.com/office/drawing/2014/main" id="{9F510F64-532C-4560-8D1D-F13C8BB41976}"/>
              </a:ext>
            </a:extLst>
          </p:cNvPr>
          <p:cNvSpPr>
            <a:spLocks noGrp="1"/>
          </p:cNvSpPr>
          <p:nvPr>
            <p:ph type="title"/>
          </p:nvPr>
        </p:nvSpPr>
        <p:spPr/>
        <p:txBody>
          <a:bodyPr/>
          <a:lstStyle/>
          <a:p>
            <a:r>
              <a:rPr lang="en-GB" dirty="0"/>
              <a:t>ROADSIDE PACKAGES</a:t>
            </a:r>
          </a:p>
        </p:txBody>
      </p:sp>
      <p:sp>
        <p:nvSpPr>
          <p:cNvPr id="10" name="Text Placeholder 9">
            <a:extLst>
              <a:ext uri="{FF2B5EF4-FFF2-40B4-BE49-F238E27FC236}">
                <a16:creationId xmlns:a16="http://schemas.microsoft.com/office/drawing/2014/main" id="{CD0D9231-CB80-4FE5-87A8-20671AB4DC41}"/>
              </a:ext>
            </a:extLst>
          </p:cNvPr>
          <p:cNvSpPr>
            <a:spLocks noGrp="1"/>
          </p:cNvSpPr>
          <p:nvPr>
            <p:ph type="body" idx="18"/>
          </p:nvPr>
        </p:nvSpPr>
        <p:spPr>
          <a:xfrm>
            <a:off x="4475162" y="3443163"/>
            <a:ext cx="3600450" cy="566088"/>
          </a:xfrm>
          <a:solidFill>
            <a:schemeClr val="accent2"/>
          </a:solidFill>
          <a:effectLst>
            <a:glow rad="63500">
              <a:schemeClr val="accent1">
                <a:satMod val="175000"/>
                <a:alpha val="40000"/>
              </a:schemeClr>
            </a:glow>
          </a:effectLst>
        </p:spPr>
        <p:txBody>
          <a:bodyPr/>
          <a:lstStyle/>
          <a:p>
            <a:r>
              <a:rPr lang="en-GB" spc="300" dirty="0">
                <a:solidFill>
                  <a:schemeClr val="bg1"/>
                </a:solidFill>
              </a:rPr>
              <a:t>15 digital towers</a:t>
            </a:r>
          </a:p>
        </p:txBody>
      </p:sp>
      <p:sp>
        <p:nvSpPr>
          <p:cNvPr id="11" name="Content Placeholder 10">
            <a:extLst>
              <a:ext uri="{FF2B5EF4-FFF2-40B4-BE49-F238E27FC236}">
                <a16:creationId xmlns:a16="http://schemas.microsoft.com/office/drawing/2014/main" id="{02C89A9B-E494-41FA-9351-C79D3C39C952}"/>
              </a:ext>
            </a:extLst>
          </p:cNvPr>
          <p:cNvSpPr>
            <a:spLocks noGrp="1"/>
          </p:cNvSpPr>
          <p:nvPr>
            <p:ph sz="half" idx="19"/>
          </p:nvPr>
        </p:nvSpPr>
        <p:spPr>
          <a:xfrm>
            <a:off x="4520009" y="3789157"/>
            <a:ext cx="3600450" cy="1791783"/>
          </a:xfrm>
        </p:spPr>
        <p:txBody>
          <a:bodyPr/>
          <a:lstStyle/>
          <a:p>
            <a:endParaRPr lang="en-GB" dirty="0"/>
          </a:p>
          <a:p>
            <a:r>
              <a:rPr lang="en-GB" dirty="0"/>
              <a:t>20% SOT national</a:t>
            </a:r>
          </a:p>
          <a:p>
            <a:r>
              <a:rPr lang="en-GB" dirty="0"/>
              <a:t>£100k investment</a:t>
            </a:r>
          </a:p>
          <a:p>
            <a:endParaRPr lang="en-GB" dirty="0"/>
          </a:p>
          <a:p>
            <a:pPr marL="0" indent="0">
              <a:buNone/>
            </a:pPr>
            <a:endParaRPr lang="en-GB" dirty="0"/>
          </a:p>
        </p:txBody>
      </p:sp>
      <p:sp>
        <p:nvSpPr>
          <p:cNvPr id="12" name="Text Placeholder 11">
            <a:extLst>
              <a:ext uri="{FF2B5EF4-FFF2-40B4-BE49-F238E27FC236}">
                <a16:creationId xmlns:a16="http://schemas.microsoft.com/office/drawing/2014/main" id="{AA9BF1CC-6979-47A1-9B53-D00AB6A0F614}"/>
              </a:ext>
            </a:extLst>
          </p:cNvPr>
          <p:cNvSpPr>
            <a:spLocks noGrp="1"/>
          </p:cNvSpPr>
          <p:nvPr>
            <p:ph type="body" idx="20"/>
          </p:nvPr>
        </p:nvSpPr>
        <p:spPr>
          <a:xfrm>
            <a:off x="8254999" y="3443163"/>
            <a:ext cx="3600451" cy="566088"/>
          </a:xfrm>
          <a:solidFill>
            <a:schemeClr val="tx2"/>
          </a:solidFill>
          <a:effectLst>
            <a:glow rad="63500">
              <a:schemeClr val="accent1">
                <a:satMod val="175000"/>
                <a:alpha val="40000"/>
              </a:schemeClr>
            </a:glow>
          </a:effectLst>
        </p:spPr>
        <p:txBody>
          <a:bodyPr>
            <a:normAutofit lnSpcReduction="10000"/>
          </a:bodyPr>
          <a:lstStyle/>
          <a:p>
            <a:pPr>
              <a:lnSpc>
                <a:spcPct val="110000"/>
              </a:lnSpc>
              <a:spcBef>
                <a:spcPts val="0"/>
              </a:spcBef>
            </a:pPr>
            <a:r>
              <a:rPr lang="en-GB" spc="300" dirty="0">
                <a:solidFill>
                  <a:schemeClr val="bg1"/>
                </a:solidFill>
              </a:rPr>
              <a:t>100 roadside</a:t>
            </a:r>
          </a:p>
          <a:p>
            <a:pPr>
              <a:lnSpc>
                <a:spcPct val="110000"/>
              </a:lnSpc>
              <a:spcBef>
                <a:spcPts val="0"/>
              </a:spcBef>
            </a:pPr>
            <a:r>
              <a:rPr lang="en-GB" spc="300" dirty="0">
                <a:solidFill>
                  <a:schemeClr val="bg1"/>
                </a:solidFill>
              </a:rPr>
              <a:t>digital 6-sheets</a:t>
            </a:r>
          </a:p>
        </p:txBody>
      </p:sp>
      <p:sp>
        <p:nvSpPr>
          <p:cNvPr id="14" name="Rectangle 13">
            <a:extLst>
              <a:ext uri="{FF2B5EF4-FFF2-40B4-BE49-F238E27FC236}">
                <a16:creationId xmlns:a16="http://schemas.microsoft.com/office/drawing/2014/main" id="{A24CD22A-4D39-4578-84C6-92AAE8F208A6}"/>
              </a:ext>
            </a:extLst>
          </p:cNvPr>
          <p:cNvSpPr/>
          <p:nvPr/>
        </p:nvSpPr>
        <p:spPr>
          <a:xfrm>
            <a:off x="0" y="5575377"/>
            <a:ext cx="12191999" cy="544755"/>
          </a:xfrm>
          <a:prstGeom prst="rect">
            <a:avLst/>
          </a:prstGeom>
          <a:solidFill>
            <a:schemeClr val="accent5"/>
          </a:solidFill>
          <a:ln>
            <a:no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D01DCAAB-8DE0-459C-8778-6FD8AB90704B}"/>
              </a:ext>
            </a:extLst>
          </p:cNvPr>
          <p:cNvSpPr txBox="1"/>
          <p:nvPr/>
        </p:nvSpPr>
        <p:spPr>
          <a:xfrm>
            <a:off x="0" y="5591389"/>
            <a:ext cx="12203111" cy="523220"/>
          </a:xfrm>
          <a:prstGeom prst="rect">
            <a:avLst/>
          </a:prstGeom>
          <a:noFill/>
        </p:spPr>
        <p:txBody>
          <a:bodyPr wrap="square" rtlCol="0">
            <a:spAutoFit/>
          </a:bodyPr>
          <a:lstStyle/>
          <a:p>
            <a:pPr lvl="0" algn="ctr">
              <a:defRPr/>
            </a:pPr>
            <a:r>
              <a:rPr lang="en-GB" sz="1400" spc="300" dirty="0">
                <a:solidFill>
                  <a:schemeClr val="bg1"/>
                </a:solidFill>
              </a:rPr>
              <a:t>Audience data is from </a:t>
            </a:r>
            <a:r>
              <a:rPr lang="en-GB" sz="1400" spc="300" dirty="0" err="1">
                <a:solidFill>
                  <a:schemeClr val="bg1"/>
                </a:solidFill>
              </a:rPr>
              <a:t>Adsquare</a:t>
            </a:r>
            <a:r>
              <a:rPr lang="en-GB" sz="1400" spc="300" dirty="0">
                <a:solidFill>
                  <a:schemeClr val="bg1"/>
                </a:solidFill>
              </a:rPr>
              <a:t> analysing the mobile devices of people who are interested in tennis within proximity of our screens.</a:t>
            </a:r>
          </a:p>
        </p:txBody>
      </p:sp>
      <p:sp>
        <p:nvSpPr>
          <p:cNvPr id="21" name="Text Placeholder 3">
            <a:extLst>
              <a:ext uri="{FF2B5EF4-FFF2-40B4-BE49-F238E27FC236}">
                <a16:creationId xmlns:a16="http://schemas.microsoft.com/office/drawing/2014/main" id="{C29DC082-A030-4C9A-91C0-B817F61BBCF0}"/>
              </a:ext>
            </a:extLst>
          </p:cNvPr>
          <p:cNvSpPr txBox="1">
            <a:spLocks/>
          </p:cNvSpPr>
          <p:nvPr/>
        </p:nvSpPr>
        <p:spPr>
          <a:xfrm>
            <a:off x="695325" y="6370177"/>
            <a:ext cx="10801350" cy="360362"/>
          </a:xfrm>
          <a:prstGeom prst="rect">
            <a:avLst/>
          </a:prstGeom>
          <a:noFill/>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900" dirty="0">
                <a:cs typeface="Arial"/>
              </a:rPr>
              <a:t>Source: Route, </a:t>
            </a:r>
            <a:r>
              <a:rPr lang="en-GB" sz="900" dirty="0" err="1"/>
              <a:t>Adsquare</a:t>
            </a:r>
            <a:r>
              <a:rPr lang="en-GB" sz="900" dirty="0"/>
              <a:t> *Site lists and impressions can be generated once locations have been selected and confirmed as available.</a:t>
            </a:r>
          </a:p>
        </p:txBody>
      </p:sp>
    </p:spTree>
    <p:extLst>
      <p:ext uri="{BB962C8B-B14F-4D97-AF65-F5344CB8AC3E}">
        <p14:creationId xmlns:p14="http://schemas.microsoft.com/office/powerpoint/2010/main" val="3351103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4"/>
          <p:cNvSpPr txBox="1">
            <a:spLocks/>
          </p:cNvSpPr>
          <p:nvPr/>
        </p:nvSpPr>
        <p:spPr>
          <a:xfrm>
            <a:off x="695323" y="1539773"/>
            <a:ext cx="5056547" cy="4351476"/>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en-US" sz="3600" b="1" kern="0" spc="-150" dirty="0">
                <a:solidFill>
                  <a:srgbClr val="00335B"/>
                </a:solidFill>
                <a:latin typeface="Arial" panose="020B0604020202020204" pitchFamily="34" charset="0"/>
                <a:cs typeface="Arial" panose="020B0604020202020204" pitchFamily="34" charset="0"/>
              </a:rPr>
              <a:t>25.8m</a:t>
            </a:r>
          </a:p>
          <a:p>
            <a:pPr marL="0" lvl="0" indent="0">
              <a:lnSpc>
                <a:spcPct val="100000"/>
              </a:lnSpc>
              <a:spcBef>
                <a:spcPts val="0"/>
              </a:spcBef>
              <a:buNone/>
              <a:defRPr/>
            </a:pPr>
            <a:r>
              <a:rPr lang="en-US" sz="1800" kern="0" spc="600" dirty="0">
                <a:solidFill>
                  <a:srgbClr val="262626"/>
                </a:solidFill>
                <a:latin typeface="Arial" panose="020B0604020202020204" pitchFamily="34" charset="0"/>
                <a:cs typeface="Arial" panose="020B0604020202020204" pitchFamily="34" charset="0"/>
              </a:rPr>
              <a:t>viewers</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3600" b="1" i="0" u="none" strike="noStrike" kern="0" cap="none" spc="-150" normalizeH="0" baseline="0" noProof="0" dirty="0">
              <a:ln>
                <a:noFill/>
              </a:ln>
              <a:solidFill>
                <a:srgbClr val="00335B"/>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3600" b="1" i="0" u="none" strike="noStrike" kern="0" cap="none" spc="-150" normalizeH="0" baseline="0" noProof="0" dirty="0">
                <a:ln>
                  <a:noFill/>
                </a:ln>
                <a:solidFill>
                  <a:srgbClr val="00335B"/>
                </a:solidFill>
                <a:effectLst/>
                <a:uLnTx/>
                <a:uFillTx/>
                <a:latin typeface="Arial" panose="020B0604020202020204" pitchFamily="34" charset="0"/>
                <a:ea typeface="+mn-ea"/>
                <a:cs typeface="Arial" panose="020B0604020202020204" pitchFamily="34" charset="0"/>
              </a:rPr>
              <a:t>29.4m </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800" b="0" i="0" u="none" strike="noStrike" kern="0" cap="none" spc="60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t>stream requests online (the most ever)</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sz="1800" kern="0" spc="600" dirty="0">
              <a:solidFill>
                <a:srgbClr val="262626"/>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sz="1800" kern="0" spc="600" dirty="0">
              <a:solidFill>
                <a:srgbClr val="262626"/>
              </a:solidFill>
              <a:latin typeface="Arial" panose="020B0604020202020204" pitchFamily="34" charset="0"/>
              <a:cs typeface="Arial" panose="020B0604020202020204" pitchFamily="34" charset="0"/>
            </a:endParaRPr>
          </a:p>
          <a:p>
            <a:pPr marL="0" lvl="0" indent="0">
              <a:lnSpc>
                <a:spcPct val="100000"/>
              </a:lnSpc>
              <a:spcBef>
                <a:spcPts val="0"/>
              </a:spcBef>
              <a:buNone/>
              <a:defRPr/>
            </a:pPr>
            <a:r>
              <a:rPr lang="en-US" sz="3600" b="1" kern="0" spc="-150" dirty="0">
                <a:solidFill>
                  <a:srgbClr val="00335B"/>
                </a:solidFill>
                <a:latin typeface="Arial" panose="020B0604020202020204" pitchFamily="34" charset="0"/>
                <a:cs typeface="Arial" panose="020B0604020202020204" pitchFamily="34" charset="0"/>
              </a:rPr>
              <a:t>7.8m</a:t>
            </a:r>
          </a:p>
          <a:p>
            <a:pPr marL="0" lvl="0" indent="0">
              <a:lnSpc>
                <a:spcPct val="100000"/>
              </a:lnSpc>
              <a:spcBef>
                <a:spcPts val="0"/>
              </a:spcBef>
              <a:buNone/>
              <a:defRPr/>
            </a:pPr>
            <a:r>
              <a:rPr lang="en-US" sz="1800" kern="0" spc="600" dirty="0">
                <a:solidFill>
                  <a:srgbClr val="262626"/>
                </a:solidFill>
                <a:latin typeface="Arial" panose="020B0604020202020204" pitchFamily="34" charset="0"/>
                <a:cs typeface="Arial" panose="020B0604020202020204" pitchFamily="34" charset="0"/>
              </a:rPr>
              <a:t>peak viewers of Men’s Final </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0" cap="none" spc="60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0" cap="none" spc="0" normalizeH="0" baseline="0" noProof="0" dirty="0">
              <a:ln>
                <a:noFill/>
              </a:ln>
              <a:solidFill>
                <a:srgbClr val="1C1C1C"/>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0" cap="none" spc="0" normalizeH="0" baseline="0" noProof="0" dirty="0">
              <a:ln>
                <a:noFill/>
              </a:ln>
              <a:solidFill>
                <a:srgbClr val="1C1C1C"/>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2000" b="0" i="0" u="none" strike="noStrike" kern="1200" cap="none" spc="0" normalizeH="0" baseline="0" noProof="0" dirty="0">
              <a:ln>
                <a:noFill/>
              </a:ln>
              <a:solidFill>
                <a:srgbClr val="262626"/>
              </a:solidFill>
              <a:effectLst/>
              <a:uLnTx/>
              <a:uFillTx/>
              <a:latin typeface="Arial" panose="020B0604020202020204"/>
              <a:ea typeface="+mn-ea"/>
              <a:cs typeface="+mn-cs"/>
            </a:endParaRPr>
          </a:p>
        </p:txBody>
      </p:sp>
      <p:sp>
        <p:nvSpPr>
          <p:cNvPr id="3" name="Title 2"/>
          <p:cNvSpPr>
            <a:spLocks noGrp="1"/>
          </p:cNvSpPr>
          <p:nvPr>
            <p:ph type="title"/>
          </p:nvPr>
        </p:nvSpPr>
        <p:spPr>
          <a:xfrm>
            <a:off x="695324" y="620181"/>
            <a:ext cx="5400675" cy="1008594"/>
          </a:xfrm>
        </p:spPr>
        <p:txBody>
          <a:bodyPr/>
          <a:lstStyle/>
          <a:p>
            <a:r>
              <a:rPr lang="en-GB" dirty="0"/>
              <a:t>2021 VIEWERSHIP</a:t>
            </a:r>
            <a:endParaRPr lang="en-GB" b="0" dirty="0"/>
          </a:p>
        </p:txBody>
      </p:sp>
      <p:sp>
        <p:nvSpPr>
          <p:cNvPr id="5" name="Text Placeholder 4"/>
          <p:cNvSpPr>
            <a:spLocks noGrp="1"/>
          </p:cNvSpPr>
          <p:nvPr>
            <p:ph type="body" sz="quarter" idx="13"/>
          </p:nvPr>
        </p:nvSpPr>
        <p:spPr>
          <a:xfrm>
            <a:off x="705157" y="6308725"/>
            <a:ext cx="5221288" cy="360362"/>
          </a:xfrm>
        </p:spPr>
        <p:txBody>
          <a:bodyPr vert="horz" lIns="0" tIns="0" rIns="0" bIns="0" rtlCol="0" anchor="t">
            <a:noAutofit/>
          </a:bodyPr>
          <a:lstStyle/>
          <a:p>
            <a:r>
              <a:rPr lang="en-GB" dirty="0">
                <a:solidFill>
                  <a:schemeClr val="tx1"/>
                </a:solidFill>
              </a:rPr>
              <a:t>Source: BBC</a:t>
            </a:r>
          </a:p>
        </p:txBody>
      </p:sp>
      <p:pic>
        <p:nvPicPr>
          <p:cNvPr id="1026" name="Picture 2" descr="Watch Six Live Matches at Once with the US Open Experience On DIRECTV In  Collaboration with ESPN">
            <a:extLst>
              <a:ext uri="{FF2B5EF4-FFF2-40B4-BE49-F238E27FC236}">
                <a16:creationId xmlns:a16="http://schemas.microsoft.com/office/drawing/2014/main" id="{2C024039-53DB-4AA7-9272-33F39DA61C38}"/>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a:ext>
            </a:extLst>
          </a:blip>
          <a:srcRect l="29704" r="29704"/>
          <a:stretch>
            <a:fillRect/>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560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GB" dirty="0"/>
              <a:t>THE CITY</a:t>
            </a:r>
          </a:p>
        </p:txBody>
      </p:sp>
    </p:spTree>
    <p:extLst>
      <p:ext uri="{BB962C8B-B14F-4D97-AF65-F5344CB8AC3E}">
        <p14:creationId xmlns:p14="http://schemas.microsoft.com/office/powerpoint/2010/main" val="25055989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person, ceiling&#10;&#10;Description automatically generated">
            <a:extLst>
              <a:ext uri="{FF2B5EF4-FFF2-40B4-BE49-F238E27FC236}">
                <a16:creationId xmlns:a16="http://schemas.microsoft.com/office/drawing/2014/main" id="{CB3CE577-B42E-4FA5-B5BC-808ACF45AEC9}"/>
              </a:ext>
            </a:extLst>
          </p:cNvPr>
          <p:cNvPicPr>
            <a:picLocks noChangeAspect="1"/>
          </p:cNvPicPr>
          <p:nvPr/>
        </p:nvPicPr>
        <p:blipFill>
          <a:blip r:embed="rId3"/>
          <a:stretch>
            <a:fillRect/>
          </a:stretch>
        </p:blipFill>
        <p:spPr>
          <a:xfrm>
            <a:off x="758831" y="1623377"/>
            <a:ext cx="7404654" cy="4936436"/>
          </a:xfrm>
          <a:prstGeom prst="rect">
            <a:avLst/>
          </a:prstGeom>
        </p:spPr>
      </p:pic>
      <p:sp>
        <p:nvSpPr>
          <p:cNvPr id="2" name="Title 1">
            <a:extLst>
              <a:ext uri="{FF2B5EF4-FFF2-40B4-BE49-F238E27FC236}">
                <a16:creationId xmlns:a16="http://schemas.microsoft.com/office/drawing/2014/main" id="{E74A3663-F0D1-4AB9-8B52-99C8C057531B}"/>
              </a:ext>
            </a:extLst>
          </p:cNvPr>
          <p:cNvSpPr>
            <a:spLocks noGrp="1"/>
          </p:cNvSpPr>
          <p:nvPr>
            <p:ph type="title"/>
          </p:nvPr>
        </p:nvSpPr>
        <p:spPr>
          <a:xfrm>
            <a:off x="785070" y="693203"/>
            <a:ext cx="10801350" cy="1008594"/>
          </a:xfrm>
        </p:spPr>
        <p:txBody>
          <a:bodyPr>
            <a:normAutofit fontScale="90000"/>
          </a:bodyPr>
          <a:lstStyle/>
          <a:p>
            <a:r>
              <a:rPr lang="en-GB" sz="3100" dirty="0"/>
              <a:t>MOTION@THECITY PACKAGE</a:t>
            </a:r>
            <a:br>
              <a:rPr lang="en-GB" dirty="0"/>
            </a:br>
            <a:br>
              <a:rPr lang="en-GB" dirty="0">
                <a:solidFill>
                  <a:schemeClr val="bg1"/>
                </a:solidFill>
              </a:rPr>
            </a:br>
            <a:endParaRPr lang="en-GB" b="0" dirty="0">
              <a:solidFill>
                <a:schemeClr val="accent6"/>
              </a:solidFill>
            </a:endParaRPr>
          </a:p>
        </p:txBody>
      </p:sp>
      <p:sp>
        <p:nvSpPr>
          <p:cNvPr id="24" name="Rectangle 23">
            <a:extLst>
              <a:ext uri="{FF2B5EF4-FFF2-40B4-BE49-F238E27FC236}">
                <a16:creationId xmlns:a16="http://schemas.microsoft.com/office/drawing/2014/main" id="{95F44238-173E-4FCF-8D4A-C1E86926A416}"/>
              </a:ext>
            </a:extLst>
          </p:cNvPr>
          <p:cNvSpPr/>
          <p:nvPr/>
        </p:nvSpPr>
        <p:spPr>
          <a:xfrm>
            <a:off x="8636217" y="0"/>
            <a:ext cx="3565040" cy="6858000"/>
          </a:xfrm>
          <a:prstGeom prst="rect">
            <a:avLst/>
          </a:prstGeom>
          <a:solidFill>
            <a:srgbClr val="2CA58D"/>
          </a:solidFill>
          <a:ln w="12700" cap="flat" cmpd="sng" algn="ctr">
            <a:solidFill>
              <a:srgbClr val="169BB2"/>
            </a:solidFill>
            <a:prstDash val="solid"/>
            <a:miter lim="800000"/>
          </a:ln>
          <a:effectLst/>
        </p:spPr>
        <p:txBody>
          <a:bodyPr rtlCol="0" anchor="ctr"/>
          <a:lstStyle/>
          <a:p>
            <a:pPr lvl="0" algn="ctr">
              <a:lnSpc>
                <a:spcPct val="90000"/>
              </a:lnSpc>
              <a:spcBef>
                <a:spcPct val="0"/>
              </a:spcBef>
              <a:buClr>
                <a:srgbClr val="DD719F"/>
              </a:buClr>
              <a:defRPr/>
            </a:pPr>
            <a:r>
              <a:rPr lang="en-GB" sz="2000" b="1" spc="300" dirty="0">
                <a:solidFill>
                  <a:srgbClr val="FFFFFF"/>
                </a:solidFill>
                <a:latin typeface="Arial" panose="020B0604020202020204" pitchFamily="34" charset="0"/>
                <a:cs typeface="Arial" panose="020B0604020202020204" pitchFamily="34" charset="0"/>
              </a:rPr>
              <a:t>TWO WEEK ACTIVATION</a:t>
            </a:r>
          </a:p>
          <a:p>
            <a:pPr lvl="0" algn="ctr">
              <a:lnSpc>
                <a:spcPct val="90000"/>
              </a:lnSpc>
              <a:spcBef>
                <a:spcPct val="0"/>
              </a:spcBef>
              <a:buClr>
                <a:srgbClr val="DD719F"/>
              </a:buClr>
              <a:defRPr/>
            </a:pPr>
            <a:endParaRPr lang="en-GB" sz="3200" b="1" spc="300" dirty="0">
              <a:solidFill>
                <a:srgbClr val="FFFFFF"/>
              </a:solidFill>
              <a:latin typeface="Arial" panose="020B0604020202020204" pitchFamily="34" charset="0"/>
              <a:cs typeface="Arial" panose="020B0604020202020204" pitchFamily="34" charset="0"/>
            </a:endParaRPr>
          </a:p>
          <a:p>
            <a:pPr lvl="0" algn="ctr">
              <a:buClr>
                <a:srgbClr val="DD719F"/>
              </a:buClr>
              <a:defRPr/>
            </a:pPr>
            <a:r>
              <a:rPr lang="en-GB" sz="1300" spc="300" dirty="0">
                <a:solidFill>
                  <a:srgbClr val="FFFFFF"/>
                </a:solidFill>
                <a:latin typeface="Arial" panose="020B0604020202020204" pitchFamily="34" charset="0"/>
                <a:cs typeface="Arial" panose="020B0604020202020204" pitchFamily="34" charset="0"/>
              </a:rPr>
              <a:t>London Blackfriars</a:t>
            </a:r>
          </a:p>
          <a:p>
            <a:pPr algn="ctr">
              <a:buClr>
                <a:srgbClr val="DD719F"/>
              </a:buClr>
              <a:defRPr/>
            </a:pPr>
            <a:r>
              <a:rPr lang="en-GB" sz="1300" spc="300" dirty="0">
                <a:solidFill>
                  <a:srgbClr val="FFFFFF"/>
                </a:solidFill>
                <a:latin typeface="Arial" panose="020B0604020202020204" pitchFamily="34" charset="0"/>
                <a:cs typeface="Arial" panose="020B0604020202020204" pitchFamily="34" charset="0"/>
              </a:rPr>
              <a:t>Cannon Street</a:t>
            </a:r>
          </a:p>
          <a:p>
            <a:pPr lvl="0" algn="ctr">
              <a:buClr>
                <a:srgbClr val="DD719F"/>
              </a:buClr>
              <a:defRPr/>
            </a:pPr>
            <a:r>
              <a:rPr lang="en-GB" sz="1300" spc="300" dirty="0">
                <a:solidFill>
                  <a:srgbClr val="FFFFFF"/>
                </a:solidFill>
                <a:latin typeface="Arial" panose="020B0604020202020204" pitchFamily="34" charset="0"/>
                <a:cs typeface="Arial" panose="020B0604020202020204" pitchFamily="34" charset="0"/>
              </a:rPr>
              <a:t>City Thameslink</a:t>
            </a:r>
          </a:p>
          <a:p>
            <a:pPr lvl="0" algn="ctr">
              <a:buClr>
                <a:srgbClr val="DD719F"/>
              </a:buClr>
              <a:defRPr/>
            </a:pPr>
            <a:r>
              <a:rPr lang="en-GB" sz="1300" spc="300" dirty="0">
                <a:solidFill>
                  <a:srgbClr val="FFFFFF"/>
                </a:solidFill>
                <a:latin typeface="Arial" panose="020B0604020202020204" pitchFamily="34" charset="0"/>
                <a:cs typeface="Arial" panose="020B0604020202020204" pitchFamily="34" charset="0"/>
              </a:rPr>
              <a:t>Fenchurch Street</a:t>
            </a:r>
          </a:p>
          <a:p>
            <a:pPr lvl="0" algn="ctr">
              <a:buClr>
                <a:srgbClr val="DD719F"/>
              </a:buClr>
              <a:defRPr/>
            </a:pPr>
            <a:r>
              <a:rPr lang="en-GB" sz="1300" spc="300" dirty="0">
                <a:solidFill>
                  <a:srgbClr val="FFFFFF"/>
                </a:solidFill>
                <a:latin typeface="Arial" panose="020B0604020202020204" pitchFamily="34" charset="0"/>
                <a:cs typeface="Arial" panose="020B0604020202020204" pitchFamily="34" charset="0"/>
              </a:rPr>
              <a:t>Liverpool Street</a:t>
            </a:r>
          </a:p>
          <a:p>
            <a:pPr lvl="0" algn="ctr">
              <a:buClr>
                <a:srgbClr val="DD719F"/>
              </a:buClr>
              <a:defRPr/>
            </a:pPr>
            <a:endParaRPr lang="en-GB" sz="1300" spc="300" dirty="0">
              <a:solidFill>
                <a:srgbClr val="FFFFFF"/>
              </a:solidFill>
              <a:latin typeface="Arial" panose="020B0604020202020204" pitchFamily="34" charset="0"/>
              <a:cs typeface="Arial" panose="020B0604020202020204" pitchFamily="34" charset="0"/>
            </a:endParaRPr>
          </a:p>
          <a:p>
            <a:pPr lvl="0" algn="ctr">
              <a:buClr>
                <a:srgbClr val="DD719F"/>
              </a:buClr>
              <a:defRPr/>
            </a:pPr>
            <a:endParaRPr lang="en-GB" sz="1300" spc="300" dirty="0">
              <a:solidFill>
                <a:srgbClr val="FFFFFF"/>
              </a:solidFill>
              <a:latin typeface="Arial" panose="020B0604020202020204" pitchFamily="34" charset="0"/>
              <a:cs typeface="Arial" panose="020B0604020202020204" pitchFamily="34" charset="0"/>
            </a:endParaRPr>
          </a:p>
          <a:p>
            <a:pPr algn="ctr">
              <a:buClr>
                <a:srgbClr val="DD719F"/>
              </a:buClr>
              <a:defRPr/>
            </a:pPr>
            <a:r>
              <a:rPr lang="en-GB" sz="1300" spc="300" dirty="0">
                <a:solidFill>
                  <a:srgbClr val="FFFFFF"/>
                </a:solidFill>
                <a:latin typeface="Arial" panose="020B0604020202020204" pitchFamily="34" charset="0"/>
                <a:cs typeface="Arial" panose="020B0604020202020204" pitchFamily="34" charset="0"/>
              </a:rPr>
              <a:t>Route Impressions: 6.4 million</a:t>
            </a:r>
          </a:p>
          <a:p>
            <a:pPr lvl="0" algn="ctr">
              <a:buClr>
                <a:srgbClr val="DD719F"/>
              </a:buClr>
              <a:defRPr/>
            </a:pPr>
            <a:r>
              <a:rPr lang="en-GB" sz="1300" spc="300" dirty="0">
                <a:solidFill>
                  <a:srgbClr val="FFFFFF"/>
                </a:solidFill>
                <a:latin typeface="Arial" panose="020B0604020202020204" pitchFamily="34" charset="0"/>
                <a:cs typeface="Arial" panose="020B0604020202020204" pitchFamily="34" charset="0"/>
              </a:rPr>
              <a:t>Based on 20% SOT </a:t>
            </a:r>
          </a:p>
          <a:p>
            <a:pPr lvl="0" algn="ctr">
              <a:buClr>
                <a:srgbClr val="DD719F"/>
              </a:buClr>
              <a:defRPr/>
            </a:pPr>
            <a:endParaRPr lang="en-GB" sz="1300" spc="300" dirty="0">
              <a:solidFill>
                <a:srgbClr val="FFFFFF"/>
              </a:solidFill>
              <a:latin typeface="Arial" panose="020B0604020202020204" pitchFamily="34" charset="0"/>
              <a:cs typeface="Arial" panose="020B0604020202020204" pitchFamily="34" charset="0"/>
            </a:endParaRPr>
          </a:p>
          <a:p>
            <a:pPr lvl="0" algn="ctr">
              <a:buClr>
                <a:srgbClr val="DD719F"/>
              </a:buClr>
              <a:defRPr/>
            </a:pPr>
            <a:endParaRPr lang="en-GB" sz="1300" spc="300" dirty="0">
              <a:solidFill>
                <a:srgbClr val="FFFFFF"/>
              </a:solidFill>
              <a:latin typeface="Arial" panose="020B0604020202020204" pitchFamily="34" charset="0"/>
              <a:cs typeface="Arial" panose="020B0604020202020204" pitchFamily="34" charset="0"/>
            </a:endParaRPr>
          </a:p>
          <a:p>
            <a:pPr lvl="0" algn="ctr">
              <a:buClr>
                <a:srgbClr val="DD719F"/>
              </a:buClr>
              <a:defRPr/>
            </a:pPr>
            <a:r>
              <a:rPr lang="en-GB" sz="1300" spc="300" dirty="0">
                <a:solidFill>
                  <a:srgbClr val="FFFFFF"/>
                </a:solidFill>
                <a:latin typeface="Arial" panose="020B0604020202020204" pitchFamily="34" charset="0"/>
                <a:cs typeface="Arial" panose="020B0604020202020204" pitchFamily="34" charset="0"/>
              </a:rPr>
              <a:t>Investment: £46,000</a:t>
            </a:r>
          </a:p>
        </p:txBody>
      </p:sp>
      <p:grpSp>
        <p:nvGrpSpPr>
          <p:cNvPr id="6" name="Group 5">
            <a:extLst>
              <a:ext uri="{FF2B5EF4-FFF2-40B4-BE49-F238E27FC236}">
                <a16:creationId xmlns:a16="http://schemas.microsoft.com/office/drawing/2014/main" id="{ABC92CD6-E963-4DD0-B109-9DEF5CBC8328}"/>
              </a:ext>
            </a:extLst>
          </p:cNvPr>
          <p:cNvGrpSpPr>
            <a:grpSpLocks noChangeAspect="1"/>
          </p:cNvGrpSpPr>
          <p:nvPr/>
        </p:nvGrpSpPr>
        <p:grpSpPr>
          <a:xfrm>
            <a:off x="6427300" y="1101621"/>
            <a:ext cx="1924067" cy="1956268"/>
            <a:chOff x="361030" y="1606421"/>
            <a:chExt cx="2993722" cy="3043825"/>
          </a:xfrm>
          <a:solidFill>
            <a:srgbClr val="2CA58D"/>
          </a:solidFill>
        </p:grpSpPr>
        <p:grpSp>
          <p:nvGrpSpPr>
            <p:cNvPr id="7" name="Group 6">
              <a:extLst>
                <a:ext uri="{FF2B5EF4-FFF2-40B4-BE49-F238E27FC236}">
                  <a16:creationId xmlns:a16="http://schemas.microsoft.com/office/drawing/2014/main" id="{2DC8029B-3F98-4872-B09A-8AE70F6285E2}"/>
                </a:ext>
              </a:extLst>
            </p:cNvPr>
            <p:cNvGrpSpPr/>
            <p:nvPr/>
          </p:nvGrpSpPr>
          <p:grpSpPr>
            <a:xfrm>
              <a:off x="361030" y="1606421"/>
              <a:ext cx="2993722" cy="3043825"/>
              <a:chOff x="2937428" y="3020457"/>
              <a:chExt cx="2993722" cy="3043825"/>
            </a:xfrm>
            <a:grpFill/>
          </p:grpSpPr>
          <p:sp>
            <p:nvSpPr>
              <p:cNvPr id="9" name="Oval 8">
                <a:extLst>
                  <a:ext uri="{FF2B5EF4-FFF2-40B4-BE49-F238E27FC236}">
                    <a16:creationId xmlns:a16="http://schemas.microsoft.com/office/drawing/2014/main" id="{D8461032-B8EE-483B-9030-57E5E2A4C8DD}"/>
                  </a:ext>
                </a:extLst>
              </p:cNvPr>
              <p:cNvSpPr/>
              <p:nvPr/>
            </p:nvSpPr>
            <p:spPr>
              <a:xfrm>
                <a:off x="2937428" y="3020457"/>
                <a:ext cx="2993722" cy="3043825"/>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Oval 9">
                <a:extLst>
                  <a:ext uri="{FF2B5EF4-FFF2-40B4-BE49-F238E27FC236}">
                    <a16:creationId xmlns:a16="http://schemas.microsoft.com/office/drawing/2014/main" id="{724A73C2-DA8B-4074-8EC6-2D2EEC19B203}"/>
                  </a:ext>
                </a:extLst>
              </p:cNvPr>
              <p:cNvSpPr/>
              <p:nvPr/>
            </p:nvSpPr>
            <p:spPr>
              <a:xfrm>
                <a:off x="3177718" y="3260018"/>
                <a:ext cx="2517731" cy="2564703"/>
              </a:xfrm>
              <a:prstGeom prst="ellipse">
                <a:avLst/>
              </a:prstGeom>
              <a:grp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7524F443-7980-4B9E-A82F-43744593EE01}"/>
                  </a:ext>
                </a:extLst>
              </p:cNvPr>
              <p:cNvSpPr txBox="1"/>
              <p:nvPr/>
            </p:nvSpPr>
            <p:spPr>
              <a:xfrm>
                <a:off x="3470127" y="3750257"/>
                <a:ext cx="1915875" cy="909872"/>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FFFFFF"/>
                    </a:solidFill>
                    <a:latin typeface="Arial" panose="020B0604020202020204"/>
                  </a:rPr>
                  <a:t>9</a:t>
                </a:r>
                <a:endParaRPr kumimoji="0" lang="en-GB" sz="32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8" name="TextBox 7">
              <a:extLst>
                <a:ext uri="{FF2B5EF4-FFF2-40B4-BE49-F238E27FC236}">
                  <a16:creationId xmlns:a16="http://schemas.microsoft.com/office/drawing/2014/main" id="{610C427D-6438-4B80-B0AD-570E77757596}"/>
                </a:ext>
              </a:extLst>
            </p:cNvPr>
            <p:cNvSpPr txBox="1"/>
            <p:nvPr/>
          </p:nvSpPr>
          <p:spPr>
            <a:xfrm>
              <a:off x="754509" y="3102367"/>
              <a:ext cx="2192053" cy="47888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panose="020B0604020202020204"/>
                  <a:ea typeface="+mn-ea"/>
                  <a:cs typeface="+mn-cs"/>
                </a:rPr>
                <a:t>screens</a:t>
              </a:r>
            </a:p>
          </p:txBody>
        </p:sp>
      </p:grpSp>
    </p:spTree>
    <p:extLst>
      <p:ext uri="{BB962C8B-B14F-4D97-AF65-F5344CB8AC3E}">
        <p14:creationId xmlns:p14="http://schemas.microsoft.com/office/powerpoint/2010/main" val="4072901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2994FA6-168D-45AA-8C07-06B655902DFF}"/>
              </a:ext>
            </a:extLst>
          </p:cNvPr>
          <p:cNvSpPr>
            <a:spLocks noGrp="1"/>
          </p:cNvSpPr>
          <p:nvPr>
            <p:ph type="pic" sz="quarter" idx="14"/>
          </p:nvPr>
        </p:nvSpPr>
        <p:spPr/>
      </p:sp>
      <p:sp>
        <p:nvSpPr>
          <p:cNvPr id="8" name="Title 7">
            <a:extLst>
              <a:ext uri="{FF2B5EF4-FFF2-40B4-BE49-F238E27FC236}">
                <a16:creationId xmlns:a16="http://schemas.microsoft.com/office/drawing/2014/main" id="{6534227D-9A6F-434A-8D07-C2565990CBF6}"/>
              </a:ext>
            </a:extLst>
          </p:cNvPr>
          <p:cNvSpPr>
            <a:spLocks noGrp="1"/>
          </p:cNvSpPr>
          <p:nvPr>
            <p:ph type="title"/>
          </p:nvPr>
        </p:nvSpPr>
        <p:spPr/>
        <p:txBody>
          <a:bodyPr/>
          <a:lstStyle/>
          <a:p>
            <a:endParaRPr lang="en-GB"/>
          </a:p>
        </p:txBody>
      </p:sp>
      <p:pic>
        <p:nvPicPr>
          <p:cNvPr id="10" name="Picture 9">
            <a:extLst>
              <a:ext uri="{FF2B5EF4-FFF2-40B4-BE49-F238E27FC236}">
                <a16:creationId xmlns:a16="http://schemas.microsoft.com/office/drawing/2014/main" id="{2F41EB9E-4CBF-4A35-97DA-72C0C32F13C8}"/>
              </a:ext>
            </a:extLst>
          </p:cNvPr>
          <p:cNvPicPr>
            <a:picLocks noChangeAspect="1"/>
          </p:cNvPicPr>
          <p:nvPr/>
        </p:nvPicPr>
        <p:blipFill>
          <a:blip r:embed="rId2"/>
          <a:stretch>
            <a:fillRect/>
          </a:stretch>
        </p:blipFill>
        <p:spPr>
          <a:xfrm>
            <a:off x="-1" y="-1"/>
            <a:ext cx="12191999" cy="6886159"/>
          </a:xfrm>
          <a:prstGeom prst="rect">
            <a:avLst/>
          </a:prstGeom>
        </p:spPr>
      </p:pic>
      <p:pic>
        <p:nvPicPr>
          <p:cNvPr id="11" name="Picture Placeholder 4" descr="A picture containing text, building, walking, scene&#10;&#10;Description automatically generated">
            <a:extLst>
              <a:ext uri="{FF2B5EF4-FFF2-40B4-BE49-F238E27FC236}">
                <a16:creationId xmlns:a16="http://schemas.microsoft.com/office/drawing/2014/main" id="{7A748EF6-BC88-49C0-995D-51305718471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0863" r="590" b="35059"/>
          <a:stretch/>
        </p:blipFill>
        <p:spPr>
          <a:xfrm>
            <a:off x="4485550" y="342027"/>
            <a:ext cx="7699472" cy="2792061"/>
          </a:xfrm>
          <a:prstGeom prst="rect">
            <a:avLst/>
          </a:prstGeom>
          <a:solidFill>
            <a:schemeClr val="bg2"/>
          </a:solidFill>
        </p:spPr>
      </p:pic>
      <p:pic>
        <p:nvPicPr>
          <p:cNvPr id="14" name="Picture Placeholder 8" descr="A picture containing text, road, ceiling&#10;&#10;Description automatically generated">
            <a:extLst>
              <a:ext uri="{FF2B5EF4-FFF2-40B4-BE49-F238E27FC236}">
                <a16:creationId xmlns:a16="http://schemas.microsoft.com/office/drawing/2014/main" id="{CF5365C9-B75B-4A81-B7C3-F32DCB78D0C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9178" r="14523" b="42534"/>
          <a:stretch/>
        </p:blipFill>
        <p:spPr>
          <a:xfrm>
            <a:off x="4492530" y="3203026"/>
            <a:ext cx="7699470" cy="2586578"/>
          </a:xfrm>
          <a:prstGeom prst="rect">
            <a:avLst/>
          </a:prstGeom>
        </p:spPr>
      </p:pic>
      <p:sp>
        <p:nvSpPr>
          <p:cNvPr id="7" name="Text Placeholder 3">
            <a:extLst>
              <a:ext uri="{FF2B5EF4-FFF2-40B4-BE49-F238E27FC236}">
                <a16:creationId xmlns:a16="http://schemas.microsoft.com/office/drawing/2014/main" id="{FA1E1E17-5959-4496-BD18-C09621A22ED5}"/>
              </a:ext>
            </a:extLst>
          </p:cNvPr>
          <p:cNvSpPr txBox="1">
            <a:spLocks/>
          </p:cNvSpPr>
          <p:nvPr/>
        </p:nvSpPr>
        <p:spPr>
          <a:xfrm>
            <a:off x="4492530" y="5609423"/>
            <a:ext cx="10801350" cy="360362"/>
          </a:xfrm>
          <a:prstGeom prst="rect">
            <a:avLst/>
          </a:prstGeom>
          <a:noFill/>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GB" sz="900" dirty="0">
              <a:cs typeface="Arial"/>
            </a:endParaRPr>
          </a:p>
          <a:p>
            <a:pPr marL="0" indent="0">
              <a:buNone/>
            </a:pPr>
            <a:r>
              <a:rPr lang="en-GB" sz="900" dirty="0">
                <a:solidFill>
                  <a:schemeClr val="tx2"/>
                </a:solidFill>
                <a:cs typeface="Arial"/>
              </a:rPr>
              <a:t>* Artist’s impression</a:t>
            </a:r>
            <a:endParaRPr lang="en-GB" sz="900" dirty="0">
              <a:solidFill>
                <a:schemeClr val="tx2"/>
              </a:solidFill>
            </a:endParaRPr>
          </a:p>
          <a:p>
            <a:pPr marL="0" indent="0">
              <a:buNone/>
            </a:pPr>
            <a:endParaRPr lang="en-GB" sz="900" dirty="0"/>
          </a:p>
        </p:txBody>
      </p:sp>
    </p:spTree>
    <p:extLst>
      <p:ext uri="{BB962C8B-B14F-4D97-AF65-F5344CB8AC3E}">
        <p14:creationId xmlns:p14="http://schemas.microsoft.com/office/powerpoint/2010/main" val="757554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B0E8D72-B6CB-40D5-9728-0B7459893649}"/>
              </a:ext>
            </a:extLst>
          </p:cNvPr>
          <p:cNvSpPr>
            <a:spLocks noGrp="1"/>
          </p:cNvSpPr>
          <p:nvPr>
            <p:ph type="pic" sz="quarter" idx="14"/>
          </p:nvPr>
        </p:nvSpPr>
        <p:spPr/>
      </p:sp>
      <p:sp>
        <p:nvSpPr>
          <p:cNvPr id="3" name="Title 2">
            <a:extLst>
              <a:ext uri="{FF2B5EF4-FFF2-40B4-BE49-F238E27FC236}">
                <a16:creationId xmlns:a16="http://schemas.microsoft.com/office/drawing/2014/main" id="{4788E61D-6FB1-406D-8A11-27F4C03D1FF8}"/>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71085C26-1CC0-470C-BEE1-3A31A8BC912C}"/>
              </a:ext>
            </a:extLst>
          </p:cNvPr>
          <p:cNvPicPr>
            <a:picLocks noChangeAspect="1"/>
          </p:cNvPicPr>
          <p:nvPr/>
        </p:nvPicPr>
        <p:blipFill>
          <a:blip r:embed="rId2"/>
          <a:stretch>
            <a:fillRect/>
          </a:stretch>
        </p:blipFill>
        <p:spPr>
          <a:xfrm>
            <a:off x="0" y="0"/>
            <a:ext cx="12234870" cy="6924502"/>
          </a:xfrm>
          <a:prstGeom prst="rect">
            <a:avLst/>
          </a:prstGeom>
        </p:spPr>
      </p:pic>
      <p:pic>
        <p:nvPicPr>
          <p:cNvPr id="5" name="Picture Placeholder 24">
            <a:extLst>
              <a:ext uri="{FF2B5EF4-FFF2-40B4-BE49-F238E27FC236}">
                <a16:creationId xmlns:a16="http://schemas.microsoft.com/office/drawing/2014/main" id="{9F5F18B3-197C-4F31-8DB3-0B6BEB5BBD8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0207" t="22850" r="9185" b="25504"/>
          <a:stretch/>
        </p:blipFill>
        <p:spPr>
          <a:xfrm>
            <a:off x="4261895" y="530492"/>
            <a:ext cx="7972975" cy="5095512"/>
          </a:xfrm>
          <a:prstGeom prst="rect">
            <a:avLst/>
          </a:prstGeom>
        </p:spPr>
      </p:pic>
      <p:sp>
        <p:nvSpPr>
          <p:cNvPr id="6" name="Text Placeholder 3">
            <a:extLst>
              <a:ext uri="{FF2B5EF4-FFF2-40B4-BE49-F238E27FC236}">
                <a16:creationId xmlns:a16="http://schemas.microsoft.com/office/drawing/2014/main" id="{F745512F-A7D4-400F-865E-0CC25F607B8C}"/>
              </a:ext>
            </a:extLst>
          </p:cNvPr>
          <p:cNvSpPr txBox="1">
            <a:spLocks/>
          </p:cNvSpPr>
          <p:nvPr/>
        </p:nvSpPr>
        <p:spPr>
          <a:xfrm>
            <a:off x="4261895" y="5445823"/>
            <a:ext cx="10801350" cy="360362"/>
          </a:xfrm>
          <a:prstGeom prst="rect">
            <a:avLst/>
          </a:prstGeom>
          <a:noFill/>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GB" sz="900" dirty="0">
              <a:cs typeface="Arial"/>
            </a:endParaRPr>
          </a:p>
          <a:p>
            <a:pPr marL="0" indent="0">
              <a:buNone/>
            </a:pPr>
            <a:r>
              <a:rPr lang="en-GB" sz="900" dirty="0">
                <a:solidFill>
                  <a:schemeClr val="tx2"/>
                </a:solidFill>
                <a:cs typeface="Arial"/>
              </a:rPr>
              <a:t>* Artist’s impression</a:t>
            </a:r>
            <a:endParaRPr lang="en-GB" sz="900" dirty="0">
              <a:solidFill>
                <a:schemeClr val="tx2"/>
              </a:solidFill>
            </a:endParaRPr>
          </a:p>
          <a:p>
            <a:pPr marL="0" indent="0">
              <a:buNone/>
            </a:pPr>
            <a:endParaRPr lang="en-GB" sz="900" dirty="0"/>
          </a:p>
        </p:txBody>
      </p:sp>
    </p:spTree>
    <p:extLst>
      <p:ext uri="{BB962C8B-B14F-4D97-AF65-F5344CB8AC3E}">
        <p14:creationId xmlns:p14="http://schemas.microsoft.com/office/powerpoint/2010/main" val="1952541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GB" dirty="0"/>
              <a:t>AIRPORT</a:t>
            </a:r>
          </a:p>
        </p:txBody>
      </p:sp>
    </p:spTree>
    <p:extLst>
      <p:ext uri="{BB962C8B-B14F-4D97-AF65-F5344CB8AC3E}">
        <p14:creationId xmlns:p14="http://schemas.microsoft.com/office/powerpoint/2010/main" val="3723140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text, indoor, ceiling&#10;&#10;Description automatically generated">
            <a:extLst>
              <a:ext uri="{FF2B5EF4-FFF2-40B4-BE49-F238E27FC236}">
                <a16:creationId xmlns:a16="http://schemas.microsoft.com/office/drawing/2014/main" id="{A56D67BD-214D-408B-9431-5254BE7004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9114" y="1484804"/>
            <a:ext cx="5395910" cy="3597273"/>
          </a:xfrm>
          <a:prstGeom prst="rect">
            <a:avLst/>
          </a:prstGeom>
        </p:spPr>
      </p:pic>
      <p:pic>
        <p:nvPicPr>
          <p:cNvPr id="15" name="Picture 14" descr="A picture containing text, building, miller&#10;&#10;Description automatically generated">
            <a:extLst>
              <a:ext uri="{FF2B5EF4-FFF2-40B4-BE49-F238E27FC236}">
                <a16:creationId xmlns:a16="http://schemas.microsoft.com/office/drawing/2014/main" id="{D2F77E60-5553-419D-9A36-B19E793FBB4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6396"/>
          <a:stretch/>
        </p:blipFill>
        <p:spPr>
          <a:xfrm>
            <a:off x="6273800" y="1506747"/>
            <a:ext cx="5399086" cy="3009242"/>
          </a:xfrm>
          <a:prstGeom prst="rect">
            <a:avLst/>
          </a:prstGeom>
        </p:spPr>
      </p:pic>
      <p:sp>
        <p:nvSpPr>
          <p:cNvPr id="2" name="Text Placeholder 1">
            <a:extLst>
              <a:ext uri="{FF2B5EF4-FFF2-40B4-BE49-F238E27FC236}">
                <a16:creationId xmlns:a16="http://schemas.microsoft.com/office/drawing/2014/main" id="{983227EA-E34D-4EF1-8676-F5A7CEF19D1A}"/>
              </a:ext>
            </a:extLst>
          </p:cNvPr>
          <p:cNvSpPr>
            <a:spLocks noGrp="1"/>
          </p:cNvSpPr>
          <p:nvPr>
            <p:ph type="body" idx="1"/>
          </p:nvPr>
        </p:nvSpPr>
        <p:spPr>
          <a:solidFill>
            <a:srgbClr val="8866BD"/>
          </a:solidFill>
          <a:ln>
            <a:noFill/>
          </a:ln>
        </p:spPr>
        <p:txBody>
          <a:bodyPr>
            <a:normAutofit lnSpcReduction="10000"/>
          </a:bodyPr>
          <a:lstStyle/>
          <a:p>
            <a:endParaRPr lang="en-GB" b="1" dirty="0">
              <a:solidFill>
                <a:schemeClr val="bg1"/>
              </a:solidFill>
            </a:endParaRPr>
          </a:p>
          <a:p>
            <a:r>
              <a:rPr lang="en-GB" b="1" dirty="0">
                <a:solidFill>
                  <a:schemeClr val="bg1"/>
                </a:solidFill>
              </a:rPr>
              <a:t>T3 &amp; T5 Motion Showcase </a:t>
            </a:r>
          </a:p>
          <a:p>
            <a:endParaRPr lang="en-GB" b="1" dirty="0">
              <a:solidFill>
                <a:schemeClr val="bg1"/>
              </a:solidFill>
            </a:endParaRPr>
          </a:p>
        </p:txBody>
      </p:sp>
      <p:sp>
        <p:nvSpPr>
          <p:cNvPr id="3" name="Content Placeholder 2">
            <a:extLst>
              <a:ext uri="{FF2B5EF4-FFF2-40B4-BE49-F238E27FC236}">
                <a16:creationId xmlns:a16="http://schemas.microsoft.com/office/drawing/2014/main" id="{B713791D-D254-443E-8D8F-D3FF02029C34}"/>
              </a:ext>
            </a:extLst>
          </p:cNvPr>
          <p:cNvSpPr>
            <a:spLocks noGrp="1"/>
          </p:cNvSpPr>
          <p:nvPr>
            <p:ph sz="half" idx="2"/>
          </p:nvPr>
        </p:nvSpPr>
        <p:spPr>
          <a:xfrm>
            <a:off x="515938" y="5165282"/>
            <a:ext cx="5399086" cy="1218206"/>
          </a:xfrm>
        </p:spPr>
        <p:txBody>
          <a:bodyPr>
            <a:noAutofit/>
          </a:bodyPr>
          <a:lstStyle/>
          <a:p>
            <a:pPr algn="just"/>
            <a:r>
              <a:rPr lang="en-GB" sz="1200" dirty="0" err="1"/>
              <a:t>Ratecard</a:t>
            </a:r>
            <a:r>
              <a:rPr lang="en-GB" sz="1200" dirty="0"/>
              <a:t> £85,575 - 20% discount. Total investment </a:t>
            </a:r>
            <a:r>
              <a:rPr lang="en-GB" sz="1200" b="1" dirty="0">
                <a:solidFill>
                  <a:srgbClr val="8866BC"/>
                </a:solidFill>
              </a:rPr>
              <a:t>£68,460 </a:t>
            </a:r>
            <a:r>
              <a:rPr lang="en-GB" sz="1200" dirty="0"/>
              <a:t>gross</a:t>
            </a:r>
          </a:p>
          <a:p>
            <a:pPr algn="just"/>
            <a:r>
              <a:rPr lang="en-GB" sz="1200" dirty="0"/>
              <a:t>2 weeks, 33% SOT, 4 large landscape digital full motion screens</a:t>
            </a:r>
          </a:p>
          <a:p>
            <a:pPr algn="just"/>
            <a:r>
              <a:rPr lang="en-US" sz="1200" dirty="0"/>
              <a:t>Positioned directly above the escalators, located after Immigration, targeting 100% of arriving passengers as they make their way to Baggage Reclaim. Perfect opportunity for a brand to make a big impact by welcoming passengers to London. </a:t>
            </a:r>
            <a:r>
              <a:rPr lang="en-GB" sz="1200" dirty="0"/>
              <a:t>Can purchase one terminal. </a:t>
            </a:r>
          </a:p>
          <a:p>
            <a:endParaRPr lang="en-GB" sz="1200" dirty="0"/>
          </a:p>
          <a:p>
            <a:pPr marL="0" indent="0">
              <a:buNone/>
            </a:pPr>
            <a:endParaRPr lang="en-GB" sz="1200" dirty="0"/>
          </a:p>
        </p:txBody>
      </p:sp>
      <p:sp>
        <p:nvSpPr>
          <p:cNvPr id="6" name="Title 5">
            <a:extLst>
              <a:ext uri="{FF2B5EF4-FFF2-40B4-BE49-F238E27FC236}">
                <a16:creationId xmlns:a16="http://schemas.microsoft.com/office/drawing/2014/main" id="{51A566BD-394F-45C1-9DB5-5D7E043876E5}"/>
              </a:ext>
            </a:extLst>
          </p:cNvPr>
          <p:cNvSpPr>
            <a:spLocks noGrp="1"/>
          </p:cNvSpPr>
          <p:nvPr>
            <p:ph type="title"/>
          </p:nvPr>
        </p:nvSpPr>
        <p:spPr/>
        <p:txBody>
          <a:bodyPr/>
          <a:lstStyle/>
          <a:p>
            <a:r>
              <a:rPr lang="en-GB" dirty="0"/>
              <a:t>TARGET ARRIVALS: HEATHROW AIRPORT</a:t>
            </a:r>
          </a:p>
        </p:txBody>
      </p:sp>
      <p:sp>
        <p:nvSpPr>
          <p:cNvPr id="7" name="Text Placeholder 6">
            <a:extLst>
              <a:ext uri="{FF2B5EF4-FFF2-40B4-BE49-F238E27FC236}">
                <a16:creationId xmlns:a16="http://schemas.microsoft.com/office/drawing/2014/main" id="{8D9BE341-22B3-4359-A23C-394DFF5AD3C7}"/>
              </a:ext>
            </a:extLst>
          </p:cNvPr>
          <p:cNvSpPr>
            <a:spLocks noGrp="1"/>
          </p:cNvSpPr>
          <p:nvPr>
            <p:ph type="body" idx="20"/>
          </p:nvPr>
        </p:nvSpPr>
        <p:spPr>
          <a:solidFill>
            <a:srgbClr val="8866BD"/>
          </a:solidFill>
        </p:spPr>
        <p:txBody>
          <a:bodyPr>
            <a:normAutofit lnSpcReduction="10000"/>
          </a:bodyPr>
          <a:lstStyle/>
          <a:p>
            <a:endParaRPr lang="en-GB" b="1" dirty="0">
              <a:solidFill>
                <a:schemeClr val="bg1"/>
              </a:solidFill>
            </a:endParaRPr>
          </a:p>
          <a:p>
            <a:r>
              <a:rPr lang="en-GB" b="1" dirty="0">
                <a:solidFill>
                  <a:schemeClr val="bg1"/>
                </a:solidFill>
              </a:rPr>
              <a:t>T2, T3, T5 CAPS </a:t>
            </a:r>
          </a:p>
          <a:p>
            <a:endParaRPr lang="en-GB" b="1" dirty="0">
              <a:solidFill>
                <a:schemeClr val="bg1"/>
              </a:solidFill>
            </a:endParaRPr>
          </a:p>
        </p:txBody>
      </p:sp>
      <p:sp>
        <p:nvSpPr>
          <p:cNvPr id="8" name="Content Placeholder 7">
            <a:extLst>
              <a:ext uri="{FF2B5EF4-FFF2-40B4-BE49-F238E27FC236}">
                <a16:creationId xmlns:a16="http://schemas.microsoft.com/office/drawing/2014/main" id="{570C6343-B17F-4414-8C51-9ACA5514EF49}"/>
              </a:ext>
            </a:extLst>
          </p:cNvPr>
          <p:cNvSpPr>
            <a:spLocks noGrp="1"/>
          </p:cNvSpPr>
          <p:nvPr>
            <p:ph sz="half" idx="21"/>
          </p:nvPr>
        </p:nvSpPr>
        <p:spPr>
          <a:xfrm>
            <a:off x="6275387" y="5165282"/>
            <a:ext cx="5400675" cy="1218206"/>
          </a:xfrm>
        </p:spPr>
        <p:txBody>
          <a:bodyPr>
            <a:normAutofit/>
          </a:bodyPr>
          <a:lstStyle/>
          <a:p>
            <a:r>
              <a:rPr lang="en-GB" sz="1200" dirty="0" err="1"/>
              <a:t>Ratecard</a:t>
            </a:r>
            <a:r>
              <a:rPr lang="en-GB" sz="1200" dirty="0"/>
              <a:t> £89,110 - 25% discount. Total investment </a:t>
            </a:r>
            <a:r>
              <a:rPr lang="en-GB" sz="1200" b="1" dirty="0">
                <a:solidFill>
                  <a:srgbClr val="8866BC"/>
                </a:solidFill>
              </a:rPr>
              <a:t>£66,883 </a:t>
            </a:r>
            <a:r>
              <a:rPr lang="en-GB" sz="1200" dirty="0"/>
              <a:t>gross</a:t>
            </a:r>
          </a:p>
          <a:p>
            <a:r>
              <a:rPr lang="en-GB" sz="1200" dirty="0"/>
              <a:t>2 weeks, 16.67% SOT,  103 large portrait digital full motion screens</a:t>
            </a:r>
          </a:p>
          <a:p>
            <a:r>
              <a:rPr lang="en-GB" sz="1200" dirty="0"/>
              <a:t>Exclusive </a:t>
            </a:r>
            <a:r>
              <a:rPr lang="en-US" sz="1200" dirty="0"/>
              <a:t>opportunity to have a dominant presence in Baggage Reclaim at all Heathrow Terminals. Reaching arriving passengers as soon as they enter the UK.</a:t>
            </a:r>
            <a:r>
              <a:rPr lang="en-GB" sz="1200" dirty="0"/>
              <a:t> Can purchase one terminal.</a:t>
            </a:r>
          </a:p>
          <a:p>
            <a:endParaRPr lang="en-GB" sz="1200" dirty="0"/>
          </a:p>
        </p:txBody>
      </p:sp>
      <p:sp>
        <p:nvSpPr>
          <p:cNvPr id="22" name="Text Placeholder 3">
            <a:extLst>
              <a:ext uri="{FF2B5EF4-FFF2-40B4-BE49-F238E27FC236}">
                <a16:creationId xmlns:a16="http://schemas.microsoft.com/office/drawing/2014/main" id="{18D913F6-7E50-4DD1-BCF0-FD54432C7F96}"/>
              </a:ext>
            </a:extLst>
          </p:cNvPr>
          <p:cNvSpPr txBox="1">
            <a:spLocks/>
          </p:cNvSpPr>
          <p:nvPr/>
        </p:nvSpPr>
        <p:spPr>
          <a:xfrm>
            <a:off x="695325" y="6370177"/>
            <a:ext cx="10801350" cy="360362"/>
          </a:xfrm>
          <a:prstGeom prst="rect">
            <a:avLst/>
          </a:prstGeom>
          <a:noFill/>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GB" sz="900" dirty="0">
              <a:cs typeface="Arial"/>
            </a:endParaRPr>
          </a:p>
          <a:p>
            <a:pPr marL="0" indent="0">
              <a:buNone/>
            </a:pPr>
            <a:r>
              <a:rPr lang="en-GB" sz="900" dirty="0">
                <a:cs typeface="Arial"/>
              </a:rPr>
              <a:t>* Images shown are artist’s impressions</a:t>
            </a:r>
            <a:endParaRPr lang="en-GB" sz="900" dirty="0"/>
          </a:p>
          <a:p>
            <a:pPr marL="0" indent="0">
              <a:buNone/>
            </a:pPr>
            <a:endParaRPr lang="en-GB" sz="900" dirty="0"/>
          </a:p>
        </p:txBody>
      </p:sp>
    </p:spTree>
    <p:extLst>
      <p:ext uri="{BB962C8B-B14F-4D97-AF65-F5344CB8AC3E}">
        <p14:creationId xmlns:p14="http://schemas.microsoft.com/office/powerpoint/2010/main" val="2485829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text, person, ceiling, indoor&#10;&#10;Description automatically generated">
            <a:extLst>
              <a:ext uri="{FF2B5EF4-FFF2-40B4-BE49-F238E27FC236}">
                <a16:creationId xmlns:a16="http://schemas.microsoft.com/office/drawing/2014/main" id="{FD61C1E2-3995-4CE7-940B-AC71BB0A7683}"/>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t="5568" b="5568"/>
          <a:stretch>
            <a:fillRect/>
          </a:stretch>
        </p:blipFill>
        <p:spPr/>
      </p:pic>
      <p:sp>
        <p:nvSpPr>
          <p:cNvPr id="16" name="Text Placeholder 3">
            <a:extLst>
              <a:ext uri="{FF2B5EF4-FFF2-40B4-BE49-F238E27FC236}">
                <a16:creationId xmlns:a16="http://schemas.microsoft.com/office/drawing/2014/main" id="{654B009D-B53A-4ECC-A1F9-0CFE725D503C}"/>
              </a:ext>
            </a:extLst>
          </p:cNvPr>
          <p:cNvSpPr txBox="1">
            <a:spLocks/>
          </p:cNvSpPr>
          <p:nvPr/>
        </p:nvSpPr>
        <p:spPr>
          <a:xfrm>
            <a:off x="130549" y="6450863"/>
            <a:ext cx="10801350" cy="360362"/>
          </a:xfrm>
          <a:prstGeom prst="rect">
            <a:avLst/>
          </a:prstGeom>
          <a:noFill/>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GB" sz="900" dirty="0">
              <a:cs typeface="Arial"/>
            </a:endParaRPr>
          </a:p>
          <a:p>
            <a:pPr marL="0" indent="0">
              <a:buNone/>
            </a:pPr>
            <a:r>
              <a:rPr lang="en-GB" sz="900" dirty="0">
                <a:cs typeface="Arial"/>
              </a:rPr>
              <a:t>* Images shown are artist’s impressions</a:t>
            </a:r>
            <a:endParaRPr lang="en-GB" sz="900" dirty="0"/>
          </a:p>
          <a:p>
            <a:pPr marL="0" indent="0">
              <a:buNone/>
            </a:pPr>
            <a:endParaRPr lang="en-GB" sz="900" dirty="0"/>
          </a:p>
        </p:txBody>
      </p:sp>
      <p:pic>
        <p:nvPicPr>
          <p:cNvPr id="22" name="Picture Placeholder 21">
            <a:extLst>
              <a:ext uri="{FF2B5EF4-FFF2-40B4-BE49-F238E27FC236}">
                <a16:creationId xmlns:a16="http://schemas.microsoft.com/office/drawing/2014/main" id="{64BC6AEF-11D6-48A2-9E07-94FB4208968C}"/>
              </a:ext>
            </a:extLst>
          </p:cNvPr>
          <p:cNvPicPr>
            <a:picLocks noGrp="1" noChangeAspect="1"/>
          </p:cNvPicPr>
          <p:nvPr>
            <p:ph type="pic" sz="quarter" idx="18"/>
          </p:nvPr>
        </p:nvPicPr>
        <p:blipFill rotWithShape="1">
          <a:blip r:embed="rId4" cstate="screen">
            <a:extLst>
              <a:ext uri="{28A0092B-C50C-407E-A947-70E740481C1C}">
                <a14:useLocalDpi xmlns:a14="http://schemas.microsoft.com/office/drawing/2010/main"/>
              </a:ext>
            </a:extLst>
          </a:blip>
          <a:srcRect l="34763" r="2067"/>
          <a:stretch/>
        </p:blipFill>
        <p:spPr>
          <a:xfrm>
            <a:off x="8796338" y="188913"/>
            <a:ext cx="3240087" cy="3419475"/>
          </a:xfrm>
        </p:spPr>
      </p:pic>
      <p:pic>
        <p:nvPicPr>
          <p:cNvPr id="26" name="Picture Placeholder 25" descr="A picture containing text, several&#10;&#10;Description automatically generated">
            <a:extLst>
              <a:ext uri="{FF2B5EF4-FFF2-40B4-BE49-F238E27FC236}">
                <a16:creationId xmlns:a16="http://schemas.microsoft.com/office/drawing/2014/main" id="{13574C5E-61C0-4844-AB82-89EF9768A5A2}"/>
              </a:ext>
            </a:extLst>
          </p:cNvPr>
          <p:cNvPicPr>
            <a:picLocks noGrp="1" noChangeAspect="1"/>
          </p:cNvPicPr>
          <p:nvPr>
            <p:ph type="pic" sz="quarter" idx="15"/>
          </p:nvPr>
        </p:nvPicPr>
        <p:blipFill>
          <a:blip r:embed="rId5" cstate="screen">
            <a:extLst>
              <a:ext uri="{28A0092B-C50C-407E-A947-70E740481C1C}">
                <a14:useLocalDpi xmlns:a14="http://schemas.microsoft.com/office/drawing/2010/main"/>
              </a:ext>
            </a:extLst>
          </a:blip>
          <a:srcRect l="2615" r="2615"/>
          <a:stretch>
            <a:fillRect/>
          </a:stretch>
        </p:blipFill>
        <p:spPr/>
      </p:pic>
      <p:pic>
        <p:nvPicPr>
          <p:cNvPr id="30" name="Picture Placeholder 29" descr="A picture containing text, person&#10;&#10;Description automatically generated">
            <a:extLst>
              <a:ext uri="{FF2B5EF4-FFF2-40B4-BE49-F238E27FC236}">
                <a16:creationId xmlns:a16="http://schemas.microsoft.com/office/drawing/2014/main" id="{47F374D7-F1F2-46C0-A11C-33634ABEBE3C}"/>
              </a:ext>
            </a:extLst>
          </p:cNvPr>
          <p:cNvPicPr>
            <a:picLocks noGrp="1" noChangeAspect="1"/>
          </p:cNvPicPr>
          <p:nvPr>
            <p:ph type="pic" sz="quarter" idx="16"/>
          </p:nvPr>
        </p:nvPicPr>
        <p:blipFill rotWithShape="1">
          <a:blip r:embed="rId6" cstate="screen">
            <a:extLst>
              <a:ext uri="{28A0092B-C50C-407E-A947-70E740481C1C}">
                <a14:useLocalDpi xmlns:a14="http://schemas.microsoft.com/office/drawing/2010/main"/>
              </a:ext>
            </a:extLst>
          </a:blip>
          <a:srcRect l="2200" r="31102"/>
          <a:stretch/>
        </p:blipFill>
        <p:spPr>
          <a:xfrm>
            <a:off x="5195888" y="188913"/>
            <a:ext cx="3421062" cy="3419475"/>
          </a:xfrm>
        </p:spPr>
      </p:pic>
      <p:pic>
        <p:nvPicPr>
          <p:cNvPr id="36" name="Picture Placeholder 35">
            <a:extLst>
              <a:ext uri="{FF2B5EF4-FFF2-40B4-BE49-F238E27FC236}">
                <a16:creationId xmlns:a16="http://schemas.microsoft.com/office/drawing/2014/main" id="{2A4C9AF4-2BD0-43E2-A897-F293FB1430EB}"/>
              </a:ext>
            </a:extLst>
          </p:cNvPr>
          <p:cNvPicPr>
            <a:picLocks noGrp="1" noChangeAspect="1"/>
          </p:cNvPicPr>
          <p:nvPr>
            <p:ph type="pic" sz="quarter" idx="17"/>
          </p:nvPr>
        </p:nvPicPr>
        <p:blipFill>
          <a:blip r:embed="rId7" cstate="screen">
            <a:extLst>
              <a:ext uri="{28A0092B-C50C-407E-A947-70E740481C1C}">
                <a14:useLocalDpi xmlns:a14="http://schemas.microsoft.com/office/drawing/2010/main"/>
              </a:ext>
            </a:extLst>
          </a:blip>
          <a:srcRect t="18427" b="18427"/>
          <a:stretch>
            <a:fillRect/>
          </a:stretch>
        </p:blipFill>
        <p:spPr/>
      </p:pic>
    </p:spTree>
    <p:extLst>
      <p:ext uri="{BB962C8B-B14F-4D97-AF65-F5344CB8AC3E}">
        <p14:creationId xmlns:p14="http://schemas.microsoft.com/office/powerpoint/2010/main" val="39738810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GB" dirty="0"/>
              <a:t>PROGRAMMATIC </a:t>
            </a:r>
          </a:p>
        </p:txBody>
      </p:sp>
    </p:spTree>
    <p:extLst>
      <p:ext uri="{BB962C8B-B14F-4D97-AF65-F5344CB8AC3E}">
        <p14:creationId xmlns:p14="http://schemas.microsoft.com/office/powerpoint/2010/main" val="2542132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76D103-E6C7-4FA4-90B8-31E870AF832A}"/>
              </a:ext>
            </a:extLst>
          </p:cNvPr>
          <p:cNvSpPr/>
          <p:nvPr/>
        </p:nvSpPr>
        <p:spPr>
          <a:xfrm>
            <a:off x="7326086" y="0"/>
            <a:ext cx="4865914" cy="68688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Text Placeholder 3">
            <a:extLst>
              <a:ext uri="{FF2B5EF4-FFF2-40B4-BE49-F238E27FC236}">
                <a16:creationId xmlns:a16="http://schemas.microsoft.com/office/drawing/2014/main" id="{95DAFD2E-FDFF-46A9-A8D6-5E08FFF0A481}"/>
              </a:ext>
            </a:extLst>
          </p:cNvPr>
          <p:cNvSpPr>
            <a:spLocks noGrp="1"/>
          </p:cNvSpPr>
          <p:nvPr>
            <p:ph type="body" sz="quarter" idx="13"/>
          </p:nvPr>
        </p:nvSpPr>
        <p:spPr/>
        <p:txBody>
          <a:bodyPr/>
          <a:lstStyle/>
          <a:p>
            <a:endParaRPr lang="en-GB"/>
          </a:p>
        </p:txBody>
      </p:sp>
      <p:sp>
        <p:nvSpPr>
          <p:cNvPr id="17" name="Rectangle 16">
            <a:extLst>
              <a:ext uri="{FF2B5EF4-FFF2-40B4-BE49-F238E27FC236}">
                <a16:creationId xmlns:a16="http://schemas.microsoft.com/office/drawing/2014/main" id="{CF62D620-9948-4BD0-9C7C-A55918CF24F8}"/>
              </a:ext>
            </a:extLst>
          </p:cNvPr>
          <p:cNvSpPr/>
          <p:nvPr/>
        </p:nvSpPr>
        <p:spPr>
          <a:xfrm>
            <a:off x="7290335" y="0"/>
            <a:ext cx="45719" cy="68688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69BB2"/>
              </a:solidFill>
              <a:effectLst/>
              <a:uLnTx/>
              <a:uFillTx/>
              <a:latin typeface="Arial" panose="020B0604020202020204"/>
              <a:ea typeface="+mn-ea"/>
              <a:cs typeface="+mn-cs"/>
            </a:endParaRPr>
          </a:p>
        </p:txBody>
      </p:sp>
      <p:pic>
        <p:nvPicPr>
          <p:cNvPr id="5126" name="Picture 6" descr="What Is DOOH Advertising and How Does It Work? - Clearcode Blog">
            <a:extLst>
              <a:ext uri="{FF2B5EF4-FFF2-40B4-BE49-F238E27FC236}">
                <a16:creationId xmlns:a16="http://schemas.microsoft.com/office/drawing/2014/main" id="{E683EA10-10FF-4711-9B90-E8DCED5DF496}"/>
              </a:ext>
            </a:extLst>
          </p:cNvPr>
          <p:cNvPicPr>
            <a:picLocks noChangeAspect="1" noChangeArrowheads="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874162" y="1271532"/>
            <a:ext cx="5823858" cy="465908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42C29E76-13A5-4390-BC22-99F002AF23B6}"/>
              </a:ext>
            </a:extLst>
          </p:cNvPr>
          <p:cNvSpPr>
            <a:spLocks noGrp="1"/>
          </p:cNvSpPr>
          <p:nvPr>
            <p:ph type="title"/>
          </p:nvPr>
        </p:nvSpPr>
        <p:spPr/>
        <p:txBody>
          <a:bodyPr/>
          <a:lstStyle/>
          <a:p>
            <a:r>
              <a:rPr lang="en-GB" dirty="0"/>
              <a:t>WHY PROGRAMMATIC </a:t>
            </a:r>
          </a:p>
        </p:txBody>
      </p:sp>
      <p:sp>
        <p:nvSpPr>
          <p:cNvPr id="7" name="Rectangle 6">
            <a:extLst>
              <a:ext uri="{FF2B5EF4-FFF2-40B4-BE49-F238E27FC236}">
                <a16:creationId xmlns:a16="http://schemas.microsoft.com/office/drawing/2014/main" id="{D6F858AB-FE90-41A9-BA3C-6D8D69B95524}"/>
              </a:ext>
            </a:extLst>
          </p:cNvPr>
          <p:cNvSpPr/>
          <p:nvPr/>
        </p:nvSpPr>
        <p:spPr>
          <a:xfrm>
            <a:off x="640294" y="2169914"/>
            <a:ext cx="5532284" cy="28623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6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Utilising </a:t>
            </a:r>
            <a:r>
              <a:rPr kumimoji="0" lang="en-GB" sz="1800" b="1" i="0" u="none" strike="noStrike" kern="0" cap="none" spc="600" normalizeH="0" baseline="0" noProof="0" dirty="0">
                <a:ln>
                  <a:noFill/>
                </a:ln>
                <a:solidFill>
                  <a:srgbClr val="00335B"/>
                </a:solidFill>
                <a:effectLst/>
                <a:uLnTx/>
                <a:uFillTx/>
                <a:latin typeface="Arial" panose="020B0604020202020204" pitchFamily="34" charset="0"/>
                <a:ea typeface="+mn-ea"/>
                <a:cs typeface="Arial" panose="020B0604020202020204" pitchFamily="34" charset="0"/>
              </a:rPr>
              <a:t>triggers</a:t>
            </a:r>
            <a:r>
              <a:rPr kumimoji="0" lang="en-GB" sz="1800" b="0" i="0" u="none" strike="noStrike" kern="0" cap="none" spc="6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and </a:t>
            </a:r>
            <a:r>
              <a:rPr kumimoji="0" lang="en-GB" sz="1800" b="1" i="0" u="none" strike="noStrike" kern="0" cap="none" spc="600" normalizeH="0" baseline="0" noProof="0" dirty="0">
                <a:ln>
                  <a:noFill/>
                </a:ln>
                <a:solidFill>
                  <a:srgbClr val="00335B"/>
                </a:solidFill>
                <a:effectLst/>
                <a:uLnTx/>
                <a:uFillTx/>
                <a:latin typeface="Arial" panose="020B0604020202020204" pitchFamily="34" charset="0"/>
                <a:ea typeface="+mn-ea"/>
                <a:cs typeface="Arial" panose="020B0604020202020204" pitchFamily="34" charset="0"/>
              </a:rPr>
              <a:t>signals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6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6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600" normalizeH="0" baseline="0" noProof="0" dirty="0">
                <a:ln>
                  <a:noFill/>
                </a:ln>
                <a:solidFill>
                  <a:srgbClr val="00335B"/>
                </a:solidFill>
                <a:effectLst/>
                <a:uLnTx/>
                <a:uFillTx/>
                <a:latin typeface="Arial" panose="020B0604020202020204" pitchFamily="34" charset="0"/>
                <a:ea typeface="+mn-ea"/>
                <a:cs typeface="Arial" panose="020B0604020202020204" pitchFamily="34" charset="0"/>
              </a:rPr>
              <a:t>Data driving </a:t>
            </a:r>
            <a:r>
              <a:rPr kumimoji="0" lang="en-GB" sz="1800" b="0" i="0" u="none" strike="noStrike" kern="0" cap="none" spc="6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efficiency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6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6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6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Increased </a:t>
            </a:r>
            <a:r>
              <a:rPr kumimoji="0" lang="en-GB" sz="1800" b="1" i="0" u="none" strike="noStrike" kern="0" cap="none" spc="600" normalizeH="0" baseline="0" noProof="0" dirty="0">
                <a:ln>
                  <a:noFill/>
                </a:ln>
                <a:solidFill>
                  <a:srgbClr val="00335B"/>
                </a:solidFill>
                <a:effectLst/>
                <a:uLnTx/>
                <a:uFillTx/>
                <a:latin typeface="Arial" panose="020B0604020202020204" pitchFamily="34" charset="0"/>
                <a:ea typeface="+mn-ea"/>
                <a:cs typeface="Arial" panose="020B0604020202020204" pitchFamily="34" charset="0"/>
              </a:rPr>
              <a:t>flexibility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6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6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600" normalizeH="0" baseline="0" noProof="0" dirty="0">
                <a:ln>
                  <a:noFill/>
                </a:ln>
                <a:solidFill>
                  <a:srgbClr val="00335B"/>
                </a:solidFill>
                <a:effectLst/>
                <a:uLnTx/>
                <a:uFillTx/>
                <a:latin typeface="Arial" panose="020B0604020202020204" pitchFamily="34" charset="0"/>
                <a:ea typeface="+mn-ea"/>
                <a:cs typeface="Arial" panose="020B0604020202020204" pitchFamily="34" charset="0"/>
              </a:rPr>
              <a:t>Omnichannel</a:t>
            </a:r>
            <a:r>
              <a:rPr kumimoji="0" lang="en-GB" sz="1800" b="0" i="0" u="none" strike="noStrike" kern="0" cap="none" spc="6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planning</a:t>
            </a:r>
          </a:p>
        </p:txBody>
      </p:sp>
    </p:spTree>
    <p:extLst>
      <p:ext uri="{BB962C8B-B14F-4D97-AF65-F5344CB8AC3E}">
        <p14:creationId xmlns:p14="http://schemas.microsoft.com/office/powerpoint/2010/main" val="38994722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CA5A0B-DE89-4AD5-8E69-9573CFBCE516}"/>
              </a:ext>
            </a:extLst>
          </p:cNvPr>
          <p:cNvSpPr>
            <a:spLocks noGrp="1"/>
          </p:cNvSpPr>
          <p:nvPr>
            <p:ph type="title"/>
          </p:nvPr>
        </p:nvSpPr>
        <p:spPr/>
        <p:txBody>
          <a:bodyPr/>
          <a:lstStyle/>
          <a:p>
            <a:r>
              <a:rPr lang="en-GB" dirty="0"/>
              <a:t>TRIGGERS AND SIGNALS</a:t>
            </a:r>
          </a:p>
        </p:txBody>
      </p:sp>
      <p:sp>
        <p:nvSpPr>
          <p:cNvPr id="6" name="Content Placeholder 5">
            <a:extLst>
              <a:ext uri="{FF2B5EF4-FFF2-40B4-BE49-F238E27FC236}">
                <a16:creationId xmlns:a16="http://schemas.microsoft.com/office/drawing/2014/main" id="{DBA54E1B-B4E5-40CB-A471-1BC4DBD1E408}"/>
              </a:ext>
            </a:extLst>
          </p:cNvPr>
          <p:cNvSpPr>
            <a:spLocks noGrp="1"/>
          </p:cNvSpPr>
          <p:nvPr>
            <p:ph idx="1"/>
          </p:nvPr>
        </p:nvSpPr>
        <p:spPr/>
        <p:txBody>
          <a:bodyPr/>
          <a:lstStyle/>
          <a:p>
            <a:pPr marL="0" lvl="0" indent="0" algn="just">
              <a:lnSpc>
                <a:spcPct val="150000"/>
              </a:lnSpc>
              <a:spcBef>
                <a:spcPts val="0"/>
              </a:spcBef>
              <a:buNone/>
              <a:defRPr/>
            </a:pPr>
            <a:r>
              <a:rPr lang="en-GB" sz="1600" dirty="0">
                <a:solidFill>
                  <a:srgbClr val="000000"/>
                </a:solidFill>
              </a:rPr>
              <a:t>Only buy when a certain condition is met and control content deployment based on real-world events. This will increase the relevancy and efficiency of your campaign. Triggers include, but are not limited to:</a:t>
            </a:r>
          </a:p>
          <a:p>
            <a:pPr marL="0" lvl="0" indent="0" algn="just">
              <a:lnSpc>
                <a:spcPct val="150000"/>
              </a:lnSpc>
              <a:spcBef>
                <a:spcPts val="0"/>
              </a:spcBef>
              <a:buNone/>
              <a:defRPr/>
            </a:pPr>
            <a:r>
              <a:rPr lang="en-GB" sz="1600" dirty="0">
                <a:solidFill>
                  <a:srgbClr val="000000"/>
                </a:solidFill>
              </a:rPr>
              <a:t>	</a:t>
            </a:r>
          </a:p>
          <a:p>
            <a:pPr marL="0" lvl="0" indent="0" algn="just">
              <a:lnSpc>
                <a:spcPct val="150000"/>
              </a:lnSpc>
              <a:spcBef>
                <a:spcPts val="0"/>
              </a:spcBef>
              <a:buNone/>
              <a:defRPr/>
            </a:pPr>
            <a:r>
              <a:rPr lang="en-GB" sz="1600" b="1" dirty="0">
                <a:solidFill>
                  <a:srgbClr val="000000"/>
                </a:solidFill>
              </a:rPr>
              <a:t>	</a:t>
            </a:r>
            <a:r>
              <a:rPr lang="en-GB" b="1" dirty="0">
                <a:solidFill>
                  <a:srgbClr val="000000"/>
                </a:solidFill>
              </a:rPr>
              <a:t>Weather</a:t>
            </a:r>
          </a:p>
          <a:p>
            <a:pPr marL="0" lvl="0" indent="0" algn="just">
              <a:lnSpc>
                <a:spcPct val="150000"/>
              </a:lnSpc>
              <a:spcBef>
                <a:spcPts val="0"/>
              </a:spcBef>
              <a:buNone/>
              <a:defRPr/>
            </a:pPr>
            <a:r>
              <a:rPr lang="en-GB" b="1" dirty="0">
                <a:solidFill>
                  <a:srgbClr val="000000"/>
                </a:solidFill>
              </a:rPr>
              <a:t>	Time</a:t>
            </a:r>
          </a:p>
          <a:p>
            <a:pPr marL="0" lvl="0" indent="0" algn="just">
              <a:lnSpc>
                <a:spcPct val="150000"/>
              </a:lnSpc>
              <a:spcBef>
                <a:spcPts val="0"/>
              </a:spcBef>
              <a:buNone/>
              <a:defRPr/>
            </a:pPr>
            <a:r>
              <a:rPr lang="en-GB" b="1" dirty="0">
                <a:solidFill>
                  <a:srgbClr val="000000"/>
                </a:solidFill>
              </a:rPr>
              <a:t>	Location</a:t>
            </a:r>
          </a:p>
          <a:p>
            <a:pPr marL="0" lvl="0" indent="0" algn="just">
              <a:lnSpc>
                <a:spcPct val="150000"/>
              </a:lnSpc>
              <a:spcBef>
                <a:spcPts val="0"/>
              </a:spcBef>
              <a:buNone/>
              <a:defRPr/>
            </a:pPr>
            <a:r>
              <a:rPr lang="en-GB" b="1" dirty="0">
                <a:solidFill>
                  <a:srgbClr val="000000"/>
                </a:solidFill>
              </a:rPr>
              <a:t>	Sales </a:t>
            </a:r>
          </a:p>
          <a:p>
            <a:pPr marL="0" lvl="0" indent="0" algn="just">
              <a:lnSpc>
                <a:spcPct val="150000"/>
              </a:lnSpc>
              <a:spcBef>
                <a:spcPts val="0"/>
              </a:spcBef>
              <a:buNone/>
              <a:defRPr/>
            </a:pPr>
            <a:r>
              <a:rPr lang="en-GB" b="1" dirty="0">
                <a:solidFill>
                  <a:srgbClr val="000000"/>
                </a:solidFill>
              </a:rPr>
              <a:t>	Sporting results</a:t>
            </a:r>
          </a:p>
          <a:p>
            <a:pPr marL="0" lvl="0" indent="0" algn="just">
              <a:lnSpc>
                <a:spcPct val="150000"/>
              </a:lnSpc>
              <a:spcBef>
                <a:spcPts val="0"/>
              </a:spcBef>
              <a:buNone/>
              <a:defRPr/>
            </a:pPr>
            <a:r>
              <a:rPr lang="en-GB" b="1" dirty="0">
                <a:solidFill>
                  <a:srgbClr val="000000"/>
                </a:solidFill>
              </a:rPr>
              <a:t>	UV/pollen index</a:t>
            </a:r>
          </a:p>
          <a:p>
            <a:pPr marL="0" lvl="0" indent="0" algn="just">
              <a:lnSpc>
                <a:spcPct val="150000"/>
              </a:lnSpc>
              <a:spcBef>
                <a:spcPts val="0"/>
              </a:spcBef>
              <a:buNone/>
              <a:defRPr/>
            </a:pPr>
            <a:r>
              <a:rPr lang="en-GB" b="1" dirty="0">
                <a:solidFill>
                  <a:srgbClr val="000000"/>
                </a:solidFill>
              </a:rPr>
              <a:t>	Custom data </a:t>
            </a:r>
          </a:p>
          <a:p>
            <a:pPr marL="0" indent="0">
              <a:buNone/>
            </a:pPr>
            <a:endParaRPr lang="en-GB" dirty="0"/>
          </a:p>
        </p:txBody>
      </p:sp>
      <p:pic>
        <p:nvPicPr>
          <p:cNvPr id="9" name="Graphic 8" descr="Sun">
            <a:extLst>
              <a:ext uri="{FF2B5EF4-FFF2-40B4-BE49-F238E27FC236}">
                <a16:creationId xmlns:a16="http://schemas.microsoft.com/office/drawing/2014/main" id="{315EAD4C-A5AD-4F08-BD12-E7A25ECABEE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5103" y="3553414"/>
            <a:ext cx="225528" cy="225528"/>
          </a:xfrm>
          <a:prstGeom prst="rect">
            <a:avLst/>
          </a:prstGeom>
        </p:spPr>
      </p:pic>
      <p:pic>
        <p:nvPicPr>
          <p:cNvPr id="10" name="Graphic 9" descr="Stopwatch">
            <a:extLst>
              <a:ext uri="{FF2B5EF4-FFF2-40B4-BE49-F238E27FC236}">
                <a16:creationId xmlns:a16="http://schemas.microsoft.com/office/drawing/2014/main" id="{BC922CE1-3208-42ED-B581-972FC390EF2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45103" y="3982079"/>
            <a:ext cx="225528" cy="225528"/>
          </a:xfrm>
          <a:prstGeom prst="rect">
            <a:avLst/>
          </a:prstGeom>
        </p:spPr>
      </p:pic>
      <p:pic>
        <p:nvPicPr>
          <p:cNvPr id="11" name="Graphic 10" descr="Earth globe Africa and Europe">
            <a:extLst>
              <a:ext uri="{FF2B5EF4-FFF2-40B4-BE49-F238E27FC236}">
                <a16:creationId xmlns:a16="http://schemas.microsoft.com/office/drawing/2014/main" id="{4D8506B1-BCE2-48B2-B1C3-313F0486F48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39821" y="4397549"/>
            <a:ext cx="225528" cy="225528"/>
          </a:xfrm>
          <a:prstGeom prst="rect">
            <a:avLst/>
          </a:prstGeom>
        </p:spPr>
      </p:pic>
      <p:pic>
        <p:nvPicPr>
          <p:cNvPr id="12" name="Graphic 11" descr="Money">
            <a:extLst>
              <a:ext uri="{FF2B5EF4-FFF2-40B4-BE49-F238E27FC236}">
                <a16:creationId xmlns:a16="http://schemas.microsoft.com/office/drawing/2014/main" id="{24E48FE9-6A0F-4A8A-ACEE-5054D1E3202A}"/>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39821" y="4811045"/>
            <a:ext cx="225528" cy="225528"/>
          </a:xfrm>
          <a:prstGeom prst="rect">
            <a:avLst/>
          </a:prstGeom>
        </p:spPr>
      </p:pic>
      <p:pic>
        <p:nvPicPr>
          <p:cNvPr id="13" name="Graphic 12" descr="Table tennis paddle and ball">
            <a:extLst>
              <a:ext uri="{FF2B5EF4-FFF2-40B4-BE49-F238E27FC236}">
                <a16:creationId xmlns:a16="http://schemas.microsoft.com/office/drawing/2014/main" id="{15447621-8D96-4C01-9E92-BA6ABC46D987}"/>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050267" y="5229558"/>
            <a:ext cx="225528" cy="225528"/>
          </a:xfrm>
          <a:prstGeom prst="rect">
            <a:avLst/>
          </a:prstGeom>
        </p:spPr>
      </p:pic>
      <p:pic>
        <p:nvPicPr>
          <p:cNvPr id="14" name="Graphic 13" descr="Bee">
            <a:extLst>
              <a:ext uri="{FF2B5EF4-FFF2-40B4-BE49-F238E27FC236}">
                <a16:creationId xmlns:a16="http://schemas.microsoft.com/office/drawing/2014/main" id="{54F0B258-5D48-422E-B856-8E883A067CA8}"/>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050267" y="5625566"/>
            <a:ext cx="225528" cy="225528"/>
          </a:xfrm>
          <a:prstGeom prst="rect">
            <a:avLst/>
          </a:prstGeom>
        </p:spPr>
      </p:pic>
      <p:pic>
        <p:nvPicPr>
          <p:cNvPr id="16" name="Graphic 15" descr="Open hand">
            <a:extLst>
              <a:ext uri="{FF2B5EF4-FFF2-40B4-BE49-F238E27FC236}">
                <a16:creationId xmlns:a16="http://schemas.microsoft.com/office/drawing/2014/main" id="{8742F749-9535-44FE-A27D-5E13C291EFA3}"/>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046171" y="6046058"/>
            <a:ext cx="225528" cy="225528"/>
          </a:xfrm>
          <a:prstGeom prst="rect">
            <a:avLst/>
          </a:prstGeom>
        </p:spPr>
      </p:pic>
      <p:pic>
        <p:nvPicPr>
          <p:cNvPr id="17" name="Picture Placeholder 15">
            <a:extLst>
              <a:ext uri="{FF2B5EF4-FFF2-40B4-BE49-F238E27FC236}">
                <a16:creationId xmlns:a16="http://schemas.microsoft.com/office/drawing/2014/main" id="{6307E552-A39D-4A1C-956C-0CD3F9F2F94C}"/>
              </a:ext>
            </a:extLst>
          </p:cNvPr>
          <p:cNvPicPr>
            <a:picLocks noGrp="1" noChangeAspect="1"/>
          </p:cNvPicPr>
          <p:nvPr>
            <p:ph type="pic" sz="quarter" idx="14"/>
          </p:nvPr>
        </p:nvPicPr>
        <p:blipFill rotWithShape="1">
          <a:blip r:embed="rId17">
            <a:extLst>
              <a:ext uri="{28A0092B-C50C-407E-A947-70E740481C1C}">
                <a14:useLocalDpi xmlns:a14="http://schemas.microsoft.com/office/drawing/2010/main"/>
              </a:ext>
            </a:extLst>
          </a:blip>
          <a:srcRect l="34360" r="6464"/>
          <a:stretch/>
        </p:blipFill>
        <p:spPr>
          <a:xfrm>
            <a:off x="6096000" y="0"/>
            <a:ext cx="6096000" cy="6858000"/>
          </a:xfrm>
          <a:prstGeom prst="rect">
            <a:avLst/>
          </a:prstGeom>
        </p:spPr>
      </p:pic>
    </p:spTree>
    <p:extLst>
      <p:ext uri="{BB962C8B-B14F-4D97-AF65-F5344CB8AC3E}">
        <p14:creationId xmlns:p14="http://schemas.microsoft.com/office/powerpoint/2010/main" val="549078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89C54-1AC3-4E0D-8F38-45BF35B83D52}"/>
              </a:ext>
            </a:extLst>
          </p:cNvPr>
          <p:cNvSpPr>
            <a:spLocks noGrp="1"/>
          </p:cNvSpPr>
          <p:nvPr>
            <p:ph type="title"/>
          </p:nvPr>
        </p:nvSpPr>
        <p:spPr>
          <a:xfrm>
            <a:off x="6720591" y="519084"/>
            <a:ext cx="4860925" cy="1260475"/>
          </a:xfrm>
        </p:spPr>
        <p:txBody>
          <a:bodyPr/>
          <a:lstStyle/>
          <a:p>
            <a:r>
              <a:rPr lang="en-GB" dirty="0"/>
              <a:t>OFFICIAL SUPPLIERS</a:t>
            </a:r>
          </a:p>
        </p:txBody>
      </p:sp>
      <p:pic>
        <p:nvPicPr>
          <p:cNvPr id="11" name="Picture Placeholder 10" descr="A picture containing ceiling&#10;&#10;Description automatically generated">
            <a:extLst>
              <a:ext uri="{FF2B5EF4-FFF2-40B4-BE49-F238E27FC236}">
                <a16:creationId xmlns:a16="http://schemas.microsoft.com/office/drawing/2014/main" id="{32F6122F-9C1B-4EE1-BA53-5716BC9ABC69}"/>
              </a:ext>
            </a:extLst>
          </p:cNvPr>
          <p:cNvPicPr>
            <a:picLocks noGrp="1" noChangeAspect="1"/>
          </p:cNvPicPr>
          <p:nvPr>
            <p:ph type="pic" sz="quarter" idx="14"/>
          </p:nvPr>
        </p:nvPicPr>
        <p:blipFill>
          <a:blip r:embed="rId3"/>
          <a:srcRect l="26906" r="26906"/>
          <a:stretch>
            <a:fillRect/>
          </a:stretch>
        </p:blipFill>
        <p:spPr/>
      </p:pic>
      <p:pic>
        <p:nvPicPr>
          <p:cNvPr id="1026" name="Picture 2" descr="Download Slazenger Logo in SVG Vector or PNG File Format - Logo.wine">
            <a:extLst>
              <a:ext uri="{FF2B5EF4-FFF2-40B4-BE49-F238E27FC236}">
                <a16:creationId xmlns:a16="http://schemas.microsoft.com/office/drawing/2014/main" id="{E1B03CA2-33F7-4618-9980-7CD5E9CFEBA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90845" y="1502070"/>
            <a:ext cx="1634091" cy="10893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B1B41B6-8A45-48BB-AB39-BEA0EE178DA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577704" y="3582238"/>
            <a:ext cx="1259220" cy="5036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ampagne Lanson">
            <a:extLst>
              <a:ext uri="{FF2B5EF4-FFF2-40B4-BE49-F238E27FC236}">
                <a16:creationId xmlns:a16="http://schemas.microsoft.com/office/drawing/2014/main" id="{00E0339E-D763-414C-993E-A464C939448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614697" y="2842351"/>
            <a:ext cx="1634091" cy="9532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ownload Logo Ralph Lauren Png High Quality - Free Logo | Diy swimsuit, Ralph  lauren, Ralph lauren kids">
            <a:extLst>
              <a:ext uri="{FF2B5EF4-FFF2-40B4-BE49-F238E27FC236}">
                <a16:creationId xmlns:a16="http://schemas.microsoft.com/office/drawing/2014/main" id="{F635C63F-C3CD-4FE9-8EE4-5E41216408A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761595" y="2161299"/>
            <a:ext cx="1416698" cy="141669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165886D7-9C91-42CC-8AA4-C659C3D828C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647357" y="4321834"/>
            <a:ext cx="1473444" cy="396602"/>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6" descr="Evian Water Logo transparent PNG - StickPNG">
            <a:extLst>
              <a:ext uri="{FF2B5EF4-FFF2-40B4-BE49-F238E27FC236}">
                <a16:creationId xmlns:a16="http://schemas.microsoft.com/office/drawing/2014/main" id="{718FA973-2872-40A4-A60B-B07657FEBF6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42" name="Picture 18" descr="Evian | Logopedia | Fandom">
            <a:extLst>
              <a:ext uri="{FF2B5EF4-FFF2-40B4-BE49-F238E27FC236}">
                <a16:creationId xmlns:a16="http://schemas.microsoft.com/office/drawing/2014/main" id="{B4545EC7-308B-4083-8CCA-3585D64174F2}"/>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949722" y="3745817"/>
            <a:ext cx="1152035" cy="115203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Lavazza – Logos Download">
            <a:extLst>
              <a:ext uri="{FF2B5EF4-FFF2-40B4-BE49-F238E27FC236}">
                <a16:creationId xmlns:a16="http://schemas.microsoft.com/office/drawing/2014/main" id="{497AA674-A84D-449F-9376-3F310C0B52A9}"/>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769669" y="5345323"/>
            <a:ext cx="1416698" cy="396602"/>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22" descr="Stella Artois Logo transparent PNG - StickPNG">
            <a:extLst>
              <a:ext uri="{FF2B5EF4-FFF2-40B4-BE49-F238E27FC236}">
                <a16:creationId xmlns:a16="http://schemas.microsoft.com/office/drawing/2014/main" id="{382267C0-CD8A-4112-989D-E5E47E5423F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24" descr="Stella Artois Logo transparent PNG - StickPNG">
            <a:extLst>
              <a:ext uri="{FF2B5EF4-FFF2-40B4-BE49-F238E27FC236}">
                <a16:creationId xmlns:a16="http://schemas.microsoft.com/office/drawing/2014/main" id="{4EEEE4C4-19EB-4FB1-B8D5-2AEAB363B0CC}"/>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28" descr="Car Logo Jaguar transparent PNG - StickPNG">
            <a:extLst>
              <a:ext uri="{FF2B5EF4-FFF2-40B4-BE49-F238E27FC236}">
                <a16:creationId xmlns:a16="http://schemas.microsoft.com/office/drawing/2014/main" id="{78D0DC4A-8C81-4732-8500-39C3AED5154D}"/>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54" name="Picture 30" descr="Jaguar logo - 1000marken: Alle Marken Logo PNG, SVG">
            <a:extLst>
              <a:ext uri="{FF2B5EF4-FFF2-40B4-BE49-F238E27FC236}">
                <a16:creationId xmlns:a16="http://schemas.microsoft.com/office/drawing/2014/main" id="{3B9D00C4-A497-498E-9818-5D8FD97FD026}"/>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9316660" y="1495912"/>
            <a:ext cx="1739413" cy="978420"/>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PIMM'S | Home">
            <a:extLst>
              <a:ext uri="{FF2B5EF4-FFF2-40B4-BE49-F238E27FC236}">
                <a16:creationId xmlns:a16="http://schemas.microsoft.com/office/drawing/2014/main" id="{7FFB8770-6542-47DE-997C-09A6441F38BE}"/>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0685193" y="2723925"/>
            <a:ext cx="1127163" cy="461773"/>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D57E54C7-8C9A-4D8E-9AE0-BE2DAE8C551A}"/>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0573515" y="4242908"/>
            <a:ext cx="1327737" cy="1327737"/>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Download Oppo Logo in SVG Vector or PNG File Format - Logo.wine">
            <a:extLst>
              <a:ext uri="{FF2B5EF4-FFF2-40B4-BE49-F238E27FC236}">
                <a16:creationId xmlns:a16="http://schemas.microsoft.com/office/drawing/2014/main" id="{5DE9E6A3-BD4C-42AD-87D0-4E6422367E79}"/>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787764" y="5201807"/>
            <a:ext cx="1594757" cy="1063171"/>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5A34E36C-A91A-467F-9E70-9BDD806E770B}"/>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0674393" y="5596339"/>
            <a:ext cx="1310494" cy="823154"/>
          </a:xfrm>
          <a:prstGeom prst="rect">
            <a:avLst/>
          </a:prstGeom>
          <a:noFill/>
          <a:extLst>
            <a:ext uri="{909E8E84-426E-40DD-AFC4-6F175D3DCCD1}">
              <a14:hiddenFill xmlns:a14="http://schemas.microsoft.com/office/drawing/2010/main">
                <a:solidFill>
                  <a:srgbClr val="FFFFFF"/>
                </a:solidFill>
              </a14:hiddenFill>
            </a:ext>
          </a:extLst>
        </p:spPr>
      </p:pic>
      <p:sp>
        <p:nvSpPr>
          <p:cNvPr id="38" name="Text Placeholder 2">
            <a:extLst>
              <a:ext uri="{FF2B5EF4-FFF2-40B4-BE49-F238E27FC236}">
                <a16:creationId xmlns:a16="http://schemas.microsoft.com/office/drawing/2014/main" id="{1E2A9EDB-E9A7-498C-8F1F-F4ACB8BA8007}"/>
              </a:ext>
            </a:extLst>
          </p:cNvPr>
          <p:cNvSpPr>
            <a:spLocks noGrp="1"/>
          </p:cNvSpPr>
          <p:nvPr>
            <p:ph type="body" sz="quarter" idx="13"/>
          </p:nvPr>
        </p:nvSpPr>
        <p:spPr>
          <a:xfrm>
            <a:off x="6553199" y="6364285"/>
            <a:ext cx="4943475" cy="304801"/>
          </a:xfrm>
        </p:spPr>
        <p:txBody>
          <a:bodyPr/>
          <a:lstStyle/>
          <a:p>
            <a:r>
              <a:rPr lang="en-GB"/>
              <a:t>Source: Wimbledon </a:t>
            </a:r>
          </a:p>
        </p:txBody>
      </p:sp>
    </p:spTree>
    <p:extLst>
      <p:ext uri="{BB962C8B-B14F-4D97-AF65-F5344CB8AC3E}">
        <p14:creationId xmlns:p14="http://schemas.microsoft.com/office/powerpoint/2010/main" val="10366344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3FE0D7A-CC8F-4E1E-9FDE-166C9AC4A211}"/>
              </a:ext>
            </a:extLst>
          </p:cNvPr>
          <p:cNvGrpSpPr/>
          <p:nvPr/>
        </p:nvGrpSpPr>
        <p:grpSpPr>
          <a:xfrm>
            <a:off x="304279" y="1674817"/>
            <a:ext cx="11583442" cy="4764292"/>
            <a:chOff x="235711" y="1746537"/>
            <a:chExt cx="11583442" cy="4764292"/>
          </a:xfrm>
        </p:grpSpPr>
        <p:sp>
          <p:nvSpPr>
            <p:cNvPr id="7" name="Google Shape;862;p22">
              <a:extLst>
                <a:ext uri="{FF2B5EF4-FFF2-40B4-BE49-F238E27FC236}">
                  <a16:creationId xmlns:a16="http://schemas.microsoft.com/office/drawing/2014/main" id="{9EE4E54B-BA7B-4AF7-8749-C4F94B2EF4DF}"/>
                </a:ext>
              </a:extLst>
            </p:cNvPr>
            <p:cNvSpPr/>
            <p:nvPr/>
          </p:nvSpPr>
          <p:spPr>
            <a:xfrm>
              <a:off x="614598" y="1746537"/>
              <a:ext cx="1383932" cy="695154"/>
            </a:xfrm>
            <a:prstGeom prst="rect">
              <a:avLst/>
            </a:prstGeom>
            <a:blipFill rotWithShape="1">
              <a:blip r:embed="rId3" cstate="screen">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marL="0" marR="0" lvl="0" indent="0" algn="l" defTabSz="1507846" rtl="0" eaLnBrk="1" fontAlgn="auto" latinLnBrk="0" hangingPunct="1">
                <a:lnSpc>
                  <a:spcPct val="100000"/>
                </a:lnSpc>
                <a:spcBef>
                  <a:spcPts val="0"/>
                </a:spcBef>
                <a:spcAft>
                  <a:spcPts val="0"/>
                </a:spcAft>
                <a:buClrTx/>
                <a:buSzPts val="1800"/>
                <a:buFontTx/>
                <a:buNone/>
                <a:tabLst/>
                <a:defRPr/>
              </a:pPr>
              <a:endParaRPr kumimoji="0" sz="1801" b="0" i="0" u="none" strike="noStrike" kern="1200" cap="none" spc="0" normalizeH="0" baseline="0" noProof="0">
                <a:ln>
                  <a:noFill/>
                </a:ln>
                <a:solidFill>
                  <a:srgbClr val="000000"/>
                </a:solidFill>
                <a:effectLst/>
                <a:uLnTx/>
                <a:uFillTx/>
                <a:latin typeface="Roboto Light"/>
                <a:ea typeface="Roboto Light"/>
                <a:cs typeface="Roboto Light"/>
                <a:sym typeface="Roboto Light"/>
              </a:endParaRPr>
            </a:p>
          </p:txBody>
        </p:sp>
        <p:sp>
          <p:nvSpPr>
            <p:cNvPr id="8" name="Google Shape;863;p22">
              <a:extLst>
                <a:ext uri="{FF2B5EF4-FFF2-40B4-BE49-F238E27FC236}">
                  <a16:creationId xmlns:a16="http://schemas.microsoft.com/office/drawing/2014/main" id="{5F5A1E4E-2A2E-41F6-BAB6-FC31B4DFAC74}"/>
                </a:ext>
              </a:extLst>
            </p:cNvPr>
            <p:cNvSpPr/>
            <p:nvPr/>
          </p:nvSpPr>
          <p:spPr>
            <a:xfrm>
              <a:off x="2833756" y="1845433"/>
              <a:ext cx="1551916" cy="423808"/>
            </a:xfrm>
            <a:prstGeom prst="rect">
              <a:avLst/>
            </a:prstGeom>
            <a:blipFill rotWithShape="1">
              <a:blip r:embed="rId4" cstate="screen">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marL="0" marR="0" lvl="0" indent="0" algn="l" defTabSz="1507846" rtl="0" eaLnBrk="1" fontAlgn="auto" latinLnBrk="0" hangingPunct="1">
                <a:lnSpc>
                  <a:spcPct val="100000"/>
                </a:lnSpc>
                <a:spcBef>
                  <a:spcPts val="0"/>
                </a:spcBef>
                <a:spcAft>
                  <a:spcPts val="0"/>
                </a:spcAft>
                <a:buClrTx/>
                <a:buSzPts val="1800"/>
                <a:buFontTx/>
                <a:buNone/>
                <a:tabLst/>
                <a:defRPr/>
              </a:pPr>
              <a:endParaRPr kumimoji="0" sz="1801" b="0" i="0" u="none" strike="noStrike" kern="1200" cap="none" spc="0" normalizeH="0" baseline="0" noProof="0">
                <a:ln>
                  <a:noFill/>
                </a:ln>
                <a:solidFill>
                  <a:srgbClr val="000000"/>
                </a:solidFill>
                <a:effectLst/>
                <a:uLnTx/>
                <a:uFillTx/>
                <a:latin typeface="Roboto Light"/>
                <a:ea typeface="Roboto Light"/>
                <a:cs typeface="Roboto Light"/>
                <a:sym typeface="Roboto Light"/>
              </a:endParaRPr>
            </a:p>
          </p:txBody>
        </p:sp>
        <p:sp>
          <p:nvSpPr>
            <p:cNvPr id="9" name="Google Shape;864;p22">
              <a:extLst>
                <a:ext uri="{FF2B5EF4-FFF2-40B4-BE49-F238E27FC236}">
                  <a16:creationId xmlns:a16="http://schemas.microsoft.com/office/drawing/2014/main" id="{AC9907C3-549A-4BC9-8DFB-11BFF1BD6667}"/>
                </a:ext>
              </a:extLst>
            </p:cNvPr>
            <p:cNvSpPr/>
            <p:nvPr/>
          </p:nvSpPr>
          <p:spPr>
            <a:xfrm>
              <a:off x="7814599" y="1857701"/>
              <a:ext cx="1844158" cy="455853"/>
            </a:xfrm>
            <a:prstGeom prst="rect">
              <a:avLst/>
            </a:prstGeom>
            <a:blipFill rotWithShape="1">
              <a:blip r:embed="rId5" cstate="screen">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marL="0" marR="0" lvl="0" indent="0" algn="l" defTabSz="1507846" rtl="0" eaLnBrk="1" fontAlgn="auto" latinLnBrk="0" hangingPunct="1">
                <a:lnSpc>
                  <a:spcPct val="100000"/>
                </a:lnSpc>
                <a:spcBef>
                  <a:spcPts val="0"/>
                </a:spcBef>
                <a:spcAft>
                  <a:spcPts val="0"/>
                </a:spcAft>
                <a:buClrTx/>
                <a:buSzPts val="1800"/>
                <a:buFontTx/>
                <a:buNone/>
                <a:tabLst/>
                <a:defRPr/>
              </a:pPr>
              <a:endParaRPr kumimoji="0" sz="1801" b="0" i="0" u="none" strike="noStrike" kern="1200" cap="none" spc="0" normalizeH="0" baseline="0" noProof="0">
                <a:ln>
                  <a:noFill/>
                </a:ln>
                <a:solidFill>
                  <a:srgbClr val="000000"/>
                </a:solidFill>
                <a:effectLst/>
                <a:uLnTx/>
                <a:uFillTx/>
                <a:latin typeface="Roboto Light"/>
                <a:ea typeface="Roboto Light"/>
                <a:cs typeface="Roboto Light"/>
                <a:sym typeface="Roboto Light"/>
              </a:endParaRPr>
            </a:p>
          </p:txBody>
        </p:sp>
        <p:sp>
          <p:nvSpPr>
            <p:cNvPr id="10" name="Google Shape;865;p22">
              <a:extLst>
                <a:ext uri="{FF2B5EF4-FFF2-40B4-BE49-F238E27FC236}">
                  <a16:creationId xmlns:a16="http://schemas.microsoft.com/office/drawing/2014/main" id="{430A59C8-2BA9-4822-AD32-06AEC0658CEB}"/>
                </a:ext>
              </a:extLst>
            </p:cNvPr>
            <p:cNvSpPr/>
            <p:nvPr/>
          </p:nvSpPr>
          <p:spPr>
            <a:xfrm>
              <a:off x="2844436" y="2996655"/>
              <a:ext cx="1999684" cy="463669"/>
            </a:xfrm>
            <a:prstGeom prst="rect">
              <a:avLst/>
            </a:prstGeom>
            <a:blipFill rotWithShape="1">
              <a:blip r:embed="rId6" cstate="screen">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marL="0" marR="0" lvl="0" indent="0" algn="l" defTabSz="1507846" rtl="0" eaLnBrk="1" fontAlgn="auto" latinLnBrk="0" hangingPunct="1">
                <a:lnSpc>
                  <a:spcPct val="100000"/>
                </a:lnSpc>
                <a:spcBef>
                  <a:spcPts val="0"/>
                </a:spcBef>
                <a:spcAft>
                  <a:spcPts val="0"/>
                </a:spcAft>
                <a:buClrTx/>
                <a:buSzPts val="1800"/>
                <a:buFontTx/>
                <a:buNone/>
                <a:tabLst/>
                <a:defRPr/>
              </a:pPr>
              <a:endParaRPr kumimoji="0" sz="1801" b="0" i="0" u="none" strike="noStrike" kern="1200" cap="none" spc="0" normalizeH="0" baseline="0" noProof="0">
                <a:ln>
                  <a:noFill/>
                </a:ln>
                <a:solidFill>
                  <a:srgbClr val="000000"/>
                </a:solidFill>
                <a:effectLst/>
                <a:uLnTx/>
                <a:uFillTx/>
                <a:latin typeface="Roboto Light"/>
                <a:ea typeface="Roboto Light"/>
                <a:cs typeface="Roboto Light"/>
                <a:sym typeface="Roboto Light"/>
              </a:endParaRPr>
            </a:p>
          </p:txBody>
        </p:sp>
        <p:sp>
          <p:nvSpPr>
            <p:cNvPr id="11" name="Google Shape;866;p22">
              <a:extLst>
                <a:ext uri="{FF2B5EF4-FFF2-40B4-BE49-F238E27FC236}">
                  <a16:creationId xmlns:a16="http://schemas.microsoft.com/office/drawing/2014/main" id="{38C43BA4-A98C-4A93-8861-5F2A66707C41}"/>
                </a:ext>
              </a:extLst>
            </p:cNvPr>
            <p:cNvSpPr/>
            <p:nvPr/>
          </p:nvSpPr>
          <p:spPr>
            <a:xfrm>
              <a:off x="9060847" y="5819264"/>
              <a:ext cx="2564612" cy="463670"/>
            </a:xfrm>
            <a:prstGeom prst="rect">
              <a:avLst/>
            </a:prstGeom>
            <a:blipFill rotWithShape="1">
              <a:blip r:embed="rId7" cstate="screen">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marL="0" marR="0" lvl="0" indent="0" algn="l" defTabSz="1507846" rtl="0" eaLnBrk="1" fontAlgn="auto" latinLnBrk="0" hangingPunct="1">
                <a:lnSpc>
                  <a:spcPct val="100000"/>
                </a:lnSpc>
                <a:spcBef>
                  <a:spcPts val="0"/>
                </a:spcBef>
                <a:spcAft>
                  <a:spcPts val="0"/>
                </a:spcAft>
                <a:buClrTx/>
                <a:buSzPts val="1800"/>
                <a:buFontTx/>
                <a:buNone/>
                <a:tabLst/>
                <a:defRPr/>
              </a:pPr>
              <a:endParaRPr kumimoji="0" sz="1801" b="0" i="0" u="none" strike="noStrike" kern="1200" cap="none" spc="0" normalizeH="0" baseline="0" noProof="0">
                <a:ln>
                  <a:noFill/>
                </a:ln>
                <a:solidFill>
                  <a:srgbClr val="000000"/>
                </a:solidFill>
                <a:effectLst/>
                <a:uLnTx/>
                <a:uFillTx/>
                <a:latin typeface="Roboto Light"/>
                <a:ea typeface="Roboto Light"/>
                <a:cs typeface="Roboto Light"/>
                <a:sym typeface="Roboto Light"/>
              </a:endParaRPr>
            </a:p>
          </p:txBody>
        </p:sp>
        <p:sp>
          <p:nvSpPr>
            <p:cNvPr id="13" name="Google Shape;867;p22">
              <a:extLst>
                <a:ext uri="{FF2B5EF4-FFF2-40B4-BE49-F238E27FC236}">
                  <a16:creationId xmlns:a16="http://schemas.microsoft.com/office/drawing/2014/main" id="{B4A154D9-46CD-4A8B-B042-3FF65FC3D76F}"/>
                </a:ext>
              </a:extLst>
            </p:cNvPr>
            <p:cNvSpPr/>
            <p:nvPr/>
          </p:nvSpPr>
          <p:spPr>
            <a:xfrm>
              <a:off x="5467175" y="2858407"/>
              <a:ext cx="1444961" cy="843873"/>
            </a:xfrm>
            <a:prstGeom prst="rect">
              <a:avLst/>
            </a:prstGeom>
            <a:blipFill rotWithShape="1">
              <a:blip r:embed="rId8" cstate="screen">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marL="0" marR="0" lvl="0" indent="0" algn="l" defTabSz="1507846" rtl="0" eaLnBrk="1" fontAlgn="auto" latinLnBrk="0" hangingPunct="1">
                <a:lnSpc>
                  <a:spcPct val="100000"/>
                </a:lnSpc>
                <a:spcBef>
                  <a:spcPts val="0"/>
                </a:spcBef>
                <a:spcAft>
                  <a:spcPts val="0"/>
                </a:spcAft>
                <a:buClrTx/>
                <a:buSzPts val="1800"/>
                <a:buFontTx/>
                <a:buNone/>
                <a:tabLst/>
                <a:defRPr/>
              </a:pPr>
              <a:endParaRPr kumimoji="0" sz="1801" b="0" i="0" u="none" strike="noStrike" kern="1200" cap="none" spc="0" normalizeH="0" baseline="0" noProof="0">
                <a:ln>
                  <a:noFill/>
                </a:ln>
                <a:solidFill>
                  <a:srgbClr val="000000"/>
                </a:solidFill>
                <a:effectLst/>
                <a:uLnTx/>
                <a:uFillTx/>
                <a:latin typeface="Roboto Light"/>
                <a:ea typeface="Roboto Light"/>
                <a:cs typeface="Roboto Light"/>
                <a:sym typeface="Roboto Light"/>
              </a:endParaRPr>
            </a:p>
          </p:txBody>
        </p:sp>
        <p:sp>
          <p:nvSpPr>
            <p:cNvPr id="14" name="Google Shape;868;p22">
              <a:extLst>
                <a:ext uri="{FF2B5EF4-FFF2-40B4-BE49-F238E27FC236}">
                  <a16:creationId xmlns:a16="http://schemas.microsoft.com/office/drawing/2014/main" id="{C7E75A29-EB8E-408D-9739-2832797C4D09}"/>
                </a:ext>
              </a:extLst>
            </p:cNvPr>
            <p:cNvSpPr/>
            <p:nvPr/>
          </p:nvSpPr>
          <p:spPr>
            <a:xfrm>
              <a:off x="10080908" y="2985735"/>
              <a:ext cx="1692378" cy="485511"/>
            </a:xfrm>
            <a:prstGeom prst="rect">
              <a:avLst/>
            </a:prstGeom>
            <a:blipFill rotWithShape="1">
              <a:blip r:embed="rId9" cstate="screen">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marL="0" marR="0" lvl="0" indent="0" algn="l" defTabSz="1507846" rtl="0" eaLnBrk="1" fontAlgn="auto" latinLnBrk="0" hangingPunct="1">
                <a:lnSpc>
                  <a:spcPct val="100000"/>
                </a:lnSpc>
                <a:spcBef>
                  <a:spcPts val="0"/>
                </a:spcBef>
                <a:spcAft>
                  <a:spcPts val="0"/>
                </a:spcAft>
                <a:buClrTx/>
                <a:buSzPts val="1800"/>
                <a:buFontTx/>
                <a:buNone/>
                <a:tabLst/>
                <a:defRPr/>
              </a:pPr>
              <a:endParaRPr kumimoji="0" sz="1801" b="0" i="0" u="none" strike="noStrike" kern="1200" cap="none" spc="0" normalizeH="0" baseline="0" noProof="0">
                <a:ln>
                  <a:noFill/>
                </a:ln>
                <a:solidFill>
                  <a:srgbClr val="000000"/>
                </a:solidFill>
                <a:effectLst/>
                <a:uLnTx/>
                <a:uFillTx/>
                <a:latin typeface="Roboto Light"/>
                <a:ea typeface="Roboto Light"/>
                <a:cs typeface="Roboto Light"/>
                <a:sym typeface="Roboto Light"/>
              </a:endParaRPr>
            </a:p>
          </p:txBody>
        </p:sp>
        <p:sp>
          <p:nvSpPr>
            <p:cNvPr id="15" name="Google Shape;869;p22">
              <a:extLst>
                <a:ext uri="{FF2B5EF4-FFF2-40B4-BE49-F238E27FC236}">
                  <a16:creationId xmlns:a16="http://schemas.microsoft.com/office/drawing/2014/main" id="{A753D663-73B5-4842-ADCF-305F4EF9828D}"/>
                </a:ext>
              </a:extLst>
            </p:cNvPr>
            <p:cNvSpPr/>
            <p:nvPr/>
          </p:nvSpPr>
          <p:spPr>
            <a:xfrm>
              <a:off x="620946" y="4073128"/>
              <a:ext cx="1657491" cy="498379"/>
            </a:xfrm>
            <a:prstGeom prst="rect">
              <a:avLst/>
            </a:prstGeom>
            <a:blipFill rotWithShape="1">
              <a:blip r:embed="rId10" cstate="screen">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marL="0" marR="0" lvl="0" indent="0" algn="l" defTabSz="1507846" rtl="0" eaLnBrk="1" fontAlgn="auto" latinLnBrk="0" hangingPunct="1">
                <a:lnSpc>
                  <a:spcPct val="100000"/>
                </a:lnSpc>
                <a:spcBef>
                  <a:spcPts val="0"/>
                </a:spcBef>
                <a:spcAft>
                  <a:spcPts val="0"/>
                </a:spcAft>
                <a:buClrTx/>
                <a:buSzPts val="1800"/>
                <a:buFontTx/>
                <a:buNone/>
                <a:tabLst/>
                <a:defRPr/>
              </a:pPr>
              <a:endParaRPr kumimoji="0" sz="1801" b="0" i="0" u="none" strike="noStrike" kern="1200" cap="none" spc="0" normalizeH="0" baseline="0" noProof="0">
                <a:ln>
                  <a:noFill/>
                </a:ln>
                <a:solidFill>
                  <a:srgbClr val="000000"/>
                </a:solidFill>
                <a:effectLst/>
                <a:uLnTx/>
                <a:uFillTx/>
                <a:latin typeface="Roboto Light"/>
                <a:ea typeface="Roboto Light"/>
                <a:cs typeface="Roboto Light"/>
                <a:sym typeface="Roboto Light"/>
              </a:endParaRPr>
            </a:p>
          </p:txBody>
        </p:sp>
        <p:sp>
          <p:nvSpPr>
            <p:cNvPr id="16" name="Google Shape;870;p22">
              <a:extLst>
                <a:ext uri="{FF2B5EF4-FFF2-40B4-BE49-F238E27FC236}">
                  <a16:creationId xmlns:a16="http://schemas.microsoft.com/office/drawing/2014/main" id="{E6BFB9A5-4B26-46C4-A84B-698BB6DC1704}"/>
                </a:ext>
              </a:extLst>
            </p:cNvPr>
            <p:cNvSpPr/>
            <p:nvPr/>
          </p:nvSpPr>
          <p:spPr>
            <a:xfrm>
              <a:off x="2751697" y="4124751"/>
              <a:ext cx="2112640" cy="512760"/>
            </a:xfrm>
            <a:prstGeom prst="rect">
              <a:avLst/>
            </a:prstGeom>
            <a:blipFill rotWithShape="1">
              <a:blip r:embed="rId11" cstate="screen">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marL="0" marR="0" lvl="0" indent="0" algn="l" defTabSz="1507846" rtl="0" eaLnBrk="1" fontAlgn="auto" latinLnBrk="0" hangingPunct="1">
                <a:lnSpc>
                  <a:spcPct val="100000"/>
                </a:lnSpc>
                <a:spcBef>
                  <a:spcPts val="0"/>
                </a:spcBef>
                <a:spcAft>
                  <a:spcPts val="0"/>
                </a:spcAft>
                <a:buClrTx/>
                <a:buSzPts val="1800"/>
                <a:buFontTx/>
                <a:buNone/>
                <a:tabLst/>
                <a:defRPr/>
              </a:pPr>
              <a:endParaRPr kumimoji="0" sz="1801" b="0" i="0" u="none" strike="noStrike" kern="1200" cap="none" spc="0" normalizeH="0" baseline="0" noProof="0">
                <a:ln>
                  <a:noFill/>
                </a:ln>
                <a:solidFill>
                  <a:srgbClr val="000000"/>
                </a:solidFill>
                <a:effectLst/>
                <a:uLnTx/>
                <a:uFillTx/>
                <a:latin typeface="Roboto Light"/>
                <a:ea typeface="Roboto Light"/>
                <a:cs typeface="Roboto Light"/>
                <a:sym typeface="Roboto Light"/>
              </a:endParaRPr>
            </a:p>
          </p:txBody>
        </p:sp>
        <p:sp>
          <p:nvSpPr>
            <p:cNvPr id="17" name="Google Shape;871;p22">
              <a:extLst>
                <a:ext uri="{FF2B5EF4-FFF2-40B4-BE49-F238E27FC236}">
                  <a16:creationId xmlns:a16="http://schemas.microsoft.com/office/drawing/2014/main" id="{214B1FC0-8B53-4889-BACC-FBCBCD9E67A6}"/>
                </a:ext>
              </a:extLst>
            </p:cNvPr>
            <p:cNvSpPr/>
            <p:nvPr/>
          </p:nvSpPr>
          <p:spPr>
            <a:xfrm>
              <a:off x="8198149" y="4084902"/>
              <a:ext cx="1512885" cy="515694"/>
            </a:xfrm>
            <a:prstGeom prst="rect">
              <a:avLst/>
            </a:prstGeom>
            <a:blipFill rotWithShape="1">
              <a:blip r:embed="rId12" cstate="screen">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marL="0" marR="0" lvl="0" indent="0" algn="l" defTabSz="1507846" rtl="0" eaLnBrk="1" fontAlgn="auto" latinLnBrk="0" hangingPunct="1">
                <a:lnSpc>
                  <a:spcPct val="100000"/>
                </a:lnSpc>
                <a:spcBef>
                  <a:spcPts val="0"/>
                </a:spcBef>
                <a:spcAft>
                  <a:spcPts val="0"/>
                </a:spcAft>
                <a:buClrTx/>
                <a:buSzPts val="1800"/>
                <a:buFontTx/>
                <a:buNone/>
                <a:tabLst/>
                <a:defRPr/>
              </a:pPr>
              <a:endParaRPr kumimoji="0" sz="1801" b="0" i="0" u="none" strike="noStrike" kern="1200" cap="none" spc="0" normalizeH="0" baseline="0" noProof="0" dirty="0">
                <a:ln>
                  <a:noFill/>
                </a:ln>
                <a:solidFill>
                  <a:srgbClr val="000000"/>
                </a:solidFill>
                <a:effectLst/>
                <a:uLnTx/>
                <a:uFillTx/>
                <a:latin typeface="Roboto Light"/>
                <a:ea typeface="Roboto Light"/>
                <a:cs typeface="Roboto Light"/>
                <a:sym typeface="Roboto Light"/>
              </a:endParaRPr>
            </a:p>
          </p:txBody>
        </p:sp>
        <p:sp>
          <p:nvSpPr>
            <p:cNvPr id="18" name="Google Shape;872;p22">
              <a:extLst>
                <a:ext uri="{FF2B5EF4-FFF2-40B4-BE49-F238E27FC236}">
                  <a16:creationId xmlns:a16="http://schemas.microsoft.com/office/drawing/2014/main" id="{D1941D4B-6D26-4C87-98F0-7EC4F7C848B6}"/>
                </a:ext>
              </a:extLst>
            </p:cNvPr>
            <p:cNvSpPr/>
            <p:nvPr/>
          </p:nvSpPr>
          <p:spPr>
            <a:xfrm>
              <a:off x="9870467" y="4278854"/>
              <a:ext cx="1948686" cy="204551"/>
            </a:xfrm>
            <a:prstGeom prst="rect">
              <a:avLst/>
            </a:prstGeom>
            <a:blipFill rotWithShape="1">
              <a:blip r:embed="rId13" cstate="screen">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marL="0" marR="0" lvl="0" indent="0" algn="l" defTabSz="1507846" rtl="0" eaLnBrk="1" fontAlgn="auto" latinLnBrk="0" hangingPunct="1">
                <a:lnSpc>
                  <a:spcPct val="100000"/>
                </a:lnSpc>
                <a:spcBef>
                  <a:spcPts val="0"/>
                </a:spcBef>
                <a:spcAft>
                  <a:spcPts val="0"/>
                </a:spcAft>
                <a:buClrTx/>
                <a:buSzPts val="1800"/>
                <a:buFontTx/>
                <a:buNone/>
                <a:tabLst/>
                <a:defRPr/>
              </a:pPr>
              <a:endParaRPr kumimoji="0" sz="1801" b="0" i="0" u="none" strike="noStrike" kern="1200" cap="none" spc="0" normalizeH="0" baseline="0" noProof="0">
                <a:ln>
                  <a:noFill/>
                </a:ln>
                <a:solidFill>
                  <a:srgbClr val="000000"/>
                </a:solidFill>
                <a:effectLst/>
                <a:uLnTx/>
                <a:uFillTx/>
                <a:latin typeface="Roboto Light"/>
                <a:ea typeface="Roboto Light"/>
                <a:cs typeface="Roboto Light"/>
                <a:sym typeface="Roboto Light"/>
              </a:endParaRPr>
            </a:p>
          </p:txBody>
        </p:sp>
        <p:sp>
          <p:nvSpPr>
            <p:cNvPr id="19" name="Google Shape;873;p22">
              <a:extLst>
                <a:ext uri="{FF2B5EF4-FFF2-40B4-BE49-F238E27FC236}">
                  <a16:creationId xmlns:a16="http://schemas.microsoft.com/office/drawing/2014/main" id="{6CAB9761-ABD6-487E-8F8E-D43478A32A7A}"/>
                </a:ext>
              </a:extLst>
            </p:cNvPr>
            <p:cNvSpPr/>
            <p:nvPr/>
          </p:nvSpPr>
          <p:spPr>
            <a:xfrm>
              <a:off x="3372214" y="4957881"/>
              <a:ext cx="1597818" cy="515694"/>
            </a:xfrm>
            <a:prstGeom prst="rect">
              <a:avLst/>
            </a:prstGeom>
            <a:blipFill rotWithShape="1">
              <a:blip r:embed="rId14" cstate="screen">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marL="0" marR="0" lvl="0" indent="0" algn="l" defTabSz="1507846" rtl="0" eaLnBrk="1" fontAlgn="auto" latinLnBrk="0" hangingPunct="1">
                <a:lnSpc>
                  <a:spcPct val="100000"/>
                </a:lnSpc>
                <a:spcBef>
                  <a:spcPts val="0"/>
                </a:spcBef>
                <a:spcAft>
                  <a:spcPts val="0"/>
                </a:spcAft>
                <a:buClrTx/>
                <a:buSzPts val="1800"/>
                <a:buFontTx/>
                <a:buNone/>
                <a:tabLst/>
                <a:defRPr/>
              </a:pPr>
              <a:endParaRPr kumimoji="0" sz="1801" b="0" i="0" u="none" strike="noStrike" kern="1200" cap="none" spc="0" normalizeH="0" baseline="0" noProof="0">
                <a:ln>
                  <a:noFill/>
                </a:ln>
                <a:solidFill>
                  <a:srgbClr val="000000"/>
                </a:solidFill>
                <a:effectLst/>
                <a:uLnTx/>
                <a:uFillTx/>
                <a:latin typeface="Roboto Light"/>
                <a:ea typeface="Roboto Light"/>
                <a:cs typeface="Roboto Light"/>
                <a:sym typeface="Roboto Light"/>
              </a:endParaRPr>
            </a:p>
          </p:txBody>
        </p:sp>
        <p:sp>
          <p:nvSpPr>
            <p:cNvPr id="20" name="Google Shape;874;p22">
              <a:extLst>
                <a:ext uri="{FF2B5EF4-FFF2-40B4-BE49-F238E27FC236}">
                  <a16:creationId xmlns:a16="http://schemas.microsoft.com/office/drawing/2014/main" id="{E0EBCC96-2463-4E5F-8809-CBDC91A03291}"/>
                </a:ext>
              </a:extLst>
            </p:cNvPr>
            <p:cNvSpPr/>
            <p:nvPr/>
          </p:nvSpPr>
          <p:spPr>
            <a:xfrm>
              <a:off x="1893069" y="5078307"/>
              <a:ext cx="1322938" cy="274841"/>
            </a:xfrm>
            <a:prstGeom prst="rect">
              <a:avLst/>
            </a:prstGeom>
            <a:blipFill rotWithShape="1">
              <a:blip r:embed="rId15" cstate="screen">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marL="0" marR="0" lvl="0" indent="0" algn="l" defTabSz="1507846" rtl="0" eaLnBrk="1" fontAlgn="auto" latinLnBrk="0" hangingPunct="1">
                <a:lnSpc>
                  <a:spcPct val="100000"/>
                </a:lnSpc>
                <a:spcBef>
                  <a:spcPts val="0"/>
                </a:spcBef>
                <a:spcAft>
                  <a:spcPts val="0"/>
                </a:spcAft>
                <a:buClrTx/>
                <a:buSzPts val="1800"/>
                <a:buFontTx/>
                <a:buNone/>
                <a:tabLst/>
                <a:defRPr/>
              </a:pPr>
              <a:endParaRPr kumimoji="0" sz="1801" b="0" i="0" u="none" strike="noStrike" kern="1200" cap="none" spc="0" normalizeH="0" baseline="0" noProof="0">
                <a:ln>
                  <a:noFill/>
                </a:ln>
                <a:solidFill>
                  <a:srgbClr val="000000"/>
                </a:solidFill>
                <a:effectLst/>
                <a:uLnTx/>
                <a:uFillTx/>
                <a:latin typeface="Roboto Light"/>
                <a:ea typeface="Roboto Light"/>
                <a:cs typeface="Roboto Light"/>
                <a:sym typeface="Roboto Light"/>
              </a:endParaRPr>
            </a:p>
          </p:txBody>
        </p:sp>
        <p:sp>
          <p:nvSpPr>
            <p:cNvPr id="21" name="Google Shape;875;p22">
              <a:extLst>
                <a:ext uri="{FF2B5EF4-FFF2-40B4-BE49-F238E27FC236}">
                  <a16:creationId xmlns:a16="http://schemas.microsoft.com/office/drawing/2014/main" id="{58CBB8D9-A89A-48BB-8A67-B54702117682}"/>
                </a:ext>
              </a:extLst>
            </p:cNvPr>
            <p:cNvSpPr/>
            <p:nvPr/>
          </p:nvSpPr>
          <p:spPr>
            <a:xfrm>
              <a:off x="8342438" y="4957881"/>
              <a:ext cx="1368596" cy="636449"/>
            </a:xfrm>
            <a:prstGeom prst="rect">
              <a:avLst/>
            </a:prstGeom>
            <a:blipFill rotWithShape="1">
              <a:blip r:embed="rId16" cstate="screen">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marL="0" marR="0" lvl="0" indent="0" algn="l" defTabSz="1507846" rtl="0" eaLnBrk="1" fontAlgn="auto" latinLnBrk="0" hangingPunct="1">
                <a:lnSpc>
                  <a:spcPct val="100000"/>
                </a:lnSpc>
                <a:spcBef>
                  <a:spcPts val="0"/>
                </a:spcBef>
                <a:spcAft>
                  <a:spcPts val="0"/>
                </a:spcAft>
                <a:buClrTx/>
                <a:buSzPts val="1800"/>
                <a:buFontTx/>
                <a:buNone/>
                <a:tabLst/>
                <a:defRPr/>
              </a:pPr>
              <a:endParaRPr kumimoji="0" sz="1801" b="0" i="0" u="none" strike="noStrike" kern="1200" cap="none" spc="0" normalizeH="0" baseline="0" noProof="0" dirty="0">
                <a:ln>
                  <a:noFill/>
                </a:ln>
                <a:solidFill>
                  <a:srgbClr val="000000"/>
                </a:solidFill>
                <a:effectLst/>
                <a:uLnTx/>
                <a:uFillTx/>
                <a:latin typeface="Roboto Light"/>
                <a:ea typeface="Roboto Light"/>
                <a:cs typeface="Roboto Light"/>
                <a:sym typeface="Roboto Light"/>
              </a:endParaRPr>
            </a:p>
          </p:txBody>
        </p:sp>
        <p:sp>
          <p:nvSpPr>
            <p:cNvPr id="22" name="Google Shape;876;p22">
              <a:extLst>
                <a:ext uri="{FF2B5EF4-FFF2-40B4-BE49-F238E27FC236}">
                  <a16:creationId xmlns:a16="http://schemas.microsoft.com/office/drawing/2014/main" id="{64D1D58D-7869-46A2-BFE1-8D6B5747AA49}"/>
                </a:ext>
              </a:extLst>
            </p:cNvPr>
            <p:cNvSpPr/>
            <p:nvPr/>
          </p:nvSpPr>
          <p:spPr>
            <a:xfrm>
              <a:off x="5424822" y="5048082"/>
              <a:ext cx="2605201" cy="273465"/>
            </a:xfrm>
            <a:prstGeom prst="rect">
              <a:avLst/>
            </a:prstGeom>
            <a:blipFill rotWithShape="1">
              <a:blip r:embed="rId17" cstate="screen">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marL="0" marR="0" lvl="0" indent="0" algn="l" defTabSz="1507846" rtl="0" eaLnBrk="1" fontAlgn="auto" latinLnBrk="0" hangingPunct="1">
                <a:lnSpc>
                  <a:spcPct val="100000"/>
                </a:lnSpc>
                <a:spcBef>
                  <a:spcPts val="0"/>
                </a:spcBef>
                <a:spcAft>
                  <a:spcPts val="0"/>
                </a:spcAft>
                <a:buClrTx/>
                <a:buSzPts val="1800"/>
                <a:buFontTx/>
                <a:buNone/>
                <a:tabLst/>
                <a:defRPr/>
              </a:pPr>
              <a:endParaRPr kumimoji="0" sz="1801" b="0" i="0" u="none" strike="noStrike" kern="1200" cap="none" spc="0" normalizeH="0" baseline="0" noProof="0">
                <a:ln>
                  <a:noFill/>
                </a:ln>
                <a:solidFill>
                  <a:srgbClr val="000000"/>
                </a:solidFill>
                <a:effectLst/>
                <a:uLnTx/>
                <a:uFillTx/>
                <a:latin typeface="Roboto Light"/>
                <a:ea typeface="Roboto Light"/>
                <a:cs typeface="Roboto Light"/>
                <a:sym typeface="Roboto Light"/>
              </a:endParaRPr>
            </a:p>
          </p:txBody>
        </p:sp>
        <p:sp>
          <p:nvSpPr>
            <p:cNvPr id="23" name="Google Shape;877;p22">
              <a:extLst>
                <a:ext uri="{FF2B5EF4-FFF2-40B4-BE49-F238E27FC236}">
                  <a16:creationId xmlns:a16="http://schemas.microsoft.com/office/drawing/2014/main" id="{7CF5CD17-E7E6-4DE2-8D92-4D4F9AE2B84F}"/>
                </a:ext>
              </a:extLst>
            </p:cNvPr>
            <p:cNvSpPr/>
            <p:nvPr/>
          </p:nvSpPr>
          <p:spPr>
            <a:xfrm>
              <a:off x="3063884" y="5819264"/>
              <a:ext cx="1440156" cy="586343"/>
            </a:xfrm>
            <a:prstGeom prst="rect">
              <a:avLst/>
            </a:prstGeom>
            <a:blipFill rotWithShape="1">
              <a:blip r:embed="rId18" cstate="screen">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marL="0" marR="0" lvl="0" indent="0" algn="l" defTabSz="1507846" rtl="0" eaLnBrk="1" fontAlgn="auto" latinLnBrk="0" hangingPunct="1">
                <a:lnSpc>
                  <a:spcPct val="100000"/>
                </a:lnSpc>
                <a:spcBef>
                  <a:spcPts val="0"/>
                </a:spcBef>
                <a:spcAft>
                  <a:spcPts val="0"/>
                </a:spcAft>
                <a:buClrTx/>
                <a:buSzPts val="1800"/>
                <a:buFontTx/>
                <a:buNone/>
                <a:tabLst/>
                <a:defRPr/>
              </a:pPr>
              <a:endParaRPr kumimoji="0" sz="1801" b="0" i="0" u="none" strike="noStrike" kern="1200" cap="none" spc="0" normalizeH="0" baseline="0" noProof="0">
                <a:ln>
                  <a:noFill/>
                </a:ln>
                <a:solidFill>
                  <a:srgbClr val="000000"/>
                </a:solidFill>
                <a:effectLst/>
                <a:uLnTx/>
                <a:uFillTx/>
                <a:latin typeface="Roboto Light"/>
                <a:ea typeface="Roboto Light"/>
                <a:cs typeface="Roboto Light"/>
                <a:sym typeface="Roboto Light"/>
              </a:endParaRPr>
            </a:p>
          </p:txBody>
        </p:sp>
        <p:sp>
          <p:nvSpPr>
            <p:cNvPr id="25" name="Google Shape;878;p22">
              <a:extLst>
                <a:ext uri="{FF2B5EF4-FFF2-40B4-BE49-F238E27FC236}">
                  <a16:creationId xmlns:a16="http://schemas.microsoft.com/office/drawing/2014/main" id="{0FC9A57F-ABC3-4848-9439-B7A8967FA406}"/>
                </a:ext>
              </a:extLst>
            </p:cNvPr>
            <p:cNvSpPr/>
            <p:nvPr/>
          </p:nvSpPr>
          <p:spPr>
            <a:xfrm>
              <a:off x="10096269" y="4877291"/>
              <a:ext cx="1687770" cy="636449"/>
            </a:xfrm>
            <a:prstGeom prst="rect">
              <a:avLst/>
            </a:prstGeom>
            <a:blipFill rotWithShape="1">
              <a:blip r:embed="rId19" cstate="screen">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marL="0" marR="0" lvl="0" indent="0" algn="l" defTabSz="1507846" rtl="0" eaLnBrk="1" fontAlgn="auto" latinLnBrk="0" hangingPunct="1">
                <a:lnSpc>
                  <a:spcPct val="100000"/>
                </a:lnSpc>
                <a:spcBef>
                  <a:spcPts val="0"/>
                </a:spcBef>
                <a:spcAft>
                  <a:spcPts val="0"/>
                </a:spcAft>
                <a:buClrTx/>
                <a:buSzPts val="1800"/>
                <a:buFontTx/>
                <a:buNone/>
                <a:tabLst/>
                <a:defRPr/>
              </a:pPr>
              <a:endParaRPr kumimoji="0" sz="1801" b="0" i="0" u="none" strike="noStrike" kern="1200" cap="none" spc="0" normalizeH="0" baseline="0" noProof="0" dirty="0">
                <a:ln>
                  <a:noFill/>
                </a:ln>
                <a:solidFill>
                  <a:srgbClr val="000000"/>
                </a:solidFill>
                <a:effectLst/>
                <a:uLnTx/>
                <a:uFillTx/>
                <a:latin typeface="Roboto Light"/>
                <a:ea typeface="Roboto Light"/>
                <a:cs typeface="Roboto Light"/>
                <a:sym typeface="Roboto Light"/>
              </a:endParaRPr>
            </a:p>
          </p:txBody>
        </p:sp>
        <p:sp>
          <p:nvSpPr>
            <p:cNvPr id="27" name="Google Shape;879;p22">
              <a:extLst>
                <a:ext uri="{FF2B5EF4-FFF2-40B4-BE49-F238E27FC236}">
                  <a16:creationId xmlns:a16="http://schemas.microsoft.com/office/drawing/2014/main" id="{149D2CE9-1B79-4727-AD40-EC554544239E}"/>
                </a:ext>
              </a:extLst>
            </p:cNvPr>
            <p:cNvSpPr/>
            <p:nvPr/>
          </p:nvSpPr>
          <p:spPr>
            <a:xfrm>
              <a:off x="5411132" y="4269993"/>
              <a:ext cx="2231577" cy="222272"/>
            </a:xfrm>
            <a:prstGeom prst="rect">
              <a:avLst/>
            </a:prstGeom>
            <a:blipFill rotWithShape="1">
              <a:blip r:embed="rId20" cstate="screen">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marL="0" marR="0" lvl="0" indent="0" algn="l" defTabSz="1507846" rtl="0" eaLnBrk="1" fontAlgn="auto" latinLnBrk="0" hangingPunct="1">
                <a:lnSpc>
                  <a:spcPct val="100000"/>
                </a:lnSpc>
                <a:spcBef>
                  <a:spcPts val="0"/>
                </a:spcBef>
                <a:spcAft>
                  <a:spcPts val="0"/>
                </a:spcAft>
                <a:buClrTx/>
                <a:buSzPts val="1800"/>
                <a:buFontTx/>
                <a:buNone/>
                <a:tabLst/>
                <a:defRPr/>
              </a:pPr>
              <a:endParaRPr kumimoji="0" sz="1801" b="0" i="0" u="none" strike="noStrike" kern="1200" cap="none" spc="0" normalizeH="0" baseline="0" noProof="0">
                <a:ln>
                  <a:noFill/>
                </a:ln>
                <a:solidFill>
                  <a:srgbClr val="000000"/>
                </a:solidFill>
                <a:effectLst/>
                <a:uLnTx/>
                <a:uFillTx/>
                <a:latin typeface="Roboto Light"/>
                <a:ea typeface="Roboto Light"/>
                <a:cs typeface="Roboto Light"/>
                <a:sym typeface="Roboto Light"/>
              </a:endParaRPr>
            </a:p>
          </p:txBody>
        </p:sp>
        <p:sp>
          <p:nvSpPr>
            <p:cNvPr id="28" name="Google Shape;880;p22">
              <a:extLst>
                <a:ext uri="{FF2B5EF4-FFF2-40B4-BE49-F238E27FC236}">
                  <a16:creationId xmlns:a16="http://schemas.microsoft.com/office/drawing/2014/main" id="{C247B96F-1F88-423F-A816-46041DA84422}"/>
                </a:ext>
              </a:extLst>
            </p:cNvPr>
            <p:cNvSpPr/>
            <p:nvPr/>
          </p:nvSpPr>
          <p:spPr>
            <a:xfrm>
              <a:off x="7191742" y="5778914"/>
              <a:ext cx="1676562" cy="731915"/>
            </a:xfrm>
            <a:prstGeom prst="rect">
              <a:avLst/>
            </a:prstGeom>
            <a:blipFill rotWithShape="1">
              <a:blip r:embed="rId21" cstate="screen">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marL="0" marR="0" lvl="0" indent="0" algn="l" defTabSz="1507846" rtl="0" eaLnBrk="1" fontAlgn="auto" latinLnBrk="0" hangingPunct="1">
                <a:lnSpc>
                  <a:spcPct val="100000"/>
                </a:lnSpc>
                <a:spcBef>
                  <a:spcPts val="0"/>
                </a:spcBef>
                <a:spcAft>
                  <a:spcPts val="0"/>
                </a:spcAft>
                <a:buClrTx/>
                <a:buSzPts val="1800"/>
                <a:buFontTx/>
                <a:buNone/>
                <a:tabLst/>
                <a:defRPr/>
              </a:pPr>
              <a:endParaRPr kumimoji="0" sz="1801" b="0" i="0" u="none" strike="noStrike" kern="1200" cap="none" spc="0" normalizeH="0" baseline="0" noProof="0">
                <a:ln>
                  <a:noFill/>
                </a:ln>
                <a:solidFill>
                  <a:srgbClr val="000000"/>
                </a:solidFill>
                <a:effectLst/>
                <a:uLnTx/>
                <a:uFillTx/>
                <a:latin typeface="Roboto Light"/>
                <a:ea typeface="Roboto Light"/>
                <a:cs typeface="Roboto Light"/>
                <a:sym typeface="Roboto Light"/>
              </a:endParaRPr>
            </a:p>
          </p:txBody>
        </p:sp>
        <p:sp>
          <p:nvSpPr>
            <p:cNvPr id="29" name="Google Shape;881;p22">
              <a:extLst>
                <a:ext uri="{FF2B5EF4-FFF2-40B4-BE49-F238E27FC236}">
                  <a16:creationId xmlns:a16="http://schemas.microsoft.com/office/drawing/2014/main" id="{9A74FD89-9641-46B0-9C3E-B6001C138554}"/>
                </a:ext>
              </a:extLst>
            </p:cNvPr>
            <p:cNvSpPr/>
            <p:nvPr/>
          </p:nvSpPr>
          <p:spPr>
            <a:xfrm>
              <a:off x="549970" y="3050735"/>
              <a:ext cx="1654176" cy="383554"/>
            </a:xfrm>
            <a:prstGeom prst="rect">
              <a:avLst/>
            </a:prstGeom>
            <a:blipFill rotWithShape="1">
              <a:blip r:embed="rId22" cstate="screen">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marL="0" marR="0" lvl="0" indent="0" algn="l" defTabSz="1507846" rtl="0" eaLnBrk="1" fontAlgn="auto" latinLnBrk="0" hangingPunct="1">
                <a:lnSpc>
                  <a:spcPct val="100000"/>
                </a:lnSpc>
                <a:spcBef>
                  <a:spcPts val="0"/>
                </a:spcBef>
                <a:spcAft>
                  <a:spcPts val="0"/>
                </a:spcAft>
                <a:buClrTx/>
                <a:buSzPts val="1800"/>
                <a:buFontTx/>
                <a:buNone/>
                <a:tabLst/>
                <a:defRPr/>
              </a:pPr>
              <a:endParaRPr kumimoji="0" sz="1801" b="0" i="0" u="none" strike="noStrike" kern="1200" cap="none" spc="0" normalizeH="0" baseline="0" noProof="0">
                <a:ln>
                  <a:noFill/>
                </a:ln>
                <a:solidFill>
                  <a:srgbClr val="000000"/>
                </a:solidFill>
                <a:effectLst/>
                <a:uLnTx/>
                <a:uFillTx/>
                <a:latin typeface="Roboto Light"/>
                <a:ea typeface="Roboto Light"/>
                <a:cs typeface="Roboto Light"/>
                <a:sym typeface="Roboto Light"/>
              </a:endParaRPr>
            </a:p>
          </p:txBody>
        </p:sp>
        <p:pic>
          <p:nvPicPr>
            <p:cNvPr id="30" name="Picture 29">
              <a:extLst>
                <a:ext uri="{FF2B5EF4-FFF2-40B4-BE49-F238E27FC236}">
                  <a16:creationId xmlns:a16="http://schemas.microsoft.com/office/drawing/2014/main" id="{4330D590-88A7-4691-AC82-CD47B6C30563}"/>
                </a:ext>
              </a:extLst>
            </p:cNvPr>
            <p:cNvPicPr>
              <a:picLocks noChangeAspect="1"/>
            </p:cNvPicPr>
            <p:nvPr/>
          </p:nvPicPr>
          <p:blipFill>
            <a:blip r:embed="rId23"/>
            <a:stretch>
              <a:fillRect/>
            </a:stretch>
          </p:blipFill>
          <p:spPr>
            <a:xfrm>
              <a:off x="10204318" y="1746537"/>
              <a:ext cx="1383932" cy="669225"/>
            </a:xfrm>
            <a:prstGeom prst="rect">
              <a:avLst/>
            </a:prstGeom>
          </p:spPr>
        </p:pic>
        <p:pic>
          <p:nvPicPr>
            <p:cNvPr id="31" name="Picture 6" descr="AdTECH OOH London Conference 2020">
              <a:extLst>
                <a:ext uri="{FF2B5EF4-FFF2-40B4-BE49-F238E27FC236}">
                  <a16:creationId xmlns:a16="http://schemas.microsoft.com/office/drawing/2014/main" id="{6EAED266-3A56-41AE-9C94-8B9229DF65E6}"/>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235711" y="4471490"/>
              <a:ext cx="1426648" cy="1426648"/>
            </a:xfrm>
            <a:prstGeom prst="rect">
              <a:avLst/>
            </a:prstGeom>
            <a:noFill/>
            <a:extLst>
              <a:ext uri="{909E8E84-426E-40DD-AFC4-6F175D3DCCD1}">
                <a14:hiddenFill xmlns:a14="http://schemas.microsoft.com/office/drawing/2010/main">
                  <a:solidFill>
                    <a:srgbClr val="FFFFFF"/>
                  </a:solidFill>
                </a14:hiddenFill>
              </a:ext>
            </a:extLst>
          </p:spPr>
        </p:pic>
        <p:sp>
          <p:nvSpPr>
            <p:cNvPr id="32" name="Google Shape;901;p23">
              <a:extLst>
                <a:ext uri="{FF2B5EF4-FFF2-40B4-BE49-F238E27FC236}">
                  <a16:creationId xmlns:a16="http://schemas.microsoft.com/office/drawing/2014/main" id="{1B4C8344-4BBB-460D-A1A0-FE014C342ADE}"/>
                </a:ext>
              </a:extLst>
            </p:cNvPr>
            <p:cNvSpPr/>
            <p:nvPr/>
          </p:nvSpPr>
          <p:spPr>
            <a:xfrm>
              <a:off x="7631095" y="3078074"/>
              <a:ext cx="1994420" cy="300834"/>
            </a:xfrm>
            <a:prstGeom prst="rect">
              <a:avLst/>
            </a:prstGeom>
            <a:blipFill rotWithShape="1">
              <a:blip r:embed="rId25">
                <a:alphaModFix/>
              </a:blip>
              <a:stretch>
                <a:fillRect/>
              </a:stretch>
            </a:blipFill>
            <a:ln>
              <a:noFill/>
            </a:ln>
          </p:spPr>
          <p:txBody>
            <a:bodyPr spcFirstLastPara="1" wrap="square" lIns="0" tIns="0" rIns="0" bIns="0" anchor="t" anchorCtr="0">
              <a:noAutofit/>
            </a:bodyPr>
            <a:lstStyle/>
            <a:p>
              <a:pPr marL="0" marR="0" lvl="0" indent="0" algn="l" defTabSz="1507846" rtl="0" eaLnBrk="1" fontAlgn="auto" latinLnBrk="0" hangingPunct="1">
                <a:lnSpc>
                  <a:spcPct val="100000"/>
                </a:lnSpc>
                <a:spcBef>
                  <a:spcPts val="0"/>
                </a:spcBef>
                <a:spcAft>
                  <a:spcPts val="0"/>
                </a:spcAft>
                <a:buClrTx/>
                <a:buSzPts val="1800"/>
                <a:buFontTx/>
                <a:buNone/>
                <a:tabLst/>
                <a:defRPr/>
              </a:pPr>
              <a:endParaRPr kumimoji="0" sz="1801" b="0" i="0" u="none" strike="noStrike" kern="1200" cap="none" spc="0" normalizeH="0" baseline="0" noProof="0">
                <a:ln>
                  <a:noFill/>
                </a:ln>
                <a:solidFill>
                  <a:srgbClr val="000000"/>
                </a:solidFill>
                <a:effectLst/>
                <a:uLnTx/>
                <a:uFillTx/>
                <a:latin typeface="Roboto Light"/>
                <a:ea typeface="Roboto Light"/>
                <a:cs typeface="Roboto Light"/>
                <a:sym typeface="Roboto Light"/>
              </a:endParaRPr>
            </a:p>
          </p:txBody>
        </p:sp>
        <p:sp>
          <p:nvSpPr>
            <p:cNvPr id="33" name="Google Shape;895;p23">
              <a:extLst>
                <a:ext uri="{FF2B5EF4-FFF2-40B4-BE49-F238E27FC236}">
                  <a16:creationId xmlns:a16="http://schemas.microsoft.com/office/drawing/2014/main" id="{2D364CB1-994B-4F05-90C1-73ACE4CD78FC}"/>
                </a:ext>
              </a:extLst>
            </p:cNvPr>
            <p:cNvSpPr/>
            <p:nvPr/>
          </p:nvSpPr>
          <p:spPr>
            <a:xfrm>
              <a:off x="5137314" y="1862554"/>
              <a:ext cx="1925643" cy="455819"/>
            </a:xfrm>
            <a:prstGeom prst="rect">
              <a:avLst/>
            </a:prstGeom>
            <a:blipFill rotWithShape="1">
              <a:blip r:embed="rId26">
                <a:alphaModFix/>
              </a:blip>
              <a:stretch>
                <a:fillRect/>
              </a:stretch>
            </a:blipFill>
            <a:ln>
              <a:noFill/>
            </a:ln>
          </p:spPr>
          <p:txBody>
            <a:bodyPr spcFirstLastPara="1" wrap="square" lIns="0" tIns="0" rIns="0" bIns="0" anchor="t" anchorCtr="0">
              <a:noAutofit/>
            </a:bodyPr>
            <a:lstStyle/>
            <a:p>
              <a:pPr marL="0" marR="0" lvl="0" indent="0" algn="l" defTabSz="1507846" rtl="0" eaLnBrk="1" fontAlgn="auto" latinLnBrk="0" hangingPunct="1">
                <a:lnSpc>
                  <a:spcPct val="100000"/>
                </a:lnSpc>
                <a:spcBef>
                  <a:spcPts val="0"/>
                </a:spcBef>
                <a:spcAft>
                  <a:spcPts val="0"/>
                </a:spcAft>
                <a:buClrTx/>
                <a:buSzPts val="1800"/>
                <a:buFontTx/>
                <a:buNone/>
                <a:tabLst/>
                <a:defRPr/>
              </a:pPr>
              <a:endParaRPr kumimoji="0" sz="1801" b="0" i="0" u="none" strike="noStrike" kern="1200" cap="none" spc="0" normalizeH="0" baseline="0" noProof="0">
                <a:ln>
                  <a:noFill/>
                </a:ln>
                <a:solidFill>
                  <a:srgbClr val="000000"/>
                </a:solidFill>
                <a:effectLst/>
                <a:uLnTx/>
                <a:uFillTx/>
                <a:latin typeface="Roboto Light"/>
                <a:ea typeface="Roboto Light"/>
                <a:cs typeface="Roboto Light"/>
                <a:sym typeface="Roboto Light"/>
              </a:endParaRPr>
            </a:p>
          </p:txBody>
        </p:sp>
        <p:sp>
          <p:nvSpPr>
            <p:cNvPr id="34" name="Google Shape;902;p23">
              <a:extLst>
                <a:ext uri="{FF2B5EF4-FFF2-40B4-BE49-F238E27FC236}">
                  <a16:creationId xmlns:a16="http://schemas.microsoft.com/office/drawing/2014/main" id="{31284E94-7492-4239-802A-15A82544CA1D}"/>
                </a:ext>
              </a:extLst>
            </p:cNvPr>
            <p:cNvSpPr/>
            <p:nvPr/>
          </p:nvSpPr>
          <p:spPr>
            <a:xfrm>
              <a:off x="1217921" y="5765239"/>
              <a:ext cx="1279422" cy="731915"/>
            </a:xfrm>
            <a:prstGeom prst="rect">
              <a:avLst/>
            </a:prstGeom>
            <a:blipFill rotWithShape="1">
              <a:blip r:embed="rId27">
                <a:alphaModFix/>
              </a:blip>
              <a:stretch>
                <a:fillRect/>
              </a:stretch>
            </a:blipFill>
            <a:ln>
              <a:noFill/>
            </a:ln>
          </p:spPr>
          <p:txBody>
            <a:bodyPr spcFirstLastPara="1" wrap="square" lIns="0" tIns="0" rIns="0" bIns="0" anchor="t" anchorCtr="0">
              <a:noAutofit/>
            </a:bodyPr>
            <a:lstStyle/>
            <a:p>
              <a:pPr marL="0" marR="0" lvl="0" indent="0" algn="l" defTabSz="1507846" rtl="0" eaLnBrk="1" fontAlgn="auto" latinLnBrk="0" hangingPunct="1">
                <a:lnSpc>
                  <a:spcPct val="100000"/>
                </a:lnSpc>
                <a:spcBef>
                  <a:spcPts val="0"/>
                </a:spcBef>
                <a:spcAft>
                  <a:spcPts val="0"/>
                </a:spcAft>
                <a:buClrTx/>
                <a:buSzPts val="1800"/>
                <a:buFontTx/>
                <a:buNone/>
                <a:tabLst/>
                <a:defRPr/>
              </a:pPr>
              <a:endParaRPr kumimoji="0" sz="1801" b="0" i="0" u="none" strike="noStrike" kern="1200" cap="none" spc="0" normalizeH="0" baseline="0" noProof="0" dirty="0">
                <a:ln>
                  <a:noFill/>
                </a:ln>
                <a:solidFill>
                  <a:srgbClr val="000000"/>
                </a:solidFill>
                <a:effectLst/>
                <a:uLnTx/>
                <a:uFillTx/>
                <a:latin typeface="Roboto Light"/>
                <a:ea typeface="Roboto Light"/>
                <a:cs typeface="Roboto Light"/>
                <a:sym typeface="Roboto Light"/>
              </a:endParaRPr>
            </a:p>
          </p:txBody>
        </p:sp>
        <p:sp>
          <p:nvSpPr>
            <p:cNvPr id="35" name="Google Shape;904;p23">
              <a:extLst>
                <a:ext uri="{FF2B5EF4-FFF2-40B4-BE49-F238E27FC236}">
                  <a16:creationId xmlns:a16="http://schemas.microsoft.com/office/drawing/2014/main" id="{878B8800-2B69-4483-A26E-0F71799E6D97}"/>
                </a:ext>
              </a:extLst>
            </p:cNvPr>
            <p:cNvSpPr/>
            <p:nvPr/>
          </p:nvSpPr>
          <p:spPr>
            <a:xfrm>
              <a:off x="5079540" y="5995433"/>
              <a:ext cx="1808015" cy="261302"/>
            </a:xfrm>
            <a:prstGeom prst="rect">
              <a:avLst/>
            </a:prstGeom>
            <a:blipFill rotWithShape="1">
              <a:blip r:embed="rId28">
                <a:alphaModFix/>
              </a:blip>
              <a:stretch>
                <a:fillRect/>
              </a:stretch>
            </a:blipFill>
            <a:ln>
              <a:noFill/>
            </a:ln>
          </p:spPr>
          <p:txBody>
            <a:bodyPr spcFirstLastPara="1" wrap="square" lIns="0" tIns="0" rIns="0" bIns="0" anchor="t" anchorCtr="0">
              <a:noAutofit/>
            </a:bodyPr>
            <a:lstStyle/>
            <a:p>
              <a:pPr marL="0" marR="0" lvl="0" indent="0" algn="l" defTabSz="1507846" rtl="0" eaLnBrk="1" fontAlgn="auto" latinLnBrk="0" hangingPunct="1">
                <a:lnSpc>
                  <a:spcPct val="100000"/>
                </a:lnSpc>
                <a:spcBef>
                  <a:spcPts val="0"/>
                </a:spcBef>
                <a:spcAft>
                  <a:spcPts val="0"/>
                </a:spcAft>
                <a:buClrTx/>
                <a:buSzPts val="1800"/>
                <a:buFontTx/>
                <a:buNone/>
                <a:tabLst/>
                <a:defRPr/>
              </a:pPr>
              <a:endParaRPr kumimoji="0" sz="1801" b="0" i="0" u="none" strike="noStrike" kern="1200" cap="none" spc="0" normalizeH="0" baseline="0" noProof="0">
                <a:ln>
                  <a:noFill/>
                </a:ln>
                <a:solidFill>
                  <a:srgbClr val="000000"/>
                </a:solidFill>
                <a:effectLst/>
                <a:uLnTx/>
                <a:uFillTx/>
                <a:latin typeface="Roboto Light"/>
                <a:ea typeface="Roboto Light"/>
                <a:cs typeface="Roboto Light"/>
                <a:sym typeface="Roboto Light"/>
              </a:endParaRPr>
            </a:p>
          </p:txBody>
        </p:sp>
      </p:grpSp>
      <p:sp>
        <p:nvSpPr>
          <p:cNvPr id="3" name="Title 2">
            <a:extLst>
              <a:ext uri="{FF2B5EF4-FFF2-40B4-BE49-F238E27FC236}">
                <a16:creationId xmlns:a16="http://schemas.microsoft.com/office/drawing/2014/main" id="{CCE30C3F-634A-4D85-AD7A-23F6D569D5BC}"/>
              </a:ext>
            </a:extLst>
          </p:cNvPr>
          <p:cNvSpPr>
            <a:spLocks noGrp="1"/>
          </p:cNvSpPr>
          <p:nvPr>
            <p:ph type="title"/>
          </p:nvPr>
        </p:nvSpPr>
        <p:spPr/>
        <p:txBody>
          <a:bodyPr/>
          <a:lstStyle/>
          <a:p>
            <a:r>
              <a:rPr lang="en-GB" dirty="0"/>
              <a:t>EASILY ACCESSIBLE</a:t>
            </a:r>
          </a:p>
        </p:txBody>
      </p:sp>
      <p:sp>
        <p:nvSpPr>
          <p:cNvPr id="5" name="Text Placeholder 4">
            <a:extLst>
              <a:ext uri="{FF2B5EF4-FFF2-40B4-BE49-F238E27FC236}">
                <a16:creationId xmlns:a16="http://schemas.microsoft.com/office/drawing/2014/main" id="{CD931F55-40D1-4066-8848-8570DDC2C18F}"/>
              </a:ext>
            </a:extLst>
          </p:cNvPr>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3901349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The case for Rafael Nadal - The Championships, Wimbledon 2021 - Official  Site by IBM">
            <a:extLst>
              <a:ext uri="{FF2B5EF4-FFF2-40B4-BE49-F238E27FC236}">
                <a16:creationId xmlns:a16="http://schemas.microsoft.com/office/drawing/2014/main" id="{D1DFF869-2E68-4AAE-9A33-CADE00D0986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r="539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58D6A49-5D10-47A9-BBBF-10F2B6529405}"/>
              </a:ext>
            </a:extLst>
          </p:cNvPr>
          <p:cNvSpPr/>
          <p:nvPr/>
        </p:nvSpPr>
        <p:spPr>
          <a:xfrm>
            <a:off x="0" y="0"/>
            <a:ext cx="12192000" cy="6858000"/>
          </a:xfrm>
          <a:prstGeom prst="rect">
            <a:avLst/>
          </a:prstGeom>
          <a:solidFill>
            <a:srgbClr val="00335B">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7" name="Picture 2" descr="Image result for jcdecaux logo 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0811" y="545421"/>
            <a:ext cx="1264104" cy="48042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ctrTitle"/>
          </p:nvPr>
        </p:nvSpPr>
        <p:spPr>
          <a:xfrm>
            <a:off x="695325" y="2716487"/>
            <a:ext cx="10801350" cy="1800225"/>
          </a:xfrm>
        </p:spPr>
        <p:txBody>
          <a:bodyPr>
            <a:normAutofit fontScale="90000"/>
          </a:bodyPr>
          <a:lstStyle/>
          <a:p>
            <a:r>
              <a:rPr lang="en-GB" sz="4000" dirty="0"/>
              <a:t>WIMBLEDON 2022 </a:t>
            </a:r>
            <a:br>
              <a:rPr lang="en-GB" dirty="0"/>
            </a:br>
            <a:br>
              <a:rPr lang="en-GB" dirty="0"/>
            </a:br>
            <a:br>
              <a:rPr lang="en-GB" dirty="0"/>
            </a:br>
            <a:r>
              <a:rPr lang="en-GB" sz="2400" dirty="0"/>
              <a:t>27 June – 10 July</a:t>
            </a:r>
            <a:br>
              <a:rPr lang="en-GB" sz="2400" dirty="0"/>
            </a:br>
            <a:br>
              <a:rPr lang="en-GB" sz="2400" dirty="0"/>
            </a:br>
            <a:endParaRPr lang="en-GB" dirty="0"/>
          </a:p>
        </p:txBody>
      </p:sp>
      <p:pic>
        <p:nvPicPr>
          <p:cNvPr id="6" name="Picture 2" descr="Wimbledon Logo PNG Transparent &amp; SVG Vector - Freebie Supply">
            <a:extLst>
              <a:ext uri="{FF2B5EF4-FFF2-40B4-BE49-F238E27FC236}">
                <a16:creationId xmlns:a16="http://schemas.microsoft.com/office/drawing/2014/main" id="{DF726340-B743-4666-985F-2B5C272C4AA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99380" y="4414118"/>
            <a:ext cx="1793240" cy="1793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547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2ACAE87-DC29-40B7-AF85-B5AFEEEC0496}"/>
              </a:ext>
            </a:extLst>
          </p:cNvPr>
          <p:cNvSpPr>
            <a:spLocks noGrp="1"/>
          </p:cNvSpPr>
          <p:nvPr>
            <p:ph type="title"/>
          </p:nvPr>
        </p:nvSpPr>
        <p:spPr>
          <a:xfrm>
            <a:off x="752751" y="620181"/>
            <a:ext cx="5163862" cy="1008594"/>
          </a:xfrm>
        </p:spPr>
        <p:txBody>
          <a:bodyPr/>
          <a:lstStyle/>
          <a:p>
            <a:r>
              <a:rPr lang="en-GB" dirty="0"/>
              <a:t>NEW PARTNERSHIP</a:t>
            </a:r>
          </a:p>
        </p:txBody>
      </p:sp>
      <p:grpSp>
        <p:nvGrpSpPr>
          <p:cNvPr id="35" name="Group 34">
            <a:extLst>
              <a:ext uri="{FF2B5EF4-FFF2-40B4-BE49-F238E27FC236}">
                <a16:creationId xmlns:a16="http://schemas.microsoft.com/office/drawing/2014/main" id="{90DFA540-AE98-4E88-B189-329AC1D965A7}"/>
              </a:ext>
            </a:extLst>
          </p:cNvPr>
          <p:cNvGrpSpPr/>
          <p:nvPr/>
        </p:nvGrpSpPr>
        <p:grpSpPr>
          <a:xfrm>
            <a:off x="293225" y="1341648"/>
            <a:ext cx="5802775" cy="4630283"/>
            <a:chOff x="6092810" y="1664271"/>
            <a:chExt cx="5802775" cy="4630283"/>
          </a:xfrm>
        </p:grpSpPr>
        <p:grpSp>
          <p:nvGrpSpPr>
            <p:cNvPr id="36" name="Group 35">
              <a:extLst>
                <a:ext uri="{FF2B5EF4-FFF2-40B4-BE49-F238E27FC236}">
                  <a16:creationId xmlns:a16="http://schemas.microsoft.com/office/drawing/2014/main" id="{440C9D44-5645-4976-8A5E-E5B5E5AF2480}"/>
                </a:ext>
              </a:extLst>
            </p:cNvPr>
            <p:cNvGrpSpPr/>
            <p:nvPr/>
          </p:nvGrpSpPr>
          <p:grpSpPr>
            <a:xfrm>
              <a:off x="6502273" y="1969745"/>
              <a:ext cx="4934838" cy="4060765"/>
              <a:chOff x="833943" y="3366892"/>
              <a:chExt cx="5362921" cy="4060765"/>
            </a:xfrm>
          </p:grpSpPr>
          <p:sp>
            <p:nvSpPr>
              <p:cNvPr id="43" name="Speech Bubble: Rectangle with Corners Rounded 9">
                <a:extLst>
                  <a:ext uri="{FF2B5EF4-FFF2-40B4-BE49-F238E27FC236}">
                    <a16:creationId xmlns:a16="http://schemas.microsoft.com/office/drawing/2014/main" id="{5BE707A8-BD44-4F47-BECF-6ED86A517499}"/>
                  </a:ext>
                </a:extLst>
              </p:cNvPr>
              <p:cNvSpPr/>
              <p:nvPr/>
            </p:nvSpPr>
            <p:spPr>
              <a:xfrm>
                <a:off x="888349" y="3447587"/>
                <a:ext cx="5253661" cy="3907096"/>
              </a:xfrm>
              <a:prstGeom prst="rect">
                <a:avLst/>
              </a:prstGeom>
              <a:solidFill>
                <a:srgbClr val="DB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4" name="TextBox 43">
                <a:extLst>
                  <a:ext uri="{FF2B5EF4-FFF2-40B4-BE49-F238E27FC236}">
                    <a16:creationId xmlns:a16="http://schemas.microsoft.com/office/drawing/2014/main" id="{84C84289-91DD-4262-9AD3-91293D21D771}"/>
                  </a:ext>
                </a:extLst>
              </p:cNvPr>
              <p:cNvSpPr txBox="1"/>
              <p:nvPr/>
            </p:nvSpPr>
            <p:spPr>
              <a:xfrm>
                <a:off x="1121943" y="3502042"/>
                <a:ext cx="5074921" cy="32008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1" u="none" strike="noStrike" kern="1200" cap="none" spc="600" normalizeH="0" baseline="0" noProof="0" dirty="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1" u="none" strike="noStrike" kern="1200" cap="none" spc="600" normalizeH="0" baseline="0" noProof="0" dirty="0">
                  <a:ln>
                    <a:noFill/>
                  </a:ln>
                  <a:solidFill>
                    <a:srgbClr val="FFFFFF"/>
                  </a:solidFill>
                  <a:effectLst/>
                  <a:uLnTx/>
                  <a:uFillTx/>
                  <a:latin typeface="Arial" panose="020B0604020202020204"/>
                  <a:ea typeface="+mn-ea"/>
                  <a:cs typeface="+mn-cs"/>
                </a:endParaRPr>
              </a:p>
              <a:p>
                <a:pPr lvl="0"/>
                <a:r>
                  <a:rPr lang="en-GB" i="1" dirty="0">
                    <a:solidFill>
                      <a:schemeClr val="bg1"/>
                    </a:solidFill>
                  </a:rPr>
                  <a:t>There is a huge buzz around British tennis and Wimbledon is set once again to be a high point of the summer….This is a fantastic opportunity for us to use our connectivity to deliver a world-class experience for fans both on and off the court. </a:t>
                </a:r>
              </a:p>
              <a:p>
                <a:pPr lvl="0"/>
                <a:endParaRPr lang="en-US" b="1" i="1" kern="0" spc="600" dirty="0">
                  <a:solidFill>
                    <a:schemeClr val="bg1"/>
                  </a:solidFill>
                  <a:cs typeface="Arial" panose="020B0604020202020204" pitchFamily="34" charset="0"/>
                </a:endParaRPr>
              </a:p>
              <a:p>
                <a:pPr lvl="0">
                  <a:defRPr/>
                </a:pPr>
                <a:r>
                  <a:rPr lang="en-GB" sz="1100" b="1" dirty="0">
                    <a:solidFill>
                      <a:srgbClr val="FFFFFF"/>
                    </a:solidFill>
                  </a:rPr>
                  <a:t>Max Taylor</a:t>
                </a:r>
                <a:endParaRPr lang="en-GB" sz="1100" dirty="0">
                  <a:solidFill>
                    <a:srgbClr val="FFFFFF"/>
                  </a:solidFill>
                  <a:latin typeface="arial" panose="020B0604020202020204" pitchFamily="34" charset="0"/>
                </a:endParaRPr>
              </a:p>
              <a:p>
                <a:pPr lvl="0">
                  <a:defRPr/>
                </a:pPr>
                <a:r>
                  <a:rPr lang="en-GB" sz="1100" dirty="0">
                    <a:solidFill>
                      <a:srgbClr val="FFFFFF"/>
                    </a:solidFill>
                    <a:latin typeface="arial" panose="020B0604020202020204" pitchFamily="34" charset="0"/>
                  </a:rPr>
                  <a:t>Vodafone Consumer Director</a:t>
                </a:r>
                <a:endParaRPr kumimoji="0" lang="en-GB" sz="11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45" name="Group 44">
                <a:extLst>
                  <a:ext uri="{FF2B5EF4-FFF2-40B4-BE49-F238E27FC236}">
                    <a16:creationId xmlns:a16="http://schemas.microsoft.com/office/drawing/2014/main" id="{CBDD4FB6-FC92-42B9-9020-ECE292D53820}"/>
                  </a:ext>
                </a:extLst>
              </p:cNvPr>
              <p:cNvGrpSpPr/>
              <p:nvPr/>
            </p:nvGrpSpPr>
            <p:grpSpPr>
              <a:xfrm>
                <a:off x="833943" y="7110657"/>
                <a:ext cx="288000" cy="317000"/>
                <a:chOff x="838719" y="5743655"/>
                <a:chExt cx="288000" cy="317000"/>
              </a:xfrm>
            </p:grpSpPr>
            <p:cxnSp>
              <p:nvCxnSpPr>
                <p:cNvPr id="49" name="Straight Connector 48">
                  <a:extLst>
                    <a:ext uri="{FF2B5EF4-FFF2-40B4-BE49-F238E27FC236}">
                      <a16:creationId xmlns:a16="http://schemas.microsoft.com/office/drawing/2014/main" id="{25B218A0-C192-4D25-BAAA-FFFC3253A273}"/>
                    </a:ext>
                  </a:extLst>
                </p:cNvPr>
                <p:cNvCxnSpPr/>
                <p:nvPr/>
              </p:nvCxnSpPr>
              <p:spPr>
                <a:xfrm>
                  <a:off x="841191" y="5743655"/>
                  <a:ext cx="0" cy="317000"/>
                </a:xfrm>
                <a:prstGeom prst="line">
                  <a:avLst/>
                </a:prstGeom>
                <a:ln w="28575">
                  <a:solidFill>
                    <a:srgbClr val="DB2B38"/>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5DD1B16-64FB-4410-A2EF-19E0F38DD26D}"/>
                    </a:ext>
                  </a:extLst>
                </p:cNvPr>
                <p:cNvCxnSpPr/>
                <p:nvPr/>
              </p:nvCxnSpPr>
              <p:spPr>
                <a:xfrm flipH="1">
                  <a:off x="838719" y="6060655"/>
                  <a:ext cx="288000" cy="0"/>
                </a:xfrm>
                <a:prstGeom prst="line">
                  <a:avLst/>
                </a:prstGeom>
                <a:ln w="28575">
                  <a:solidFill>
                    <a:srgbClr val="DB2B38"/>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626549F7-1F7E-4274-8DB1-792A46B2F019}"/>
                  </a:ext>
                </a:extLst>
              </p:cNvPr>
              <p:cNvGrpSpPr/>
              <p:nvPr/>
            </p:nvGrpSpPr>
            <p:grpSpPr>
              <a:xfrm rot="10800000">
                <a:off x="5907897" y="3366892"/>
                <a:ext cx="288000" cy="317000"/>
                <a:chOff x="815460" y="2494412"/>
                <a:chExt cx="288000" cy="317000"/>
              </a:xfrm>
            </p:grpSpPr>
            <p:cxnSp>
              <p:nvCxnSpPr>
                <p:cNvPr id="47" name="Straight Connector 46">
                  <a:extLst>
                    <a:ext uri="{FF2B5EF4-FFF2-40B4-BE49-F238E27FC236}">
                      <a16:creationId xmlns:a16="http://schemas.microsoft.com/office/drawing/2014/main" id="{F2290E81-138E-4444-A7DF-BC0710D7C3E2}"/>
                    </a:ext>
                  </a:extLst>
                </p:cNvPr>
                <p:cNvCxnSpPr/>
                <p:nvPr/>
              </p:nvCxnSpPr>
              <p:spPr>
                <a:xfrm>
                  <a:off x="825190" y="2494412"/>
                  <a:ext cx="0" cy="317000"/>
                </a:xfrm>
                <a:prstGeom prst="line">
                  <a:avLst/>
                </a:prstGeom>
                <a:ln w="28575">
                  <a:solidFill>
                    <a:srgbClr val="DB2B38"/>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5AF7E4B-4955-45B9-A553-932BCCECC91C}"/>
                    </a:ext>
                  </a:extLst>
                </p:cNvPr>
                <p:cNvCxnSpPr/>
                <p:nvPr/>
              </p:nvCxnSpPr>
              <p:spPr>
                <a:xfrm flipH="1">
                  <a:off x="815460" y="2798802"/>
                  <a:ext cx="288000" cy="0"/>
                </a:xfrm>
                <a:prstGeom prst="line">
                  <a:avLst/>
                </a:prstGeom>
                <a:ln w="28575">
                  <a:solidFill>
                    <a:srgbClr val="DB2B38"/>
                  </a:solidFill>
                </a:ln>
              </p:spPr>
              <p:style>
                <a:lnRef idx="1">
                  <a:schemeClr val="accent1"/>
                </a:lnRef>
                <a:fillRef idx="0">
                  <a:schemeClr val="accent1"/>
                </a:fillRef>
                <a:effectRef idx="0">
                  <a:schemeClr val="accent1"/>
                </a:effectRef>
                <a:fontRef idx="minor">
                  <a:schemeClr val="tx1"/>
                </a:fontRef>
              </p:style>
            </p:cxnSp>
          </p:grpSp>
        </p:grpSp>
        <p:grpSp>
          <p:nvGrpSpPr>
            <p:cNvPr id="37" name="Group 36">
              <a:extLst>
                <a:ext uri="{FF2B5EF4-FFF2-40B4-BE49-F238E27FC236}">
                  <a16:creationId xmlns:a16="http://schemas.microsoft.com/office/drawing/2014/main" id="{E48EE044-F7D2-4E1B-8AB6-61FCBE78531A}"/>
                </a:ext>
              </a:extLst>
            </p:cNvPr>
            <p:cNvGrpSpPr/>
            <p:nvPr/>
          </p:nvGrpSpPr>
          <p:grpSpPr>
            <a:xfrm>
              <a:off x="6092810" y="1664271"/>
              <a:ext cx="823477" cy="674036"/>
              <a:chOff x="487194" y="1566972"/>
              <a:chExt cx="823477" cy="674036"/>
            </a:xfrm>
          </p:grpSpPr>
          <p:sp>
            <p:nvSpPr>
              <p:cNvPr id="41" name="TextBox 40">
                <a:extLst>
                  <a:ext uri="{FF2B5EF4-FFF2-40B4-BE49-F238E27FC236}">
                    <a16:creationId xmlns:a16="http://schemas.microsoft.com/office/drawing/2014/main" id="{2759FD64-BB91-48DF-A350-678CAB242169}"/>
                  </a:ext>
                </a:extLst>
              </p:cNvPr>
              <p:cNvSpPr txBox="1"/>
              <p:nvPr/>
            </p:nvSpPr>
            <p:spPr>
              <a:xfrm rot="10800000">
                <a:off x="849510" y="1812963"/>
                <a:ext cx="359306" cy="328969"/>
              </a:xfrm>
              <a:prstGeom prst="ellipse">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1" i="0" u="none" strike="noStrike" kern="1200" cap="none" spc="0" normalizeH="0" baseline="0" noProof="0" dirty="0">
                  <a:ln>
                    <a:noFill/>
                  </a:ln>
                  <a:solidFill>
                    <a:srgbClr val="00335B"/>
                  </a:solidFill>
                  <a:effectLst/>
                  <a:uLnTx/>
                  <a:uFillTx/>
                  <a:latin typeface="Arial" panose="020B0604020202020204"/>
                  <a:ea typeface="+mn-ea"/>
                  <a:cs typeface="+mn-cs"/>
                </a:endParaRPr>
              </a:p>
            </p:txBody>
          </p:sp>
          <p:pic>
            <p:nvPicPr>
              <p:cNvPr id="42" name="Picture 4" descr="Image result for speech mark icon png">
                <a:extLst>
                  <a:ext uri="{FF2B5EF4-FFF2-40B4-BE49-F238E27FC236}">
                    <a16:creationId xmlns:a16="http://schemas.microsoft.com/office/drawing/2014/main" id="{64631AE2-976F-4A9F-A44C-7C10AE598F5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1853" t="25353" r="14354" b="22430"/>
              <a:stretch/>
            </p:blipFill>
            <p:spPr bwMode="auto">
              <a:xfrm>
                <a:off x="487194" y="1566972"/>
                <a:ext cx="823477" cy="6740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5309D50A-B684-447A-830E-A2F7FC89BF4F}"/>
                </a:ext>
              </a:extLst>
            </p:cNvPr>
            <p:cNvGrpSpPr/>
            <p:nvPr/>
          </p:nvGrpSpPr>
          <p:grpSpPr>
            <a:xfrm>
              <a:off x="11072108" y="5620518"/>
              <a:ext cx="823477" cy="674036"/>
              <a:chOff x="5863427" y="5237399"/>
              <a:chExt cx="823477" cy="674036"/>
            </a:xfrm>
          </p:grpSpPr>
          <p:sp>
            <p:nvSpPr>
              <p:cNvPr id="39" name="TextBox 38">
                <a:extLst>
                  <a:ext uri="{FF2B5EF4-FFF2-40B4-BE49-F238E27FC236}">
                    <a16:creationId xmlns:a16="http://schemas.microsoft.com/office/drawing/2014/main" id="{34CB9D39-C1C8-4B9F-B0F7-0A9627F033AA}"/>
                  </a:ext>
                </a:extLst>
              </p:cNvPr>
              <p:cNvSpPr txBox="1"/>
              <p:nvPr/>
            </p:nvSpPr>
            <p:spPr>
              <a:xfrm rot="10800000">
                <a:off x="5962529" y="5330391"/>
                <a:ext cx="359306" cy="328969"/>
              </a:xfrm>
              <a:prstGeom prst="ellipse">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1" i="0" u="none" strike="noStrike" kern="1200" cap="none" spc="0" normalizeH="0" baseline="0" noProof="0" dirty="0">
                  <a:ln>
                    <a:noFill/>
                  </a:ln>
                  <a:solidFill>
                    <a:srgbClr val="00335B"/>
                  </a:solidFill>
                  <a:effectLst/>
                  <a:uLnTx/>
                  <a:uFillTx/>
                  <a:latin typeface="Arial" panose="020B0604020202020204"/>
                  <a:ea typeface="+mn-ea"/>
                  <a:cs typeface="+mn-cs"/>
                </a:endParaRPr>
              </a:p>
            </p:txBody>
          </p:sp>
          <p:pic>
            <p:nvPicPr>
              <p:cNvPr id="40" name="Picture 4" descr="Image result for speech mark icon png">
                <a:extLst>
                  <a:ext uri="{FF2B5EF4-FFF2-40B4-BE49-F238E27FC236}">
                    <a16:creationId xmlns:a16="http://schemas.microsoft.com/office/drawing/2014/main" id="{C7641175-338B-4AB6-91A6-9C92F454D09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1853" t="25353" r="14354" b="22430"/>
              <a:stretch/>
            </p:blipFill>
            <p:spPr bwMode="auto">
              <a:xfrm rot="10800000">
                <a:off x="5863427" y="5237399"/>
                <a:ext cx="823477" cy="674036"/>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2" name="Picture Placeholder 2" descr="Vodafone teams up with teenage tennis sensation Emma Raducanu">
            <a:extLst>
              <a:ext uri="{FF2B5EF4-FFF2-40B4-BE49-F238E27FC236}">
                <a16:creationId xmlns:a16="http://schemas.microsoft.com/office/drawing/2014/main" id="{D238C3FD-B90F-4002-9C72-FC6C352DDC0D}"/>
              </a:ext>
            </a:extLst>
          </p:cNvPr>
          <p:cNvPicPr>
            <a:picLocks noGrp="1" noChangeAspect="1" noChangeArrowheads="1"/>
          </p:cNvPicPr>
          <p:nvPr>
            <p:ph type="pic" sz="quarter" idx="14"/>
          </p:nvPr>
        </p:nvPicPr>
        <p:blipFill rotWithShape="1">
          <a:blip r:embed="rId4" cstate="screen">
            <a:extLst>
              <a:ext uri="{28A0092B-C50C-407E-A947-70E740481C1C}">
                <a14:useLocalDpi xmlns:a14="http://schemas.microsoft.com/office/drawing/2010/main"/>
              </a:ext>
            </a:extLst>
          </a:blip>
          <a:srcRect l="32276" r="8398"/>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4F2E4A4A-2CA0-4FD7-A3B6-436F5CF85CE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91627" y="74661"/>
            <a:ext cx="1923332" cy="510885"/>
          </a:xfrm>
          <a:prstGeom prst="rect">
            <a:avLst/>
          </a:prstGeom>
          <a:noFill/>
          <a:extLst>
            <a:ext uri="{909E8E84-426E-40DD-AFC4-6F175D3DCCD1}">
              <a14:hiddenFill xmlns:a14="http://schemas.microsoft.com/office/drawing/2010/main">
                <a:solidFill>
                  <a:srgbClr val="FFFFFF"/>
                </a:solidFill>
              </a14:hiddenFill>
            </a:ext>
          </a:extLst>
        </p:spPr>
      </p:pic>
      <p:sp>
        <p:nvSpPr>
          <p:cNvPr id="24" name="Text Placeholder 3">
            <a:extLst>
              <a:ext uri="{FF2B5EF4-FFF2-40B4-BE49-F238E27FC236}">
                <a16:creationId xmlns:a16="http://schemas.microsoft.com/office/drawing/2014/main" id="{6CE45C91-2CB1-4416-A225-D00DF434CD37}"/>
              </a:ext>
            </a:extLst>
          </p:cNvPr>
          <p:cNvSpPr>
            <a:spLocks noGrp="1"/>
          </p:cNvSpPr>
          <p:nvPr>
            <p:ph type="body" sz="quarter" idx="13"/>
          </p:nvPr>
        </p:nvSpPr>
        <p:spPr>
          <a:xfrm>
            <a:off x="695325" y="6308725"/>
            <a:ext cx="10801350" cy="360362"/>
          </a:xfrm>
        </p:spPr>
        <p:txBody>
          <a:bodyPr/>
          <a:lstStyle/>
          <a:p>
            <a:r>
              <a:rPr lang="en-GB" dirty="0"/>
              <a:t>Source: Wimbledon</a:t>
            </a:r>
          </a:p>
          <a:p>
            <a:endParaRPr lang="en-US" dirty="0"/>
          </a:p>
        </p:txBody>
      </p:sp>
    </p:spTree>
    <p:extLst>
      <p:ext uri="{BB962C8B-B14F-4D97-AF65-F5344CB8AC3E}">
        <p14:creationId xmlns:p14="http://schemas.microsoft.com/office/powerpoint/2010/main" val="1041528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entagon 17"/>
          <p:cNvSpPr/>
          <p:nvPr/>
        </p:nvSpPr>
        <p:spPr>
          <a:xfrm rot="5400000">
            <a:off x="202248" y="185923"/>
            <a:ext cx="1677554" cy="1314289"/>
          </a:xfrm>
          <a:prstGeom prst="homePlate">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7" name="Rectangle 36"/>
          <p:cNvSpPr/>
          <p:nvPr/>
        </p:nvSpPr>
        <p:spPr>
          <a:xfrm>
            <a:off x="6108259" y="1901833"/>
            <a:ext cx="1903913" cy="428256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lumMod val="75000"/>
                </a:srgbClr>
              </a:solidFill>
              <a:effectLst/>
              <a:uLnTx/>
              <a:uFillTx/>
              <a:latin typeface="Arial" panose="020B0604020202020204"/>
              <a:ea typeface="+mn-ea"/>
              <a:cs typeface="+mn-cs"/>
            </a:endParaRPr>
          </a:p>
        </p:txBody>
      </p:sp>
      <p:sp>
        <p:nvSpPr>
          <p:cNvPr id="38" name="Rectangle 37"/>
          <p:cNvSpPr/>
          <p:nvPr/>
        </p:nvSpPr>
        <p:spPr>
          <a:xfrm>
            <a:off x="8106898" y="1901833"/>
            <a:ext cx="1906473" cy="428256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9" name="Rectangle 38"/>
          <p:cNvSpPr/>
          <p:nvPr/>
        </p:nvSpPr>
        <p:spPr>
          <a:xfrm>
            <a:off x="10108097" y="1901833"/>
            <a:ext cx="1858943" cy="428256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1" name="Rectangle 40"/>
          <p:cNvSpPr/>
          <p:nvPr/>
        </p:nvSpPr>
        <p:spPr>
          <a:xfrm>
            <a:off x="2212185" y="1901833"/>
            <a:ext cx="1809205" cy="428256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2" name="Rectangle 41"/>
          <p:cNvSpPr/>
          <p:nvPr/>
        </p:nvSpPr>
        <p:spPr>
          <a:xfrm>
            <a:off x="4116116" y="1901833"/>
            <a:ext cx="1897417" cy="428256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0" name="Rectangle 39"/>
          <p:cNvSpPr/>
          <p:nvPr/>
        </p:nvSpPr>
        <p:spPr>
          <a:xfrm>
            <a:off x="216475" y="1901833"/>
            <a:ext cx="1900984" cy="4282565"/>
          </a:xfrm>
          <a:prstGeom prst="rect">
            <a:avLst/>
          </a:prstGeom>
          <a:solidFill>
            <a:srgbClr val="003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Arial" panose="020B0604020202020204"/>
              <a:ea typeface="+mn-ea"/>
              <a:cs typeface="+mn-cs"/>
            </a:endParaRPr>
          </a:p>
        </p:txBody>
      </p:sp>
      <p:sp>
        <p:nvSpPr>
          <p:cNvPr id="20" name="Content Placeholder 4"/>
          <p:cNvSpPr txBox="1">
            <a:spLocks/>
          </p:cNvSpPr>
          <p:nvPr/>
        </p:nvSpPr>
        <p:spPr>
          <a:xfrm>
            <a:off x="8012172" y="2312761"/>
            <a:ext cx="2116816" cy="3096562"/>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3600" b="1" i="0" u="none" strike="noStrike" kern="0" cap="none" spc="-15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+32%</a:t>
            </a: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200" b="0" i="0" u="none" strike="noStrike" kern="0" cap="none" spc="600" normalizeH="0" baseline="0" noProof="0" dirty="0">
                <a:ln>
                  <a:noFill/>
                </a:ln>
                <a:solidFill>
                  <a:srgbClr val="737A76"/>
                </a:solidFill>
                <a:effectLst/>
                <a:uLnTx/>
                <a:uFillTx/>
                <a:latin typeface="Arial" panose="020B0604020202020204" pitchFamily="34" charset="0"/>
                <a:ea typeface="+mn-ea"/>
                <a:cs typeface="Arial" panose="020B0604020202020204" pitchFamily="34" charset="0"/>
              </a:rPr>
              <a:t>more likely </a:t>
            </a: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200" b="0" i="0" u="none" strike="noStrike" kern="0" cap="none" spc="600" normalizeH="0" baseline="0" noProof="0" dirty="0">
                <a:ln>
                  <a:noFill/>
                </a:ln>
                <a:solidFill>
                  <a:srgbClr val="737A76"/>
                </a:solidFill>
                <a:effectLst/>
                <a:uLnTx/>
                <a:uFillTx/>
                <a:latin typeface="Arial" panose="020B0604020202020204" pitchFamily="34" charset="0"/>
                <a:ea typeface="+mn-ea"/>
                <a:cs typeface="Arial" panose="020B0604020202020204" pitchFamily="34" charset="0"/>
              </a:rPr>
              <a:t>to</a:t>
            </a: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1400" b="0" i="0" u="none" strike="noStrike" kern="0" cap="none" spc="600" normalizeH="0" baseline="0" noProof="0" dirty="0">
              <a:ln>
                <a:noFill/>
              </a:ln>
              <a:solidFill>
                <a:srgbClr val="737A76"/>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1400" b="0" i="0" u="none" strike="noStrike" kern="0" cap="none" spc="600" normalizeH="0" baseline="0" noProof="0" dirty="0">
              <a:ln>
                <a:noFill/>
              </a:ln>
              <a:solidFill>
                <a:srgbClr val="737A76"/>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US" sz="1600" b="1" kern="0" spc="600" dirty="0">
                <a:solidFill>
                  <a:srgbClr val="00335B"/>
                </a:solidFill>
                <a:latin typeface="Arial" panose="020B0604020202020204" pitchFamily="34" charset="0"/>
                <a:cs typeface="Arial" panose="020B0604020202020204" pitchFamily="34" charset="0"/>
              </a:rPr>
              <a:t>o</a:t>
            </a:r>
            <a:r>
              <a:rPr kumimoji="0" lang="en-US" sz="1600" b="1" i="0" u="none" strike="noStrike" kern="0" cap="none" spc="600" normalizeH="0" baseline="0" noProof="0" dirty="0" err="1">
                <a:ln>
                  <a:noFill/>
                </a:ln>
                <a:solidFill>
                  <a:srgbClr val="00335B"/>
                </a:solidFill>
                <a:effectLst/>
                <a:uLnTx/>
                <a:uFillTx/>
                <a:latin typeface="Arial" panose="020B0604020202020204" pitchFamily="34" charset="0"/>
                <a:ea typeface="+mn-ea"/>
                <a:cs typeface="Arial" panose="020B0604020202020204" pitchFamily="34" charset="0"/>
              </a:rPr>
              <a:t>wn</a:t>
            </a:r>
            <a:r>
              <a:rPr kumimoji="0" lang="en-US" sz="1600" b="1" i="0" u="none" strike="noStrike" kern="0" cap="none" spc="600" normalizeH="0" baseline="0" noProof="0" dirty="0">
                <a:ln>
                  <a:noFill/>
                </a:ln>
                <a:solidFill>
                  <a:srgbClr val="00335B"/>
                </a:solidFill>
                <a:effectLst/>
                <a:uLnTx/>
                <a:uFillTx/>
                <a:latin typeface="Arial" panose="020B0604020202020204" pitchFamily="34" charset="0"/>
                <a:ea typeface="+mn-ea"/>
                <a:cs typeface="Arial" panose="020B0604020202020204" pitchFamily="34" charset="0"/>
              </a:rPr>
              <a:t> their home outright</a:t>
            </a:r>
          </a:p>
        </p:txBody>
      </p:sp>
      <p:sp>
        <p:nvSpPr>
          <p:cNvPr id="3" name="Title 2"/>
          <p:cNvSpPr>
            <a:spLocks noGrp="1"/>
          </p:cNvSpPr>
          <p:nvPr>
            <p:ph type="title"/>
          </p:nvPr>
        </p:nvSpPr>
        <p:spPr/>
        <p:txBody>
          <a:bodyPr/>
          <a:lstStyle/>
          <a:p>
            <a:r>
              <a:rPr lang="en-GB" dirty="0">
                <a:solidFill>
                  <a:schemeClr val="tx1"/>
                </a:solidFill>
              </a:rPr>
              <a:t>AFFLUENT FANBASE</a:t>
            </a:r>
          </a:p>
        </p:txBody>
      </p:sp>
      <p:sp>
        <p:nvSpPr>
          <p:cNvPr id="22" name="Content Placeholder 4"/>
          <p:cNvSpPr txBox="1">
            <a:spLocks/>
          </p:cNvSpPr>
          <p:nvPr/>
        </p:nvSpPr>
        <p:spPr>
          <a:xfrm>
            <a:off x="216475" y="3296307"/>
            <a:ext cx="1873617" cy="1341100"/>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400" b="1" i="0" u="none" strike="noStrike" kern="0" cap="none" spc="-1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Wimbledon audience</a:t>
            </a:r>
            <a:endParaRPr kumimoji="0" lang="en-US" sz="3200" b="1" i="0" u="none" strike="noStrike" kern="0" cap="none" spc="-1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Content Placeholder 4"/>
          <p:cNvSpPr txBox="1">
            <a:spLocks/>
          </p:cNvSpPr>
          <p:nvPr/>
        </p:nvSpPr>
        <p:spPr>
          <a:xfrm>
            <a:off x="2119904" y="2312761"/>
            <a:ext cx="1993765" cy="3086560"/>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3600" b="1" i="0" u="none" strike="noStrike" kern="0" cap="none" spc="-15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+46%</a:t>
            </a: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200" b="0" i="0" u="none" strike="noStrike" kern="0" cap="none" spc="60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more likely </a:t>
            </a: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200" b="0" i="0" u="none" strike="noStrike" kern="0" cap="none" spc="60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to</a:t>
            </a:r>
            <a:endParaRPr kumimoji="0" lang="en-US" sz="1400" b="0" i="0" u="none" strike="noStrike" kern="0" cap="none" spc="60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400" b="0" i="0" u="none" strike="noStrike" kern="0" cap="none" spc="60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1400" b="0" i="0" u="none" strike="noStrike" kern="0" cap="none" spc="60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US" sz="1600" b="1" kern="0" spc="600" dirty="0">
                <a:solidFill>
                  <a:srgbClr val="00335B"/>
                </a:solidFill>
                <a:latin typeface="Arial" panose="020B0604020202020204" pitchFamily="34" charset="0"/>
                <a:cs typeface="Arial" panose="020B0604020202020204" pitchFamily="34" charset="0"/>
              </a:rPr>
              <a:t>earn £100k+</a:t>
            </a:r>
            <a:endParaRPr kumimoji="0" lang="en-US" sz="1400" b="1" i="0" u="none" strike="noStrike" kern="0" cap="none" spc="600" normalizeH="0" baseline="0" noProof="0" dirty="0">
              <a:ln>
                <a:noFill/>
              </a:ln>
              <a:solidFill>
                <a:srgbClr val="00335B"/>
              </a:solidFill>
              <a:effectLst/>
              <a:uLnTx/>
              <a:uFillTx/>
              <a:latin typeface="Arial" panose="020B0604020202020204" pitchFamily="34" charset="0"/>
              <a:ea typeface="+mn-ea"/>
              <a:cs typeface="Arial" panose="020B0604020202020204" pitchFamily="34" charset="0"/>
            </a:endParaRPr>
          </a:p>
        </p:txBody>
      </p:sp>
      <p:sp>
        <p:nvSpPr>
          <p:cNvPr id="27" name="Content Placeholder 4"/>
          <p:cNvSpPr txBox="1">
            <a:spLocks/>
          </p:cNvSpPr>
          <p:nvPr/>
        </p:nvSpPr>
        <p:spPr>
          <a:xfrm>
            <a:off x="4057391" y="2312761"/>
            <a:ext cx="2060971" cy="1325965"/>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3600" b="1" i="0" u="none" strike="noStrike" kern="0" cap="none" spc="-15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a:t>
            </a:r>
            <a:r>
              <a:rPr lang="en-US" sz="3600" b="1" kern="0" spc="-150" dirty="0">
                <a:solidFill>
                  <a:srgbClr val="000000">
                    <a:lumMod val="95000"/>
                    <a:lumOff val="5000"/>
                  </a:srgbClr>
                </a:solidFill>
                <a:latin typeface="Arial" panose="020B0604020202020204" pitchFamily="34" charset="0"/>
                <a:cs typeface="Arial" panose="020B0604020202020204" pitchFamily="34" charset="0"/>
              </a:rPr>
              <a:t>32</a:t>
            </a:r>
            <a:r>
              <a:rPr kumimoji="0" lang="en-US" sz="3600" b="1" i="0" u="none" strike="noStrike" kern="0" cap="none" spc="-15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200" b="0" i="0" u="none" strike="noStrike" kern="0" cap="none" spc="600" normalizeH="0" baseline="0" noProof="0" dirty="0">
                <a:ln>
                  <a:noFill/>
                </a:ln>
                <a:solidFill>
                  <a:srgbClr val="737A76"/>
                </a:solidFill>
                <a:effectLst/>
                <a:uLnTx/>
                <a:uFillTx/>
                <a:latin typeface="Arial" panose="020B0604020202020204" pitchFamily="34" charset="0"/>
                <a:ea typeface="+mn-ea"/>
                <a:cs typeface="Arial" panose="020B0604020202020204" pitchFamily="34" charset="0"/>
              </a:rPr>
              <a:t>more likely </a:t>
            </a: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US" sz="1200" kern="0" spc="600" dirty="0">
                <a:solidFill>
                  <a:srgbClr val="737A76"/>
                </a:solidFill>
                <a:latin typeface="Arial" panose="020B0604020202020204" pitchFamily="34" charset="0"/>
                <a:cs typeface="Arial" panose="020B0604020202020204" pitchFamily="34" charset="0"/>
              </a:rPr>
              <a:t>t</a:t>
            </a:r>
            <a:r>
              <a:rPr kumimoji="0" lang="en-US" sz="1200" b="0" i="0" u="none" strike="noStrike" kern="0" cap="none" spc="600" normalizeH="0" baseline="0" noProof="0" dirty="0">
                <a:ln>
                  <a:noFill/>
                </a:ln>
                <a:solidFill>
                  <a:srgbClr val="737A76"/>
                </a:solidFill>
                <a:effectLst/>
                <a:uLnTx/>
                <a:uFillTx/>
                <a:latin typeface="Arial" panose="020B0604020202020204" pitchFamily="34" charset="0"/>
                <a:ea typeface="+mn-ea"/>
                <a:cs typeface="Arial" panose="020B0604020202020204" pitchFamily="34" charset="0"/>
              </a:rPr>
              <a:t>o have</a:t>
            </a: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1400" b="0" i="0" u="none" strike="noStrike" kern="0" cap="none" spc="600" normalizeH="0" baseline="0" noProof="0" dirty="0">
              <a:ln>
                <a:noFill/>
              </a:ln>
              <a:solidFill>
                <a:srgbClr val="00335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1400" b="0" i="0" u="none" strike="noStrike" kern="0" cap="none" spc="600" normalizeH="0" baseline="0" noProof="0" dirty="0">
              <a:ln>
                <a:noFill/>
              </a:ln>
              <a:solidFill>
                <a:srgbClr val="00335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US" sz="1600" b="1" kern="0" spc="600" dirty="0">
                <a:solidFill>
                  <a:srgbClr val="00335B"/>
                </a:solidFill>
                <a:latin typeface="Arial" panose="020B0604020202020204" pitchFamily="34" charset="0"/>
                <a:cs typeface="Arial" panose="020B0604020202020204" pitchFamily="34" charset="0"/>
              </a:rPr>
              <a:t>a </a:t>
            </a:r>
            <a:r>
              <a:rPr kumimoji="0" lang="en-US" sz="1600" b="1" i="0" u="none" strike="noStrike" kern="0" cap="none" spc="600" normalizeH="0" baseline="0" noProof="0" dirty="0">
                <a:ln>
                  <a:noFill/>
                </a:ln>
                <a:solidFill>
                  <a:srgbClr val="00335B"/>
                </a:solidFill>
                <a:effectLst/>
                <a:uLnTx/>
                <a:uFillTx/>
                <a:latin typeface="Arial" panose="020B0604020202020204" pitchFamily="34" charset="0"/>
                <a:ea typeface="+mn-ea"/>
                <a:cs typeface="Arial" panose="020B0604020202020204" pitchFamily="34" charset="0"/>
              </a:rPr>
              <a:t>monthly  disposable income of £2,000+ </a:t>
            </a:r>
          </a:p>
        </p:txBody>
      </p:sp>
      <p:sp>
        <p:nvSpPr>
          <p:cNvPr id="4" name="Text Placeholder 3">
            <a:extLst>
              <a:ext uri="{FF2B5EF4-FFF2-40B4-BE49-F238E27FC236}">
                <a16:creationId xmlns:a16="http://schemas.microsoft.com/office/drawing/2014/main" id="{2D513332-C88E-4245-A4A4-06E3819C2F89}"/>
              </a:ext>
            </a:extLst>
          </p:cNvPr>
          <p:cNvSpPr>
            <a:spLocks noGrp="1"/>
          </p:cNvSpPr>
          <p:nvPr>
            <p:ph type="body" sz="quarter" idx="13"/>
          </p:nvPr>
        </p:nvSpPr>
        <p:spPr/>
        <p:txBody>
          <a:bodyPr/>
          <a:lstStyle/>
          <a:p>
            <a:r>
              <a:rPr lang="en-GB" dirty="0"/>
              <a:t>Source: YouGov Profiles 2022 – Audience defined as ‘Wimbledon is one of my TOP interests’ vs. </a:t>
            </a:r>
            <a:r>
              <a:rPr lang="en-GB" dirty="0" err="1"/>
              <a:t>nat</a:t>
            </a:r>
            <a:r>
              <a:rPr lang="en-GB" dirty="0"/>
              <a:t> rep </a:t>
            </a:r>
          </a:p>
          <a:p>
            <a:endParaRPr lang="en-US" dirty="0"/>
          </a:p>
        </p:txBody>
      </p:sp>
      <p:sp>
        <p:nvSpPr>
          <p:cNvPr id="17" name="Content Placeholder 4">
            <a:extLst>
              <a:ext uri="{FF2B5EF4-FFF2-40B4-BE49-F238E27FC236}">
                <a16:creationId xmlns:a16="http://schemas.microsoft.com/office/drawing/2014/main" id="{AF4CC7A0-29A4-4D05-BE22-80DF00B8EA2F}"/>
              </a:ext>
            </a:extLst>
          </p:cNvPr>
          <p:cNvSpPr txBox="1">
            <a:spLocks/>
          </p:cNvSpPr>
          <p:nvPr/>
        </p:nvSpPr>
        <p:spPr>
          <a:xfrm>
            <a:off x="6054408" y="2312761"/>
            <a:ext cx="1993765" cy="3086560"/>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3600" b="1" i="0" u="none" strike="noStrike" kern="0" cap="none" spc="-15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a:t>
            </a:r>
            <a:r>
              <a:rPr lang="en-US" sz="3600" b="1" kern="0" spc="-150" dirty="0">
                <a:solidFill>
                  <a:srgbClr val="000000">
                    <a:lumMod val="95000"/>
                    <a:lumOff val="5000"/>
                  </a:srgbClr>
                </a:solidFill>
                <a:latin typeface="Arial" panose="020B0604020202020204" pitchFamily="34" charset="0"/>
                <a:cs typeface="Arial" panose="020B0604020202020204" pitchFamily="34" charset="0"/>
              </a:rPr>
              <a:t>29</a:t>
            </a:r>
            <a:r>
              <a:rPr kumimoji="0" lang="en-US" sz="3600" b="1" i="0" u="none" strike="noStrike" kern="0" cap="none" spc="-15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200" b="0" i="0" u="none" strike="noStrike" kern="0" cap="none" spc="60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more likely </a:t>
            </a: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200" b="0" i="0" u="none" strike="noStrike" kern="0" cap="none" spc="60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to have</a:t>
            </a:r>
            <a:endParaRPr kumimoji="0" lang="en-US" sz="1400" b="0" i="0" u="none" strike="noStrike" kern="0" cap="none" spc="60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400" b="0" i="0" u="none" strike="noStrike" kern="0" cap="none" spc="60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1400" b="0" i="0" u="none" strike="noStrike" kern="0" cap="none" spc="600" normalizeH="0" baseline="0" noProof="0" dirty="0">
              <a:ln>
                <a:noFill/>
              </a:ln>
              <a:solidFill>
                <a:srgbClr val="00335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US" sz="1600" b="1" kern="0" spc="600" dirty="0">
                <a:solidFill>
                  <a:srgbClr val="00335B"/>
                </a:solidFill>
                <a:latin typeface="Arial" panose="020B0604020202020204" pitchFamily="34" charset="0"/>
                <a:cs typeface="Arial" panose="020B0604020202020204" pitchFamily="34" charset="0"/>
              </a:rPr>
              <a:t>a</a:t>
            </a:r>
            <a:r>
              <a:rPr kumimoji="0" lang="en-US" sz="1600" b="1" i="0" u="none" strike="noStrike" kern="0" cap="none" spc="600" normalizeH="0" baseline="0" noProof="0" dirty="0">
                <a:ln>
                  <a:noFill/>
                </a:ln>
                <a:solidFill>
                  <a:srgbClr val="00335B"/>
                </a:solidFill>
                <a:effectLst/>
                <a:uLnTx/>
                <a:uFillTx/>
                <a:latin typeface="Arial" panose="020B0604020202020204" pitchFamily="34" charset="0"/>
                <a:ea typeface="+mn-ea"/>
                <a:cs typeface="Arial" panose="020B0604020202020204" pitchFamily="34" charset="0"/>
              </a:rPr>
              <a:t> total savings amount of £100k+</a:t>
            </a:r>
          </a:p>
        </p:txBody>
      </p:sp>
      <p:sp>
        <p:nvSpPr>
          <p:cNvPr id="16" name="Content Placeholder 4">
            <a:extLst>
              <a:ext uri="{FF2B5EF4-FFF2-40B4-BE49-F238E27FC236}">
                <a16:creationId xmlns:a16="http://schemas.microsoft.com/office/drawing/2014/main" id="{D947E5BC-7979-4235-9013-14EA0044EB2A}"/>
              </a:ext>
            </a:extLst>
          </p:cNvPr>
          <p:cNvSpPr txBox="1">
            <a:spLocks/>
          </p:cNvSpPr>
          <p:nvPr/>
        </p:nvSpPr>
        <p:spPr>
          <a:xfrm>
            <a:off x="10023226" y="2312761"/>
            <a:ext cx="2033192" cy="3096562"/>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3600" b="1" i="0" u="none" strike="noStrike" kern="0" cap="none" spc="-15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+94%</a:t>
            </a: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200" b="0" i="0" u="none" strike="noStrike" kern="0" cap="none" spc="600" normalizeH="0" baseline="0" noProof="0" dirty="0">
                <a:ln>
                  <a:noFill/>
                </a:ln>
                <a:solidFill>
                  <a:srgbClr val="737A76"/>
                </a:solidFill>
                <a:effectLst/>
                <a:uLnTx/>
                <a:uFillTx/>
                <a:latin typeface="Arial" panose="020B0604020202020204" pitchFamily="34" charset="0"/>
                <a:ea typeface="+mn-ea"/>
                <a:cs typeface="Arial" panose="020B0604020202020204" pitchFamily="34" charset="0"/>
              </a:rPr>
              <a:t>more likely </a:t>
            </a: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200" b="0" i="0" u="none" strike="noStrike" kern="0" cap="none" spc="600" normalizeH="0" baseline="0" noProof="0" dirty="0">
                <a:ln>
                  <a:noFill/>
                </a:ln>
                <a:solidFill>
                  <a:srgbClr val="737A76"/>
                </a:solidFill>
                <a:effectLst/>
                <a:uLnTx/>
                <a:uFillTx/>
                <a:latin typeface="Arial" panose="020B0604020202020204" pitchFamily="34" charset="0"/>
                <a:ea typeface="+mn-ea"/>
                <a:cs typeface="Arial" panose="020B0604020202020204" pitchFamily="34" charset="0"/>
              </a:rPr>
              <a:t>to</a:t>
            </a: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1400" b="0" i="0" u="none" strike="noStrike" kern="0" cap="none" spc="600" normalizeH="0" baseline="0" noProof="0" dirty="0">
              <a:ln>
                <a:noFill/>
              </a:ln>
              <a:solidFill>
                <a:srgbClr val="737A76"/>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1400" b="0" i="0" u="none" strike="noStrike" kern="0" cap="none" spc="600" normalizeH="0" baseline="0" noProof="0" dirty="0">
              <a:ln>
                <a:noFill/>
              </a:ln>
              <a:solidFill>
                <a:srgbClr val="737A76"/>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US" sz="1600" b="1" kern="0" spc="600" dirty="0">
                <a:solidFill>
                  <a:srgbClr val="00335B"/>
                </a:solidFill>
                <a:latin typeface="Arial" panose="020B0604020202020204" pitchFamily="34" charset="0"/>
                <a:cs typeface="Arial" panose="020B0604020202020204" pitchFamily="34" charset="0"/>
              </a:rPr>
              <a:t>plan to spend more on luxury this year than last year</a:t>
            </a:r>
            <a:endParaRPr kumimoji="0" lang="en-US" sz="1600" b="1" i="0" u="none" strike="noStrike" kern="0" cap="none" spc="600" normalizeH="0" baseline="0" noProof="0" dirty="0">
              <a:ln>
                <a:noFill/>
              </a:ln>
              <a:solidFill>
                <a:srgbClr val="00335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32787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 grass&#10;&#10;Description automatically generated">
            <a:extLst>
              <a:ext uri="{FF2B5EF4-FFF2-40B4-BE49-F238E27FC236}">
                <a16:creationId xmlns:a16="http://schemas.microsoft.com/office/drawing/2014/main" id="{1E4E34CA-51A4-4CEF-B8E7-1D815D4253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482" r="9725"/>
          <a:stretch/>
        </p:blipFill>
        <p:spPr>
          <a:xfrm>
            <a:off x="999776" y="1542770"/>
            <a:ext cx="4922968" cy="4164944"/>
          </a:xfrm>
          <a:prstGeom prst="rect">
            <a:avLst/>
          </a:prstGeom>
        </p:spPr>
      </p:pic>
      <p:sp>
        <p:nvSpPr>
          <p:cNvPr id="20" name="Rectangle 19">
            <a:extLst>
              <a:ext uri="{FF2B5EF4-FFF2-40B4-BE49-F238E27FC236}">
                <a16:creationId xmlns:a16="http://schemas.microsoft.com/office/drawing/2014/main" id="{4AB762DE-3505-4CBF-9B89-58E1ECE6E094}"/>
              </a:ext>
            </a:extLst>
          </p:cNvPr>
          <p:cNvSpPr/>
          <p:nvPr/>
        </p:nvSpPr>
        <p:spPr>
          <a:xfrm>
            <a:off x="999775" y="1542770"/>
            <a:ext cx="4922968" cy="4155506"/>
          </a:xfrm>
          <a:prstGeom prst="rect">
            <a:avLst/>
          </a:prstGeom>
          <a:solidFill>
            <a:srgbClr val="2CA58D">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Rectangle 35"/>
          <p:cNvSpPr/>
          <p:nvPr/>
        </p:nvSpPr>
        <p:spPr>
          <a:xfrm>
            <a:off x="9149533" y="1559652"/>
            <a:ext cx="2381923" cy="20439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6AA92"/>
              </a:solidFill>
              <a:effectLst/>
              <a:uLnTx/>
              <a:uFillTx/>
              <a:latin typeface="Arial" panose="020B0604020202020204"/>
              <a:ea typeface="+mn-ea"/>
              <a:cs typeface="+mn-cs"/>
            </a:endParaRPr>
          </a:p>
        </p:txBody>
      </p:sp>
      <p:sp>
        <p:nvSpPr>
          <p:cNvPr id="37" name="Rectangle 36"/>
          <p:cNvSpPr/>
          <p:nvPr/>
        </p:nvSpPr>
        <p:spPr>
          <a:xfrm>
            <a:off x="6622906" y="3665639"/>
            <a:ext cx="2381923" cy="20439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Rectangle 37"/>
          <p:cNvSpPr/>
          <p:nvPr/>
        </p:nvSpPr>
        <p:spPr>
          <a:xfrm>
            <a:off x="9148898" y="3665639"/>
            <a:ext cx="2381923" cy="2032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Rectangle 34"/>
          <p:cNvSpPr/>
          <p:nvPr/>
        </p:nvSpPr>
        <p:spPr>
          <a:xfrm>
            <a:off x="6729954" y="1567456"/>
            <a:ext cx="2167825" cy="200446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p:cNvSpPr>
            <a:spLocks noGrp="1"/>
          </p:cNvSpPr>
          <p:nvPr>
            <p:ph type="title"/>
          </p:nvPr>
        </p:nvSpPr>
        <p:spPr/>
        <p:txBody>
          <a:bodyPr>
            <a:normAutofit/>
          </a:bodyPr>
          <a:lstStyle/>
          <a:p>
            <a:r>
              <a:rPr lang="en-US" dirty="0"/>
              <a:t>HEAVY OOH USERS</a:t>
            </a:r>
            <a:br>
              <a:rPr lang="en-US" dirty="0"/>
            </a:br>
            <a:endParaRPr lang="en-US" dirty="0"/>
          </a:p>
        </p:txBody>
      </p:sp>
      <p:sp>
        <p:nvSpPr>
          <p:cNvPr id="7" name="Text Placeholder 6"/>
          <p:cNvSpPr>
            <a:spLocks noGrp="1"/>
          </p:cNvSpPr>
          <p:nvPr>
            <p:ph type="body" sz="quarter" idx="13"/>
          </p:nvPr>
        </p:nvSpPr>
        <p:spPr/>
        <p:txBody>
          <a:bodyPr/>
          <a:lstStyle/>
          <a:p>
            <a:r>
              <a:rPr lang="en-GB" dirty="0"/>
              <a:t>Source: YouGov Profiles 2022 – Audience defined as ‘Wimbledon is one of my TOP interests’ vs. </a:t>
            </a:r>
            <a:r>
              <a:rPr lang="en-GB" dirty="0" err="1"/>
              <a:t>nat</a:t>
            </a:r>
            <a:r>
              <a:rPr lang="en-GB" dirty="0"/>
              <a:t> rep </a:t>
            </a:r>
            <a:endParaRPr lang="en-GB" dirty="0">
              <a:solidFill>
                <a:schemeClr val="bg1">
                  <a:lumMod val="50000"/>
                </a:schemeClr>
              </a:solidFill>
            </a:endParaRPr>
          </a:p>
        </p:txBody>
      </p:sp>
      <p:sp>
        <p:nvSpPr>
          <p:cNvPr id="22" name="TextBox 21"/>
          <p:cNvSpPr txBox="1"/>
          <p:nvPr/>
        </p:nvSpPr>
        <p:spPr>
          <a:xfrm>
            <a:off x="6628710" y="4013035"/>
            <a:ext cx="2382558"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169BB2"/>
                </a:solidFill>
                <a:effectLst/>
                <a:uLnTx/>
                <a:uFillTx/>
                <a:latin typeface="Arial" panose="020B0604020202020204"/>
                <a:ea typeface="+mn-ea"/>
                <a:cs typeface="+mn-cs"/>
              </a:rPr>
              <a:t>+32%</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0" dirty="0">
                <a:solidFill>
                  <a:srgbClr val="169BB2"/>
                </a:solidFill>
                <a:latin typeface="Arial" panose="020B0604020202020204"/>
              </a:rPr>
              <a:t>L</a:t>
            </a:r>
            <a:r>
              <a:rPr kumimoji="0" lang="en-GB" sz="2400" b="0" i="0" u="none" strike="noStrike" kern="0" cap="none" spc="0" normalizeH="0" baseline="0" noProof="0" dirty="0">
                <a:ln>
                  <a:noFill/>
                </a:ln>
                <a:solidFill>
                  <a:srgbClr val="169BB2"/>
                </a:solidFill>
                <a:effectLst/>
                <a:uLnTx/>
                <a:uFillTx/>
                <a:latin typeface="Arial" panose="020B0604020202020204"/>
                <a:ea typeface="+mn-ea"/>
                <a:cs typeface="+mn-cs"/>
              </a:rPr>
              <a:t>F digital</a:t>
            </a:r>
          </a:p>
        </p:txBody>
      </p:sp>
      <p:sp>
        <p:nvSpPr>
          <p:cNvPr id="39" name="TextBox 38"/>
          <p:cNvSpPr txBox="1"/>
          <p:nvPr/>
        </p:nvSpPr>
        <p:spPr>
          <a:xfrm>
            <a:off x="6626769" y="1993422"/>
            <a:ext cx="2381923"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chemeClr val="accent6"/>
                </a:solidFill>
                <a:effectLst/>
                <a:uLnTx/>
                <a:uFillTx/>
                <a:latin typeface="Arial" panose="020B0604020202020204"/>
                <a:ea typeface="+mn-ea"/>
                <a:cs typeface="+mn-cs"/>
              </a:rPr>
              <a:t>+54%</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0" dirty="0">
                <a:solidFill>
                  <a:schemeClr val="accent6"/>
                </a:solidFill>
                <a:latin typeface="Arial" panose="020B0604020202020204"/>
              </a:rPr>
              <a:t>Supermarkets</a:t>
            </a:r>
            <a:endParaRPr kumimoji="0" lang="en-GB" sz="2400" b="0" i="0" u="none" strike="noStrike" kern="0" cap="none" spc="0" normalizeH="0" baseline="0" noProof="0" dirty="0">
              <a:ln>
                <a:noFill/>
              </a:ln>
              <a:solidFill>
                <a:schemeClr val="accent6"/>
              </a:solidFill>
              <a:effectLst/>
              <a:uLnTx/>
              <a:uFillTx/>
              <a:latin typeface="Arial" panose="020B0604020202020204"/>
              <a:ea typeface="+mn-ea"/>
              <a:cs typeface="+mn-cs"/>
            </a:endParaRPr>
          </a:p>
        </p:txBody>
      </p:sp>
      <p:sp>
        <p:nvSpPr>
          <p:cNvPr id="40" name="TextBox 39"/>
          <p:cNvSpPr txBox="1"/>
          <p:nvPr/>
        </p:nvSpPr>
        <p:spPr>
          <a:xfrm>
            <a:off x="8942556" y="1989773"/>
            <a:ext cx="2362849"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chemeClr val="accent3"/>
                </a:solidFill>
                <a:effectLst/>
                <a:uLnTx/>
                <a:uFillTx/>
                <a:latin typeface="Arial" panose="020B0604020202020204"/>
                <a:ea typeface="+mn-ea"/>
                <a:cs typeface="+mn-cs"/>
              </a:rPr>
              <a:t>+34%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chemeClr val="accent3"/>
                </a:solidFill>
                <a:effectLst/>
                <a:uLnTx/>
                <a:uFillTx/>
                <a:latin typeface="Arial" panose="020B0604020202020204"/>
                <a:ea typeface="+mn-ea"/>
                <a:cs typeface="+mn-cs"/>
              </a:rPr>
              <a:t>Malls</a:t>
            </a:r>
          </a:p>
        </p:txBody>
      </p:sp>
      <p:sp>
        <p:nvSpPr>
          <p:cNvPr id="42" name="TextBox 41"/>
          <p:cNvSpPr txBox="1"/>
          <p:nvPr/>
        </p:nvSpPr>
        <p:spPr>
          <a:xfrm>
            <a:off x="8938148" y="4028640"/>
            <a:ext cx="2362849"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chemeClr val="tx2"/>
                </a:solidFill>
                <a:effectLst/>
                <a:uLnTx/>
                <a:uFillTx/>
                <a:latin typeface="Arial" panose="020B0604020202020204"/>
                <a:ea typeface="+mn-ea"/>
                <a:cs typeface="+mn-cs"/>
              </a:rPr>
              <a:t>+24%</a:t>
            </a:r>
          </a:p>
          <a:p>
            <a:pPr lvl="0" algn="ctr">
              <a:defRPr/>
            </a:pPr>
            <a:r>
              <a:rPr lang="en-GB" sz="2400" kern="0" dirty="0">
                <a:solidFill>
                  <a:schemeClr val="tx2"/>
                </a:solidFill>
              </a:rPr>
              <a:t>SF digital</a:t>
            </a:r>
          </a:p>
        </p:txBody>
      </p:sp>
      <p:sp>
        <p:nvSpPr>
          <p:cNvPr id="28" name="Rectangle 27">
            <a:extLst>
              <a:ext uri="{FF2B5EF4-FFF2-40B4-BE49-F238E27FC236}">
                <a16:creationId xmlns:a16="http://schemas.microsoft.com/office/drawing/2014/main" id="{83A7F7E6-0F4C-40D1-9F9A-A38CF1CBD61C}"/>
              </a:ext>
            </a:extLst>
          </p:cNvPr>
          <p:cNvSpPr/>
          <p:nvPr/>
        </p:nvSpPr>
        <p:spPr>
          <a:xfrm>
            <a:off x="9035659" y="1567456"/>
            <a:ext cx="2167825" cy="200446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Rectangle 29">
            <a:extLst>
              <a:ext uri="{FF2B5EF4-FFF2-40B4-BE49-F238E27FC236}">
                <a16:creationId xmlns:a16="http://schemas.microsoft.com/office/drawing/2014/main" id="{6F10E2E6-AAC4-49FC-86EB-8455586DD150}"/>
              </a:ext>
            </a:extLst>
          </p:cNvPr>
          <p:cNvSpPr/>
          <p:nvPr/>
        </p:nvSpPr>
        <p:spPr>
          <a:xfrm>
            <a:off x="6729954" y="3705112"/>
            <a:ext cx="2167825" cy="200446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Rectangle 30">
            <a:extLst>
              <a:ext uri="{FF2B5EF4-FFF2-40B4-BE49-F238E27FC236}">
                <a16:creationId xmlns:a16="http://schemas.microsoft.com/office/drawing/2014/main" id="{0A21CDE2-4722-48F4-8692-CB8A86D5E637}"/>
              </a:ext>
            </a:extLst>
          </p:cNvPr>
          <p:cNvSpPr/>
          <p:nvPr/>
        </p:nvSpPr>
        <p:spPr>
          <a:xfrm>
            <a:off x="9035658" y="3705111"/>
            <a:ext cx="2167825" cy="200446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Title 3">
            <a:extLst>
              <a:ext uri="{FF2B5EF4-FFF2-40B4-BE49-F238E27FC236}">
                <a16:creationId xmlns:a16="http://schemas.microsoft.com/office/drawing/2014/main" id="{1616650F-D7FF-4655-8884-078F7B4603C4}"/>
              </a:ext>
            </a:extLst>
          </p:cNvPr>
          <p:cNvSpPr txBox="1">
            <a:spLocks/>
          </p:cNvSpPr>
          <p:nvPr/>
        </p:nvSpPr>
        <p:spPr>
          <a:xfrm>
            <a:off x="999777" y="2778714"/>
            <a:ext cx="4922967" cy="1804149"/>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8000" b="1" dirty="0">
                <a:solidFill>
                  <a:srgbClr val="FFFFFF"/>
                </a:solidFill>
                <a:latin typeface="Arial" panose="020B0604020202020204"/>
              </a:rPr>
              <a:t>+</a:t>
            </a:r>
            <a:r>
              <a:rPr kumimoji="0" lang="en-GB" sz="8000" b="1" i="0" u="none" strike="noStrike" kern="1200" cap="none" spc="0" normalizeH="0" baseline="0" noProof="0" dirty="0">
                <a:ln>
                  <a:noFill/>
                </a:ln>
                <a:solidFill>
                  <a:srgbClr val="FFFFFF"/>
                </a:solidFill>
                <a:effectLst/>
                <a:uLnTx/>
                <a:uFillTx/>
                <a:latin typeface="Arial" panose="020B0604020202020204"/>
                <a:ea typeface="+mj-ea"/>
                <a:cs typeface="+mj-cs"/>
              </a:rPr>
              <a:t>50%</a:t>
            </a:r>
          </a:p>
          <a:p>
            <a:pPr lvl="0" algn="ctr">
              <a:defRPr/>
            </a:pPr>
            <a:r>
              <a:rPr lang="en-GB" sz="2000" spc="600" dirty="0">
                <a:solidFill>
                  <a:schemeClr val="bg1"/>
                </a:solidFill>
              </a:rPr>
              <a:t>more likely to have heavy exposure to OOH advertising in rail stations</a:t>
            </a:r>
            <a:endParaRPr kumimoji="0" lang="en-GB" sz="2000" i="0" u="none" strike="noStrike" kern="1200" cap="none" spc="600" normalizeH="0" noProof="0" dirty="0">
              <a:ln>
                <a:noFill/>
              </a:ln>
              <a:solidFill>
                <a:prstClr val="white"/>
              </a:solidFill>
              <a:effectLst/>
              <a:uLnTx/>
              <a:uFillTx/>
              <a:latin typeface="Arial" panose="020B0604020202020204"/>
              <a:ea typeface="+mj-ea"/>
              <a:cs typeface="+mj-cs"/>
            </a:endParaRPr>
          </a:p>
        </p:txBody>
      </p:sp>
    </p:spTree>
    <p:extLst>
      <p:ext uri="{BB962C8B-B14F-4D97-AF65-F5344CB8AC3E}">
        <p14:creationId xmlns:p14="http://schemas.microsoft.com/office/powerpoint/2010/main" val="4265823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A picture containing text, person, outdoor, sidewalk&#10;&#10;Description automatically generated">
            <a:extLst>
              <a:ext uri="{FF2B5EF4-FFF2-40B4-BE49-F238E27FC236}">
                <a16:creationId xmlns:a16="http://schemas.microsoft.com/office/drawing/2014/main" id="{1DCBDBC5-7CEB-4803-9DD6-8B7F98DB58A5}"/>
              </a:ext>
            </a:extLst>
          </p:cNvPr>
          <p:cNvPicPr>
            <a:picLocks noGrp="1" noChangeAspect="1"/>
          </p:cNvPicPr>
          <p:nvPr>
            <p:ph type="pic" sz="quarter" idx="14"/>
          </p:nvPr>
        </p:nvPicPr>
        <p:blipFill rotWithShape="1">
          <a:blip r:embed="rId3"/>
          <a:srcRect l="8261" r="32479"/>
          <a:stretch/>
        </p:blipFill>
        <p:spPr>
          <a:xfrm>
            <a:off x="6096000" y="0"/>
            <a:ext cx="6095999" cy="6858000"/>
          </a:xfrm>
        </p:spPr>
      </p:pic>
      <p:sp>
        <p:nvSpPr>
          <p:cNvPr id="9" name="Title 8">
            <a:extLst>
              <a:ext uri="{FF2B5EF4-FFF2-40B4-BE49-F238E27FC236}">
                <a16:creationId xmlns:a16="http://schemas.microsoft.com/office/drawing/2014/main" id="{97C8E95F-A001-4806-B90E-9232697356CB}"/>
              </a:ext>
            </a:extLst>
          </p:cNvPr>
          <p:cNvSpPr>
            <a:spLocks noGrp="1"/>
          </p:cNvSpPr>
          <p:nvPr>
            <p:ph type="title"/>
          </p:nvPr>
        </p:nvSpPr>
        <p:spPr/>
        <p:txBody>
          <a:bodyPr/>
          <a:lstStyle/>
          <a:p>
            <a:r>
              <a:rPr lang="en-GB" dirty="0"/>
              <a:t>FAN BEHAVIOUR</a:t>
            </a:r>
            <a:br>
              <a:rPr lang="en-GB" dirty="0"/>
            </a:br>
            <a:r>
              <a:rPr lang="en-GB" sz="1800" b="0" dirty="0">
                <a:solidFill>
                  <a:schemeClr val="accent6"/>
                </a:solidFill>
              </a:rPr>
              <a:t>PRIMED BY OUT-OF-HOME</a:t>
            </a:r>
          </a:p>
        </p:txBody>
      </p:sp>
      <p:sp>
        <p:nvSpPr>
          <p:cNvPr id="3" name="Text Placeholder 2">
            <a:extLst>
              <a:ext uri="{FF2B5EF4-FFF2-40B4-BE49-F238E27FC236}">
                <a16:creationId xmlns:a16="http://schemas.microsoft.com/office/drawing/2014/main" id="{C7861067-55ED-0746-9BB8-BCCA72E02A84}"/>
              </a:ext>
            </a:extLst>
          </p:cNvPr>
          <p:cNvSpPr>
            <a:spLocks noGrp="1"/>
          </p:cNvSpPr>
          <p:nvPr>
            <p:ph type="body" sz="quarter" idx="13"/>
          </p:nvPr>
        </p:nvSpPr>
        <p:spPr/>
        <p:txBody>
          <a:bodyPr/>
          <a:lstStyle/>
          <a:p>
            <a:r>
              <a:rPr lang="en-US" dirty="0"/>
              <a:t>Source: </a:t>
            </a:r>
            <a:r>
              <a:rPr lang="en-GB" dirty="0"/>
              <a:t>YouGov Profiles 2022 – Audience defined as ‘Wimbledon is one of my TOP interests’ vs. </a:t>
            </a:r>
            <a:r>
              <a:rPr lang="en-GB" dirty="0" err="1"/>
              <a:t>nat</a:t>
            </a:r>
            <a:r>
              <a:rPr lang="en-GB" dirty="0"/>
              <a:t> rep </a:t>
            </a:r>
            <a:endParaRPr lang="en-US" dirty="0"/>
          </a:p>
        </p:txBody>
      </p:sp>
      <p:sp>
        <p:nvSpPr>
          <p:cNvPr id="7" name="object 6">
            <a:extLst>
              <a:ext uri="{FF2B5EF4-FFF2-40B4-BE49-F238E27FC236}">
                <a16:creationId xmlns:a16="http://schemas.microsoft.com/office/drawing/2014/main" id="{7DFC1332-C716-5240-A25B-41508FC7D8B6}"/>
              </a:ext>
            </a:extLst>
          </p:cNvPr>
          <p:cNvSpPr txBox="1"/>
          <p:nvPr/>
        </p:nvSpPr>
        <p:spPr>
          <a:xfrm>
            <a:off x="695327" y="1989926"/>
            <a:ext cx="2331892" cy="1758174"/>
          </a:xfrm>
          <a:prstGeom prst="rect">
            <a:avLst/>
          </a:prstGeom>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0" lang="en-GB" sz="6000" b="1" i="0" u="none" strike="noStrike" kern="1200" cap="none" spc="45" normalizeH="0" baseline="0" noProof="0" dirty="0">
                <a:ln>
                  <a:noFill/>
                </a:ln>
                <a:solidFill>
                  <a:srgbClr val="00335B"/>
                </a:solidFill>
                <a:effectLst/>
                <a:uLnTx/>
                <a:uFillTx/>
                <a:latin typeface="Arial"/>
                <a:ea typeface="+mn-ea"/>
                <a:cs typeface="Arial"/>
              </a:rPr>
              <a:t>+33%</a:t>
            </a:r>
            <a:endParaRPr kumimoji="0" sz="6000" b="0" i="0" u="none" strike="noStrike" kern="1200" cap="none" spc="0" normalizeH="0" baseline="0" noProof="0" dirty="0">
              <a:ln>
                <a:noFill/>
              </a:ln>
              <a:solidFill>
                <a:srgbClr val="00335B"/>
              </a:solidFill>
              <a:effectLst/>
              <a:uLnTx/>
              <a:uFillTx/>
              <a:latin typeface="Arial"/>
              <a:ea typeface="+mn-ea"/>
              <a:cs typeface="Arial"/>
            </a:endParaRPr>
          </a:p>
          <a:p>
            <a:pPr marL="12700" marR="70485" lvl="0" indent="0" algn="l" defTabSz="914400" rtl="0" eaLnBrk="1" fontAlgn="auto" latinLnBrk="0" hangingPunct="1">
              <a:lnSpc>
                <a:spcPts val="1280"/>
              </a:lnSpc>
              <a:spcBef>
                <a:spcPts val="1215"/>
              </a:spcBef>
              <a:spcAft>
                <a:spcPts val="0"/>
              </a:spcAft>
              <a:buClrTx/>
              <a:buSzTx/>
              <a:buFontTx/>
              <a:buNone/>
              <a:tabLst/>
              <a:defRPr/>
            </a:pPr>
            <a:r>
              <a:rPr kumimoji="0" lang="en-GB" sz="1400" b="0" i="0" u="none" strike="noStrike" kern="1200" cap="none" spc="35" normalizeH="0" baseline="0" noProof="0" dirty="0">
                <a:ln>
                  <a:noFill/>
                </a:ln>
                <a:solidFill>
                  <a:srgbClr val="000000"/>
                </a:solidFill>
                <a:effectLst/>
                <a:uLnTx/>
                <a:uFillTx/>
                <a:latin typeface="Arial"/>
                <a:ea typeface="+mn-ea"/>
                <a:cs typeface="Arial"/>
              </a:rPr>
              <a:t>MORE LIKELY TO VISIT A STORE TO BUY A PRODUCT AFTER SEEING OOH</a:t>
            </a:r>
            <a:endParaRPr kumimoji="0" sz="1400" b="0" i="0" u="none" strike="noStrike" kern="1200" cap="none" spc="35" normalizeH="0" baseline="0" noProof="0" dirty="0">
              <a:ln>
                <a:noFill/>
              </a:ln>
              <a:solidFill>
                <a:srgbClr val="000000"/>
              </a:solidFill>
              <a:effectLst/>
              <a:uLnTx/>
              <a:uFillTx/>
              <a:latin typeface="Arial"/>
              <a:ea typeface="+mn-ea"/>
              <a:cs typeface="Arial"/>
            </a:endParaRPr>
          </a:p>
        </p:txBody>
      </p:sp>
      <p:sp>
        <p:nvSpPr>
          <p:cNvPr id="8" name="object 6">
            <a:extLst>
              <a:ext uri="{FF2B5EF4-FFF2-40B4-BE49-F238E27FC236}">
                <a16:creationId xmlns:a16="http://schemas.microsoft.com/office/drawing/2014/main" id="{6BCDB1B2-6C28-D741-B007-219795826ED7}"/>
              </a:ext>
            </a:extLst>
          </p:cNvPr>
          <p:cNvSpPr txBox="1"/>
          <p:nvPr/>
        </p:nvSpPr>
        <p:spPr>
          <a:xfrm>
            <a:off x="695328" y="3824657"/>
            <a:ext cx="2331892" cy="1924886"/>
          </a:xfrm>
          <a:prstGeom prst="rect">
            <a:avLst/>
          </a:prstGeom>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0" lang="en-GB" sz="6000" b="1" i="0" u="none" strike="noStrike" kern="1200" cap="none" spc="45" normalizeH="0" baseline="0" noProof="0" dirty="0">
                <a:ln>
                  <a:noFill/>
                </a:ln>
                <a:solidFill>
                  <a:srgbClr val="00335B"/>
                </a:solidFill>
                <a:effectLst/>
                <a:uLnTx/>
                <a:uFillTx/>
                <a:latin typeface="Arial"/>
                <a:ea typeface="+mn-ea"/>
                <a:cs typeface="Arial"/>
              </a:rPr>
              <a:t>+90%</a:t>
            </a:r>
            <a:endParaRPr kumimoji="0" sz="6000" b="1" i="0" u="none" strike="noStrike" kern="1200" cap="none" spc="45" normalizeH="0" baseline="0" noProof="0" dirty="0">
              <a:ln>
                <a:noFill/>
              </a:ln>
              <a:solidFill>
                <a:srgbClr val="00335B"/>
              </a:solidFill>
              <a:effectLst/>
              <a:uLnTx/>
              <a:uFillTx/>
              <a:latin typeface="Arial"/>
              <a:ea typeface="+mn-ea"/>
              <a:cs typeface="Arial"/>
            </a:endParaRPr>
          </a:p>
          <a:p>
            <a:pPr marL="12700" marR="70485" lvl="0" indent="0" algn="l" defTabSz="914400" rtl="0" eaLnBrk="1" fontAlgn="auto" latinLnBrk="0" hangingPunct="1">
              <a:lnSpc>
                <a:spcPts val="1280"/>
              </a:lnSpc>
              <a:spcBef>
                <a:spcPts val="1215"/>
              </a:spcBef>
              <a:spcAft>
                <a:spcPts val="0"/>
              </a:spcAft>
              <a:buClrTx/>
              <a:buSzTx/>
              <a:buFontTx/>
              <a:buNone/>
              <a:tabLst/>
              <a:defRPr/>
            </a:pPr>
            <a:r>
              <a:rPr kumimoji="0" lang="en-GB" sz="1400" b="0" i="0" u="none" strike="noStrike" kern="1200" cap="none" spc="35" normalizeH="0" baseline="0" noProof="0" dirty="0">
                <a:ln>
                  <a:noFill/>
                </a:ln>
                <a:solidFill>
                  <a:srgbClr val="000000"/>
                </a:solidFill>
                <a:effectLst/>
                <a:uLnTx/>
                <a:uFillTx/>
                <a:latin typeface="Arial"/>
                <a:ea typeface="+mn-ea"/>
                <a:cs typeface="Arial"/>
              </a:rPr>
              <a:t>MORE LIKELY TO SHARE CONTENT ON SOCIAL MEDIA ABOUT A PRODUCT/BRAND AFTER SEEING OOH</a:t>
            </a:r>
          </a:p>
        </p:txBody>
      </p:sp>
      <p:sp>
        <p:nvSpPr>
          <p:cNvPr id="10" name="object 6">
            <a:extLst>
              <a:ext uri="{FF2B5EF4-FFF2-40B4-BE49-F238E27FC236}">
                <a16:creationId xmlns:a16="http://schemas.microsoft.com/office/drawing/2014/main" id="{00325EEA-C36B-4A28-9293-72FFB46853F2}"/>
              </a:ext>
            </a:extLst>
          </p:cNvPr>
          <p:cNvSpPr txBox="1"/>
          <p:nvPr/>
        </p:nvSpPr>
        <p:spPr>
          <a:xfrm>
            <a:off x="3582672" y="3824657"/>
            <a:ext cx="2229312" cy="2028825"/>
          </a:xfrm>
          <a:prstGeom prst="rect">
            <a:avLst/>
          </a:prstGeom>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0" lang="en-GB" sz="6000" b="1" i="0" u="none" strike="noStrike" kern="1200" cap="none" spc="45" normalizeH="0" baseline="0" noProof="0" dirty="0">
                <a:ln>
                  <a:noFill/>
                </a:ln>
                <a:solidFill>
                  <a:srgbClr val="00335B"/>
                </a:solidFill>
                <a:effectLst/>
                <a:uLnTx/>
                <a:uFillTx/>
                <a:latin typeface="Arial"/>
                <a:ea typeface="+mn-ea"/>
                <a:cs typeface="Arial"/>
              </a:rPr>
              <a:t>+65%</a:t>
            </a:r>
            <a:endParaRPr kumimoji="0" sz="6000" b="0" i="0" u="none" strike="noStrike" kern="1200" cap="none" spc="0" normalizeH="0" baseline="0" noProof="0" dirty="0">
              <a:ln>
                <a:noFill/>
              </a:ln>
              <a:solidFill>
                <a:srgbClr val="00335B"/>
              </a:solidFill>
              <a:effectLst/>
              <a:uLnTx/>
              <a:uFillTx/>
              <a:latin typeface="Arial"/>
              <a:ea typeface="+mn-ea"/>
              <a:cs typeface="Arial"/>
            </a:endParaRPr>
          </a:p>
          <a:p>
            <a:pPr lvl="0">
              <a:defRPr/>
            </a:pPr>
            <a:endParaRPr kumimoji="0" lang="en-GB" sz="700" b="0" i="0" u="none" strike="noStrike" kern="1200" cap="none" spc="35" normalizeH="0" baseline="0" noProof="0" dirty="0">
              <a:ln>
                <a:noFill/>
              </a:ln>
              <a:solidFill>
                <a:srgbClr val="000000"/>
              </a:solidFill>
              <a:effectLst/>
              <a:uLnTx/>
              <a:uFillTx/>
              <a:latin typeface="Arial"/>
              <a:ea typeface="+mn-ea"/>
              <a:cs typeface="Arial"/>
            </a:endParaRPr>
          </a:p>
          <a:p>
            <a:pPr lvl="0">
              <a:defRPr/>
            </a:pPr>
            <a:r>
              <a:rPr lang="en-GB" sz="1400" dirty="0"/>
              <a:t>RESEARCHED A PRODUCT ONLINE AFTER SEEING OOH AD</a:t>
            </a:r>
          </a:p>
          <a:p>
            <a:pPr marL="12700" marR="70485" lvl="0" indent="0" algn="l" defTabSz="914400" rtl="0" eaLnBrk="1" fontAlgn="auto" latinLnBrk="0" hangingPunct="1">
              <a:lnSpc>
                <a:spcPts val="1280"/>
              </a:lnSpc>
              <a:spcBef>
                <a:spcPts val="1215"/>
              </a:spcBef>
              <a:spcAft>
                <a:spcPts val="0"/>
              </a:spcAft>
              <a:buClrTx/>
              <a:buSzTx/>
              <a:buFontTx/>
              <a:buNone/>
              <a:tabLst/>
              <a:defRPr/>
            </a:pPr>
            <a:endParaRPr kumimoji="0" sz="2000" b="0" i="0" u="none" strike="noStrike" kern="1200" cap="none" spc="35" normalizeH="0" baseline="0" noProof="0" dirty="0">
              <a:ln>
                <a:noFill/>
              </a:ln>
              <a:solidFill>
                <a:srgbClr val="000000"/>
              </a:solidFill>
              <a:effectLst/>
              <a:uLnTx/>
              <a:uFillTx/>
              <a:latin typeface="Arial"/>
              <a:ea typeface="+mn-ea"/>
              <a:cs typeface="Arial"/>
            </a:endParaRPr>
          </a:p>
        </p:txBody>
      </p:sp>
      <p:sp>
        <p:nvSpPr>
          <p:cNvPr id="11" name="object 6">
            <a:extLst>
              <a:ext uri="{FF2B5EF4-FFF2-40B4-BE49-F238E27FC236}">
                <a16:creationId xmlns:a16="http://schemas.microsoft.com/office/drawing/2014/main" id="{10D39133-BD78-4A25-8EDF-4B02103DF9BC}"/>
              </a:ext>
            </a:extLst>
          </p:cNvPr>
          <p:cNvSpPr txBox="1"/>
          <p:nvPr/>
        </p:nvSpPr>
        <p:spPr>
          <a:xfrm>
            <a:off x="3582671" y="1989926"/>
            <a:ext cx="2229312" cy="1591461"/>
          </a:xfrm>
          <a:prstGeom prst="rect">
            <a:avLst/>
          </a:prstGeom>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0" lang="en-GB" sz="6000" b="1" i="0" u="none" strike="noStrike" kern="1200" cap="none" spc="45" normalizeH="0" baseline="0" noProof="0" dirty="0">
                <a:ln>
                  <a:noFill/>
                </a:ln>
                <a:solidFill>
                  <a:srgbClr val="00335B"/>
                </a:solidFill>
                <a:effectLst/>
                <a:uLnTx/>
                <a:uFillTx/>
                <a:latin typeface="Arial"/>
                <a:ea typeface="+mn-ea"/>
                <a:cs typeface="Arial"/>
              </a:rPr>
              <a:t>+47%</a:t>
            </a:r>
            <a:endParaRPr kumimoji="0" sz="6000" b="1" i="0" u="none" strike="noStrike" kern="1200" cap="none" spc="45" normalizeH="0" baseline="0" noProof="0" dirty="0">
              <a:ln>
                <a:noFill/>
              </a:ln>
              <a:solidFill>
                <a:srgbClr val="00335B"/>
              </a:solidFill>
              <a:effectLst/>
              <a:uLnTx/>
              <a:uFillTx/>
              <a:latin typeface="Arial"/>
              <a:ea typeface="+mn-ea"/>
              <a:cs typeface="Arial"/>
            </a:endParaRPr>
          </a:p>
          <a:p>
            <a:pPr marL="12700" marR="70485" lvl="0" indent="0" algn="l" defTabSz="914400" rtl="0" eaLnBrk="1" fontAlgn="auto" latinLnBrk="0" hangingPunct="1">
              <a:lnSpc>
                <a:spcPts val="1280"/>
              </a:lnSpc>
              <a:spcBef>
                <a:spcPts val="1215"/>
              </a:spcBef>
              <a:spcAft>
                <a:spcPts val="0"/>
              </a:spcAft>
              <a:buClrTx/>
              <a:buSzTx/>
              <a:buFontTx/>
              <a:buNone/>
              <a:tabLst/>
              <a:defRPr/>
            </a:pPr>
            <a:r>
              <a:rPr kumimoji="0" lang="en-GB" sz="1400" b="0" i="0" u="none" strike="noStrike" kern="1200" cap="none" spc="35" normalizeH="0" baseline="0" noProof="0" dirty="0">
                <a:ln>
                  <a:noFill/>
                </a:ln>
                <a:solidFill>
                  <a:srgbClr val="000000"/>
                </a:solidFill>
                <a:effectLst/>
                <a:uLnTx/>
                <a:uFillTx/>
                <a:latin typeface="Arial"/>
                <a:ea typeface="+mn-ea"/>
                <a:cs typeface="Arial"/>
              </a:rPr>
              <a:t>MADE A PURCHASE ONLINE AFTER SEEING OOH</a:t>
            </a:r>
          </a:p>
        </p:txBody>
      </p:sp>
    </p:spTree>
    <p:extLst>
      <p:ext uri="{BB962C8B-B14F-4D97-AF65-F5344CB8AC3E}">
        <p14:creationId xmlns:p14="http://schemas.microsoft.com/office/powerpoint/2010/main" val="1387233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Content Placeholder 35" descr="A picture containing person, indoor, ceiling&#10;&#10;Description automatically generated">
            <a:extLst>
              <a:ext uri="{FF2B5EF4-FFF2-40B4-BE49-F238E27FC236}">
                <a16:creationId xmlns:a16="http://schemas.microsoft.com/office/drawing/2014/main" id="{6AB99B14-ECCB-4714-865D-8B54320764A5}"/>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17070" r="8552"/>
          <a:stretch/>
        </p:blipFill>
        <p:spPr>
          <a:xfrm>
            <a:off x="695324" y="1550806"/>
            <a:ext cx="5221288" cy="4679950"/>
          </a:xfrm>
          <a:ln>
            <a:solidFill>
              <a:srgbClr val="00335B"/>
            </a:solidFill>
          </a:ln>
        </p:spPr>
      </p:pic>
      <p:sp>
        <p:nvSpPr>
          <p:cNvPr id="5" name="Title 4">
            <a:extLst>
              <a:ext uri="{FF2B5EF4-FFF2-40B4-BE49-F238E27FC236}">
                <a16:creationId xmlns:a16="http://schemas.microsoft.com/office/drawing/2014/main" id="{6EB153BC-6A07-48AB-8782-3DF746BADFD7}"/>
              </a:ext>
            </a:extLst>
          </p:cNvPr>
          <p:cNvSpPr>
            <a:spLocks noGrp="1"/>
          </p:cNvSpPr>
          <p:nvPr>
            <p:ph type="title"/>
          </p:nvPr>
        </p:nvSpPr>
        <p:spPr/>
        <p:txBody>
          <a:bodyPr/>
          <a:lstStyle/>
          <a:p>
            <a:r>
              <a:rPr lang="en-GB" dirty="0"/>
              <a:t>TAP INTO CONTEXTUAL MOMENTS</a:t>
            </a:r>
          </a:p>
        </p:txBody>
      </p:sp>
      <p:sp>
        <p:nvSpPr>
          <p:cNvPr id="7" name="Text Placeholder 6">
            <a:extLst>
              <a:ext uri="{FF2B5EF4-FFF2-40B4-BE49-F238E27FC236}">
                <a16:creationId xmlns:a16="http://schemas.microsoft.com/office/drawing/2014/main" id="{17D9705D-F47D-4154-98DF-1F1392D11088}"/>
              </a:ext>
            </a:extLst>
          </p:cNvPr>
          <p:cNvSpPr>
            <a:spLocks noGrp="1"/>
          </p:cNvSpPr>
          <p:nvPr>
            <p:ph type="body" sz="quarter" idx="13"/>
          </p:nvPr>
        </p:nvSpPr>
        <p:spPr/>
        <p:txBody>
          <a:bodyPr/>
          <a:lstStyle/>
          <a:p>
            <a:r>
              <a:rPr lang="en-GB"/>
              <a:t>Source: The Moments of Truth 2020</a:t>
            </a:r>
          </a:p>
        </p:txBody>
      </p:sp>
      <p:sp>
        <p:nvSpPr>
          <p:cNvPr id="10" name="Rectangle 9">
            <a:extLst>
              <a:ext uri="{FF2B5EF4-FFF2-40B4-BE49-F238E27FC236}">
                <a16:creationId xmlns:a16="http://schemas.microsoft.com/office/drawing/2014/main" id="{086B243B-5712-416E-B2D7-A87378289D94}"/>
              </a:ext>
            </a:extLst>
          </p:cNvPr>
          <p:cNvSpPr/>
          <p:nvPr/>
        </p:nvSpPr>
        <p:spPr>
          <a:xfrm>
            <a:off x="6270171" y="1677167"/>
            <a:ext cx="2499658" cy="900000"/>
          </a:xfrm>
          <a:prstGeom prst="rect">
            <a:avLst/>
          </a:prstGeom>
          <a:solidFill>
            <a:srgbClr val="F6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200" normalizeH="0" baseline="0" noProof="0" dirty="0">
                <a:ln>
                  <a:noFill/>
                </a:ln>
                <a:solidFill>
                  <a:srgbClr val="262626"/>
                </a:solidFill>
                <a:effectLst/>
                <a:uLnTx/>
                <a:uFillTx/>
                <a:latin typeface="Arial" panose="020B0604020202020204"/>
                <a:ea typeface="+mn-ea"/>
                <a:cs typeface="+mn-cs"/>
              </a:rPr>
              <a:t>NEUROSCIENCE</a:t>
            </a:r>
          </a:p>
        </p:txBody>
      </p:sp>
      <p:sp>
        <p:nvSpPr>
          <p:cNvPr id="11" name="Rectangle 10">
            <a:extLst>
              <a:ext uri="{FF2B5EF4-FFF2-40B4-BE49-F238E27FC236}">
                <a16:creationId xmlns:a16="http://schemas.microsoft.com/office/drawing/2014/main" id="{5C775B3B-C822-4843-BBBE-81CE1DCCF82E}"/>
              </a:ext>
            </a:extLst>
          </p:cNvPr>
          <p:cNvSpPr/>
          <p:nvPr/>
        </p:nvSpPr>
        <p:spPr>
          <a:xfrm>
            <a:off x="8997016" y="1677167"/>
            <a:ext cx="2499658" cy="900000"/>
          </a:xfrm>
          <a:prstGeom prst="rect">
            <a:avLst/>
          </a:prstGeom>
          <a:solidFill>
            <a:srgbClr val="00335B"/>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100" normalizeH="0" baseline="0" noProof="0">
                <a:ln>
                  <a:noFill/>
                </a:ln>
                <a:solidFill>
                  <a:srgbClr val="F6F3F1"/>
                </a:solidFill>
                <a:effectLst/>
                <a:uLnTx/>
                <a:uFillTx/>
                <a:latin typeface="Arial" panose="020B0604020202020204"/>
                <a:ea typeface="+mn-ea"/>
                <a:cs typeface="+mn-cs"/>
              </a:rPr>
              <a:t>+18%</a:t>
            </a:r>
          </a:p>
        </p:txBody>
      </p:sp>
      <p:sp>
        <p:nvSpPr>
          <p:cNvPr id="12" name="Rectangle 11">
            <a:extLst>
              <a:ext uri="{FF2B5EF4-FFF2-40B4-BE49-F238E27FC236}">
                <a16:creationId xmlns:a16="http://schemas.microsoft.com/office/drawing/2014/main" id="{84EE1925-F5EE-488E-AACC-F154239FA7E1}"/>
              </a:ext>
            </a:extLst>
          </p:cNvPr>
          <p:cNvSpPr/>
          <p:nvPr/>
        </p:nvSpPr>
        <p:spPr>
          <a:xfrm>
            <a:off x="6270171" y="2761504"/>
            <a:ext cx="2499658" cy="900000"/>
          </a:xfrm>
          <a:prstGeom prst="rect">
            <a:avLst/>
          </a:prstGeom>
          <a:solidFill>
            <a:srgbClr val="F6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200" normalizeH="0" baseline="0" noProof="0">
                <a:ln>
                  <a:noFill/>
                </a:ln>
                <a:solidFill>
                  <a:srgbClr val="262626"/>
                </a:solidFill>
                <a:effectLst/>
                <a:uLnTx/>
                <a:uFillTx/>
                <a:latin typeface="Arial" panose="020B0604020202020204"/>
                <a:ea typeface="+mn-ea"/>
                <a:cs typeface="+mn-cs"/>
              </a:rPr>
              <a:t>AD RECALL</a:t>
            </a:r>
          </a:p>
        </p:txBody>
      </p:sp>
      <p:sp>
        <p:nvSpPr>
          <p:cNvPr id="13" name="Rectangle 12">
            <a:extLst>
              <a:ext uri="{FF2B5EF4-FFF2-40B4-BE49-F238E27FC236}">
                <a16:creationId xmlns:a16="http://schemas.microsoft.com/office/drawing/2014/main" id="{0ED871EC-7C80-4147-95FB-33D28E4BFBC6}"/>
              </a:ext>
            </a:extLst>
          </p:cNvPr>
          <p:cNvSpPr/>
          <p:nvPr/>
        </p:nvSpPr>
        <p:spPr>
          <a:xfrm>
            <a:off x="8997016" y="2761504"/>
            <a:ext cx="2499658" cy="900000"/>
          </a:xfrm>
          <a:prstGeom prst="rect">
            <a:avLst/>
          </a:prstGeom>
          <a:solidFill>
            <a:srgbClr val="00335B"/>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100" normalizeH="0" baseline="0" noProof="0">
                <a:ln>
                  <a:noFill/>
                </a:ln>
                <a:solidFill>
                  <a:srgbClr val="F6F3F1"/>
                </a:solidFill>
                <a:effectLst/>
                <a:uLnTx/>
                <a:uFillTx/>
                <a:latin typeface="Arial" panose="020B0604020202020204"/>
                <a:ea typeface="+mn-ea"/>
                <a:cs typeface="+mn-cs"/>
              </a:rPr>
              <a:t>+17%</a:t>
            </a:r>
          </a:p>
        </p:txBody>
      </p:sp>
      <p:sp>
        <p:nvSpPr>
          <p:cNvPr id="14" name="Rectangle 13">
            <a:extLst>
              <a:ext uri="{FF2B5EF4-FFF2-40B4-BE49-F238E27FC236}">
                <a16:creationId xmlns:a16="http://schemas.microsoft.com/office/drawing/2014/main" id="{522BDE5B-9CA2-4E8E-ACEA-3DE877CE8FE4}"/>
              </a:ext>
            </a:extLst>
          </p:cNvPr>
          <p:cNvSpPr/>
          <p:nvPr/>
        </p:nvSpPr>
        <p:spPr>
          <a:xfrm>
            <a:off x="6270171" y="3855999"/>
            <a:ext cx="2499658" cy="900000"/>
          </a:xfrm>
          <a:prstGeom prst="rect">
            <a:avLst/>
          </a:prstGeom>
          <a:solidFill>
            <a:srgbClr val="F6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200" normalizeH="0" baseline="0" noProof="0">
                <a:ln>
                  <a:noFill/>
                </a:ln>
                <a:solidFill>
                  <a:srgbClr val="262626"/>
                </a:solidFill>
                <a:effectLst/>
                <a:uLnTx/>
                <a:uFillTx/>
                <a:latin typeface="Arial" panose="020B0604020202020204"/>
                <a:ea typeface="+mn-ea"/>
                <a:cs typeface="+mn-cs"/>
              </a:rPr>
              <a:t>SALES EFFECT</a:t>
            </a:r>
          </a:p>
        </p:txBody>
      </p:sp>
      <p:sp>
        <p:nvSpPr>
          <p:cNvPr id="15" name="Rectangle 14">
            <a:extLst>
              <a:ext uri="{FF2B5EF4-FFF2-40B4-BE49-F238E27FC236}">
                <a16:creationId xmlns:a16="http://schemas.microsoft.com/office/drawing/2014/main" id="{03EBFD08-C34F-4EB9-8C82-88183D5C813A}"/>
              </a:ext>
            </a:extLst>
          </p:cNvPr>
          <p:cNvSpPr/>
          <p:nvPr/>
        </p:nvSpPr>
        <p:spPr>
          <a:xfrm>
            <a:off x="8997016" y="3855999"/>
            <a:ext cx="2499658" cy="900000"/>
          </a:xfrm>
          <a:prstGeom prst="rect">
            <a:avLst/>
          </a:prstGeom>
          <a:solidFill>
            <a:srgbClr val="00335B"/>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100" normalizeH="0" baseline="0" noProof="0">
                <a:ln>
                  <a:noFill/>
                </a:ln>
                <a:solidFill>
                  <a:srgbClr val="F6F3F1"/>
                </a:solidFill>
                <a:effectLst/>
                <a:uLnTx/>
                <a:uFillTx/>
                <a:latin typeface="Arial" panose="020B0604020202020204"/>
                <a:ea typeface="+mn-ea"/>
                <a:cs typeface="+mn-cs"/>
              </a:rPr>
              <a:t>+16%</a:t>
            </a:r>
          </a:p>
        </p:txBody>
      </p:sp>
      <p:sp>
        <p:nvSpPr>
          <p:cNvPr id="16" name="Rectangle 15">
            <a:extLst>
              <a:ext uri="{FF2B5EF4-FFF2-40B4-BE49-F238E27FC236}">
                <a16:creationId xmlns:a16="http://schemas.microsoft.com/office/drawing/2014/main" id="{128A706D-0075-4BD1-9237-297DE1F8FC2A}"/>
              </a:ext>
            </a:extLst>
          </p:cNvPr>
          <p:cNvSpPr/>
          <p:nvPr/>
        </p:nvSpPr>
        <p:spPr>
          <a:xfrm>
            <a:off x="6630571" y="4900086"/>
            <a:ext cx="4398499" cy="1261884"/>
          </a:xfrm>
          <a:prstGeom prst="rect">
            <a:avLst/>
          </a:prstGeom>
        </p:spPr>
        <p:txBody>
          <a:bodyPr wrap="square">
            <a:spAutoFit/>
          </a:bodyPr>
          <a:lstStyle/>
          <a:p>
            <a:pPr lvl="0" algn="ctr">
              <a:defRPr/>
            </a:pPr>
            <a:r>
              <a:rPr lang="en-US" sz="4000" b="1" kern="0" spc="-150" dirty="0">
                <a:solidFill>
                  <a:srgbClr val="00335B"/>
                </a:solidFill>
                <a:latin typeface="Arial" panose="020B0604020202020204" pitchFamily="34" charset="0"/>
                <a:cs typeface="Arial" panose="020B0604020202020204" pitchFamily="34" charset="0"/>
              </a:rPr>
              <a:t>+17%</a:t>
            </a:r>
          </a:p>
          <a:p>
            <a:pPr lvl="0" algn="ctr">
              <a:defRPr/>
            </a:pPr>
            <a:r>
              <a:rPr lang="en-GB" kern="0" spc="600" dirty="0">
                <a:solidFill>
                  <a:srgbClr val="1C1C1C"/>
                </a:solidFill>
                <a:latin typeface="Arial" panose="020B0604020202020204" pitchFamily="34" charset="0"/>
                <a:cs typeface="Arial" panose="020B0604020202020204" pitchFamily="34" charset="0"/>
              </a:rPr>
              <a:t>uplift in Digital Out-of-Home Effectiveness</a:t>
            </a:r>
          </a:p>
        </p:txBody>
      </p:sp>
    </p:spTree>
    <p:extLst>
      <p:ext uri="{BB962C8B-B14F-4D97-AF65-F5344CB8AC3E}">
        <p14:creationId xmlns:p14="http://schemas.microsoft.com/office/powerpoint/2010/main" val="3520133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7678EA-EA3D-44C2-8D84-5D982BC01D21}"/>
              </a:ext>
            </a:extLst>
          </p:cNvPr>
          <p:cNvSpPr>
            <a:spLocks noGrp="1"/>
          </p:cNvSpPr>
          <p:nvPr>
            <p:ph type="title"/>
          </p:nvPr>
        </p:nvSpPr>
        <p:spPr/>
        <p:txBody>
          <a:bodyPr/>
          <a:lstStyle/>
          <a:p>
            <a:r>
              <a:rPr lang="en-GB"/>
              <a:t>IBM WATSON AI </a:t>
            </a:r>
            <a:br>
              <a:rPr lang="en-GB"/>
            </a:br>
            <a:r>
              <a:rPr lang="en-GB" sz="1800" b="0">
                <a:solidFill>
                  <a:schemeClr val="accent6"/>
                </a:solidFill>
              </a:rPr>
              <a:t>RAIL &amp; AIRPORT </a:t>
            </a:r>
          </a:p>
        </p:txBody>
      </p:sp>
      <p:sp>
        <p:nvSpPr>
          <p:cNvPr id="4" name="Content Placeholder 3">
            <a:extLst>
              <a:ext uri="{FF2B5EF4-FFF2-40B4-BE49-F238E27FC236}">
                <a16:creationId xmlns:a16="http://schemas.microsoft.com/office/drawing/2014/main" id="{3FD3FD07-CAD0-47E1-9F05-E1024155E265}"/>
              </a:ext>
            </a:extLst>
          </p:cNvPr>
          <p:cNvSpPr>
            <a:spLocks noGrp="1"/>
          </p:cNvSpPr>
          <p:nvPr>
            <p:ph idx="1"/>
          </p:nvPr>
        </p:nvSpPr>
        <p:spPr/>
        <p:txBody>
          <a:bodyPr/>
          <a:lstStyle/>
          <a:p>
            <a:pPr marL="0" lvl="0" indent="0">
              <a:lnSpc>
                <a:spcPct val="100000"/>
              </a:lnSpc>
              <a:spcBef>
                <a:spcPts val="0"/>
              </a:spcBef>
              <a:buNone/>
              <a:defRPr/>
            </a:pPr>
            <a:r>
              <a:rPr lang="en-US" sz="4400" b="1" kern="0" spc="-150" dirty="0">
                <a:solidFill>
                  <a:schemeClr val="accent5"/>
                </a:solidFill>
                <a:latin typeface="Arial" panose="020B0604020202020204" pitchFamily="34" charset="0"/>
                <a:cs typeface="Arial" panose="020B0604020202020204" pitchFamily="34" charset="0"/>
              </a:rPr>
              <a:t>60,000</a:t>
            </a:r>
          </a:p>
          <a:p>
            <a:pPr marL="0" lvl="0" indent="0">
              <a:lnSpc>
                <a:spcPct val="100000"/>
              </a:lnSpc>
              <a:spcBef>
                <a:spcPts val="0"/>
              </a:spcBef>
              <a:buNone/>
              <a:defRPr/>
            </a:pPr>
            <a:r>
              <a:rPr lang="en-GB" kern="0" spc="600">
                <a:solidFill>
                  <a:srgbClr val="1C1C1C"/>
                </a:solidFill>
                <a:latin typeface="Arial" panose="020B0604020202020204" pitchFamily="34" charset="0"/>
                <a:cs typeface="Arial" panose="020B0604020202020204" pitchFamily="34" charset="0"/>
              </a:rPr>
              <a:t>different contextually relevant creatives</a:t>
            </a:r>
          </a:p>
          <a:p>
            <a:pPr marL="0" lvl="0" indent="0">
              <a:lnSpc>
                <a:spcPct val="100000"/>
              </a:lnSpc>
              <a:spcBef>
                <a:spcPts val="0"/>
              </a:spcBef>
              <a:buNone/>
              <a:defRPr/>
            </a:pPr>
            <a:endParaRPr lang="en-GB" kern="0" spc="600">
              <a:solidFill>
                <a:srgbClr val="1C1C1C"/>
              </a:solidFill>
              <a:latin typeface="Arial" panose="020B0604020202020204" pitchFamily="34" charset="0"/>
              <a:cs typeface="Arial" panose="020B0604020202020204" pitchFamily="34" charset="0"/>
            </a:endParaRPr>
          </a:p>
          <a:p>
            <a:pPr marL="0" lvl="0" indent="0">
              <a:lnSpc>
                <a:spcPct val="100000"/>
              </a:lnSpc>
              <a:spcBef>
                <a:spcPts val="0"/>
              </a:spcBef>
              <a:buNone/>
              <a:defRPr/>
            </a:pPr>
            <a:r>
              <a:rPr lang="en-US" sz="4400" b="1" kern="0" spc="-150" dirty="0">
                <a:solidFill>
                  <a:schemeClr val="accent5"/>
                </a:solidFill>
                <a:latin typeface="Arial" panose="020B0604020202020204" pitchFamily="34" charset="0"/>
                <a:cs typeface="Arial" panose="020B0604020202020204" pitchFamily="34" charset="0"/>
              </a:rPr>
              <a:t>Multiple</a:t>
            </a:r>
          </a:p>
          <a:p>
            <a:pPr marL="0" lvl="0" indent="0">
              <a:lnSpc>
                <a:spcPct val="100000"/>
              </a:lnSpc>
              <a:spcBef>
                <a:spcPts val="0"/>
              </a:spcBef>
              <a:buNone/>
              <a:defRPr/>
            </a:pPr>
            <a:r>
              <a:rPr lang="en-GB" kern="0" spc="600">
                <a:solidFill>
                  <a:srgbClr val="1C1C1C"/>
                </a:solidFill>
                <a:latin typeface="Arial" panose="020B0604020202020204" pitchFamily="34" charset="0"/>
                <a:cs typeface="Arial" panose="020B0604020202020204" pitchFamily="34" charset="0"/>
              </a:rPr>
              <a:t>award </a:t>
            </a:r>
            <a:r>
              <a:rPr lang="en-GB" kern="0" spc="600" err="1">
                <a:solidFill>
                  <a:srgbClr val="1C1C1C"/>
                </a:solidFill>
                <a:latin typeface="Arial" panose="020B0604020202020204" pitchFamily="34" charset="0"/>
                <a:cs typeface="Arial" panose="020B0604020202020204" pitchFamily="34" charset="0"/>
              </a:rPr>
              <a:t>shortlistings</a:t>
            </a:r>
            <a:r>
              <a:rPr lang="en-GB" kern="0" spc="600">
                <a:solidFill>
                  <a:srgbClr val="1C1C1C"/>
                </a:solidFill>
                <a:latin typeface="Arial" panose="020B0604020202020204" pitchFamily="34" charset="0"/>
                <a:cs typeface="Arial" panose="020B0604020202020204" pitchFamily="34" charset="0"/>
              </a:rPr>
              <a:t> and winner of ‘Best use of Data/Insight’ at Campaign Tech Awards  </a:t>
            </a:r>
          </a:p>
          <a:p>
            <a:pPr marL="0" lvl="0" indent="0">
              <a:lnSpc>
                <a:spcPct val="100000"/>
              </a:lnSpc>
              <a:spcBef>
                <a:spcPts val="0"/>
              </a:spcBef>
              <a:buNone/>
              <a:defRPr/>
            </a:pPr>
            <a:endParaRPr lang="en-GB" kern="0" spc="600">
              <a:solidFill>
                <a:srgbClr val="1C1C1C"/>
              </a:solidFill>
              <a:latin typeface="Arial" panose="020B0604020202020204" pitchFamily="34" charset="0"/>
              <a:cs typeface="Arial" panose="020B0604020202020204" pitchFamily="34" charset="0"/>
            </a:endParaRPr>
          </a:p>
          <a:p>
            <a:pPr marL="0" indent="0">
              <a:buNone/>
            </a:pPr>
            <a:endParaRPr lang="en-GB" kern="0" spc="600">
              <a:cs typeface="Arial" panose="020B0604020202020204" pitchFamily="34" charset="0"/>
            </a:endParaRPr>
          </a:p>
        </p:txBody>
      </p:sp>
      <p:sp>
        <p:nvSpPr>
          <p:cNvPr id="5" name="Text Placeholder 4">
            <a:extLst>
              <a:ext uri="{FF2B5EF4-FFF2-40B4-BE49-F238E27FC236}">
                <a16:creationId xmlns:a16="http://schemas.microsoft.com/office/drawing/2014/main" id="{F4D406F8-ABA1-4E38-A8DF-184164B9DAD0}"/>
              </a:ext>
            </a:extLst>
          </p:cNvPr>
          <p:cNvSpPr>
            <a:spLocks noGrp="1"/>
          </p:cNvSpPr>
          <p:nvPr>
            <p:ph type="body" sz="quarter" idx="13"/>
          </p:nvPr>
        </p:nvSpPr>
        <p:spPr/>
        <p:txBody>
          <a:bodyPr/>
          <a:lstStyle/>
          <a:p>
            <a:r>
              <a:rPr lang="en-GB"/>
              <a:t>Source: DOOH.com</a:t>
            </a:r>
          </a:p>
        </p:txBody>
      </p:sp>
      <p:pic>
        <p:nvPicPr>
          <p:cNvPr id="17" name="Picture Placeholder 16" descr="A picture containing text, floor&#10;&#10;Description automatically generated">
            <a:extLst>
              <a:ext uri="{FF2B5EF4-FFF2-40B4-BE49-F238E27FC236}">
                <a16:creationId xmlns:a16="http://schemas.microsoft.com/office/drawing/2014/main" id="{20A7395A-9C1B-4B88-9277-063B02BD8B82}"/>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l="20423" r="20423"/>
          <a:stretch>
            <a:fillRect/>
          </a:stretch>
        </p:blipFill>
        <p:spPr/>
      </p:pic>
      <p:pic>
        <p:nvPicPr>
          <p:cNvPr id="15" name="Picture Placeholder 14" descr="A picture containing text&#10;&#10;Description automatically generated">
            <a:extLst>
              <a:ext uri="{FF2B5EF4-FFF2-40B4-BE49-F238E27FC236}">
                <a16:creationId xmlns:a16="http://schemas.microsoft.com/office/drawing/2014/main" id="{14A533CD-DB65-480C-87DB-8656F1D51522}"/>
              </a:ext>
            </a:extLst>
          </p:cNvPr>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l="21967" r="21967"/>
          <a:stretch>
            <a:fillRect/>
          </a:stretch>
        </p:blipFill>
        <p:spPr/>
      </p:pic>
      <p:pic>
        <p:nvPicPr>
          <p:cNvPr id="21" name="Picture Placeholder 20" descr="A picture containing text, ceiling, floor, indoor&#10;&#10;Description automatically generated">
            <a:extLst>
              <a:ext uri="{FF2B5EF4-FFF2-40B4-BE49-F238E27FC236}">
                <a16:creationId xmlns:a16="http://schemas.microsoft.com/office/drawing/2014/main" id="{9C5B9F28-8F76-45EE-80A7-74CB46102CE4}"/>
              </a:ext>
            </a:extLst>
          </p:cNvPr>
          <p:cNvPicPr>
            <a:picLocks noGrp="1" noChangeAspect="1"/>
          </p:cNvPicPr>
          <p:nvPr>
            <p:ph type="pic" sz="quarter" idx="14"/>
          </p:nvPr>
        </p:nvPicPr>
        <p:blipFill rotWithShape="1">
          <a:blip r:embed="rId5" cstate="screen">
            <a:extLst>
              <a:ext uri="{28A0092B-C50C-407E-A947-70E740481C1C}">
                <a14:useLocalDpi xmlns:a14="http://schemas.microsoft.com/office/drawing/2010/main"/>
              </a:ext>
            </a:extLst>
          </a:blip>
          <a:srcRect l="-182" t="15626" r="182" b="4414"/>
          <a:stretch/>
        </p:blipFill>
        <p:spPr>
          <a:xfrm>
            <a:off x="6096000" y="0"/>
            <a:ext cx="6095999" cy="3249613"/>
          </a:xfrm>
        </p:spPr>
      </p:pic>
    </p:spTree>
    <p:extLst>
      <p:ext uri="{BB962C8B-B14F-4D97-AF65-F5344CB8AC3E}">
        <p14:creationId xmlns:p14="http://schemas.microsoft.com/office/powerpoint/2010/main" val="3734038142"/>
      </p:ext>
    </p:extLst>
  </p:cSld>
  <p:clrMapOvr>
    <a:masterClrMapping/>
  </p:clrMapOvr>
</p:sld>
</file>

<file path=ppt/theme/theme1.xml><?xml version="1.0" encoding="utf-8"?>
<a:theme xmlns:a="http://schemas.openxmlformats.org/drawingml/2006/main" name="JCDecaux_Theme_2018">
  <a:themeElements>
    <a:clrScheme name="JCD_TEMPLATE_201819">
      <a:dk1>
        <a:srgbClr val="000000"/>
      </a:dk1>
      <a:lt1>
        <a:srgbClr val="FFFFFF"/>
      </a:lt1>
      <a:dk2>
        <a:srgbClr val="00335B"/>
      </a:dk2>
      <a:lt2>
        <a:srgbClr val="F6F3F1"/>
      </a:lt2>
      <a:accent1>
        <a:srgbClr val="00335B"/>
      </a:accent1>
      <a:accent2>
        <a:srgbClr val="169BB2"/>
      </a:accent2>
      <a:accent3>
        <a:srgbClr val="DB2B38"/>
      </a:accent3>
      <a:accent4>
        <a:srgbClr val="F3A712"/>
      </a:accent4>
      <a:accent5>
        <a:srgbClr val="2CA58D"/>
      </a:accent5>
      <a:accent6>
        <a:srgbClr val="737976"/>
      </a:accent6>
      <a:hlink>
        <a:srgbClr val="04345A"/>
      </a:hlink>
      <a:folHlink>
        <a:srgbClr val="239BB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JCDecaux_Theme_2018">
  <a:themeElements>
    <a:clrScheme name="UPFRONTS_TEMPLATE">
      <a:dk1>
        <a:srgbClr val="262626"/>
      </a:dk1>
      <a:lt1>
        <a:srgbClr val="FFFFFF"/>
      </a:lt1>
      <a:dk2>
        <a:srgbClr val="00335B"/>
      </a:dk2>
      <a:lt2>
        <a:srgbClr val="F6F3F1"/>
      </a:lt2>
      <a:accent1>
        <a:srgbClr val="00335B"/>
      </a:accent1>
      <a:accent2>
        <a:srgbClr val="169BB2"/>
      </a:accent2>
      <a:accent3>
        <a:srgbClr val="2CA58D"/>
      </a:accent3>
      <a:accent4>
        <a:srgbClr val="DB2B38"/>
      </a:accent4>
      <a:accent5>
        <a:srgbClr val="F3A712"/>
      </a:accent5>
      <a:accent6>
        <a:srgbClr val="00335B"/>
      </a:accent6>
      <a:hlink>
        <a:srgbClr val="04345A"/>
      </a:hlink>
      <a:folHlink>
        <a:srgbClr val="169B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 - JCDecaux">
  <a:themeElements>
    <a:clrScheme name="JCDecaux">
      <a:dk1>
        <a:srgbClr val="000000"/>
      </a:dk1>
      <a:lt1>
        <a:srgbClr val="FFFFFF"/>
      </a:lt1>
      <a:dk2>
        <a:srgbClr val="00335B"/>
      </a:dk2>
      <a:lt2>
        <a:srgbClr val="F6F3F1"/>
      </a:lt2>
      <a:accent1>
        <a:srgbClr val="00335B"/>
      </a:accent1>
      <a:accent2>
        <a:srgbClr val="169BB2"/>
      </a:accent2>
      <a:accent3>
        <a:srgbClr val="DB2B38"/>
      </a:accent3>
      <a:accent4>
        <a:srgbClr val="F3A712"/>
      </a:accent4>
      <a:accent5>
        <a:srgbClr val="2CA58D"/>
      </a:accent5>
      <a:accent6>
        <a:srgbClr val="737976"/>
      </a:accent6>
      <a:hlink>
        <a:srgbClr val="04345A"/>
      </a:hlink>
      <a:folHlink>
        <a:srgbClr val="239BB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CDecaux" id="{925B5E1F-472B-2D42-B64A-9415EDD50F70}" vid="{6A824A86-3166-0C4E-A97C-94AB443E4DCB}"/>
    </a:ext>
  </a:extLst>
</a:theme>
</file>

<file path=ppt/theme/theme4.xml><?xml version="1.0" encoding="utf-8"?>
<a:theme xmlns:a="http://schemas.openxmlformats.org/drawingml/2006/main" name="2_JCDecaux_Theme_2018">
  <a:themeElements>
    <a:clrScheme name="JCD_TEMPLATE_201819">
      <a:dk1>
        <a:srgbClr val="000000"/>
      </a:dk1>
      <a:lt1>
        <a:srgbClr val="FFFFFF"/>
      </a:lt1>
      <a:dk2>
        <a:srgbClr val="00335B"/>
      </a:dk2>
      <a:lt2>
        <a:srgbClr val="F6F3F1"/>
      </a:lt2>
      <a:accent1>
        <a:srgbClr val="00335B"/>
      </a:accent1>
      <a:accent2>
        <a:srgbClr val="169BB2"/>
      </a:accent2>
      <a:accent3>
        <a:srgbClr val="DB2B38"/>
      </a:accent3>
      <a:accent4>
        <a:srgbClr val="F3A712"/>
      </a:accent4>
      <a:accent5>
        <a:srgbClr val="2CA58D"/>
      </a:accent5>
      <a:accent6>
        <a:srgbClr val="737976"/>
      </a:accent6>
      <a:hlink>
        <a:srgbClr val="04345A"/>
      </a:hlink>
      <a:folHlink>
        <a:srgbClr val="239BB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AND GUIDELINES FOR PP JULY 2019" id="{1C6749CE-41FF-4691-BBA3-0E769A0B80D2}" vid="{291CAA01-5C1C-4364-8191-B8A875FC0BF2}"/>
    </a:ext>
  </a:extLst>
</a:theme>
</file>

<file path=ppt/theme/theme5.xml><?xml version="1.0" encoding="utf-8"?>
<a:theme xmlns:a="http://schemas.openxmlformats.org/drawingml/2006/main" name="1_1 - JCDecaux">
  <a:themeElements>
    <a:clrScheme name="JCDecaux">
      <a:dk1>
        <a:srgbClr val="000000"/>
      </a:dk1>
      <a:lt1>
        <a:srgbClr val="FFFFFF"/>
      </a:lt1>
      <a:dk2>
        <a:srgbClr val="00335B"/>
      </a:dk2>
      <a:lt2>
        <a:srgbClr val="F6F3F1"/>
      </a:lt2>
      <a:accent1>
        <a:srgbClr val="00335B"/>
      </a:accent1>
      <a:accent2>
        <a:srgbClr val="169BB2"/>
      </a:accent2>
      <a:accent3>
        <a:srgbClr val="DB2B38"/>
      </a:accent3>
      <a:accent4>
        <a:srgbClr val="F3A712"/>
      </a:accent4>
      <a:accent5>
        <a:srgbClr val="2CA58D"/>
      </a:accent5>
      <a:accent6>
        <a:srgbClr val="737976"/>
      </a:accent6>
      <a:hlink>
        <a:srgbClr val="04345A"/>
      </a:hlink>
      <a:folHlink>
        <a:srgbClr val="239BB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CDecaux" id="{925B5E1F-472B-2D42-B64A-9415EDD50F70}" vid="{6A824A86-3166-0C4E-A97C-94AB443E4DCB}"/>
    </a:ext>
  </a:extLst>
</a:theme>
</file>

<file path=ppt/theme/theme6.xml><?xml version="1.0" encoding="utf-8"?>
<a:theme xmlns:a="http://schemas.openxmlformats.org/drawingml/2006/main" name="3_JCDecaux_Theme_2018">
  <a:themeElements>
    <a:clrScheme name="UPFRONTS_TEMPLATE">
      <a:dk1>
        <a:srgbClr val="262626"/>
      </a:dk1>
      <a:lt1>
        <a:srgbClr val="FFFFFF"/>
      </a:lt1>
      <a:dk2>
        <a:srgbClr val="00335B"/>
      </a:dk2>
      <a:lt2>
        <a:srgbClr val="F6F3F1"/>
      </a:lt2>
      <a:accent1>
        <a:srgbClr val="00335B"/>
      </a:accent1>
      <a:accent2>
        <a:srgbClr val="169BB2"/>
      </a:accent2>
      <a:accent3>
        <a:srgbClr val="2CA58D"/>
      </a:accent3>
      <a:accent4>
        <a:srgbClr val="DB2B38"/>
      </a:accent4>
      <a:accent5>
        <a:srgbClr val="F3A712"/>
      </a:accent5>
      <a:accent6>
        <a:srgbClr val="00335B"/>
      </a:accent6>
      <a:hlink>
        <a:srgbClr val="04345A"/>
      </a:hlink>
      <a:folHlink>
        <a:srgbClr val="169B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71"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480BAC0-1447-4180-AED6-DA47B87C9C70}">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810892B80169E4AAF0AE22FDF2873E9" ma:contentTypeVersion="14" ma:contentTypeDescription="Create a new document." ma:contentTypeScope="" ma:versionID="a1305af4eca594b271c720dae8f95298">
  <xsd:schema xmlns:xsd="http://www.w3.org/2001/XMLSchema" xmlns:xs="http://www.w3.org/2001/XMLSchema" xmlns:p="http://schemas.microsoft.com/office/2006/metadata/properties" xmlns:ns3="017a3ee4-454b-4ccf-8505-4a5585483b76" xmlns:ns4="fb3c6f59-ec2f-44f6-93ad-2e803a1daa94" targetNamespace="http://schemas.microsoft.com/office/2006/metadata/properties" ma:root="true" ma:fieldsID="b8351dddeb1853acfe8512df9c408811" ns3:_="" ns4:_="">
    <xsd:import namespace="017a3ee4-454b-4ccf-8505-4a5585483b76"/>
    <xsd:import namespace="fb3c6f59-ec2f-44f6-93ad-2e803a1daa9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7a3ee4-454b-4ccf-8505-4a5585483b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b3c6f59-ec2f-44f6-93ad-2e803a1daa9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669E0A7-D57C-457E-97B4-00CDB6D6F5EF}">
  <ds:schemaRefs>
    <ds:schemaRef ds:uri="http://schemas.microsoft.com/sharepoint/v3/contenttype/forms"/>
  </ds:schemaRefs>
</ds:datastoreItem>
</file>

<file path=customXml/itemProps2.xml><?xml version="1.0" encoding="utf-8"?>
<ds:datastoreItem xmlns:ds="http://schemas.openxmlformats.org/officeDocument/2006/customXml" ds:itemID="{05B73128-3697-411B-9CE9-7C92EAD1A0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7a3ee4-454b-4ccf-8505-4a5585483b76"/>
    <ds:schemaRef ds:uri="fb3c6f59-ec2f-44f6-93ad-2e803a1daa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9CF6D75-09B5-4EAE-A38F-43829384F376}">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2176</TotalTime>
  <Words>1608</Words>
  <Application>Microsoft Office PowerPoint</Application>
  <PresentationFormat>Widescreen</PresentationFormat>
  <Paragraphs>252</Paragraphs>
  <Slides>31</Slides>
  <Notes>20</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31</vt:i4>
      </vt:variant>
    </vt:vector>
  </HeadingPairs>
  <TitlesOfParts>
    <vt:vector size="42" baseType="lpstr">
      <vt:lpstr>Arial</vt:lpstr>
      <vt:lpstr>Arial</vt:lpstr>
      <vt:lpstr>Calibri</vt:lpstr>
      <vt:lpstr>Century Gothic Regular</vt:lpstr>
      <vt:lpstr>Roboto Light</vt:lpstr>
      <vt:lpstr>JCDecaux_Theme_2018</vt:lpstr>
      <vt:lpstr>1_JCDecaux_Theme_2018</vt:lpstr>
      <vt:lpstr>1 - JCDecaux</vt:lpstr>
      <vt:lpstr>2_JCDecaux_Theme_2018</vt:lpstr>
      <vt:lpstr>1_1 - JCDecaux</vt:lpstr>
      <vt:lpstr>3_JCDecaux_Theme_2018</vt:lpstr>
      <vt:lpstr>WIMBLEDON 2022    27 June – 10 July  </vt:lpstr>
      <vt:lpstr>2021 VIEWERSHIP</vt:lpstr>
      <vt:lpstr>OFFICIAL SUPPLIERS</vt:lpstr>
      <vt:lpstr>NEW PARTNERSHIP</vt:lpstr>
      <vt:lpstr>AFFLUENT FANBASE</vt:lpstr>
      <vt:lpstr>HEAVY OOH USERS </vt:lpstr>
      <vt:lpstr>FAN BEHAVIOUR PRIMED BY OUT-OF-HOME</vt:lpstr>
      <vt:lpstr>TAP INTO CONTEXTUAL MOMENTS</vt:lpstr>
      <vt:lpstr>IBM WATSON AI  RAIL &amp; AIRPORT </vt:lpstr>
      <vt:lpstr>JAGUAR #FEELWIMBLEDON LONDON WATERLOO</vt:lpstr>
      <vt:lpstr>ACTIVATION OPPORTUNITIES</vt:lpstr>
      <vt:lpstr>LONDON WATERLOO</vt:lpstr>
      <vt:lpstr>PowerPoint Presentation</vt:lpstr>
      <vt:lpstr>PowerPoint Presentation</vt:lpstr>
      <vt:lpstr>ST PANCRAS IMMERSION ZONE</vt:lpstr>
      <vt:lpstr>PowerPoint Presentation</vt:lpstr>
      <vt:lpstr>TARGET TENNIS FANS</vt:lpstr>
      <vt:lpstr>RETAIL AND RAIL PACKAGES</vt:lpstr>
      <vt:lpstr>ROADSIDE PACKAGES</vt:lpstr>
      <vt:lpstr>THE CITY</vt:lpstr>
      <vt:lpstr>MOTION@THECITY PACKAGE  </vt:lpstr>
      <vt:lpstr>PowerPoint Presentation</vt:lpstr>
      <vt:lpstr>PowerPoint Presentation</vt:lpstr>
      <vt:lpstr>AIRPORT</vt:lpstr>
      <vt:lpstr>TARGET ARRIVALS: HEATHROW AIRPORT</vt:lpstr>
      <vt:lpstr>PowerPoint Presentation</vt:lpstr>
      <vt:lpstr>PROGRAMMATIC </vt:lpstr>
      <vt:lpstr>WHY PROGRAMMATIC </vt:lpstr>
      <vt:lpstr>TRIGGERS AND SIGNALS</vt:lpstr>
      <vt:lpstr>EASILY ACCESSIBLE</vt:lpstr>
      <vt:lpstr>WIMBLEDON 2022    27 June – 10 July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WIMBLEDON 2021    28 June – 11 July</dc:title>
  <dc:creator>Bellamy, Charlotte</dc:creator>
  <cp:lastModifiedBy>Karoussis, Elena</cp:lastModifiedBy>
  <cp:revision>68</cp:revision>
  <dcterms:created xsi:type="dcterms:W3CDTF">2021-05-26T11:02:52Z</dcterms:created>
  <dcterms:modified xsi:type="dcterms:W3CDTF">2022-04-01T09:07:19Z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0x0101003810892B80169E4AAF0AE22FDF2873E9</vt:lpwstr>
  </property>
</Properties>
</file>