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6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0" r:id="rId4"/>
    <p:sldMasterId id="2147483890" r:id="rId5"/>
  </p:sldMasterIdLst>
  <p:notesMasterIdLst>
    <p:notesMasterId r:id="rId25"/>
  </p:notesMasterIdLst>
  <p:sldIdLst>
    <p:sldId id="1145" r:id="rId6"/>
    <p:sldId id="443" r:id="rId7"/>
    <p:sldId id="2144445293" r:id="rId8"/>
    <p:sldId id="2144445301" r:id="rId9"/>
    <p:sldId id="1140" r:id="rId10"/>
    <p:sldId id="1137" r:id="rId11"/>
    <p:sldId id="1143" r:id="rId12"/>
    <p:sldId id="1131" r:id="rId13"/>
    <p:sldId id="2144445289" r:id="rId14"/>
    <p:sldId id="1139" r:id="rId15"/>
    <p:sldId id="1138" r:id="rId16"/>
    <p:sldId id="2144445303" r:id="rId17"/>
    <p:sldId id="2144445297" r:id="rId18"/>
    <p:sldId id="2144445300" r:id="rId19"/>
    <p:sldId id="2144445237" r:id="rId20"/>
    <p:sldId id="2144445304" r:id="rId21"/>
    <p:sldId id="2144445310" r:id="rId22"/>
    <p:sldId id="2144445309" r:id="rId23"/>
    <p:sldId id="214444531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529" autoAdjust="0"/>
  </p:normalViewPr>
  <p:slideViewPr>
    <p:cSldViewPr snapToGrid="0">
      <p:cViewPr varScale="1">
        <p:scale>
          <a:sx n="61" d="100"/>
          <a:sy n="61" d="100"/>
        </p:scale>
        <p:origin x="107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-Wilson, Hannah" userId="e5f9b74d-2abe-45a3-8f13-27dd6020a7aa" providerId="ADAL" clId="{D2C69085-F9D8-4738-A030-590C7C351133}"/>
    <pc:docChg chg="delSld">
      <pc:chgData name="Michael-Wilson, Hannah" userId="e5f9b74d-2abe-45a3-8f13-27dd6020a7aa" providerId="ADAL" clId="{D2C69085-F9D8-4738-A030-590C7C351133}" dt="2022-06-21T10:41:40.349" v="3" actId="47"/>
      <pc:docMkLst>
        <pc:docMk/>
      </pc:docMkLst>
      <pc:sldChg chg="del">
        <pc:chgData name="Michael-Wilson, Hannah" userId="e5f9b74d-2abe-45a3-8f13-27dd6020a7aa" providerId="ADAL" clId="{D2C69085-F9D8-4738-A030-590C7C351133}" dt="2022-06-21T10:41:35.446" v="0" actId="47"/>
        <pc:sldMkLst>
          <pc:docMk/>
          <pc:sldMk cId="1726037591" sldId="1150"/>
        </pc:sldMkLst>
      </pc:sldChg>
      <pc:sldChg chg="del">
        <pc:chgData name="Michael-Wilson, Hannah" userId="e5f9b74d-2abe-45a3-8f13-27dd6020a7aa" providerId="ADAL" clId="{D2C69085-F9D8-4738-A030-590C7C351133}" dt="2022-06-21T10:41:38.163" v="1" actId="47"/>
        <pc:sldMkLst>
          <pc:docMk/>
          <pc:sldMk cId="3980531314" sldId="2144445294"/>
        </pc:sldMkLst>
      </pc:sldChg>
      <pc:sldChg chg="del">
        <pc:chgData name="Michael-Wilson, Hannah" userId="e5f9b74d-2abe-45a3-8f13-27dd6020a7aa" providerId="ADAL" clId="{D2C69085-F9D8-4738-A030-590C7C351133}" dt="2022-06-21T10:41:40.349" v="3" actId="47"/>
        <pc:sldMkLst>
          <pc:docMk/>
          <pc:sldMk cId="230199095" sldId="2144445298"/>
        </pc:sldMkLst>
      </pc:sldChg>
      <pc:sldChg chg="del">
        <pc:chgData name="Michael-Wilson, Hannah" userId="e5f9b74d-2abe-45a3-8f13-27dd6020a7aa" providerId="ADAL" clId="{D2C69085-F9D8-4738-A030-590C7C351133}" dt="2022-06-21T10:41:39.931" v="2" actId="47"/>
        <pc:sldMkLst>
          <pc:docMk/>
          <pc:sldMk cId="1284527034" sldId="2144445302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Theatre</c:v>
                </c:pt>
                <c:pt idx="1">
                  <c:v>Go to museums</c:v>
                </c:pt>
                <c:pt idx="2">
                  <c:v>Play sports </c:v>
                </c:pt>
                <c:pt idx="3">
                  <c:v>Try something new </c:v>
                </c:pt>
                <c:pt idx="4">
                  <c:v>Go to sporting events </c:v>
                </c:pt>
                <c:pt idx="5">
                  <c:v>Sightseeing</c:v>
                </c:pt>
                <c:pt idx="6">
                  <c:v>Go shopping</c:v>
                </c:pt>
                <c:pt idx="7">
                  <c:v>Outdoor performances</c:v>
                </c:pt>
                <c:pt idx="8">
                  <c:v>Travel</c:v>
                </c:pt>
                <c:pt idx="9">
                  <c:v>Visit F&amp;F</c:v>
                </c:pt>
                <c:pt idx="10">
                  <c:v>Walking</c:v>
                </c:pt>
              </c:strCache>
            </c:strRef>
          </c:cat>
          <c:val>
            <c:numRef>
              <c:f>Sheet1!$B$2:$B$12</c:f>
              <c:numCache>
                <c:formatCode>0%</c:formatCode>
                <c:ptCount val="11"/>
                <c:pt idx="0">
                  <c:v>0.23</c:v>
                </c:pt>
                <c:pt idx="1">
                  <c:v>0.28000000000000003</c:v>
                </c:pt>
                <c:pt idx="2">
                  <c:v>0.39</c:v>
                </c:pt>
                <c:pt idx="3">
                  <c:v>0.42</c:v>
                </c:pt>
                <c:pt idx="4">
                  <c:v>0.44</c:v>
                </c:pt>
                <c:pt idx="5">
                  <c:v>0.45</c:v>
                </c:pt>
                <c:pt idx="6">
                  <c:v>0.45</c:v>
                </c:pt>
                <c:pt idx="7">
                  <c:v>0.49</c:v>
                </c:pt>
                <c:pt idx="8">
                  <c:v>0.49</c:v>
                </c:pt>
                <c:pt idx="9">
                  <c:v>0.52</c:v>
                </c:pt>
                <c:pt idx="10">
                  <c:v>0.55000000000000004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BE-4D5F-A338-85A05787D3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227801584"/>
        <c:axId val="1227800336"/>
      </c:barChart>
      <c:catAx>
        <c:axId val="12278015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7800336"/>
        <c:crosses val="autoZero"/>
        <c:auto val="1"/>
        <c:lblAlgn val="ctr"/>
        <c:lblOffset val="100"/>
        <c:noMultiLvlLbl val="0"/>
      </c:catAx>
      <c:valAx>
        <c:axId val="12278003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7801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18-34s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When I book my next holiday I'd like to do something different from my usual type of holiday</c:v>
                </c:pt>
                <c:pt idx="1">
                  <c:v>I intend to go on more holidays this year than last</c:v>
                </c:pt>
                <c:pt idx="2">
                  <c:v>In future, I am likely to take more holidays in the UK than before the pandemic</c:v>
                </c:pt>
                <c:pt idx="3">
                  <c:v>Being able to go on holiday is important to me 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0.68</c:v>
                </c:pt>
                <c:pt idx="1">
                  <c:v>0.67</c:v>
                </c:pt>
                <c:pt idx="2">
                  <c:v>0.68</c:v>
                </c:pt>
                <c:pt idx="3">
                  <c:v>0.74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49-4A69-A898-4D77E5D5499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All adults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When I book my next holiday I'd like to do something different from my usual type of holiday</c:v>
                </c:pt>
                <c:pt idx="1">
                  <c:v>I intend to go on more holidays this year than last</c:v>
                </c:pt>
                <c:pt idx="2">
                  <c:v>In future, I am likely to take more holidays in the UK than before the pandemic</c:v>
                </c:pt>
                <c:pt idx="3">
                  <c:v>Being able to go on holiday is important to me 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>
                  <c:v>0.44</c:v>
                </c:pt>
                <c:pt idx="1">
                  <c:v>0.5</c:v>
                </c:pt>
                <c:pt idx="2">
                  <c:v>0.52</c:v>
                </c:pt>
                <c:pt idx="3">
                  <c:v>0.71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5CE-440F-B0B0-7BD347A250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929286096"/>
        <c:axId val="1929285680"/>
      </c:barChart>
      <c:catAx>
        <c:axId val="19292860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29285680"/>
        <c:crosses val="autoZero"/>
        <c:auto val="1"/>
        <c:lblAlgn val="ctr"/>
        <c:lblOffset val="100"/>
        <c:noMultiLvlLbl val="0"/>
      </c:catAx>
      <c:valAx>
        <c:axId val="19292856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29286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1400" dirty="0"/>
              <a:t>Number of holidays</a:t>
            </a:r>
            <a:r>
              <a:rPr lang="en-GB" sz="1400" baseline="0" dirty="0"/>
              <a:t> all UK adults plan on taking in 2022</a:t>
            </a:r>
            <a:endParaRPr lang="en-GB" sz="14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Abroad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Four or more</c:v>
                </c:pt>
                <c:pt idx="1">
                  <c:v>Three</c:v>
                </c:pt>
                <c:pt idx="2">
                  <c:v>Two</c:v>
                </c:pt>
                <c:pt idx="3">
                  <c:v>One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0.03</c:v>
                </c:pt>
                <c:pt idx="1">
                  <c:v>0.04</c:v>
                </c:pt>
                <c:pt idx="2">
                  <c:v>0.14000000000000001</c:v>
                </c:pt>
                <c:pt idx="3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61-4775-9F1F-0EED9A26D06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UK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Four or more</c:v>
                </c:pt>
                <c:pt idx="1">
                  <c:v>Three</c:v>
                </c:pt>
                <c:pt idx="2">
                  <c:v>Two</c:v>
                </c:pt>
                <c:pt idx="3">
                  <c:v>One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>
                  <c:v>0.05</c:v>
                </c:pt>
                <c:pt idx="1">
                  <c:v>0.09</c:v>
                </c:pt>
                <c:pt idx="2">
                  <c:v>0.23</c:v>
                </c:pt>
                <c:pt idx="3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12C-43E8-92DD-C486D47008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380467600"/>
        <c:axId val="1380489232"/>
      </c:barChart>
      <c:catAx>
        <c:axId val="13804676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80489232"/>
        <c:crosses val="autoZero"/>
        <c:auto val="1"/>
        <c:lblAlgn val="ctr"/>
        <c:lblOffset val="100"/>
        <c:noMultiLvlLbl val="0"/>
      </c:catAx>
      <c:valAx>
        <c:axId val="13804892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80467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1400" dirty="0"/>
              <a:t>Number of holidays</a:t>
            </a:r>
            <a:r>
              <a:rPr lang="en-GB" sz="1400" baseline="0" dirty="0"/>
              <a:t> heavy train users plan on taking in 2022*</a:t>
            </a:r>
            <a:endParaRPr lang="en-GB" sz="14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Abroad 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accent3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Four or more</c:v>
                </c:pt>
                <c:pt idx="1">
                  <c:v>Three</c:v>
                </c:pt>
                <c:pt idx="2">
                  <c:v>Two</c:v>
                </c:pt>
                <c:pt idx="3">
                  <c:v>One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0.06</c:v>
                </c:pt>
                <c:pt idx="1">
                  <c:v>0.11</c:v>
                </c:pt>
                <c:pt idx="2">
                  <c:v>0.27</c:v>
                </c:pt>
                <c:pt idx="3">
                  <c:v>0.28999999999999998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BF9-45E5-BC25-EFAC5BB4419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UK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Four or more</c:v>
                </c:pt>
                <c:pt idx="1">
                  <c:v>Three</c:v>
                </c:pt>
                <c:pt idx="2">
                  <c:v>Two</c:v>
                </c:pt>
                <c:pt idx="3">
                  <c:v>One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>
                  <c:v>0.11</c:v>
                </c:pt>
                <c:pt idx="1">
                  <c:v>0.12</c:v>
                </c:pt>
                <c:pt idx="2">
                  <c:v>0.28999999999999998</c:v>
                </c:pt>
                <c:pt idx="3">
                  <c:v>0.34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37F-4C93-ADC6-82293FC15F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393177232"/>
        <c:axId val="1393170576"/>
      </c:barChart>
      <c:catAx>
        <c:axId val="13931772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3170576"/>
        <c:crosses val="autoZero"/>
        <c:auto val="1"/>
        <c:lblAlgn val="ctr"/>
        <c:lblOffset val="100"/>
        <c:noMultiLvlLbl val="0"/>
      </c:catAx>
      <c:valAx>
        <c:axId val="139317057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3177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Research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Feb</c:v>
                </c:pt>
                <c:pt idx="1">
                  <c:v>Mar</c:v>
                </c:pt>
                <c:pt idx="2">
                  <c:v>Apr</c:v>
                </c:pt>
                <c:pt idx="3">
                  <c:v>May</c:v>
                </c:pt>
                <c:pt idx="4">
                  <c:v>Jun</c:v>
                </c:pt>
                <c:pt idx="5">
                  <c:v>Jul</c:v>
                </c:pt>
                <c:pt idx="6">
                  <c:v>Aug</c:v>
                </c:pt>
                <c:pt idx="7">
                  <c:v>Sep</c:v>
                </c:pt>
                <c:pt idx="8">
                  <c:v>Oct</c:v>
                </c:pt>
                <c:pt idx="9">
                  <c:v>Nov</c:v>
                </c:pt>
                <c:pt idx="10">
                  <c:v>Dec</c:v>
                </c:pt>
              </c:strCache>
            </c:strRef>
          </c:cat>
          <c:val>
            <c:numRef>
              <c:f>Sheet1!$B$2:$B$12</c:f>
              <c:numCache>
                <c:formatCode>0%</c:formatCode>
                <c:ptCount val="11"/>
                <c:pt idx="0">
                  <c:v>0.15</c:v>
                </c:pt>
                <c:pt idx="1">
                  <c:v>0.16</c:v>
                </c:pt>
                <c:pt idx="2">
                  <c:v>0.14000000000000001</c:v>
                </c:pt>
                <c:pt idx="3">
                  <c:v>0.11</c:v>
                </c:pt>
                <c:pt idx="4">
                  <c:v>0.09</c:v>
                </c:pt>
                <c:pt idx="5">
                  <c:v>0.06</c:v>
                </c:pt>
                <c:pt idx="6">
                  <c:v>0.05</c:v>
                </c:pt>
                <c:pt idx="7">
                  <c:v>0.04</c:v>
                </c:pt>
                <c:pt idx="8">
                  <c:v>0.02</c:v>
                </c:pt>
                <c:pt idx="9">
                  <c:v>0.01</c:v>
                </c:pt>
                <c:pt idx="10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76-463F-B11C-C1B9E54E294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Book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Feb</c:v>
                </c:pt>
                <c:pt idx="1">
                  <c:v>Mar</c:v>
                </c:pt>
                <c:pt idx="2">
                  <c:v>Apr</c:v>
                </c:pt>
                <c:pt idx="3">
                  <c:v>May</c:v>
                </c:pt>
                <c:pt idx="4">
                  <c:v>Jun</c:v>
                </c:pt>
                <c:pt idx="5">
                  <c:v>Jul</c:v>
                </c:pt>
                <c:pt idx="6">
                  <c:v>Aug</c:v>
                </c:pt>
                <c:pt idx="7">
                  <c:v>Sep</c:v>
                </c:pt>
                <c:pt idx="8">
                  <c:v>Oct</c:v>
                </c:pt>
                <c:pt idx="9">
                  <c:v>Nov</c:v>
                </c:pt>
                <c:pt idx="10">
                  <c:v>Dec</c:v>
                </c:pt>
              </c:strCache>
            </c:strRef>
          </c:cat>
          <c:val>
            <c:numRef>
              <c:f>Sheet1!$C$2:$C$12</c:f>
              <c:numCache>
                <c:formatCode>0%</c:formatCode>
                <c:ptCount val="11"/>
                <c:pt idx="0">
                  <c:v>0.1</c:v>
                </c:pt>
                <c:pt idx="1">
                  <c:v>0.12</c:v>
                </c:pt>
                <c:pt idx="2">
                  <c:v>0.14000000000000001</c:v>
                </c:pt>
                <c:pt idx="3">
                  <c:v>0.1</c:v>
                </c:pt>
                <c:pt idx="4">
                  <c:v>0.09</c:v>
                </c:pt>
                <c:pt idx="5">
                  <c:v>0.06</c:v>
                </c:pt>
                <c:pt idx="6">
                  <c:v>0.06</c:v>
                </c:pt>
                <c:pt idx="7">
                  <c:v>0.06</c:v>
                </c:pt>
                <c:pt idx="8">
                  <c:v>0.03</c:v>
                </c:pt>
                <c:pt idx="9">
                  <c:v>0.02</c:v>
                </c:pt>
                <c:pt idx="10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576-463F-B11C-C1B9E54E29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34748767"/>
        <c:axId val="1334742943"/>
      </c:barChart>
      <c:catAx>
        <c:axId val="13347487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34742943"/>
        <c:crosses val="autoZero"/>
        <c:auto val="1"/>
        <c:lblAlgn val="ctr"/>
        <c:lblOffset val="100"/>
        <c:noMultiLvlLbl val="0"/>
      </c:catAx>
      <c:valAx>
        <c:axId val="13347429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347487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8C595-9681-40D3-8A52-3D0C217BC503}" type="datetimeFigureOut">
              <a:rPr lang="en-GB" smtClean="0"/>
              <a:t>21/06/2022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3EB3A6-C085-4985-9477-A9F3BDDD607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9038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B08BC3-A6B2-2F4E-8766-A451EC4B11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 Regular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 Regular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0297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Key mall hotspots where the target audience over-index…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EB3A6-C085-4985-9477-A9F3BDDD607D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83975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target audience are those who are parents who have children living with them who are 18 years or younger vs Nat Rep.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EB3A6-C085-4985-9477-A9F3BDDD607D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12492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EB3A6-C085-4985-9477-A9F3BDDD607D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04437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From the stats above, people in the UK are excited for the Jubilee Bank Holiday weekend in June and are expected to be Out-of-Home and spending more.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B08BC3-A6B2-2F4E-8766-A451EC4B11EC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0875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From the data above, consumers are keen to travel again and make up for lost time since the pandemic. </a:t>
            </a:r>
          </a:p>
          <a:p>
            <a:endParaRPr lang="en-GB" dirty="0"/>
          </a:p>
          <a:p>
            <a:r>
              <a:rPr lang="en-GB" dirty="0"/>
              <a:t>According to YouGov, who ran a study in 2021, over 1 in 2 or 56% of people in the UK are living by the mantra ‘life is too short’.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EB3A6-C085-4985-9477-A9F3BDDD607D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78754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Over 82% of all adults are likely to take at least one holiday in 2022.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92% of heavy rail users, those defined as using a train at least once a week, are likely to take at least one holiday in 2022. These stats highlight the importance of advertising Out-of-Home in rail/transport environments over the coming months.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EB3A6-C085-4985-9477-A9F3BDDD607D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57739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As we can see from the graph, Q1 and Q2 are the most crucial times of the year for researching and book their holidays.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EB3A6-C085-4985-9477-A9F3BDDD607D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25503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B08BC3-A6B2-2F4E-8766-A451EC4B11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 Regular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 Regular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730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With school holidays in the UK </a:t>
            </a:r>
            <a:r>
              <a:rPr lang="en-GB" b="1" dirty="0"/>
              <a:t>occurring every six or so weeks</a:t>
            </a:r>
            <a:r>
              <a:rPr lang="en-GB" dirty="0"/>
              <a:t>, parents are set to spend more across the leisure industry to keep their children entertained. </a:t>
            </a:r>
          </a:p>
          <a:p>
            <a:endParaRPr lang="en-GB" dirty="0"/>
          </a:p>
          <a:p>
            <a:r>
              <a:rPr lang="en-GB" dirty="0"/>
              <a:t>Key school holiday dates include: </a:t>
            </a:r>
            <a:endParaRPr lang="en-GB" b="0" dirty="0"/>
          </a:p>
          <a:p>
            <a:endParaRPr lang="en-GB" dirty="0"/>
          </a:p>
          <a:p>
            <a:pPr marL="171450" indent="-171450">
              <a:buFont typeface="Arial"/>
              <a:buChar char="•"/>
            </a:pPr>
            <a:r>
              <a:rPr lang="en-GB" b="1" dirty="0"/>
              <a:t>Summer half term:</a:t>
            </a:r>
            <a:r>
              <a:rPr lang="en-GB" dirty="0"/>
              <a:t> </a:t>
            </a:r>
            <a:r>
              <a:rPr lang="en-US" dirty="0"/>
              <a:t>Monday 30 May – Friday 3 June 2022</a:t>
            </a:r>
            <a:endParaRPr lang="en-GB" dirty="0"/>
          </a:p>
          <a:p>
            <a:pPr marL="171450" indent="-171450">
              <a:buFont typeface="Arial"/>
              <a:buChar char="•"/>
            </a:pPr>
            <a:r>
              <a:rPr lang="en-GB" b="1" dirty="0"/>
              <a:t>Summer holiday: </a:t>
            </a:r>
            <a:r>
              <a:rPr lang="en-GB" dirty="0"/>
              <a:t>Monday 25 July to Wednesday 31 August 2022</a:t>
            </a:r>
            <a:r>
              <a:rPr lang="en-US" dirty="0"/>
              <a:t> </a:t>
            </a:r>
            <a:endParaRPr lang="en-GB" dirty="0"/>
          </a:p>
          <a:p>
            <a:pPr marL="171450" indent="-171450">
              <a:buFont typeface="Arial"/>
              <a:buChar char="•"/>
            </a:pPr>
            <a:r>
              <a:rPr lang="en-GB" b="1" dirty="0"/>
              <a:t>Autumn half-term holiday: </a:t>
            </a:r>
            <a:r>
              <a:rPr lang="en-GB" dirty="0"/>
              <a:t>Monday 24 to Friday 28 October 2022</a:t>
            </a:r>
            <a:r>
              <a:rPr lang="en-US" dirty="0"/>
              <a:t> </a:t>
            </a:r>
            <a:endParaRPr lang="en-GB" dirty="0"/>
          </a:p>
          <a:p>
            <a:pPr marL="171450" indent="-171450">
              <a:buFont typeface="Arial"/>
              <a:buChar char="•"/>
            </a:pPr>
            <a:r>
              <a:rPr lang="en-GB" b="1" dirty="0"/>
              <a:t>Christmas holiday: </a:t>
            </a:r>
            <a:r>
              <a:rPr lang="en-GB" dirty="0"/>
              <a:t>Monday 19 December 2022 to Monday 2 January 2023 </a:t>
            </a:r>
            <a:r>
              <a:rPr lang="en-US" dirty="0"/>
              <a:t> </a:t>
            </a:r>
            <a:endParaRPr lang="en-GB" dirty="0"/>
          </a:p>
          <a:p>
            <a:pPr marL="171450" indent="-171450">
              <a:buFont typeface="Arial"/>
              <a:buChar char="•"/>
            </a:pPr>
            <a:r>
              <a:rPr lang="en-GB" b="1" dirty="0"/>
              <a:t>Spring half-term holiday</a:t>
            </a:r>
            <a:r>
              <a:rPr lang="en-GB" dirty="0"/>
              <a:t>: Monday 10 to Friday 17 February 2023 </a:t>
            </a:r>
            <a:endParaRPr lang="en-GB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b="1" dirty="0"/>
              <a:t>Easter holiday</a:t>
            </a:r>
            <a:r>
              <a:rPr lang="en-GB" dirty="0"/>
              <a:t>: Monday 3 to Friday 14 April 2023</a:t>
            </a:r>
            <a:endParaRPr lang="en-GB" dirty="0">
              <a:cs typeface="Calibri"/>
            </a:endParaRPr>
          </a:p>
          <a:p>
            <a:pPr algn="l"/>
            <a:endParaRPr lang="en-GB" b="0" i="0" dirty="0">
              <a:solidFill>
                <a:srgbClr val="202124"/>
              </a:solidFill>
              <a:effectLst/>
              <a:latin typeface="arial" panose="020B0604020202020204" pitchFamily="34" charset="0"/>
              <a:cs typeface="arial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GB" dirty="0">
              <a:solidFill>
                <a:srgbClr val="202124"/>
              </a:solidFill>
              <a:latin typeface="arial"/>
              <a:cs typeface="arial"/>
            </a:endParaRPr>
          </a:p>
          <a:p>
            <a:pPr marL="171450" indent="-171450">
              <a:buFont typeface="Arial,Sans-Serif" panose="020B0604020202020204" pitchFamily="34" charset="0"/>
              <a:buChar char="•"/>
            </a:pPr>
            <a:endParaRPr lang="en-GB" dirty="0">
              <a:cs typeface="Calibri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GB" b="0" i="0" dirty="0">
              <a:solidFill>
                <a:srgbClr val="202124"/>
              </a:solidFill>
              <a:effectLst/>
              <a:latin typeface="arial" panose="020B0604020202020204" pitchFamily="34" charset="0"/>
              <a:cs typeface="arial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>
              <a:solidFill>
                <a:srgbClr val="20212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B08BC3-A6B2-2F4E-8766-A451EC4B11EC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 Regular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 Regular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8980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target audience are those who are parents and have children living with them who are 18 years vs Nat Rep.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EB3A6-C085-4985-9477-A9F3BDDD607D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56461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EB3A6-C085-4985-9477-A9F3BDDD607D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62678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EB3A6-C085-4985-9477-A9F3BDDD607D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96487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EB3A6-C085-4985-9477-A9F3BDDD607D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86534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Greats news for FMCG brands, as top favourites for the target audience include sweet and savoury snacks. </a:t>
            </a:r>
          </a:p>
          <a:p>
            <a:endParaRPr lang="en-GB" dirty="0"/>
          </a:p>
          <a:p>
            <a:r>
              <a:rPr lang="en-GB" dirty="0"/>
              <a:t>The target audience are 4.5 x more likely to spend over </a:t>
            </a:r>
            <a:r>
              <a:rPr lang="en-GB" b="1" dirty="0"/>
              <a:t>£150 per month on snacks and </a:t>
            </a:r>
            <a:r>
              <a:rPr lang="en-GB" b="0" dirty="0"/>
              <a:t>more than 1 in 2 eat snacks whilst watching movies/TV.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EB3A6-C085-4985-9477-A9F3BDDD607D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84712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target audience are primed by Out-of-Home…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B08BC3-A6B2-2F4E-8766-A451EC4B11EC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5202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Key rail termini where the target audience over-index…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EB3A6-C085-4985-9477-A9F3BDDD607D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2330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.Standard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1637484"/>
            <a:ext cx="10801350" cy="1889501"/>
          </a:xfrm>
        </p:spPr>
        <p:txBody>
          <a:bodyPr anchor="b" anchorCtr="0">
            <a:normAutofit/>
          </a:bodyPr>
          <a:lstStyle>
            <a:lvl1pPr algn="ctr"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5325" y="3889512"/>
            <a:ext cx="10801349" cy="979351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2400" spc="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31EBDD-EA4C-1C41-8B06-C33D5F8229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607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.Title_With_Two_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6"/>
          </p:nvPr>
        </p:nvSpPr>
        <p:spPr>
          <a:xfrm>
            <a:off x="695325" y="1628775"/>
            <a:ext cx="5400675" cy="4319588"/>
          </a:xfrm>
        </p:spPr>
        <p:txBody>
          <a:bodyPr/>
          <a:lstStyle/>
          <a:p>
            <a:r>
              <a:rPr lang="en-GB" dirty="0"/>
              <a:t>Click icon to add table</a:t>
            </a:r>
            <a:endParaRPr lang="en-US" dirty="0"/>
          </a:p>
        </p:txBody>
      </p:sp>
      <p:sp>
        <p:nvSpPr>
          <p:cNvPr id="9" name="Table Placeholder 3"/>
          <p:cNvSpPr>
            <a:spLocks noGrp="1"/>
          </p:cNvSpPr>
          <p:nvPr>
            <p:ph type="tbl" sz="quarter" idx="17"/>
          </p:nvPr>
        </p:nvSpPr>
        <p:spPr>
          <a:xfrm>
            <a:off x="6275388" y="1630362"/>
            <a:ext cx="5400675" cy="4319588"/>
          </a:xfrm>
        </p:spPr>
        <p:txBody>
          <a:bodyPr/>
          <a:lstStyle/>
          <a:p>
            <a:r>
              <a:rPr lang="en-GB" dirty="0"/>
              <a:t>Click icon to add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1972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.Title_And_Content_With_Large_Image_Reve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5999" cy="685800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75387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5388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 flipH="1">
            <a:off x="6275387" y="6308725"/>
            <a:ext cx="5221287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04089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.Title_And_Content_With_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5999" cy="324961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9155112" y="3429000"/>
            <a:ext cx="3036886" cy="3425031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096000" y="3428999"/>
            <a:ext cx="2879725" cy="3425031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05597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.Title_And_Small_Content_With_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0" y="3428998"/>
            <a:ext cx="5016500" cy="3425031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5999" cy="324961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161528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796338" y="3429000"/>
            <a:ext cx="3395660" cy="3425031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9" y="3428999"/>
            <a:ext cx="3421062" cy="3425031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76801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.Image_Right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7896225" cy="685800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3" y="3429000"/>
            <a:ext cx="3421062" cy="287972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075613" y="6308725"/>
            <a:ext cx="3421062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630264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.Three_Images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735638" y="188913"/>
            <a:ext cx="3060700" cy="6480174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75725" y="1989138"/>
            <a:ext cx="2520950" cy="3960812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975725" y="6308725"/>
            <a:ext cx="25209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855913" y="188913"/>
            <a:ext cx="2700337" cy="6480174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155574" y="188913"/>
            <a:ext cx="2519363" cy="6480174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74853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.Image_Right_With_Title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7896225" cy="685800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3" y="3429000"/>
            <a:ext cx="3421062" cy="287972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075613" y="6308725"/>
            <a:ext cx="3421062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075613" y="2063954"/>
            <a:ext cx="3421062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451395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.Image_Right_With_Title_And_Lar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456363" cy="685800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35750" y="2708275"/>
            <a:ext cx="4860925" cy="3600449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635750" y="6308725"/>
            <a:ext cx="4860925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635750" y="1341578"/>
            <a:ext cx="4860925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286663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.Image_With_Impac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6635749" cy="685800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816725" y="2117741"/>
            <a:ext cx="4679950" cy="4167931"/>
          </a:xfrm>
        </p:spPr>
        <p:txBody>
          <a:bodyPr>
            <a:noAutofit/>
          </a:bodyPr>
          <a:lstStyle>
            <a:lvl1pPr>
              <a:lnSpc>
                <a:spcPct val="88000"/>
              </a:lnSpc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332377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.Image_With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-1" y="0"/>
            <a:ext cx="9336089" cy="685800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517063" y="5815872"/>
            <a:ext cx="2339975" cy="666143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665685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.Text_With_Image_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5575" y="3789362"/>
            <a:ext cx="4860925" cy="2879725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59924" y="1628775"/>
            <a:ext cx="4860925" cy="197961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8" y="1628775"/>
            <a:ext cx="3421062" cy="504031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796337" y="3789363"/>
            <a:ext cx="3240087" cy="2879724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1628775"/>
            <a:ext cx="3240087" cy="197961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560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.Title_With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6275388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51691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.Image_Galler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5575" y="3789362"/>
            <a:ext cx="4860925" cy="2879725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59924" y="188913"/>
            <a:ext cx="4860925" cy="3419475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8" y="188913"/>
            <a:ext cx="3421062" cy="3419475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5195889" y="3789363"/>
            <a:ext cx="6840536" cy="2879724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188913"/>
            <a:ext cx="3240087" cy="3419475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29376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.Image_Gallery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429001"/>
            <a:ext cx="4321175" cy="2879726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5" y="549276"/>
            <a:ext cx="4325524" cy="2700338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8" y="549276"/>
            <a:ext cx="3421062" cy="2700338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5195889" y="3429000"/>
            <a:ext cx="6300786" cy="2879725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549276"/>
            <a:ext cx="2700337" cy="2700338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66277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.Image_Gallery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429000"/>
            <a:ext cx="5400675" cy="2879725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4" y="549276"/>
            <a:ext cx="5940425" cy="2700338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275387" y="3429001"/>
            <a:ext cx="5221287" cy="2879724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6816726" y="549276"/>
            <a:ext cx="4679950" cy="2700338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22483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.Image_Gallery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608388"/>
            <a:ext cx="4321175" cy="2700337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4" y="549276"/>
            <a:ext cx="3240089" cy="2879724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256588" y="3608389"/>
            <a:ext cx="3240086" cy="2700336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6816726" y="549276"/>
            <a:ext cx="4679950" cy="2879724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116388" y="549276"/>
            <a:ext cx="2519362" cy="2879724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5195888" y="3608388"/>
            <a:ext cx="2879725" cy="2700336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3522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.Image_Gallery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789362"/>
            <a:ext cx="2339975" cy="251936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4" y="549275"/>
            <a:ext cx="3240089" cy="305911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637338" y="3789363"/>
            <a:ext cx="4859335" cy="2519362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975726" y="549275"/>
            <a:ext cx="2520950" cy="305911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116388" y="549275"/>
            <a:ext cx="4679950" cy="305911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3216276" y="3789362"/>
            <a:ext cx="3240087" cy="2519362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5603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.Image_Gallery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549276"/>
            <a:ext cx="3600450" cy="575945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3789363"/>
            <a:ext cx="3421060" cy="2519362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549275"/>
            <a:ext cx="2700338" cy="305911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475162" y="549275"/>
            <a:ext cx="4141787" cy="305911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4475163" y="3789362"/>
            <a:ext cx="3421062" cy="2519362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28985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.Full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1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5474547"/>
            <a:ext cx="10801350" cy="531795"/>
          </a:xfrm>
        </p:spPr>
        <p:txBody>
          <a:bodyPr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4636892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.Title_With_Widescreen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6" y="1628776"/>
            <a:ext cx="10801348" cy="467995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0471933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.Title_With_Image_Gallery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6" y="1628776"/>
            <a:ext cx="7200899" cy="467995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075613" y="3789363"/>
            <a:ext cx="3421061" cy="2519362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075614" y="1628775"/>
            <a:ext cx="3421061" cy="197961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6018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.Title_With_Image_Gallery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95325" y="1628775"/>
            <a:ext cx="5221288" cy="467995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1628775"/>
            <a:ext cx="5400675" cy="1800225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096000" y="3608388"/>
            <a:ext cx="2700338" cy="2700337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975724" y="3608388"/>
            <a:ext cx="2520951" cy="2700337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7460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0.Title_With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2160588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6275388" y="1628775"/>
            <a:ext cx="5221287" cy="2160588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1AD8B6F-E869-2747-A303-E670CBEB1EA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95325" y="3978355"/>
            <a:ext cx="5221287" cy="2160588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E904757-EAD8-FA45-991C-B9F9C1FF418F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275387" y="3978355"/>
            <a:ext cx="5221287" cy="2160588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745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.Title_With_Image_Gallery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" y="1628774"/>
            <a:ext cx="5016500" cy="5229225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195890" y="1628775"/>
            <a:ext cx="3600448" cy="197961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5195887" y="3789362"/>
            <a:ext cx="3600451" cy="3068637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975725" y="1628775"/>
            <a:ext cx="3216276" cy="5229225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87613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.Title_With_Full_Bleed_Widescreen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5325" y="6160675"/>
            <a:ext cx="10801350" cy="360363"/>
          </a:xfrm>
          <a:prstGeom prst="rect">
            <a:avLst/>
          </a:prstGeom>
        </p:spPr>
        <p:txBody>
          <a:bodyPr/>
          <a:lstStyle/>
          <a:p>
            <a:fld id="{5B8E0428-9580-9F48-BD8B-8376B6F0289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1628775"/>
            <a:ext cx="12191999" cy="5229225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19974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.Title_With_Two_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95325" y="1628775"/>
            <a:ext cx="5221288" cy="467995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275387" y="1628775"/>
            <a:ext cx="5221288" cy="467995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31896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.Title_With_Three_Images_And_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8" y="1627981"/>
            <a:ext cx="3600450" cy="396081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515938" y="5769769"/>
            <a:ext cx="36004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295775" y="1627981"/>
            <a:ext cx="3600450" cy="396081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295775" y="5769769"/>
            <a:ext cx="36004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1627981"/>
            <a:ext cx="3600450" cy="396081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8075613" y="5768975"/>
            <a:ext cx="36004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464876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.Title_With_Three_Images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938" y="3942412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938" y="4516942"/>
            <a:ext cx="3600450" cy="179178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8" y="1627982"/>
            <a:ext cx="3600450" cy="2161381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295775" y="1627982"/>
            <a:ext cx="3600450" cy="2161381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1627982"/>
            <a:ext cx="3600450" cy="2161381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8"/>
          </p:nvPr>
        </p:nvSpPr>
        <p:spPr>
          <a:xfrm>
            <a:off x="4295775" y="3942412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9"/>
          </p:nvPr>
        </p:nvSpPr>
        <p:spPr>
          <a:xfrm>
            <a:off x="4295775" y="4516942"/>
            <a:ext cx="3600450" cy="179178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20"/>
          </p:nvPr>
        </p:nvSpPr>
        <p:spPr>
          <a:xfrm>
            <a:off x="8075612" y="3942412"/>
            <a:ext cx="3600451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8075612" y="4516942"/>
            <a:ext cx="3600451" cy="179178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911337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.Title_With_Two_Images_And_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95325" y="1627981"/>
            <a:ext cx="5221287" cy="396081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95325" y="5769769"/>
            <a:ext cx="5221287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275388" y="1627981"/>
            <a:ext cx="5221287" cy="396081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275388" y="5768975"/>
            <a:ext cx="5221287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855497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.Title_With_Two_Image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34963" y="1628774"/>
            <a:ext cx="5581650" cy="4860925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275387" y="1628774"/>
            <a:ext cx="5581651" cy="4860925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59017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.Title_With_Three_Images_And_Tex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938" y="4158543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938" y="4882702"/>
            <a:ext cx="3600450" cy="142602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8" y="1627982"/>
            <a:ext cx="3600450" cy="252174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295775" y="1627982"/>
            <a:ext cx="3600450" cy="252174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1627982"/>
            <a:ext cx="3600450" cy="252174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8"/>
          </p:nvPr>
        </p:nvSpPr>
        <p:spPr>
          <a:xfrm>
            <a:off x="4295775" y="4158543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9"/>
          </p:nvPr>
        </p:nvSpPr>
        <p:spPr>
          <a:xfrm>
            <a:off x="4295775" y="4882702"/>
            <a:ext cx="3600450" cy="142602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20"/>
          </p:nvPr>
        </p:nvSpPr>
        <p:spPr>
          <a:xfrm>
            <a:off x="8075612" y="4158543"/>
            <a:ext cx="3600451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8075612" y="4882702"/>
            <a:ext cx="3600451" cy="142602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654407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.Title_With_Two_Images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937" y="4515989"/>
            <a:ext cx="5400675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938" y="5090520"/>
            <a:ext cx="5399086" cy="121820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7" y="1627982"/>
            <a:ext cx="5399087" cy="252174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275388" y="1627982"/>
            <a:ext cx="5400675" cy="252174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20"/>
          </p:nvPr>
        </p:nvSpPr>
        <p:spPr>
          <a:xfrm>
            <a:off x="6275388" y="4515989"/>
            <a:ext cx="5400675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6275388" y="5090520"/>
            <a:ext cx="5400675" cy="121820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14180470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.Title_With_Six_Text_Boxes_And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695324" y="5229225"/>
            <a:ext cx="3600451" cy="720725"/>
          </a:xfrm>
        </p:spPr>
        <p:txBody>
          <a:bodyPr>
            <a:normAutofit/>
          </a:bodyPr>
          <a:lstStyle>
            <a:lvl1pPr algn="r">
              <a:defRPr sz="1600"/>
            </a:lvl1pPr>
            <a:lvl2pPr algn="r">
              <a:defRPr sz="1600"/>
            </a:lvl2pPr>
            <a:lvl3pPr algn="r"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95325" y="4689475"/>
            <a:ext cx="3600450" cy="53975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3"/>
          <p:cNvSpPr>
            <a:spLocks noGrp="1"/>
          </p:cNvSpPr>
          <p:nvPr>
            <p:ph sz="half" idx="22"/>
          </p:nvPr>
        </p:nvSpPr>
        <p:spPr>
          <a:xfrm>
            <a:off x="695325" y="3789363"/>
            <a:ext cx="3600451" cy="720725"/>
          </a:xfrm>
        </p:spPr>
        <p:txBody>
          <a:bodyPr>
            <a:normAutofit/>
          </a:bodyPr>
          <a:lstStyle>
            <a:lvl1pPr algn="r">
              <a:defRPr sz="1600"/>
            </a:lvl1pPr>
            <a:lvl2pPr algn="r">
              <a:defRPr sz="1600"/>
            </a:lvl2pPr>
            <a:lvl3pPr algn="r"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idx="23"/>
          </p:nvPr>
        </p:nvSpPr>
        <p:spPr>
          <a:xfrm>
            <a:off x="695326" y="3249613"/>
            <a:ext cx="3600450" cy="53975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Content Placeholder 3"/>
          <p:cNvSpPr>
            <a:spLocks noGrp="1"/>
          </p:cNvSpPr>
          <p:nvPr>
            <p:ph sz="half" idx="24"/>
          </p:nvPr>
        </p:nvSpPr>
        <p:spPr>
          <a:xfrm>
            <a:off x="695325" y="2347912"/>
            <a:ext cx="3600451" cy="720725"/>
          </a:xfrm>
        </p:spPr>
        <p:txBody>
          <a:bodyPr>
            <a:normAutofit/>
          </a:bodyPr>
          <a:lstStyle>
            <a:lvl1pPr algn="r">
              <a:defRPr sz="1600"/>
            </a:lvl1pPr>
            <a:lvl2pPr algn="r">
              <a:defRPr sz="1600"/>
            </a:lvl2pPr>
            <a:lvl3pPr algn="r"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0" name="Text Placeholder 2"/>
          <p:cNvSpPr>
            <a:spLocks noGrp="1"/>
          </p:cNvSpPr>
          <p:nvPr>
            <p:ph type="body" idx="25"/>
          </p:nvPr>
        </p:nvSpPr>
        <p:spPr>
          <a:xfrm>
            <a:off x="695326" y="1808162"/>
            <a:ext cx="3600450" cy="53975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475163" y="1808162"/>
            <a:ext cx="3241674" cy="4141788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2" name="Content Placeholder 3"/>
          <p:cNvSpPr>
            <a:spLocks noGrp="1"/>
          </p:cNvSpPr>
          <p:nvPr>
            <p:ph sz="half" idx="26"/>
          </p:nvPr>
        </p:nvSpPr>
        <p:spPr>
          <a:xfrm>
            <a:off x="7896224" y="5229225"/>
            <a:ext cx="3600451" cy="7207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idx="27"/>
          </p:nvPr>
        </p:nvSpPr>
        <p:spPr>
          <a:xfrm>
            <a:off x="7896225" y="4689475"/>
            <a:ext cx="3600450" cy="53975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Content Placeholder 3"/>
          <p:cNvSpPr>
            <a:spLocks noGrp="1"/>
          </p:cNvSpPr>
          <p:nvPr>
            <p:ph sz="half" idx="28"/>
          </p:nvPr>
        </p:nvSpPr>
        <p:spPr>
          <a:xfrm>
            <a:off x="7896225" y="3789363"/>
            <a:ext cx="3600451" cy="7207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5" name="Text Placeholder 2"/>
          <p:cNvSpPr>
            <a:spLocks noGrp="1"/>
          </p:cNvSpPr>
          <p:nvPr>
            <p:ph type="body" idx="29"/>
          </p:nvPr>
        </p:nvSpPr>
        <p:spPr>
          <a:xfrm>
            <a:off x="7896226" y="3249613"/>
            <a:ext cx="3600450" cy="53975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Content Placeholder 3"/>
          <p:cNvSpPr>
            <a:spLocks noGrp="1"/>
          </p:cNvSpPr>
          <p:nvPr>
            <p:ph sz="half" idx="30"/>
          </p:nvPr>
        </p:nvSpPr>
        <p:spPr>
          <a:xfrm>
            <a:off x="7896225" y="2347912"/>
            <a:ext cx="3600451" cy="7207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7" name="Text Placeholder 2"/>
          <p:cNvSpPr>
            <a:spLocks noGrp="1"/>
          </p:cNvSpPr>
          <p:nvPr>
            <p:ph type="body" idx="31"/>
          </p:nvPr>
        </p:nvSpPr>
        <p:spPr>
          <a:xfrm>
            <a:off x="7896226" y="1808162"/>
            <a:ext cx="3600450" cy="53975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17780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.Title_With_Three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95776" y="1628775"/>
            <a:ext cx="3600450" cy="4679950"/>
          </a:xfrm>
        </p:spPr>
        <p:txBody>
          <a:bodyPr rIns="18000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695324" y="1628775"/>
            <a:ext cx="3600452" cy="4679950"/>
          </a:xfrm>
        </p:spPr>
        <p:txBody>
          <a:bodyPr rIns="18000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idx="16"/>
          </p:nvPr>
        </p:nvSpPr>
        <p:spPr>
          <a:xfrm>
            <a:off x="7896226" y="1628775"/>
            <a:ext cx="3600449" cy="4679950"/>
          </a:xfrm>
        </p:spPr>
        <p:txBody>
          <a:bodyPr rIns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93827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.Title_With_Four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515938" y="5777230"/>
            <a:ext cx="2519362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395663" y="577723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275389" y="577723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514350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4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3395663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5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6275388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9156700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28"/>
          </p:nvPr>
        </p:nvSpPr>
        <p:spPr>
          <a:xfrm>
            <a:off x="9156700" y="5777230"/>
            <a:ext cx="2519363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742947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.Title_With_Five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34963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334963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25"/>
          </p:nvPr>
        </p:nvSpPr>
        <p:spPr>
          <a:xfrm>
            <a:off x="2674938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2675975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27"/>
          </p:nvPr>
        </p:nvSpPr>
        <p:spPr>
          <a:xfrm>
            <a:off x="5014913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5016987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29"/>
          </p:nvPr>
        </p:nvSpPr>
        <p:spPr>
          <a:xfrm>
            <a:off x="9699012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Picture Placeholder 8"/>
          <p:cNvSpPr>
            <a:spLocks noGrp="1"/>
          </p:cNvSpPr>
          <p:nvPr>
            <p:ph type="pic" sz="quarter" idx="30"/>
          </p:nvPr>
        </p:nvSpPr>
        <p:spPr>
          <a:xfrm>
            <a:off x="9699012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31"/>
          </p:nvPr>
        </p:nvSpPr>
        <p:spPr>
          <a:xfrm>
            <a:off x="7358244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7357999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94739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.Title_With_Eight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9"/>
          </p:nvPr>
        </p:nvSpPr>
        <p:spPr>
          <a:xfrm>
            <a:off x="515938" y="3445080"/>
            <a:ext cx="2519362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0"/>
          </p:nvPr>
        </p:nvSpPr>
        <p:spPr>
          <a:xfrm>
            <a:off x="3395663" y="344508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31"/>
          </p:nvPr>
        </p:nvSpPr>
        <p:spPr>
          <a:xfrm>
            <a:off x="6275389" y="344508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514350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33"/>
          </p:nvPr>
        </p:nvSpPr>
        <p:spPr>
          <a:xfrm>
            <a:off x="3395663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34"/>
          </p:nvPr>
        </p:nvSpPr>
        <p:spPr>
          <a:xfrm>
            <a:off x="6275388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2" name="Picture Placeholder 8"/>
          <p:cNvSpPr>
            <a:spLocks noGrp="1"/>
          </p:cNvSpPr>
          <p:nvPr>
            <p:ph type="pic" sz="quarter" idx="35"/>
          </p:nvPr>
        </p:nvSpPr>
        <p:spPr>
          <a:xfrm>
            <a:off x="9156700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36"/>
          </p:nvPr>
        </p:nvSpPr>
        <p:spPr>
          <a:xfrm>
            <a:off x="9156700" y="3445080"/>
            <a:ext cx="2519363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37"/>
          </p:nvPr>
        </p:nvSpPr>
        <p:spPr>
          <a:xfrm>
            <a:off x="515938" y="5971338"/>
            <a:ext cx="2519362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38"/>
          </p:nvPr>
        </p:nvSpPr>
        <p:spPr>
          <a:xfrm>
            <a:off x="3395663" y="5971338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39"/>
          </p:nvPr>
        </p:nvSpPr>
        <p:spPr>
          <a:xfrm>
            <a:off x="6275389" y="5971338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40"/>
          </p:nvPr>
        </p:nvSpPr>
        <p:spPr>
          <a:xfrm>
            <a:off x="514350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2" name="Picture Placeholder 8"/>
          <p:cNvSpPr>
            <a:spLocks noGrp="1"/>
          </p:cNvSpPr>
          <p:nvPr>
            <p:ph type="pic" sz="quarter" idx="41"/>
          </p:nvPr>
        </p:nvSpPr>
        <p:spPr>
          <a:xfrm>
            <a:off x="3395663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3" name="Picture Placeholder 8"/>
          <p:cNvSpPr>
            <a:spLocks noGrp="1"/>
          </p:cNvSpPr>
          <p:nvPr>
            <p:ph type="pic" sz="quarter" idx="42"/>
          </p:nvPr>
        </p:nvSpPr>
        <p:spPr>
          <a:xfrm>
            <a:off x="6275388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4" name="Picture Placeholder 8"/>
          <p:cNvSpPr>
            <a:spLocks noGrp="1"/>
          </p:cNvSpPr>
          <p:nvPr>
            <p:ph type="pic" sz="quarter" idx="43"/>
          </p:nvPr>
        </p:nvSpPr>
        <p:spPr>
          <a:xfrm>
            <a:off x="9156700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44"/>
          </p:nvPr>
        </p:nvSpPr>
        <p:spPr>
          <a:xfrm>
            <a:off x="9156700" y="5971338"/>
            <a:ext cx="2519363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244185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.Title_With_Six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36"/>
          </p:nvPr>
        </p:nvSpPr>
        <p:spPr>
          <a:xfrm>
            <a:off x="334963" y="3429000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Picture Placeholder 8"/>
          <p:cNvSpPr>
            <a:spLocks noGrp="1"/>
          </p:cNvSpPr>
          <p:nvPr>
            <p:ph type="pic" sz="quarter" idx="40"/>
          </p:nvPr>
        </p:nvSpPr>
        <p:spPr>
          <a:xfrm>
            <a:off x="334963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41"/>
          </p:nvPr>
        </p:nvSpPr>
        <p:spPr>
          <a:xfrm>
            <a:off x="334963" y="5589588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8"/>
          <p:cNvSpPr>
            <a:spLocks noGrp="1"/>
          </p:cNvSpPr>
          <p:nvPr>
            <p:ph type="pic" sz="quarter" idx="42"/>
          </p:nvPr>
        </p:nvSpPr>
        <p:spPr>
          <a:xfrm>
            <a:off x="334963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43"/>
          </p:nvPr>
        </p:nvSpPr>
        <p:spPr>
          <a:xfrm>
            <a:off x="8075611" y="3429000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Picture Placeholder 8"/>
          <p:cNvSpPr>
            <a:spLocks noGrp="1"/>
          </p:cNvSpPr>
          <p:nvPr>
            <p:ph type="pic" sz="quarter" idx="44"/>
          </p:nvPr>
        </p:nvSpPr>
        <p:spPr>
          <a:xfrm>
            <a:off x="8075611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45"/>
          </p:nvPr>
        </p:nvSpPr>
        <p:spPr>
          <a:xfrm>
            <a:off x="8075611" y="5589588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Picture Placeholder 8"/>
          <p:cNvSpPr>
            <a:spLocks noGrp="1"/>
          </p:cNvSpPr>
          <p:nvPr>
            <p:ph type="pic" sz="quarter" idx="46"/>
          </p:nvPr>
        </p:nvSpPr>
        <p:spPr>
          <a:xfrm>
            <a:off x="8075611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6" name="Text Placeholder 7"/>
          <p:cNvSpPr>
            <a:spLocks noGrp="1"/>
          </p:cNvSpPr>
          <p:nvPr>
            <p:ph type="body" sz="quarter" idx="47"/>
          </p:nvPr>
        </p:nvSpPr>
        <p:spPr>
          <a:xfrm>
            <a:off x="4205284" y="3429000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Picture Placeholder 8"/>
          <p:cNvSpPr>
            <a:spLocks noGrp="1"/>
          </p:cNvSpPr>
          <p:nvPr>
            <p:ph type="pic" sz="quarter" idx="48"/>
          </p:nvPr>
        </p:nvSpPr>
        <p:spPr>
          <a:xfrm>
            <a:off x="4205287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8" name="Text Placeholder 7"/>
          <p:cNvSpPr>
            <a:spLocks noGrp="1"/>
          </p:cNvSpPr>
          <p:nvPr>
            <p:ph type="body" sz="quarter" idx="49"/>
          </p:nvPr>
        </p:nvSpPr>
        <p:spPr>
          <a:xfrm>
            <a:off x="4205284" y="5589588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Picture Placeholder 8"/>
          <p:cNvSpPr>
            <a:spLocks noGrp="1"/>
          </p:cNvSpPr>
          <p:nvPr>
            <p:ph type="pic" sz="quarter" idx="50"/>
          </p:nvPr>
        </p:nvSpPr>
        <p:spPr>
          <a:xfrm>
            <a:off x="4205287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265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.Title_With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5325" y="6160675"/>
            <a:ext cx="10801350" cy="360363"/>
          </a:xfrm>
          <a:prstGeom prst="rect">
            <a:avLst/>
          </a:prstGeom>
        </p:spPr>
        <p:txBody>
          <a:bodyPr/>
          <a:lstStyle/>
          <a:p>
            <a:fld id="{5B8E0428-9580-9F48-BD8B-8376B6F0289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55575" y="1628774"/>
            <a:ext cx="11880849" cy="5040313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15021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.Image_With_Title_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229225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5666004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6555419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.Full_Screen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38560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.Full_Screen_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66204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.Title_Slide_Revers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80524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2.Title_Slide_Revers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726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.Top_Image_With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7" y="3429000"/>
            <a:ext cx="5400674" cy="2879724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4"/>
          </p:nvPr>
        </p:nvSpPr>
        <p:spPr>
          <a:xfrm>
            <a:off x="6456363" y="3429000"/>
            <a:ext cx="5040312" cy="2879724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1"/>
            <a:ext cx="12192000" cy="2889250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67593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2.Title_Slide_Revers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73212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.Title_Slide_Revers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59425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.Title_Slide_Revers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17360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.Title_Slide_Revers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028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.Title_With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5229225"/>
            <a:ext cx="10801349" cy="720724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0"/>
          </p:nvPr>
        </p:nvSpPr>
        <p:spPr>
          <a:xfrm>
            <a:off x="695325" y="1628774"/>
            <a:ext cx="10801350" cy="3421064"/>
          </a:xfrm>
        </p:spPr>
        <p:txBody>
          <a:bodyPr/>
          <a:lstStyle/>
          <a:p>
            <a:r>
              <a:rPr lang="en-GB" dirty="0"/>
              <a:t>Click icon to add chart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22660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.Title_With_Chart_And_Text_Reve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6"/>
            <a:ext cx="10801349" cy="1620836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0"/>
          </p:nvPr>
        </p:nvSpPr>
        <p:spPr>
          <a:xfrm>
            <a:off x="695325" y="3429001"/>
            <a:ext cx="10801350" cy="2520950"/>
          </a:xfrm>
        </p:spPr>
        <p:txBody>
          <a:bodyPr/>
          <a:lstStyle/>
          <a:p>
            <a:r>
              <a:rPr lang="en-GB" dirty="0"/>
              <a:t>Click icon to add chart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4828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.Title_With_Text_And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6"/>
            <a:ext cx="10801349" cy="1620836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Table Placeholder 5"/>
          <p:cNvSpPr>
            <a:spLocks noGrp="1"/>
          </p:cNvSpPr>
          <p:nvPr>
            <p:ph type="tbl" sz="quarter" idx="14"/>
          </p:nvPr>
        </p:nvSpPr>
        <p:spPr>
          <a:xfrm>
            <a:off x="695325" y="3429000"/>
            <a:ext cx="10801349" cy="2520949"/>
          </a:xfrm>
        </p:spPr>
        <p:txBody>
          <a:bodyPr/>
          <a:lstStyle/>
          <a:p>
            <a:r>
              <a:rPr lang="en-GB" dirty="0"/>
              <a:t>Click icon to add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2906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.Title_With_Text_And_Image_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2889250"/>
            <a:ext cx="12191999" cy="3968750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6"/>
            <a:ext cx="10801349" cy="1079499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922452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.Block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994535"/>
            <a:ext cx="10801349" cy="2879725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800"/>
            </a:lvl1pPr>
            <a:lvl2pPr marL="457200" indent="0" algn="l">
              <a:buNone/>
              <a:defRPr sz="2800"/>
            </a:lvl2pPr>
            <a:lvl3pPr marL="914400" indent="0" algn="l">
              <a:buNone/>
              <a:defRPr sz="2800"/>
            </a:lvl3pPr>
            <a:lvl4pPr marL="1371600" indent="0" algn="l">
              <a:buNone/>
              <a:defRPr sz="2800"/>
            </a:lvl4pPr>
            <a:lvl5pPr marL="1828800" indent="0" algn="l">
              <a:buNone/>
              <a:defRPr sz="2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3845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.Title_Slide_Revers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52C667-09B7-624D-A743-1DE3B16678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724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.Title_With_Graph_And_Righ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816726" y="0"/>
            <a:ext cx="5375274" cy="6858000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4" y="620181"/>
            <a:ext cx="5940427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940425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695325" y="1628774"/>
            <a:ext cx="5940426" cy="4321175"/>
          </a:xfrm>
        </p:spPr>
        <p:txBody>
          <a:bodyPr/>
          <a:lstStyle/>
          <a:p>
            <a:r>
              <a:rPr lang="en-GB" dirty="0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6861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.Title_With_Graph_And_Lef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575050" cy="6858000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56024" y="620181"/>
            <a:ext cx="7740651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756023" y="6308725"/>
            <a:ext cx="7740651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3756025" y="1628774"/>
            <a:ext cx="7740650" cy="4321175"/>
          </a:xfrm>
        </p:spPr>
        <p:txBody>
          <a:bodyPr/>
          <a:lstStyle/>
          <a:p>
            <a:r>
              <a:rPr lang="en-GB" dirty="0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4489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.Title_With_Content_And_Small_Image_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9180514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7" y="1628775"/>
            <a:ext cx="9180512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9180513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0056814" y="0"/>
            <a:ext cx="2135186" cy="6858000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2401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.Title_With_Content_And_Midsize_Image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796338" y="0"/>
            <a:ext cx="3395661" cy="6858000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4" y="620181"/>
            <a:ext cx="7921625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7921624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792162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16848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.Title_And_Content_With_Larg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5999" cy="6858000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88172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22.Title_And_Content_With_Larg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455569" y="549275"/>
            <a:ext cx="5040312" cy="1800225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1A599B2F-8657-BD4B-9E98-7AF550A4250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55569" y="2528887"/>
            <a:ext cx="5040312" cy="1800225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4CFA64DB-4266-0B43-AF39-079D3AB93FC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55569" y="4508500"/>
            <a:ext cx="5040312" cy="1800225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8734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22.Title_And_Content_With_Larg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4CFA64DB-4266-0B43-AF39-079D3AB93FC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55569" y="549276"/>
            <a:ext cx="5040312" cy="5759450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4920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22.Title_And_Content_With_Larg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35863" y="549275"/>
            <a:ext cx="3960812" cy="143986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4" y="620181"/>
            <a:ext cx="6480175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6480174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2AAC644-C2FE-5B4C-AE4A-E1B5034F8F5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535863" y="2049198"/>
            <a:ext cx="3960812" cy="143986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41827B52-85DD-B74A-885B-F6DE010CC5B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535863" y="3549121"/>
            <a:ext cx="3960812" cy="143986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31D8A59-4554-614B-BAFE-A67188C4413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535863" y="5049043"/>
            <a:ext cx="3960812" cy="143986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162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.Title_And_Content_With_Larg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195888" y="0"/>
            <a:ext cx="6996112" cy="6858000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4321175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4321173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25409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4.Title_And_Content_With_Bor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1" y="549275"/>
            <a:ext cx="5400674" cy="5759450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9668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.Impact_Title_Slide_Revers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4216092"/>
            <a:ext cx="7561263" cy="1889501"/>
          </a:xfrm>
        </p:spPr>
        <p:txBody>
          <a:bodyPr anchor="b" anchorCtr="0">
            <a:noAutofit/>
          </a:bodyPr>
          <a:lstStyle>
            <a:lvl1pPr algn="l">
              <a:lnSpc>
                <a:spcPct val="79000"/>
              </a:lnSpc>
              <a:defRPr sz="2400" b="0" spc="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C1D2E3-8AFF-FB4F-9D63-45E3B45501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32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5.Title_And_Content_With_Small_Bor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1" y="1628775"/>
            <a:ext cx="5400674" cy="4679950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61377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6.Title_And_Content_With_Large_Image_Reve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5999" cy="6858000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75387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5388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 flipH="1">
            <a:off x="6275387" y="6308725"/>
            <a:ext cx="5221287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20251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7.Title_And_Content_With_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5999" cy="324961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9155112" y="3429000"/>
            <a:ext cx="3036886" cy="3425031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096000" y="3428999"/>
            <a:ext cx="2879725" cy="3425031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8678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8.Title_And_Small_Content_With_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0" y="3428998"/>
            <a:ext cx="5016500" cy="3425031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5999" cy="324961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161528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796338" y="3429000"/>
            <a:ext cx="3395660" cy="3425031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9" y="3428999"/>
            <a:ext cx="3421062" cy="3425031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4065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9.Image_Right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7896225" cy="6858000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3" y="3429000"/>
            <a:ext cx="3421062" cy="2879724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075613" y="6308725"/>
            <a:ext cx="3421062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02795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0.Three_Images_With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735638" y="188913"/>
            <a:ext cx="3060700" cy="6480174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75725" y="1989138"/>
            <a:ext cx="2520950" cy="3960812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975725" y="6308725"/>
            <a:ext cx="25209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855913" y="188913"/>
            <a:ext cx="2700337" cy="6480174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155574" y="188913"/>
            <a:ext cx="2519363" cy="6480174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9045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1.Image_Right_With_Title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7896225" cy="6858000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3" y="3429000"/>
            <a:ext cx="3421062" cy="2879724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075613" y="6308725"/>
            <a:ext cx="3421062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075613" y="2063954"/>
            <a:ext cx="3421062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44622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2.Image_Right_With_Title_And_Larg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456363" cy="6858000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35750" y="2708275"/>
            <a:ext cx="4860925" cy="3600449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635750" y="6308725"/>
            <a:ext cx="4860925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635750" y="1341578"/>
            <a:ext cx="4860925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233337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3.Image_With_Impac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6635749" cy="6858000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6816725" y="2117741"/>
            <a:ext cx="4679950" cy="4167931"/>
          </a:xfrm>
        </p:spPr>
        <p:txBody>
          <a:bodyPr>
            <a:noAutofit/>
          </a:bodyPr>
          <a:lstStyle>
            <a:lvl1pPr>
              <a:lnSpc>
                <a:spcPct val="88000"/>
              </a:lnSpc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971561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4.Image_With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-1" y="0"/>
            <a:ext cx="9336089" cy="6858000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517063" y="5815872"/>
            <a:ext cx="2339975" cy="666143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9423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.Standard_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66101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5.Text_With_Image_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5575" y="3789362"/>
            <a:ext cx="4860925" cy="2879725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59924" y="1628775"/>
            <a:ext cx="4860925" cy="197961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8" y="1628775"/>
            <a:ext cx="3421062" cy="504031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796337" y="3789363"/>
            <a:ext cx="3240087" cy="2879724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1628775"/>
            <a:ext cx="3240087" cy="197961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3001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6.Image_Galler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5575" y="3789362"/>
            <a:ext cx="4860925" cy="2879725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59924" y="188913"/>
            <a:ext cx="4860925" cy="3419475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8" y="188913"/>
            <a:ext cx="3421062" cy="3419475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5195889" y="3789363"/>
            <a:ext cx="6840536" cy="2879724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188913"/>
            <a:ext cx="3240087" cy="3419475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3843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7.Image_Gallery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429001"/>
            <a:ext cx="4321175" cy="2879726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5" y="549276"/>
            <a:ext cx="4325524" cy="2700338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5195888" y="549276"/>
            <a:ext cx="3421062" cy="2700338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5195889" y="3429000"/>
            <a:ext cx="6300786" cy="2879725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549276"/>
            <a:ext cx="2700337" cy="2700338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4261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8.Image_Gallery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429000"/>
            <a:ext cx="5400675" cy="2879725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4" y="549276"/>
            <a:ext cx="5940425" cy="2700338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275387" y="3429001"/>
            <a:ext cx="5221287" cy="2879724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6816726" y="549276"/>
            <a:ext cx="4679950" cy="2700338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3983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9.Image_Gallery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608388"/>
            <a:ext cx="4321175" cy="2700337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4" y="549276"/>
            <a:ext cx="3240089" cy="2879724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256588" y="3608389"/>
            <a:ext cx="3240086" cy="2700336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6816726" y="549276"/>
            <a:ext cx="4679950" cy="2879724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116388" y="549276"/>
            <a:ext cx="2519362" cy="2879724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5195888" y="3608388"/>
            <a:ext cx="2879725" cy="2700336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8122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0.Image_Gallery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3789362"/>
            <a:ext cx="2339975" cy="251936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95324" y="549275"/>
            <a:ext cx="3240089" cy="305911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637338" y="3789363"/>
            <a:ext cx="4859335" cy="2519362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975726" y="549275"/>
            <a:ext cx="2520950" cy="305911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116388" y="549275"/>
            <a:ext cx="4679950" cy="305911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3216276" y="3789362"/>
            <a:ext cx="3240087" cy="2519362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2965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1.Image_Gallery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5" y="549276"/>
            <a:ext cx="3600450" cy="5759450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3789363"/>
            <a:ext cx="3421060" cy="2519362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796338" y="549275"/>
            <a:ext cx="2700338" cy="305911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475162" y="549275"/>
            <a:ext cx="4141787" cy="305911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4475163" y="3789362"/>
            <a:ext cx="3421062" cy="2519362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5234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2.Full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1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140468"/>
            <a:ext cx="10801350" cy="531795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804469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3.Title_With_Widescreen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6" y="1628776"/>
            <a:ext cx="10801348" cy="4679950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00854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4.Title_With_Image_Gallery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95326" y="1628776"/>
            <a:ext cx="7200899" cy="4679950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075613" y="3789363"/>
            <a:ext cx="3421061" cy="2519362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075614" y="1628775"/>
            <a:ext cx="3421061" cy="197961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426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.Standard_Title_and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695325" y="1628775"/>
            <a:ext cx="10801350" cy="4319588"/>
          </a:xfrm>
        </p:spPr>
        <p:txBody>
          <a:bodyPr/>
          <a:lstStyle/>
          <a:p>
            <a:r>
              <a:rPr lang="en-GB" dirty="0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1224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5.Title_With_Image_Gallery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95325" y="1628775"/>
            <a:ext cx="5221288" cy="4679950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1628775"/>
            <a:ext cx="5400675" cy="1800225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096000" y="3608388"/>
            <a:ext cx="2700338" cy="2700337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975724" y="3608388"/>
            <a:ext cx="2520951" cy="2700337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550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6.Title_With_Image_Gallery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" y="1628774"/>
            <a:ext cx="5016500" cy="5229225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195890" y="1628775"/>
            <a:ext cx="3600448" cy="197961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5195887" y="3789362"/>
            <a:ext cx="3600451" cy="3068637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975725" y="1628775"/>
            <a:ext cx="3216276" cy="5229225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892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7.Title_With_Full_Bleed_Widescreen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5325" y="6160675"/>
            <a:ext cx="10801350" cy="360363"/>
          </a:xfrm>
          <a:prstGeom prst="rect">
            <a:avLst/>
          </a:prstGeom>
        </p:spPr>
        <p:txBody>
          <a:bodyPr/>
          <a:lstStyle/>
          <a:p>
            <a:fld id="{5B8E0428-9580-9F48-BD8B-8376B6F0289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1628775"/>
            <a:ext cx="12191999" cy="5229225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4227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8.Title_With_Two_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95325" y="1628775"/>
            <a:ext cx="5221288" cy="4679950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275387" y="1628775"/>
            <a:ext cx="5221288" cy="4679950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5183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9.Title_With_Three_Images_And_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8" y="1627981"/>
            <a:ext cx="3600450" cy="396081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515938" y="5769769"/>
            <a:ext cx="36004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295775" y="1627981"/>
            <a:ext cx="3600450" cy="396081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4295775" y="5769769"/>
            <a:ext cx="36004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1627981"/>
            <a:ext cx="3600450" cy="396081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8075613" y="5768975"/>
            <a:ext cx="36004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06712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0.Title_With_Three_Images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938" y="3942412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938" y="4516942"/>
            <a:ext cx="3600450" cy="179178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8" y="1627982"/>
            <a:ext cx="3600450" cy="2161381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295775" y="1627982"/>
            <a:ext cx="3600450" cy="2161381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1627982"/>
            <a:ext cx="3600450" cy="2161381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8"/>
          </p:nvPr>
        </p:nvSpPr>
        <p:spPr>
          <a:xfrm>
            <a:off x="4295775" y="3942412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9"/>
          </p:nvPr>
        </p:nvSpPr>
        <p:spPr>
          <a:xfrm>
            <a:off x="4295775" y="4516942"/>
            <a:ext cx="3600450" cy="179178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8" name="Text Placeholder 2"/>
          <p:cNvSpPr>
            <a:spLocks noGrp="1"/>
          </p:cNvSpPr>
          <p:nvPr>
            <p:ph type="body" idx="20"/>
          </p:nvPr>
        </p:nvSpPr>
        <p:spPr>
          <a:xfrm>
            <a:off x="8075612" y="3942412"/>
            <a:ext cx="3600451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8075612" y="4516942"/>
            <a:ext cx="3600451" cy="1791783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791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1.Title_With_Two_Images_And_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95325" y="1627981"/>
            <a:ext cx="5221287" cy="396081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95325" y="5769769"/>
            <a:ext cx="5221287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275388" y="1627981"/>
            <a:ext cx="5221287" cy="396081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275388" y="5768975"/>
            <a:ext cx="5221287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11126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2.Title_With_Two_Image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34963" y="1628774"/>
            <a:ext cx="5581650" cy="4860925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275387" y="1628774"/>
            <a:ext cx="5581651" cy="4860925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4321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3.Title_With_Three_Images_And_Tex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938" y="4158543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938" y="4882702"/>
            <a:ext cx="3600450" cy="142602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8" y="1627982"/>
            <a:ext cx="3600450" cy="252174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295775" y="1627982"/>
            <a:ext cx="3600450" cy="252174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075613" y="1627982"/>
            <a:ext cx="3600450" cy="252174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8"/>
          </p:nvPr>
        </p:nvSpPr>
        <p:spPr>
          <a:xfrm>
            <a:off x="4295775" y="4158543"/>
            <a:ext cx="3600450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9"/>
          </p:nvPr>
        </p:nvSpPr>
        <p:spPr>
          <a:xfrm>
            <a:off x="4295775" y="4882702"/>
            <a:ext cx="3600450" cy="142602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8" name="Text Placeholder 2"/>
          <p:cNvSpPr>
            <a:spLocks noGrp="1"/>
          </p:cNvSpPr>
          <p:nvPr>
            <p:ph type="body" idx="20"/>
          </p:nvPr>
        </p:nvSpPr>
        <p:spPr>
          <a:xfrm>
            <a:off x="8075612" y="4158543"/>
            <a:ext cx="3600451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8075612" y="4882702"/>
            <a:ext cx="3600451" cy="1426024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1524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4.Title_With_Two_Images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937" y="4515989"/>
            <a:ext cx="5400675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938" y="5090520"/>
            <a:ext cx="5399086" cy="121820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15937" y="1627982"/>
            <a:ext cx="5399087" cy="252174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6275388" y="1627982"/>
            <a:ext cx="5400675" cy="252174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20"/>
          </p:nvPr>
        </p:nvSpPr>
        <p:spPr>
          <a:xfrm>
            <a:off x="6275388" y="4515989"/>
            <a:ext cx="5400675" cy="566088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6275388" y="5090520"/>
            <a:ext cx="5400675" cy="121820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57091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.Standard_Title_and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4"/>
          </p:nvPr>
        </p:nvSpPr>
        <p:spPr>
          <a:xfrm>
            <a:off x="695325" y="1628775"/>
            <a:ext cx="10980738" cy="4321175"/>
          </a:xfrm>
        </p:spPr>
        <p:txBody>
          <a:bodyPr/>
          <a:lstStyle/>
          <a:p>
            <a:r>
              <a:rPr lang="en-GB" dirty="0"/>
              <a:t>Click icon to add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1418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5.Title_With_Six_Text_Boxes_And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Content Placeholder 3"/>
          <p:cNvSpPr>
            <a:spLocks noGrp="1"/>
          </p:cNvSpPr>
          <p:nvPr>
            <p:ph sz="half" idx="21"/>
          </p:nvPr>
        </p:nvSpPr>
        <p:spPr>
          <a:xfrm>
            <a:off x="695324" y="5229225"/>
            <a:ext cx="3600451" cy="720725"/>
          </a:xfrm>
        </p:spPr>
        <p:txBody>
          <a:bodyPr>
            <a:normAutofit/>
          </a:bodyPr>
          <a:lstStyle>
            <a:lvl1pPr algn="r">
              <a:defRPr sz="1600"/>
            </a:lvl1pPr>
            <a:lvl2pPr algn="r">
              <a:defRPr sz="1600"/>
            </a:lvl2pPr>
            <a:lvl3pPr algn="r"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1"/>
          </p:nvPr>
        </p:nvSpPr>
        <p:spPr>
          <a:xfrm>
            <a:off x="695325" y="4689475"/>
            <a:ext cx="3600450" cy="53975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Content Placeholder 3"/>
          <p:cNvSpPr>
            <a:spLocks noGrp="1"/>
          </p:cNvSpPr>
          <p:nvPr>
            <p:ph sz="half" idx="22"/>
          </p:nvPr>
        </p:nvSpPr>
        <p:spPr>
          <a:xfrm>
            <a:off x="695325" y="3789363"/>
            <a:ext cx="3600451" cy="720725"/>
          </a:xfrm>
        </p:spPr>
        <p:txBody>
          <a:bodyPr>
            <a:normAutofit/>
          </a:bodyPr>
          <a:lstStyle>
            <a:lvl1pPr algn="r">
              <a:defRPr sz="1600"/>
            </a:lvl1pPr>
            <a:lvl2pPr algn="r">
              <a:defRPr sz="1600"/>
            </a:lvl2pPr>
            <a:lvl3pPr algn="r"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idx="23"/>
          </p:nvPr>
        </p:nvSpPr>
        <p:spPr>
          <a:xfrm>
            <a:off x="695326" y="3249613"/>
            <a:ext cx="3600450" cy="53975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9" name="Content Placeholder 3"/>
          <p:cNvSpPr>
            <a:spLocks noGrp="1"/>
          </p:cNvSpPr>
          <p:nvPr>
            <p:ph sz="half" idx="24"/>
          </p:nvPr>
        </p:nvSpPr>
        <p:spPr>
          <a:xfrm>
            <a:off x="695325" y="2347912"/>
            <a:ext cx="3600451" cy="720725"/>
          </a:xfrm>
        </p:spPr>
        <p:txBody>
          <a:bodyPr>
            <a:normAutofit/>
          </a:bodyPr>
          <a:lstStyle>
            <a:lvl1pPr algn="r">
              <a:defRPr sz="1600"/>
            </a:lvl1pPr>
            <a:lvl2pPr algn="r">
              <a:defRPr sz="1600"/>
            </a:lvl2pPr>
            <a:lvl3pPr algn="r"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0" name="Text Placeholder 2"/>
          <p:cNvSpPr>
            <a:spLocks noGrp="1"/>
          </p:cNvSpPr>
          <p:nvPr>
            <p:ph type="body" idx="25"/>
          </p:nvPr>
        </p:nvSpPr>
        <p:spPr>
          <a:xfrm>
            <a:off x="695326" y="1808162"/>
            <a:ext cx="3600450" cy="53975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475163" y="1808162"/>
            <a:ext cx="3241674" cy="4141788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32" name="Content Placeholder 3"/>
          <p:cNvSpPr>
            <a:spLocks noGrp="1"/>
          </p:cNvSpPr>
          <p:nvPr>
            <p:ph sz="half" idx="26"/>
          </p:nvPr>
        </p:nvSpPr>
        <p:spPr>
          <a:xfrm>
            <a:off x="7896224" y="5229225"/>
            <a:ext cx="3600451" cy="7207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idx="27"/>
          </p:nvPr>
        </p:nvSpPr>
        <p:spPr>
          <a:xfrm>
            <a:off x="7896225" y="4689475"/>
            <a:ext cx="3600450" cy="53975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4" name="Content Placeholder 3"/>
          <p:cNvSpPr>
            <a:spLocks noGrp="1"/>
          </p:cNvSpPr>
          <p:nvPr>
            <p:ph sz="half" idx="28"/>
          </p:nvPr>
        </p:nvSpPr>
        <p:spPr>
          <a:xfrm>
            <a:off x="7896225" y="3789363"/>
            <a:ext cx="3600451" cy="7207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5" name="Text Placeholder 2"/>
          <p:cNvSpPr>
            <a:spLocks noGrp="1"/>
          </p:cNvSpPr>
          <p:nvPr>
            <p:ph type="body" idx="29"/>
          </p:nvPr>
        </p:nvSpPr>
        <p:spPr>
          <a:xfrm>
            <a:off x="7896226" y="3249613"/>
            <a:ext cx="3600450" cy="53975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6" name="Content Placeholder 3"/>
          <p:cNvSpPr>
            <a:spLocks noGrp="1"/>
          </p:cNvSpPr>
          <p:nvPr>
            <p:ph sz="half" idx="30"/>
          </p:nvPr>
        </p:nvSpPr>
        <p:spPr>
          <a:xfrm>
            <a:off x="7896225" y="2347912"/>
            <a:ext cx="3600451" cy="7207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7" name="Text Placeholder 2"/>
          <p:cNvSpPr>
            <a:spLocks noGrp="1"/>
          </p:cNvSpPr>
          <p:nvPr>
            <p:ph type="body" idx="31"/>
          </p:nvPr>
        </p:nvSpPr>
        <p:spPr>
          <a:xfrm>
            <a:off x="7896226" y="1808162"/>
            <a:ext cx="3600450" cy="539750"/>
          </a:xfrm>
        </p:spPr>
        <p:txBody>
          <a:bodyPr anchor="ctr" anchorCtr="0">
            <a:normAutofit/>
          </a:bodyPr>
          <a:lstStyle>
            <a:lvl1pPr marL="0" indent="0" algn="l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61186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6.Title_With_Four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515938" y="5777230"/>
            <a:ext cx="2519362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3395663" y="577723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6275389" y="577723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514350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4" name="Picture Placeholder 8"/>
          <p:cNvSpPr>
            <a:spLocks noGrp="1"/>
          </p:cNvSpPr>
          <p:nvPr>
            <p:ph type="pic" sz="quarter" idx="25"/>
          </p:nvPr>
        </p:nvSpPr>
        <p:spPr>
          <a:xfrm>
            <a:off x="3395663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5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6275388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27"/>
          </p:nvPr>
        </p:nvSpPr>
        <p:spPr>
          <a:xfrm>
            <a:off x="9156700" y="1628773"/>
            <a:ext cx="2520950" cy="3957811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7" name="Text Placeholder 7"/>
          <p:cNvSpPr>
            <a:spLocks noGrp="1"/>
          </p:cNvSpPr>
          <p:nvPr>
            <p:ph type="body" sz="quarter" idx="28"/>
          </p:nvPr>
        </p:nvSpPr>
        <p:spPr>
          <a:xfrm>
            <a:off x="9156700" y="5777230"/>
            <a:ext cx="2519363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9406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7.Title_With_Five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34963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334963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31" name="Text Placeholder 7"/>
          <p:cNvSpPr>
            <a:spLocks noGrp="1"/>
          </p:cNvSpPr>
          <p:nvPr>
            <p:ph type="body" sz="quarter" idx="25"/>
          </p:nvPr>
        </p:nvSpPr>
        <p:spPr>
          <a:xfrm>
            <a:off x="2674938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2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2675975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33" name="Text Placeholder 7"/>
          <p:cNvSpPr>
            <a:spLocks noGrp="1"/>
          </p:cNvSpPr>
          <p:nvPr>
            <p:ph type="body" sz="quarter" idx="27"/>
          </p:nvPr>
        </p:nvSpPr>
        <p:spPr>
          <a:xfrm>
            <a:off x="5014913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4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5016987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29"/>
          </p:nvPr>
        </p:nvSpPr>
        <p:spPr>
          <a:xfrm>
            <a:off x="9699012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6" name="Picture Placeholder 8"/>
          <p:cNvSpPr>
            <a:spLocks noGrp="1"/>
          </p:cNvSpPr>
          <p:nvPr>
            <p:ph type="pic" sz="quarter" idx="30"/>
          </p:nvPr>
        </p:nvSpPr>
        <p:spPr>
          <a:xfrm>
            <a:off x="9699012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31"/>
          </p:nvPr>
        </p:nvSpPr>
        <p:spPr>
          <a:xfrm>
            <a:off x="7358244" y="5800991"/>
            <a:ext cx="2160587" cy="507734"/>
          </a:xfr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8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7357999" y="1629482"/>
            <a:ext cx="2160587" cy="3957811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662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8.Title_With_Eight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29"/>
          </p:nvPr>
        </p:nvSpPr>
        <p:spPr>
          <a:xfrm>
            <a:off x="515938" y="3445080"/>
            <a:ext cx="2519362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30"/>
          </p:nvPr>
        </p:nvSpPr>
        <p:spPr>
          <a:xfrm>
            <a:off x="3395663" y="344508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31"/>
          </p:nvPr>
        </p:nvSpPr>
        <p:spPr>
          <a:xfrm>
            <a:off x="6275389" y="3445080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32"/>
          </p:nvPr>
        </p:nvSpPr>
        <p:spPr>
          <a:xfrm>
            <a:off x="514350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33"/>
          </p:nvPr>
        </p:nvSpPr>
        <p:spPr>
          <a:xfrm>
            <a:off x="3395663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34"/>
          </p:nvPr>
        </p:nvSpPr>
        <p:spPr>
          <a:xfrm>
            <a:off x="6275388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2" name="Picture Placeholder 8"/>
          <p:cNvSpPr>
            <a:spLocks noGrp="1"/>
          </p:cNvSpPr>
          <p:nvPr>
            <p:ph type="pic" sz="quarter" idx="35"/>
          </p:nvPr>
        </p:nvSpPr>
        <p:spPr>
          <a:xfrm>
            <a:off x="9156700" y="1631780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36"/>
          </p:nvPr>
        </p:nvSpPr>
        <p:spPr>
          <a:xfrm>
            <a:off x="9156700" y="3445080"/>
            <a:ext cx="2519363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8" name="Text Placeholder 7"/>
          <p:cNvSpPr>
            <a:spLocks noGrp="1"/>
          </p:cNvSpPr>
          <p:nvPr>
            <p:ph type="body" sz="quarter" idx="37"/>
          </p:nvPr>
        </p:nvSpPr>
        <p:spPr>
          <a:xfrm>
            <a:off x="515938" y="5971338"/>
            <a:ext cx="2519362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9" name="Text Placeholder 7"/>
          <p:cNvSpPr>
            <a:spLocks noGrp="1"/>
          </p:cNvSpPr>
          <p:nvPr>
            <p:ph type="body" sz="quarter" idx="38"/>
          </p:nvPr>
        </p:nvSpPr>
        <p:spPr>
          <a:xfrm>
            <a:off x="3395663" y="5971338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0" name="Text Placeholder 7"/>
          <p:cNvSpPr>
            <a:spLocks noGrp="1"/>
          </p:cNvSpPr>
          <p:nvPr>
            <p:ph type="body" sz="quarter" idx="39"/>
          </p:nvPr>
        </p:nvSpPr>
        <p:spPr>
          <a:xfrm>
            <a:off x="6275389" y="5971338"/>
            <a:ext cx="2520950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40"/>
          </p:nvPr>
        </p:nvSpPr>
        <p:spPr>
          <a:xfrm>
            <a:off x="514350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32" name="Picture Placeholder 8"/>
          <p:cNvSpPr>
            <a:spLocks noGrp="1"/>
          </p:cNvSpPr>
          <p:nvPr>
            <p:ph type="pic" sz="quarter" idx="41"/>
          </p:nvPr>
        </p:nvSpPr>
        <p:spPr>
          <a:xfrm>
            <a:off x="3395663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33" name="Picture Placeholder 8"/>
          <p:cNvSpPr>
            <a:spLocks noGrp="1"/>
          </p:cNvSpPr>
          <p:nvPr>
            <p:ph type="pic" sz="quarter" idx="42"/>
          </p:nvPr>
        </p:nvSpPr>
        <p:spPr>
          <a:xfrm>
            <a:off x="6275388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34" name="Picture Placeholder 8"/>
          <p:cNvSpPr>
            <a:spLocks noGrp="1"/>
          </p:cNvSpPr>
          <p:nvPr>
            <p:ph type="pic" sz="quarter" idx="43"/>
          </p:nvPr>
        </p:nvSpPr>
        <p:spPr>
          <a:xfrm>
            <a:off x="9156700" y="4158038"/>
            <a:ext cx="2520950" cy="161783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35" name="Text Placeholder 7"/>
          <p:cNvSpPr>
            <a:spLocks noGrp="1"/>
          </p:cNvSpPr>
          <p:nvPr>
            <p:ph type="body" sz="quarter" idx="44"/>
          </p:nvPr>
        </p:nvSpPr>
        <p:spPr>
          <a:xfrm>
            <a:off x="9156700" y="5971338"/>
            <a:ext cx="2519363" cy="538956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08613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9.Title_With_Six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36"/>
          </p:nvPr>
        </p:nvSpPr>
        <p:spPr>
          <a:xfrm>
            <a:off x="334963" y="3429000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8" name="Picture Placeholder 8"/>
          <p:cNvSpPr>
            <a:spLocks noGrp="1"/>
          </p:cNvSpPr>
          <p:nvPr>
            <p:ph type="pic" sz="quarter" idx="40"/>
          </p:nvPr>
        </p:nvSpPr>
        <p:spPr>
          <a:xfrm>
            <a:off x="334963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40" name="Text Placeholder 7"/>
          <p:cNvSpPr>
            <a:spLocks noGrp="1"/>
          </p:cNvSpPr>
          <p:nvPr>
            <p:ph type="body" sz="quarter" idx="41"/>
          </p:nvPr>
        </p:nvSpPr>
        <p:spPr>
          <a:xfrm>
            <a:off x="334963" y="5589588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1" name="Picture Placeholder 8"/>
          <p:cNvSpPr>
            <a:spLocks noGrp="1"/>
          </p:cNvSpPr>
          <p:nvPr>
            <p:ph type="pic" sz="quarter" idx="42"/>
          </p:nvPr>
        </p:nvSpPr>
        <p:spPr>
          <a:xfrm>
            <a:off x="334963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42" name="Text Placeholder 7"/>
          <p:cNvSpPr>
            <a:spLocks noGrp="1"/>
          </p:cNvSpPr>
          <p:nvPr>
            <p:ph type="body" sz="quarter" idx="43"/>
          </p:nvPr>
        </p:nvSpPr>
        <p:spPr>
          <a:xfrm>
            <a:off x="8075611" y="3429000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3" name="Picture Placeholder 8"/>
          <p:cNvSpPr>
            <a:spLocks noGrp="1"/>
          </p:cNvSpPr>
          <p:nvPr>
            <p:ph type="pic" sz="quarter" idx="44"/>
          </p:nvPr>
        </p:nvSpPr>
        <p:spPr>
          <a:xfrm>
            <a:off x="8075611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45"/>
          </p:nvPr>
        </p:nvSpPr>
        <p:spPr>
          <a:xfrm>
            <a:off x="8075611" y="5589588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5" name="Picture Placeholder 8"/>
          <p:cNvSpPr>
            <a:spLocks noGrp="1"/>
          </p:cNvSpPr>
          <p:nvPr>
            <p:ph type="pic" sz="quarter" idx="46"/>
          </p:nvPr>
        </p:nvSpPr>
        <p:spPr>
          <a:xfrm>
            <a:off x="8075611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46" name="Text Placeholder 7"/>
          <p:cNvSpPr>
            <a:spLocks noGrp="1"/>
          </p:cNvSpPr>
          <p:nvPr>
            <p:ph type="body" sz="quarter" idx="47"/>
          </p:nvPr>
        </p:nvSpPr>
        <p:spPr>
          <a:xfrm>
            <a:off x="4205284" y="3429000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7" name="Picture Placeholder 8"/>
          <p:cNvSpPr>
            <a:spLocks noGrp="1"/>
          </p:cNvSpPr>
          <p:nvPr>
            <p:ph type="pic" sz="quarter" idx="48"/>
          </p:nvPr>
        </p:nvSpPr>
        <p:spPr>
          <a:xfrm>
            <a:off x="4205287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48" name="Text Placeholder 7"/>
          <p:cNvSpPr>
            <a:spLocks noGrp="1"/>
          </p:cNvSpPr>
          <p:nvPr>
            <p:ph type="body" sz="quarter" idx="49"/>
          </p:nvPr>
        </p:nvSpPr>
        <p:spPr>
          <a:xfrm>
            <a:off x="4205284" y="5589588"/>
            <a:ext cx="3781423" cy="360363"/>
          </a:xfr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9" name="Picture Placeholder 8"/>
          <p:cNvSpPr>
            <a:spLocks noGrp="1"/>
          </p:cNvSpPr>
          <p:nvPr>
            <p:ph type="pic" sz="quarter" idx="50"/>
          </p:nvPr>
        </p:nvSpPr>
        <p:spPr>
          <a:xfrm>
            <a:off x="4205287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33725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59.Title_With_Six_Images_And_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8" name="Picture Placeholder 8"/>
          <p:cNvSpPr>
            <a:spLocks noGrp="1"/>
          </p:cNvSpPr>
          <p:nvPr>
            <p:ph type="pic" sz="quarter" idx="40"/>
          </p:nvPr>
        </p:nvSpPr>
        <p:spPr>
          <a:xfrm>
            <a:off x="334963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41" name="Picture Placeholder 8"/>
          <p:cNvSpPr>
            <a:spLocks noGrp="1"/>
          </p:cNvSpPr>
          <p:nvPr>
            <p:ph type="pic" sz="quarter" idx="42"/>
          </p:nvPr>
        </p:nvSpPr>
        <p:spPr>
          <a:xfrm>
            <a:off x="334963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43" name="Picture Placeholder 8"/>
          <p:cNvSpPr>
            <a:spLocks noGrp="1"/>
          </p:cNvSpPr>
          <p:nvPr>
            <p:ph type="pic" sz="quarter" idx="44"/>
          </p:nvPr>
        </p:nvSpPr>
        <p:spPr>
          <a:xfrm>
            <a:off x="8075611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45" name="Picture Placeholder 8"/>
          <p:cNvSpPr>
            <a:spLocks noGrp="1"/>
          </p:cNvSpPr>
          <p:nvPr>
            <p:ph type="pic" sz="quarter" idx="46"/>
          </p:nvPr>
        </p:nvSpPr>
        <p:spPr>
          <a:xfrm>
            <a:off x="8075611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47" name="Picture Placeholder 8"/>
          <p:cNvSpPr>
            <a:spLocks noGrp="1"/>
          </p:cNvSpPr>
          <p:nvPr>
            <p:ph type="pic" sz="quarter" idx="48"/>
          </p:nvPr>
        </p:nvSpPr>
        <p:spPr>
          <a:xfrm>
            <a:off x="4205287" y="1628775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49" name="Picture Placeholder 8"/>
          <p:cNvSpPr>
            <a:spLocks noGrp="1"/>
          </p:cNvSpPr>
          <p:nvPr>
            <p:ph type="pic" sz="quarter" idx="50"/>
          </p:nvPr>
        </p:nvSpPr>
        <p:spPr>
          <a:xfrm>
            <a:off x="4205287" y="3789363"/>
            <a:ext cx="3781426" cy="1620838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0362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0.Title_With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5325" y="6160675"/>
            <a:ext cx="10801350" cy="360363"/>
          </a:xfrm>
          <a:prstGeom prst="rect">
            <a:avLst/>
          </a:prstGeom>
        </p:spPr>
        <p:txBody>
          <a:bodyPr/>
          <a:lstStyle/>
          <a:p>
            <a:fld id="{5B8E0428-9580-9F48-BD8B-8376B6F0289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55575" y="1628774"/>
            <a:ext cx="11880849" cy="5040313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36708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1.Image_With_Title_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229225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5666004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59159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2.Full_Screen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67494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3.Full_Screen_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en-GB" dirty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844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.Title_With_Two_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695325" y="1628775"/>
            <a:ext cx="5221288" cy="4319588"/>
          </a:xfrm>
        </p:spPr>
        <p:txBody>
          <a:bodyPr/>
          <a:lstStyle/>
          <a:p>
            <a:r>
              <a:rPr lang="en-GB" dirty="0"/>
              <a:t>Click icon to add chart</a:t>
            </a:r>
            <a:endParaRPr lang="en-US" dirty="0"/>
          </a:p>
        </p:txBody>
      </p:sp>
      <p:sp>
        <p:nvSpPr>
          <p:cNvPr id="7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6275388" y="1628775"/>
            <a:ext cx="5221288" cy="4319588"/>
          </a:xfrm>
        </p:spPr>
        <p:txBody>
          <a:bodyPr/>
          <a:lstStyle/>
          <a:p>
            <a:r>
              <a:rPr lang="en-GB" dirty="0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99477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2.Title_Slide_Revers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2E659E-5DA4-2E45-AE99-3D890FED2C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25349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2.Title_Slide_Revers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46CF9B-E9A7-384D-93C1-51C58DD501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19153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2.Title_Slide_Revers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A17292-88B6-4C41-B0EF-5F2E657F51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3344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2.Title_Slide_Revers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3D4B2C-0546-7249-82C4-79AC472E4E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8472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2.Title_Slide_Revers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7123A0-D255-9A4B-8CC9-C1C2C10CC3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41339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.Standard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1637484"/>
            <a:ext cx="10801350" cy="1889501"/>
          </a:xfrm>
        </p:spPr>
        <p:txBody>
          <a:bodyPr anchor="b" anchorCtr="0">
            <a:normAutofit/>
          </a:bodyPr>
          <a:lstStyle>
            <a:lvl1pPr algn="ctr"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5325" y="3889512"/>
            <a:ext cx="10801349" cy="979351"/>
          </a:xfrm>
        </p:spPr>
        <p:txBody>
          <a:bodyPr anchor="t" anchorCtr="0">
            <a:noAutofit/>
          </a:bodyPr>
          <a:lstStyle>
            <a:lvl1pPr marL="0" indent="0" algn="ctr">
              <a:buNone/>
              <a:defRPr sz="2400" spc="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72487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Title_Slide_Revers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2422976"/>
            <a:ext cx="10801350" cy="1800225"/>
          </a:xfrm>
        </p:spPr>
        <p:txBody>
          <a:bodyPr anchor="ctr" anchorCtr="0">
            <a:normAutofit/>
          </a:bodyPr>
          <a:lstStyle>
            <a:lvl1pPr algn="ctr">
              <a:defRPr sz="2800" b="0" spc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21704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Impact_Title_Slide_Revers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325" y="4216092"/>
            <a:ext cx="7561263" cy="1889501"/>
          </a:xfrm>
        </p:spPr>
        <p:txBody>
          <a:bodyPr anchor="b" anchorCtr="0">
            <a:noAutofit/>
          </a:bodyPr>
          <a:lstStyle>
            <a:lvl1pPr algn="l">
              <a:lnSpc>
                <a:spcPct val="79000"/>
              </a:lnSpc>
              <a:defRPr sz="6000" b="0" spc="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" y="552450"/>
            <a:ext cx="1243293" cy="35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03438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Standard_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273534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Standard_Title_and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695325" y="1628775"/>
            <a:ext cx="10801350" cy="431958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360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4825" y="1628775"/>
            <a:ext cx="9721850" cy="4679950"/>
          </a:xfrm>
        </p:spPr>
        <p:txBody>
          <a:bodyPr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723644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.Standard_Title_and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4"/>
          </p:nvPr>
        </p:nvSpPr>
        <p:spPr>
          <a:xfrm>
            <a:off x="695325" y="1628775"/>
            <a:ext cx="10980738" cy="432117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77276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.Title_With_Two_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4"/>
          </p:nvPr>
        </p:nvSpPr>
        <p:spPr>
          <a:xfrm>
            <a:off x="695325" y="1628775"/>
            <a:ext cx="5221288" cy="43195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6275388" y="1628775"/>
            <a:ext cx="5221288" cy="431958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6660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.JCDecaux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38783"/>
            <a:ext cx="3048000" cy="87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94277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.Title_With_Two_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6"/>
          </p:nvPr>
        </p:nvSpPr>
        <p:spPr>
          <a:xfrm>
            <a:off x="695325" y="1628775"/>
            <a:ext cx="5400675" cy="431958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able Placeholder 3"/>
          <p:cNvSpPr>
            <a:spLocks noGrp="1"/>
          </p:cNvSpPr>
          <p:nvPr>
            <p:ph type="tbl" sz="quarter" idx="17"/>
          </p:nvPr>
        </p:nvSpPr>
        <p:spPr>
          <a:xfrm>
            <a:off x="6275388" y="1630362"/>
            <a:ext cx="5400675" cy="431958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56732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.Title_With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/>
          </p:nvPr>
        </p:nvSpPr>
        <p:spPr>
          <a:xfrm>
            <a:off x="6275388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498430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.Title_With_Three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95776" y="1628775"/>
            <a:ext cx="3600450" cy="4679950"/>
          </a:xfrm>
        </p:spPr>
        <p:txBody>
          <a:bodyPr rIns="1800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5"/>
          </p:nvPr>
        </p:nvSpPr>
        <p:spPr>
          <a:xfrm>
            <a:off x="695324" y="1628775"/>
            <a:ext cx="3600452" cy="4679950"/>
          </a:xfrm>
        </p:spPr>
        <p:txBody>
          <a:bodyPr rIns="1800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6"/>
          </p:nvPr>
        </p:nvSpPr>
        <p:spPr>
          <a:xfrm>
            <a:off x="7896226" y="1628775"/>
            <a:ext cx="3600449" cy="4679950"/>
          </a:xfrm>
        </p:spPr>
        <p:txBody>
          <a:bodyPr rIns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85176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.Top_Image_With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7" y="3429000"/>
            <a:ext cx="5400674" cy="287972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4"/>
          </p:nvPr>
        </p:nvSpPr>
        <p:spPr>
          <a:xfrm>
            <a:off x="6456363" y="3429000"/>
            <a:ext cx="5040312" cy="287972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0" y="1"/>
            <a:ext cx="12192000" cy="288925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19939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.Title_With_Chart_An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5229225"/>
            <a:ext cx="10801349" cy="720724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0"/>
          </p:nvPr>
        </p:nvSpPr>
        <p:spPr>
          <a:xfrm>
            <a:off x="695325" y="1628774"/>
            <a:ext cx="10801350" cy="342106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803578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.Title_With_Chart_And_Text_Reve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6"/>
            <a:ext cx="10801349" cy="1620836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0"/>
          </p:nvPr>
        </p:nvSpPr>
        <p:spPr>
          <a:xfrm>
            <a:off x="695325" y="3429001"/>
            <a:ext cx="10801350" cy="25209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374032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.Title_With_Text_And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6"/>
            <a:ext cx="10801349" cy="1620836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able Placeholder 5"/>
          <p:cNvSpPr>
            <a:spLocks noGrp="1"/>
          </p:cNvSpPr>
          <p:nvPr>
            <p:ph type="tbl" sz="quarter" idx="14"/>
          </p:nvPr>
        </p:nvSpPr>
        <p:spPr>
          <a:xfrm>
            <a:off x="695325" y="3429000"/>
            <a:ext cx="10801349" cy="2520949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188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.JCDecaux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38783"/>
            <a:ext cx="3048000" cy="8795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67DB58-4256-7F4C-A3A9-51C9DEA372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38783"/>
            <a:ext cx="3048000" cy="87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07186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.Title_With_Text_And_Image_Be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2889250"/>
            <a:ext cx="12191999" cy="396875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6"/>
            <a:ext cx="10801349" cy="1079499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3180500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.Block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994535"/>
            <a:ext cx="10801349" cy="2879725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2800"/>
            </a:lvl1pPr>
            <a:lvl2pPr marL="457200" indent="0" algn="l">
              <a:buNone/>
              <a:defRPr sz="2800"/>
            </a:lvl2pPr>
            <a:lvl3pPr marL="914400" indent="0" algn="l">
              <a:buNone/>
              <a:defRPr sz="2800"/>
            </a:lvl3pPr>
            <a:lvl4pPr marL="1371600" indent="0" algn="l">
              <a:buNone/>
              <a:defRPr sz="2800"/>
            </a:lvl4pPr>
            <a:lvl5pPr marL="1828800" indent="0" algn="l">
              <a:buNone/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174762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.Title_With_Graph_And_Righ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816726" y="0"/>
            <a:ext cx="5375274" cy="685800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4" y="620181"/>
            <a:ext cx="5940427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940425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695325" y="1628774"/>
            <a:ext cx="5940426" cy="432117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26249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.Title_With_Graph_And_Left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575050" cy="685800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56024" y="620181"/>
            <a:ext cx="7740651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756023" y="6308725"/>
            <a:ext cx="7740651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5"/>
          </p:nvPr>
        </p:nvSpPr>
        <p:spPr>
          <a:xfrm>
            <a:off x="3756025" y="1628774"/>
            <a:ext cx="7740650" cy="432117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96121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.Title_With_Content_And_Small_Image_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9180514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7" y="1628775"/>
            <a:ext cx="9180512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9180513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0056814" y="0"/>
            <a:ext cx="2135186" cy="685800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59649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.Title_With_Content_And_Midsize_Image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8796338" y="0"/>
            <a:ext cx="3395661" cy="685800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4" y="620181"/>
            <a:ext cx="7921625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7921624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792162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437248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.Title_And_Content_With_Large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5999" cy="685800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8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870936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.Title_And_Content_With_Larg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195888" y="0"/>
            <a:ext cx="6996112" cy="685800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4321175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4321173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321174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003012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.Title_And_Content_With_Bor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1" y="549275"/>
            <a:ext cx="5400674" cy="575945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5221288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499777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.Title_And_Content_With_Small_Border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096001" y="1628775"/>
            <a:ext cx="5400674" cy="4679950"/>
          </a:xfrm>
          <a:solidFill>
            <a:schemeClr val="bg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620181"/>
            <a:ext cx="10801350" cy="10085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6" y="1628775"/>
            <a:ext cx="5221287" cy="46799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4357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00.xml"/><Relationship Id="rId21" Type="http://schemas.openxmlformats.org/officeDocument/2006/relationships/slideLayout" Target="../slideLayouts/slideLayout95.xml"/><Relationship Id="rId42" Type="http://schemas.openxmlformats.org/officeDocument/2006/relationships/slideLayout" Target="../slideLayouts/slideLayout116.xml"/><Relationship Id="rId47" Type="http://schemas.openxmlformats.org/officeDocument/2006/relationships/slideLayout" Target="../slideLayouts/slideLayout121.xml"/><Relationship Id="rId63" Type="http://schemas.openxmlformats.org/officeDocument/2006/relationships/slideLayout" Target="../slideLayouts/slideLayout137.xml"/><Relationship Id="rId68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29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85.xml"/><Relationship Id="rId24" Type="http://schemas.openxmlformats.org/officeDocument/2006/relationships/slideLayout" Target="../slideLayouts/slideLayout98.xml"/><Relationship Id="rId32" Type="http://schemas.openxmlformats.org/officeDocument/2006/relationships/slideLayout" Target="../slideLayouts/slideLayout106.xml"/><Relationship Id="rId37" Type="http://schemas.openxmlformats.org/officeDocument/2006/relationships/slideLayout" Target="../slideLayouts/slideLayout111.xml"/><Relationship Id="rId40" Type="http://schemas.openxmlformats.org/officeDocument/2006/relationships/slideLayout" Target="../slideLayouts/slideLayout114.xml"/><Relationship Id="rId45" Type="http://schemas.openxmlformats.org/officeDocument/2006/relationships/slideLayout" Target="../slideLayouts/slideLayout119.xml"/><Relationship Id="rId53" Type="http://schemas.openxmlformats.org/officeDocument/2006/relationships/slideLayout" Target="../slideLayouts/slideLayout127.xml"/><Relationship Id="rId58" Type="http://schemas.openxmlformats.org/officeDocument/2006/relationships/slideLayout" Target="../slideLayouts/slideLayout132.xml"/><Relationship Id="rId66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79.xml"/><Relationship Id="rId61" Type="http://schemas.openxmlformats.org/officeDocument/2006/relationships/slideLayout" Target="../slideLayouts/slideLayout135.xml"/><Relationship Id="rId1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88.xml"/><Relationship Id="rId22" Type="http://schemas.openxmlformats.org/officeDocument/2006/relationships/slideLayout" Target="../slideLayouts/slideLayout96.xml"/><Relationship Id="rId27" Type="http://schemas.openxmlformats.org/officeDocument/2006/relationships/slideLayout" Target="../slideLayouts/slideLayout101.xml"/><Relationship Id="rId30" Type="http://schemas.openxmlformats.org/officeDocument/2006/relationships/slideLayout" Target="../slideLayouts/slideLayout104.xml"/><Relationship Id="rId35" Type="http://schemas.openxmlformats.org/officeDocument/2006/relationships/slideLayout" Target="../slideLayouts/slideLayout109.xml"/><Relationship Id="rId43" Type="http://schemas.openxmlformats.org/officeDocument/2006/relationships/slideLayout" Target="../slideLayouts/slideLayout117.xml"/><Relationship Id="rId48" Type="http://schemas.openxmlformats.org/officeDocument/2006/relationships/slideLayout" Target="../slideLayouts/slideLayout122.xml"/><Relationship Id="rId56" Type="http://schemas.openxmlformats.org/officeDocument/2006/relationships/slideLayout" Target="../slideLayouts/slideLayout130.xml"/><Relationship Id="rId64" Type="http://schemas.openxmlformats.org/officeDocument/2006/relationships/slideLayout" Target="../slideLayouts/slideLayout138.xml"/><Relationship Id="rId69" Type="http://schemas.openxmlformats.org/officeDocument/2006/relationships/slideLayout" Target="../slideLayouts/slideLayout143.xml"/><Relationship Id="rId8" Type="http://schemas.openxmlformats.org/officeDocument/2006/relationships/slideLayout" Target="../slideLayouts/slideLayout82.xml"/><Relationship Id="rId51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6.xml"/><Relationship Id="rId17" Type="http://schemas.openxmlformats.org/officeDocument/2006/relationships/slideLayout" Target="../slideLayouts/slideLayout91.xml"/><Relationship Id="rId25" Type="http://schemas.openxmlformats.org/officeDocument/2006/relationships/slideLayout" Target="../slideLayouts/slideLayout99.xml"/><Relationship Id="rId33" Type="http://schemas.openxmlformats.org/officeDocument/2006/relationships/slideLayout" Target="../slideLayouts/slideLayout107.xml"/><Relationship Id="rId38" Type="http://schemas.openxmlformats.org/officeDocument/2006/relationships/slideLayout" Target="../slideLayouts/slideLayout112.xml"/><Relationship Id="rId46" Type="http://schemas.openxmlformats.org/officeDocument/2006/relationships/slideLayout" Target="../slideLayouts/slideLayout120.xml"/><Relationship Id="rId59" Type="http://schemas.openxmlformats.org/officeDocument/2006/relationships/slideLayout" Target="../slideLayouts/slideLayout133.xml"/><Relationship Id="rId67" Type="http://schemas.openxmlformats.org/officeDocument/2006/relationships/slideLayout" Target="../slideLayouts/slideLayout141.xml"/><Relationship Id="rId20" Type="http://schemas.openxmlformats.org/officeDocument/2006/relationships/slideLayout" Target="../slideLayouts/slideLayout94.xml"/><Relationship Id="rId41" Type="http://schemas.openxmlformats.org/officeDocument/2006/relationships/slideLayout" Target="../slideLayouts/slideLayout115.xml"/><Relationship Id="rId54" Type="http://schemas.openxmlformats.org/officeDocument/2006/relationships/slideLayout" Target="../slideLayouts/slideLayout128.xml"/><Relationship Id="rId62" Type="http://schemas.openxmlformats.org/officeDocument/2006/relationships/slideLayout" Target="../slideLayouts/slideLayout136.xml"/><Relationship Id="rId70" Type="http://schemas.openxmlformats.org/officeDocument/2006/relationships/theme" Target="../theme/theme2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89.xml"/><Relationship Id="rId23" Type="http://schemas.openxmlformats.org/officeDocument/2006/relationships/slideLayout" Target="../slideLayouts/slideLayout97.xml"/><Relationship Id="rId28" Type="http://schemas.openxmlformats.org/officeDocument/2006/relationships/slideLayout" Target="../slideLayouts/slideLayout102.xml"/><Relationship Id="rId36" Type="http://schemas.openxmlformats.org/officeDocument/2006/relationships/slideLayout" Target="../slideLayouts/slideLayout110.xml"/><Relationship Id="rId49" Type="http://schemas.openxmlformats.org/officeDocument/2006/relationships/slideLayout" Target="../slideLayouts/slideLayout123.xml"/><Relationship Id="rId57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84.xml"/><Relationship Id="rId31" Type="http://schemas.openxmlformats.org/officeDocument/2006/relationships/slideLayout" Target="../slideLayouts/slideLayout105.xml"/><Relationship Id="rId44" Type="http://schemas.openxmlformats.org/officeDocument/2006/relationships/slideLayout" Target="../slideLayouts/slideLayout118.xml"/><Relationship Id="rId52" Type="http://schemas.openxmlformats.org/officeDocument/2006/relationships/slideLayout" Target="../slideLayouts/slideLayout126.xml"/><Relationship Id="rId60" Type="http://schemas.openxmlformats.org/officeDocument/2006/relationships/slideLayout" Target="../slideLayouts/slideLayout134.xml"/><Relationship Id="rId65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7.xml"/><Relationship Id="rId18" Type="http://schemas.openxmlformats.org/officeDocument/2006/relationships/slideLayout" Target="../slideLayouts/slideLayout92.xml"/><Relationship Id="rId39" Type="http://schemas.openxmlformats.org/officeDocument/2006/relationships/slideLayout" Target="../slideLayouts/slideLayout113.xml"/><Relationship Id="rId34" Type="http://schemas.openxmlformats.org/officeDocument/2006/relationships/slideLayout" Target="../slideLayouts/slideLayout108.xml"/><Relationship Id="rId50" Type="http://schemas.openxmlformats.org/officeDocument/2006/relationships/slideLayout" Target="../slideLayouts/slideLayout124.xml"/><Relationship Id="rId55" Type="http://schemas.openxmlformats.org/officeDocument/2006/relationships/slideLayout" Target="../slideLayouts/slideLayout1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5325" y="620181"/>
            <a:ext cx="10801350" cy="100859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5326" y="1628775"/>
            <a:ext cx="10801349" cy="46799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412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  <p:sldLayoutId id="2147483747" r:id="rId17"/>
    <p:sldLayoutId id="2147483748" r:id="rId18"/>
    <p:sldLayoutId id="2147483749" r:id="rId19"/>
    <p:sldLayoutId id="2147483750" r:id="rId20"/>
    <p:sldLayoutId id="2147483751" r:id="rId21"/>
    <p:sldLayoutId id="2147483752" r:id="rId22"/>
    <p:sldLayoutId id="2147483753" r:id="rId23"/>
    <p:sldLayoutId id="2147483754" r:id="rId24"/>
    <p:sldLayoutId id="2147483755" r:id="rId25"/>
    <p:sldLayoutId id="2147483756" r:id="rId26"/>
    <p:sldLayoutId id="2147483757" r:id="rId27"/>
    <p:sldLayoutId id="2147483758" r:id="rId28"/>
    <p:sldLayoutId id="2147483759" r:id="rId29"/>
    <p:sldLayoutId id="2147483760" r:id="rId30"/>
    <p:sldLayoutId id="2147483761" r:id="rId31"/>
    <p:sldLayoutId id="2147483762" r:id="rId32"/>
    <p:sldLayoutId id="2147483763" r:id="rId33"/>
    <p:sldLayoutId id="2147483764" r:id="rId34"/>
    <p:sldLayoutId id="2147483765" r:id="rId35"/>
    <p:sldLayoutId id="2147483766" r:id="rId36"/>
    <p:sldLayoutId id="2147483767" r:id="rId37"/>
    <p:sldLayoutId id="2147483768" r:id="rId38"/>
    <p:sldLayoutId id="2147483769" r:id="rId39"/>
    <p:sldLayoutId id="2147483770" r:id="rId40"/>
    <p:sldLayoutId id="2147483771" r:id="rId41"/>
    <p:sldLayoutId id="2147483772" r:id="rId42"/>
    <p:sldLayoutId id="2147483773" r:id="rId43"/>
    <p:sldLayoutId id="2147483774" r:id="rId44"/>
    <p:sldLayoutId id="2147483775" r:id="rId45"/>
    <p:sldLayoutId id="2147483776" r:id="rId46"/>
    <p:sldLayoutId id="2147483777" r:id="rId47"/>
    <p:sldLayoutId id="2147483778" r:id="rId48"/>
    <p:sldLayoutId id="2147483779" r:id="rId49"/>
    <p:sldLayoutId id="2147483780" r:id="rId50"/>
    <p:sldLayoutId id="2147483781" r:id="rId51"/>
    <p:sldLayoutId id="2147483782" r:id="rId52"/>
    <p:sldLayoutId id="2147483783" r:id="rId53"/>
    <p:sldLayoutId id="2147483784" r:id="rId54"/>
    <p:sldLayoutId id="2147483785" r:id="rId55"/>
    <p:sldLayoutId id="2147483786" r:id="rId56"/>
    <p:sldLayoutId id="2147483787" r:id="rId57"/>
    <p:sldLayoutId id="2147483788" r:id="rId58"/>
    <p:sldLayoutId id="2147483789" r:id="rId59"/>
    <p:sldLayoutId id="2147483790" r:id="rId60"/>
    <p:sldLayoutId id="2147483791" r:id="rId61"/>
    <p:sldLayoutId id="2147483792" r:id="rId62"/>
    <p:sldLayoutId id="2147483793" r:id="rId63"/>
    <p:sldLayoutId id="2147483794" r:id="rId64"/>
    <p:sldLayoutId id="2147483795" r:id="rId65"/>
    <p:sldLayoutId id="2147483796" r:id="rId66"/>
    <p:sldLayoutId id="2147483797" r:id="rId67"/>
    <p:sldLayoutId id="2147483798" r:id="rId68"/>
    <p:sldLayoutId id="2147483799" r:id="rId69"/>
    <p:sldLayoutId id="2147483800" r:id="rId70"/>
    <p:sldLayoutId id="2147483801" r:id="rId71"/>
    <p:sldLayoutId id="2147483802" r:id="rId72"/>
    <p:sldLayoutId id="2147483803" r:id="rId73"/>
    <p:sldLayoutId id="2147483804" r:id="rId74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2800" b="1" kern="1200" spc="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86" orient="horz" pos="2160">
          <p15:clr>
            <a:srgbClr val="F26B43"/>
          </p15:clr>
        </p15:guide>
        <p15:guide id="87" pos="3840">
          <p15:clr>
            <a:srgbClr val="F26B43"/>
          </p15:clr>
        </p15:guide>
        <p15:guide id="88" pos="3613">
          <p15:clr>
            <a:srgbClr val="F26B43"/>
          </p15:clr>
        </p15:guide>
        <p15:guide id="89" pos="3386">
          <p15:clr>
            <a:srgbClr val="F26B43"/>
          </p15:clr>
        </p15:guide>
        <p15:guide id="90" pos="3160">
          <p15:clr>
            <a:srgbClr val="F26B43"/>
          </p15:clr>
        </p15:guide>
        <p15:guide id="91" pos="2933">
          <p15:clr>
            <a:srgbClr val="F26B43"/>
          </p15:clr>
        </p15:guide>
        <p15:guide id="92" pos="2706">
          <p15:clr>
            <a:srgbClr val="F26B43"/>
          </p15:clr>
        </p15:guide>
        <p15:guide id="93" pos="2479">
          <p15:clr>
            <a:srgbClr val="F26B43"/>
          </p15:clr>
        </p15:guide>
        <p15:guide id="94" pos="2252">
          <p15:clr>
            <a:srgbClr val="F26B43"/>
          </p15:clr>
        </p15:guide>
        <p15:guide id="95" pos="2026">
          <p15:clr>
            <a:srgbClr val="F26B43"/>
          </p15:clr>
        </p15:guide>
        <p15:guide id="96" pos="1799">
          <p15:clr>
            <a:srgbClr val="F26B43"/>
          </p15:clr>
        </p15:guide>
        <p15:guide id="97" pos="1572">
          <p15:clr>
            <a:srgbClr val="F26B43"/>
          </p15:clr>
        </p15:guide>
        <p15:guide id="98" pos="1345">
          <p15:clr>
            <a:srgbClr val="F26B43"/>
          </p15:clr>
        </p15:guide>
        <p15:guide id="99" pos="1118">
          <p15:clr>
            <a:srgbClr val="F26B43"/>
          </p15:clr>
        </p15:guide>
        <p15:guide id="100" pos="892">
          <p15:clr>
            <a:srgbClr val="F26B43"/>
          </p15:clr>
        </p15:guide>
        <p15:guide id="101" pos="665">
          <p15:clr>
            <a:srgbClr val="F26B43"/>
          </p15:clr>
        </p15:guide>
        <p15:guide id="102" pos="438">
          <p15:clr>
            <a:srgbClr val="F26B43"/>
          </p15:clr>
        </p15:guide>
        <p15:guide id="103" pos="211">
          <p15:clr>
            <a:srgbClr val="F26B43"/>
          </p15:clr>
        </p15:guide>
        <p15:guide id="104" pos="4067">
          <p15:clr>
            <a:srgbClr val="F26B43"/>
          </p15:clr>
        </p15:guide>
        <p15:guide id="105" pos="4294">
          <p15:clr>
            <a:srgbClr val="F26B43"/>
          </p15:clr>
        </p15:guide>
        <p15:guide id="106" pos="4520">
          <p15:clr>
            <a:srgbClr val="F26B43"/>
          </p15:clr>
        </p15:guide>
        <p15:guide id="107" pos="4747">
          <p15:clr>
            <a:srgbClr val="F26B43"/>
          </p15:clr>
        </p15:guide>
        <p15:guide id="108" pos="4974">
          <p15:clr>
            <a:srgbClr val="F26B43"/>
          </p15:clr>
        </p15:guide>
        <p15:guide id="109" pos="5201">
          <p15:clr>
            <a:srgbClr val="F26B43"/>
          </p15:clr>
        </p15:guide>
        <p15:guide id="110" pos="5428">
          <p15:clr>
            <a:srgbClr val="F26B43"/>
          </p15:clr>
        </p15:guide>
        <p15:guide id="111" pos="5654">
          <p15:clr>
            <a:srgbClr val="F26B43"/>
          </p15:clr>
        </p15:guide>
        <p15:guide id="112" pos="5881">
          <p15:clr>
            <a:srgbClr val="F26B43"/>
          </p15:clr>
        </p15:guide>
        <p15:guide id="113" pos="6108">
          <p15:clr>
            <a:srgbClr val="F26B43"/>
          </p15:clr>
        </p15:guide>
        <p15:guide id="114" pos="6335">
          <p15:clr>
            <a:srgbClr val="F26B43"/>
          </p15:clr>
        </p15:guide>
        <p15:guide id="115" pos="6562">
          <p15:clr>
            <a:srgbClr val="F26B43"/>
          </p15:clr>
        </p15:guide>
        <p15:guide id="116" pos="6788">
          <p15:clr>
            <a:srgbClr val="F26B43"/>
          </p15:clr>
        </p15:guide>
        <p15:guide id="117" pos="7015">
          <p15:clr>
            <a:srgbClr val="F26B43"/>
          </p15:clr>
        </p15:guide>
        <p15:guide id="118" pos="7242">
          <p15:clr>
            <a:srgbClr val="F26B43"/>
          </p15:clr>
        </p15:guide>
        <p15:guide id="119" pos="7469">
          <p15:clr>
            <a:srgbClr val="F26B43"/>
          </p15:clr>
        </p15:guide>
        <p15:guide id="120" pos="7680">
          <p15:clr>
            <a:srgbClr val="F26B43"/>
          </p15:clr>
        </p15:guide>
        <p15:guide id="121">
          <p15:clr>
            <a:srgbClr val="F26B43"/>
          </p15:clr>
        </p15:guide>
        <p15:guide id="122" orient="horz" pos="1933">
          <p15:clr>
            <a:srgbClr val="F26B43"/>
          </p15:clr>
        </p15:guide>
        <p15:guide id="123" orient="horz" pos="1706">
          <p15:clr>
            <a:srgbClr val="F26B43"/>
          </p15:clr>
        </p15:guide>
        <p15:guide id="124" orient="horz" pos="1480">
          <p15:clr>
            <a:srgbClr val="F26B43"/>
          </p15:clr>
        </p15:guide>
        <p15:guide id="125" orient="horz" pos="1253">
          <p15:clr>
            <a:srgbClr val="F26B43"/>
          </p15:clr>
        </p15:guide>
        <p15:guide id="126" orient="horz" pos="1026">
          <p15:clr>
            <a:srgbClr val="F26B43"/>
          </p15:clr>
        </p15:guide>
        <p15:guide id="127" orient="horz" pos="799">
          <p15:clr>
            <a:srgbClr val="F26B43"/>
          </p15:clr>
        </p15:guide>
        <p15:guide id="128" orient="horz" pos="572">
          <p15:clr>
            <a:srgbClr val="F26B43"/>
          </p15:clr>
        </p15:guide>
        <p15:guide id="129" orient="horz" pos="346">
          <p15:clr>
            <a:srgbClr val="F26B43"/>
          </p15:clr>
        </p15:guide>
        <p15:guide id="130" orient="horz" pos="119">
          <p15:clr>
            <a:srgbClr val="F26B43"/>
          </p15:clr>
        </p15:guide>
        <p15:guide id="131" orient="horz">
          <p15:clr>
            <a:srgbClr val="F26B43"/>
          </p15:clr>
        </p15:guide>
        <p15:guide id="132" orient="horz" pos="4320">
          <p15:clr>
            <a:srgbClr val="F26B43"/>
          </p15:clr>
        </p15:guide>
        <p15:guide id="133" orient="horz" pos="2387">
          <p15:clr>
            <a:srgbClr val="F26B43"/>
          </p15:clr>
        </p15:guide>
        <p15:guide id="134" orient="horz" pos="2614">
          <p15:clr>
            <a:srgbClr val="F26B43"/>
          </p15:clr>
        </p15:guide>
        <p15:guide id="135" orient="horz" pos="2840">
          <p15:clr>
            <a:srgbClr val="F26B43"/>
          </p15:clr>
        </p15:guide>
        <p15:guide id="136" orient="horz" pos="3067">
          <p15:clr>
            <a:srgbClr val="F26B43"/>
          </p15:clr>
        </p15:guide>
        <p15:guide id="137" orient="horz" pos="3294">
          <p15:clr>
            <a:srgbClr val="F26B43"/>
          </p15:clr>
        </p15:guide>
        <p15:guide id="138" orient="horz" pos="3521">
          <p15:clr>
            <a:srgbClr val="F26B43"/>
          </p15:clr>
        </p15:guide>
        <p15:guide id="139" orient="horz" pos="3748">
          <p15:clr>
            <a:srgbClr val="F26B43"/>
          </p15:clr>
        </p15:guide>
        <p15:guide id="140" orient="horz" pos="3974">
          <p15:clr>
            <a:srgbClr val="F26B43"/>
          </p15:clr>
        </p15:guide>
        <p15:guide id="141" orient="horz" pos="4201">
          <p15:clr>
            <a:srgbClr val="F26B43"/>
          </p15:clr>
        </p15:guide>
        <p15:guide id="142" pos="3500">
          <p15:clr>
            <a:srgbClr val="F26B43"/>
          </p15:clr>
        </p15:guide>
        <p15:guide id="143" pos="3953">
          <p15:clr>
            <a:srgbClr val="F26B43"/>
          </p15:clr>
        </p15:guide>
        <p15:guide id="144" pos="3727">
          <p15:clr>
            <a:srgbClr val="F26B43"/>
          </p15:clr>
        </p15:guide>
        <p15:guide id="145" pos="4180">
          <p15:clr>
            <a:srgbClr val="F26B43"/>
          </p15:clr>
        </p15:guide>
        <p15:guide id="146" orient="horz" pos="2047">
          <p15:clr>
            <a:srgbClr val="F26B43"/>
          </p15:clr>
        </p15:guide>
        <p15:guide id="147" orient="horz" pos="2273">
          <p15:clr>
            <a:srgbClr val="F26B43"/>
          </p15:clr>
        </p15:guide>
        <p15:guide id="148" pos="98">
          <p15:clr>
            <a:srgbClr val="F26B43"/>
          </p15:clr>
        </p15:guide>
        <p15:guide id="149" pos="7582">
          <p15:clr>
            <a:srgbClr val="F26B43"/>
          </p15:clr>
        </p15:guide>
        <p15:guide id="150" orient="horz" pos="4088">
          <p15:clr>
            <a:srgbClr val="F26B43"/>
          </p15:clr>
        </p15:guide>
        <p15:guide id="151" orient="horz" pos="1820">
          <p15:clr>
            <a:srgbClr val="F26B43"/>
          </p15:clr>
        </p15:guide>
        <p15:guide id="152" pos="5541">
          <p15:clr>
            <a:srgbClr val="F26B43"/>
          </p15:clr>
        </p15:guide>
        <p15:guide id="153" pos="3273">
          <p15:clr>
            <a:srgbClr val="F26B43"/>
          </p15:clr>
        </p15:guide>
        <p15:guide id="154" pos="6221">
          <p15:clr>
            <a:srgbClr val="F26B43"/>
          </p15:clr>
        </p15:guide>
        <p15:guide id="155" pos="5995">
          <p15:clr>
            <a:srgbClr val="F26B43"/>
          </p15:clr>
        </p15:guide>
        <p15:guide id="156" pos="2593">
          <p15:clr>
            <a:srgbClr val="F26B43"/>
          </p15:clr>
        </p15:guide>
        <p15:guide id="157" pos="5087">
          <p15:clr>
            <a:srgbClr val="F26B43"/>
          </p15:clr>
        </p15:guide>
        <p15:guide id="158" pos="325">
          <p15:clr>
            <a:srgbClr val="F26B43"/>
          </p15:clr>
        </p15:guide>
        <p15:guide id="159" pos="7355">
          <p15:clr>
            <a:srgbClr val="F26B43"/>
          </p15:clr>
        </p15:guide>
        <p15:guide id="160" pos="2139">
          <p15:clr>
            <a:srgbClr val="F26B43"/>
          </p15:clr>
        </p15:guide>
        <p15:guide id="161" pos="1912">
          <p15:clr>
            <a:srgbClr val="F26B43"/>
          </p15:clr>
        </p15:guide>
        <p15:guide id="162" pos="2366">
          <p15:clr>
            <a:srgbClr val="F26B43"/>
          </p15:clr>
        </p15:guide>
        <p15:guide id="163" pos="5768">
          <p15:clr>
            <a:srgbClr val="F26B43"/>
          </p15:clr>
        </p15:guide>
        <p15:guide id="164" pos="1685">
          <p15:clr>
            <a:srgbClr val="F26B43"/>
          </p15:clr>
        </p15:guide>
        <p15:guide id="165" pos="2819">
          <p15:clr>
            <a:srgbClr val="F26B43"/>
          </p15:clr>
        </p15:guide>
        <p15:guide id="166" pos="3046">
          <p15:clr>
            <a:srgbClr val="F26B43"/>
          </p15:clr>
        </p15:guide>
        <p15:guide id="167" orient="horz" pos="232">
          <p15:clr>
            <a:srgbClr val="F26B43"/>
          </p15:clr>
        </p15:guide>
        <p15:guide id="168" orient="horz" pos="2954">
          <p15:clr>
            <a:srgbClr val="F26B43"/>
          </p15:clr>
        </p15:guide>
        <p15:guide id="169" orient="horz" pos="318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5325" y="620181"/>
            <a:ext cx="10801350" cy="100859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 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5326" y="1628775"/>
            <a:ext cx="10801349" cy="46799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25946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  <p:sldLayoutId id="2147483902" r:id="rId12"/>
    <p:sldLayoutId id="2147483903" r:id="rId13"/>
    <p:sldLayoutId id="2147483904" r:id="rId14"/>
    <p:sldLayoutId id="2147483905" r:id="rId15"/>
    <p:sldLayoutId id="2147483906" r:id="rId16"/>
    <p:sldLayoutId id="2147483907" r:id="rId17"/>
    <p:sldLayoutId id="2147483908" r:id="rId18"/>
    <p:sldLayoutId id="2147483909" r:id="rId19"/>
    <p:sldLayoutId id="2147483910" r:id="rId20"/>
    <p:sldLayoutId id="2147483911" r:id="rId21"/>
    <p:sldLayoutId id="2147483912" r:id="rId22"/>
    <p:sldLayoutId id="2147483913" r:id="rId23"/>
    <p:sldLayoutId id="2147483914" r:id="rId24"/>
    <p:sldLayoutId id="2147483915" r:id="rId25"/>
    <p:sldLayoutId id="2147483916" r:id="rId26"/>
    <p:sldLayoutId id="2147483917" r:id="rId27"/>
    <p:sldLayoutId id="2147483918" r:id="rId28"/>
    <p:sldLayoutId id="2147483919" r:id="rId29"/>
    <p:sldLayoutId id="2147483920" r:id="rId30"/>
    <p:sldLayoutId id="2147483921" r:id="rId31"/>
    <p:sldLayoutId id="2147483922" r:id="rId32"/>
    <p:sldLayoutId id="2147483923" r:id="rId33"/>
    <p:sldLayoutId id="2147483924" r:id="rId34"/>
    <p:sldLayoutId id="2147483925" r:id="rId35"/>
    <p:sldLayoutId id="2147483926" r:id="rId36"/>
    <p:sldLayoutId id="2147483927" r:id="rId37"/>
    <p:sldLayoutId id="2147483928" r:id="rId38"/>
    <p:sldLayoutId id="2147483929" r:id="rId39"/>
    <p:sldLayoutId id="2147483930" r:id="rId40"/>
    <p:sldLayoutId id="2147483931" r:id="rId41"/>
    <p:sldLayoutId id="2147483932" r:id="rId42"/>
    <p:sldLayoutId id="2147483933" r:id="rId43"/>
    <p:sldLayoutId id="2147483934" r:id="rId44"/>
    <p:sldLayoutId id="2147483935" r:id="rId45"/>
    <p:sldLayoutId id="2147483936" r:id="rId46"/>
    <p:sldLayoutId id="2147483937" r:id="rId47"/>
    <p:sldLayoutId id="2147483938" r:id="rId48"/>
    <p:sldLayoutId id="2147483939" r:id="rId49"/>
    <p:sldLayoutId id="2147483940" r:id="rId50"/>
    <p:sldLayoutId id="2147483941" r:id="rId51"/>
    <p:sldLayoutId id="2147483942" r:id="rId52"/>
    <p:sldLayoutId id="2147483943" r:id="rId53"/>
    <p:sldLayoutId id="2147483944" r:id="rId54"/>
    <p:sldLayoutId id="2147483945" r:id="rId55"/>
    <p:sldLayoutId id="2147483946" r:id="rId56"/>
    <p:sldLayoutId id="2147483947" r:id="rId57"/>
    <p:sldLayoutId id="2147483948" r:id="rId58"/>
    <p:sldLayoutId id="2147483949" r:id="rId59"/>
    <p:sldLayoutId id="2147483950" r:id="rId60"/>
    <p:sldLayoutId id="2147483951" r:id="rId61"/>
    <p:sldLayoutId id="2147483952" r:id="rId62"/>
    <p:sldLayoutId id="2147483953" r:id="rId63"/>
    <p:sldLayoutId id="2147483954" r:id="rId64"/>
    <p:sldLayoutId id="2147483955" r:id="rId65"/>
    <p:sldLayoutId id="2147483956" r:id="rId66"/>
    <p:sldLayoutId id="2147483957" r:id="rId67"/>
    <p:sldLayoutId id="2147483958" r:id="rId68"/>
    <p:sldLayoutId id="2147483959" r:id="rId69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2800" b="1" kern="1200" spc="30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613">
          <p15:clr>
            <a:srgbClr val="F26B43"/>
          </p15:clr>
        </p15:guide>
        <p15:guide id="4" pos="3386">
          <p15:clr>
            <a:srgbClr val="F26B43"/>
          </p15:clr>
        </p15:guide>
        <p15:guide id="5" pos="3160">
          <p15:clr>
            <a:srgbClr val="F26B43"/>
          </p15:clr>
        </p15:guide>
        <p15:guide id="6" pos="2933">
          <p15:clr>
            <a:srgbClr val="F26B43"/>
          </p15:clr>
        </p15:guide>
        <p15:guide id="7" pos="2706">
          <p15:clr>
            <a:srgbClr val="F26B43"/>
          </p15:clr>
        </p15:guide>
        <p15:guide id="8" pos="2479">
          <p15:clr>
            <a:srgbClr val="F26B43"/>
          </p15:clr>
        </p15:guide>
        <p15:guide id="9" pos="2252">
          <p15:clr>
            <a:srgbClr val="F26B43"/>
          </p15:clr>
        </p15:guide>
        <p15:guide id="10" pos="2026">
          <p15:clr>
            <a:srgbClr val="F26B43"/>
          </p15:clr>
        </p15:guide>
        <p15:guide id="11" pos="1799">
          <p15:clr>
            <a:srgbClr val="F26B43"/>
          </p15:clr>
        </p15:guide>
        <p15:guide id="12" pos="1572">
          <p15:clr>
            <a:srgbClr val="F26B43"/>
          </p15:clr>
        </p15:guide>
        <p15:guide id="13" pos="1345">
          <p15:clr>
            <a:srgbClr val="F26B43"/>
          </p15:clr>
        </p15:guide>
        <p15:guide id="14" pos="1118">
          <p15:clr>
            <a:srgbClr val="F26B43"/>
          </p15:clr>
        </p15:guide>
        <p15:guide id="15" pos="892">
          <p15:clr>
            <a:srgbClr val="F26B43"/>
          </p15:clr>
        </p15:guide>
        <p15:guide id="16" pos="665">
          <p15:clr>
            <a:srgbClr val="F26B43"/>
          </p15:clr>
        </p15:guide>
        <p15:guide id="17" pos="438">
          <p15:clr>
            <a:srgbClr val="F26B43"/>
          </p15:clr>
        </p15:guide>
        <p15:guide id="18" pos="211">
          <p15:clr>
            <a:srgbClr val="F26B43"/>
          </p15:clr>
        </p15:guide>
        <p15:guide id="20" pos="4067">
          <p15:clr>
            <a:srgbClr val="F26B43"/>
          </p15:clr>
        </p15:guide>
        <p15:guide id="21" pos="4294">
          <p15:clr>
            <a:srgbClr val="F26B43"/>
          </p15:clr>
        </p15:guide>
        <p15:guide id="22" pos="4520">
          <p15:clr>
            <a:srgbClr val="F26B43"/>
          </p15:clr>
        </p15:guide>
        <p15:guide id="23" pos="4747">
          <p15:clr>
            <a:srgbClr val="F26B43"/>
          </p15:clr>
        </p15:guide>
        <p15:guide id="24" pos="4974">
          <p15:clr>
            <a:srgbClr val="F26B43"/>
          </p15:clr>
        </p15:guide>
        <p15:guide id="25" pos="5201">
          <p15:clr>
            <a:srgbClr val="F26B43"/>
          </p15:clr>
        </p15:guide>
        <p15:guide id="26" pos="5428">
          <p15:clr>
            <a:srgbClr val="F26B43"/>
          </p15:clr>
        </p15:guide>
        <p15:guide id="27" pos="5654">
          <p15:clr>
            <a:srgbClr val="F26B43"/>
          </p15:clr>
        </p15:guide>
        <p15:guide id="28" pos="5881">
          <p15:clr>
            <a:srgbClr val="F26B43"/>
          </p15:clr>
        </p15:guide>
        <p15:guide id="29" pos="6108">
          <p15:clr>
            <a:srgbClr val="F26B43"/>
          </p15:clr>
        </p15:guide>
        <p15:guide id="30" pos="6335">
          <p15:clr>
            <a:srgbClr val="F26B43"/>
          </p15:clr>
        </p15:guide>
        <p15:guide id="31" pos="6562">
          <p15:clr>
            <a:srgbClr val="F26B43"/>
          </p15:clr>
        </p15:guide>
        <p15:guide id="32" pos="6788">
          <p15:clr>
            <a:srgbClr val="F26B43"/>
          </p15:clr>
        </p15:guide>
        <p15:guide id="33" pos="7015">
          <p15:clr>
            <a:srgbClr val="F26B43"/>
          </p15:clr>
        </p15:guide>
        <p15:guide id="34" pos="7242">
          <p15:clr>
            <a:srgbClr val="F26B43"/>
          </p15:clr>
        </p15:guide>
        <p15:guide id="35" pos="7469">
          <p15:clr>
            <a:srgbClr val="F26B43"/>
          </p15:clr>
        </p15:guide>
        <p15:guide id="36" pos="7680">
          <p15:clr>
            <a:srgbClr val="F26B43"/>
          </p15:clr>
        </p15:guide>
        <p15:guide id="37">
          <p15:clr>
            <a:srgbClr val="F26B43"/>
          </p15:clr>
        </p15:guide>
        <p15:guide id="38" orient="horz" pos="1933">
          <p15:clr>
            <a:srgbClr val="F26B43"/>
          </p15:clr>
        </p15:guide>
        <p15:guide id="39" orient="horz" pos="1706">
          <p15:clr>
            <a:srgbClr val="F26B43"/>
          </p15:clr>
        </p15:guide>
        <p15:guide id="40" orient="horz" pos="1480">
          <p15:clr>
            <a:srgbClr val="F26B43"/>
          </p15:clr>
        </p15:guide>
        <p15:guide id="41" orient="horz" pos="1253">
          <p15:clr>
            <a:srgbClr val="F26B43"/>
          </p15:clr>
        </p15:guide>
        <p15:guide id="42" orient="horz" pos="1026">
          <p15:clr>
            <a:srgbClr val="F26B43"/>
          </p15:clr>
        </p15:guide>
        <p15:guide id="43" orient="horz" pos="799">
          <p15:clr>
            <a:srgbClr val="F26B43"/>
          </p15:clr>
        </p15:guide>
        <p15:guide id="44" orient="horz" pos="572">
          <p15:clr>
            <a:srgbClr val="F26B43"/>
          </p15:clr>
        </p15:guide>
        <p15:guide id="45" orient="horz" pos="346">
          <p15:clr>
            <a:srgbClr val="F26B43"/>
          </p15:clr>
        </p15:guide>
        <p15:guide id="46" orient="horz" pos="119">
          <p15:clr>
            <a:srgbClr val="F26B43"/>
          </p15:clr>
        </p15:guide>
        <p15:guide id="47" orient="horz">
          <p15:clr>
            <a:srgbClr val="F26B43"/>
          </p15:clr>
        </p15:guide>
        <p15:guide id="48" orient="horz" pos="4320">
          <p15:clr>
            <a:srgbClr val="F26B43"/>
          </p15:clr>
        </p15:guide>
        <p15:guide id="49" orient="horz" pos="2387">
          <p15:clr>
            <a:srgbClr val="F26B43"/>
          </p15:clr>
        </p15:guide>
        <p15:guide id="50" orient="horz" pos="2614">
          <p15:clr>
            <a:srgbClr val="F26B43"/>
          </p15:clr>
        </p15:guide>
        <p15:guide id="51" orient="horz" pos="2840">
          <p15:clr>
            <a:srgbClr val="F26B43"/>
          </p15:clr>
        </p15:guide>
        <p15:guide id="52" orient="horz" pos="3067">
          <p15:clr>
            <a:srgbClr val="F26B43"/>
          </p15:clr>
        </p15:guide>
        <p15:guide id="53" orient="horz" pos="3294">
          <p15:clr>
            <a:srgbClr val="F26B43"/>
          </p15:clr>
        </p15:guide>
        <p15:guide id="54" orient="horz" pos="3521">
          <p15:clr>
            <a:srgbClr val="F26B43"/>
          </p15:clr>
        </p15:guide>
        <p15:guide id="55" orient="horz" pos="3748">
          <p15:clr>
            <a:srgbClr val="F26B43"/>
          </p15:clr>
        </p15:guide>
        <p15:guide id="56" orient="horz" pos="3974">
          <p15:clr>
            <a:srgbClr val="F26B43"/>
          </p15:clr>
        </p15:guide>
        <p15:guide id="57" orient="horz" pos="4201">
          <p15:clr>
            <a:srgbClr val="F26B43"/>
          </p15:clr>
        </p15:guide>
        <p15:guide id="58" pos="3500">
          <p15:clr>
            <a:srgbClr val="F26B43"/>
          </p15:clr>
        </p15:guide>
        <p15:guide id="59" pos="3953">
          <p15:clr>
            <a:srgbClr val="F26B43"/>
          </p15:clr>
        </p15:guide>
        <p15:guide id="60" pos="3727">
          <p15:clr>
            <a:srgbClr val="F26B43"/>
          </p15:clr>
        </p15:guide>
        <p15:guide id="61" pos="4180">
          <p15:clr>
            <a:srgbClr val="F26B43"/>
          </p15:clr>
        </p15:guide>
        <p15:guide id="62" orient="horz" pos="2047">
          <p15:clr>
            <a:srgbClr val="F26B43"/>
          </p15:clr>
        </p15:guide>
        <p15:guide id="63" orient="horz" pos="2273">
          <p15:clr>
            <a:srgbClr val="F26B43"/>
          </p15:clr>
        </p15:guide>
        <p15:guide id="64" pos="98">
          <p15:clr>
            <a:srgbClr val="F26B43"/>
          </p15:clr>
        </p15:guide>
        <p15:guide id="65" pos="7582">
          <p15:clr>
            <a:srgbClr val="F26B43"/>
          </p15:clr>
        </p15:guide>
        <p15:guide id="66" orient="horz" pos="4088">
          <p15:clr>
            <a:srgbClr val="F26B43"/>
          </p15:clr>
        </p15:guide>
        <p15:guide id="67" orient="horz" pos="1820">
          <p15:clr>
            <a:srgbClr val="F26B43"/>
          </p15:clr>
        </p15:guide>
        <p15:guide id="68" pos="5541">
          <p15:clr>
            <a:srgbClr val="F26B43"/>
          </p15:clr>
        </p15:guide>
        <p15:guide id="69" pos="3273">
          <p15:clr>
            <a:srgbClr val="F26B43"/>
          </p15:clr>
        </p15:guide>
        <p15:guide id="70" pos="6221">
          <p15:clr>
            <a:srgbClr val="F26B43"/>
          </p15:clr>
        </p15:guide>
        <p15:guide id="71" pos="5995">
          <p15:clr>
            <a:srgbClr val="F26B43"/>
          </p15:clr>
        </p15:guide>
        <p15:guide id="72" pos="2593">
          <p15:clr>
            <a:srgbClr val="F26B43"/>
          </p15:clr>
        </p15:guide>
        <p15:guide id="73" pos="5087">
          <p15:clr>
            <a:srgbClr val="F26B43"/>
          </p15:clr>
        </p15:guide>
        <p15:guide id="74" pos="325">
          <p15:clr>
            <a:srgbClr val="F26B43"/>
          </p15:clr>
        </p15:guide>
        <p15:guide id="75" pos="7355">
          <p15:clr>
            <a:srgbClr val="F26B43"/>
          </p15:clr>
        </p15:guide>
        <p15:guide id="76" pos="2139">
          <p15:clr>
            <a:srgbClr val="F26B43"/>
          </p15:clr>
        </p15:guide>
        <p15:guide id="77" pos="1912">
          <p15:clr>
            <a:srgbClr val="F26B43"/>
          </p15:clr>
        </p15:guide>
        <p15:guide id="78" pos="2366">
          <p15:clr>
            <a:srgbClr val="F26B43"/>
          </p15:clr>
        </p15:guide>
        <p15:guide id="79" pos="5768">
          <p15:clr>
            <a:srgbClr val="F26B43"/>
          </p15:clr>
        </p15:guide>
        <p15:guide id="80" pos="1685">
          <p15:clr>
            <a:srgbClr val="F26B43"/>
          </p15:clr>
        </p15:guide>
        <p15:guide id="81" pos="2819">
          <p15:clr>
            <a:srgbClr val="F26B43"/>
          </p15:clr>
        </p15:guide>
        <p15:guide id="82" pos="3046">
          <p15:clr>
            <a:srgbClr val="F26B43"/>
          </p15:clr>
        </p15:guide>
        <p15:guide id="83" orient="horz" pos="232">
          <p15:clr>
            <a:srgbClr val="F26B43"/>
          </p15:clr>
        </p15:guide>
        <p15:guide id="84" orient="horz" pos="2954">
          <p15:clr>
            <a:srgbClr val="F26B43"/>
          </p15:clr>
        </p15:guide>
        <p15:guide id="85" orient="horz" pos="318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9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1.xml"/><Relationship Id="rId4" Type="http://schemas.openxmlformats.org/officeDocument/2006/relationships/chart" Target="../charts/char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9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gif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indoor, wall, colorful, yellow&#10;&#10;Description automatically generated">
            <a:extLst>
              <a:ext uri="{FF2B5EF4-FFF2-40B4-BE49-F238E27FC236}">
                <a16:creationId xmlns:a16="http://schemas.microsoft.com/office/drawing/2014/main" id="{70351EF8-6B32-4664-96DF-905D7A8F0B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DF276F1-55C9-4CB2-95A0-53A23B65132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2" descr="Image result for jcdecaux logo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11" y="545421"/>
            <a:ext cx="1264104" cy="48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57D5CE7-6A44-4E78-BC01-B01BD0FA1A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/>
              <a:t>SCHOOL HOLIDAYS</a:t>
            </a:r>
            <a:br>
              <a:rPr lang="en-GB" b="1" dirty="0"/>
            </a:br>
            <a:r>
              <a:rPr lang="en-GB" sz="1800" b="1" dirty="0"/>
              <a:t>2022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125431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445D8-631D-4EDD-AFC1-2F00D072C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4" y="620181"/>
            <a:ext cx="9860381" cy="1008594"/>
          </a:xfrm>
        </p:spPr>
        <p:txBody>
          <a:bodyPr/>
          <a:lstStyle/>
          <a:p>
            <a:r>
              <a:rPr lang="en-GB" dirty="0"/>
              <a:t>KEY RAIL TERMINI</a:t>
            </a: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D7AB3144-7D09-4CDC-BE59-5B06B66ACE8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6652919"/>
              </p:ext>
            </p:extLst>
          </p:nvPr>
        </p:nvGraphicFramePr>
        <p:xfrm>
          <a:off x="695324" y="1180147"/>
          <a:ext cx="6756354" cy="20421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550444">
                  <a:extLst>
                    <a:ext uri="{9D8B030D-6E8A-4147-A177-3AD203B41FA5}">
                      <a16:colId xmlns:a16="http://schemas.microsoft.com/office/drawing/2014/main" val="1944766822"/>
                    </a:ext>
                  </a:extLst>
                </a:gridCol>
                <a:gridCol w="2205910">
                  <a:extLst>
                    <a:ext uri="{9D8B030D-6E8A-4147-A177-3AD203B41FA5}">
                      <a16:colId xmlns:a16="http://schemas.microsoft.com/office/drawing/2014/main" val="1877420701"/>
                    </a:ext>
                  </a:extLst>
                </a:gridCol>
              </a:tblGrid>
              <a:tr h="279988">
                <a:tc>
                  <a:txBody>
                    <a:bodyPr/>
                    <a:lstStyle/>
                    <a:p>
                      <a:r>
                        <a:rPr lang="en-GB" dirty="0"/>
                        <a:t>UK STATIONS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INDEX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1262578"/>
                  </a:ext>
                </a:extLst>
              </a:tr>
              <a:tr h="279988">
                <a:tc>
                  <a:txBody>
                    <a:bodyPr/>
                    <a:lstStyle/>
                    <a:p>
                      <a:r>
                        <a:rPr lang="en-GB" sz="1600" spc="600" dirty="0"/>
                        <a:t>Chelmsford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/>
                        <a:t>253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8393509"/>
                  </a:ext>
                </a:extLst>
              </a:tr>
              <a:tr h="279988">
                <a:tc>
                  <a:txBody>
                    <a:bodyPr/>
                    <a:lstStyle/>
                    <a:p>
                      <a:r>
                        <a:rPr lang="en-GB" sz="1600" spc="600" dirty="0"/>
                        <a:t>Bristol Temple Meads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/>
                        <a:t>160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2029768"/>
                  </a:ext>
                </a:extLst>
              </a:tr>
              <a:tr h="279988">
                <a:tc>
                  <a:txBody>
                    <a:bodyPr/>
                    <a:lstStyle/>
                    <a:p>
                      <a:r>
                        <a:rPr lang="en-GB" sz="1600" spc="600" dirty="0"/>
                        <a:t>Brighton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/>
                        <a:t>143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893721"/>
                  </a:ext>
                </a:extLst>
              </a:tr>
              <a:tr h="279988">
                <a:tc>
                  <a:txBody>
                    <a:bodyPr/>
                    <a:lstStyle/>
                    <a:p>
                      <a:r>
                        <a:rPr lang="en-GB" sz="1600" spc="600" dirty="0"/>
                        <a:t>Liverpool Central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/>
                        <a:t>138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3603609"/>
                  </a:ext>
                </a:extLst>
              </a:tr>
              <a:tr h="279988">
                <a:tc>
                  <a:txBody>
                    <a:bodyPr/>
                    <a:lstStyle/>
                    <a:p>
                      <a:r>
                        <a:rPr lang="en-GB" sz="1600" spc="600" dirty="0"/>
                        <a:t>Liverpool Lime Street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/>
                        <a:t>126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4296347"/>
                  </a:ext>
                </a:extLst>
              </a:tr>
            </a:tbl>
          </a:graphicData>
        </a:graphic>
      </p:graphicFrame>
      <p:pic>
        <p:nvPicPr>
          <p:cNvPr id="6" name="Picture Placeholder 5" descr="A train station with trains&#10;&#10;Description automatically generated with medium confidence">
            <a:extLst>
              <a:ext uri="{FF2B5EF4-FFF2-40B4-BE49-F238E27FC236}">
                <a16:creationId xmlns:a16="http://schemas.microsoft.com/office/drawing/2014/main" id="{344B4D27-11A7-4675-8296-4B2E373D919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4" r="50000"/>
          <a:stretch/>
        </p:blipFill>
        <p:spPr>
          <a:xfrm>
            <a:off x="8796338" y="0"/>
            <a:ext cx="3395661" cy="6858000"/>
          </a:xfrm>
        </p:spPr>
      </p:pic>
      <p:graphicFrame>
        <p:nvGraphicFramePr>
          <p:cNvPr id="7" name="Table 10">
            <a:extLst>
              <a:ext uri="{FF2B5EF4-FFF2-40B4-BE49-F238E27FC236}">
                <a16:creationId xmlns:a16="http://schemas.microsoft.com/office/drawing/2014/main" id="{288EC097-9B53-4BDD-A2D8-FF73CBB679D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3726152"/>
              </p:ext>
            </p:extLst>
          </p:nvPr>
        </p:nvGraphicFramePr>
        <p:xfrm>
          <a:off x="695324" y="3429000"/>
          <a:ext cx="6756354" cy="20421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566487">
                  <a:extLst>
                    <a:ext uri="{9D8B030D-6E8A-4147-A177-3AD203B41FA5}">
                      <a16:colId xmlns:a16="http://schemas.microsoft.com/office/drawing/2014/main" val="1944766822"/>
                    </a:ext>
                  </a:extLst>
                </a:gridCol>
                <a:gridCol w="2189867">
                  <a:extLst>
                    <a:ext uri="{9D8B030D-6E8A-4147-A177-3AD203B41FA5}">
                      <a16:colId xmlns:a16="http://schemas.microsoft.com/office/drawing/2014/main" val="1877420701"/>
                    </a:ext>
                  </a:extLst>
                </a:gridCol>
              </a:tblGrid>
              <a:tr h="279988">
                <a:tc>
                  <a:txBody>
                    <a:bodyPr/>
                    <a:lstStyle/>
                    <a:p>
                      <a:r>
                        <a:rPr lang="en-GB" dirty="0"/>
                        <a:t>LONDON STATIONS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INDEX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1262578"/>
                  </a:ext>
                </a:extLst>
              </a:tr>
              <a:tr h="279988">
                <a:tc>
                  <a:txBody>
                    <a:bodyPr/>
                    <a:lstStyle/>
                    <a:p>
                      <a:r>
                        <a:rPr lang="en-GB" sz="1600" spc="600" dirty="0"/>
                        <a:t>London Cannon Street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/>
                        <a:t>203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8393509"/>
                  </a:ext>
                </a:extLst>
              </a:tr>
              <a:tr h="279988">
                <a:tc>
                  <a:txBody>
                    <a:bodyPr/>
                    <a:lstStyle/>
                    <a:p>
                      <a:r>
                        <a:rPr lang="en-GB" sz="1600" spc="600" dirty="0"/>
                        <a:t>London Fenchurch Street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/>
                        <a:t>193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2029768"/>
                  </a:ext>
                </a:extLst>
              </a:tr>
              <a:tr h="279988">
                <a:tc>
                  <a:txBody>
                    <a:bodyPr/>
                    <a:lstStyle/>
                    <a:p>
                      <a:r>
                        <a:rPr lang="en-GB" sz="1600" spc="600" dirty="0"/>
                        <a:t>London Waterloo (East)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/>
                        <a:t>147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893721"/>
                  </a:ext>
                </a:extLst>
              </a:tr>
              <a:tr h="302962">
                <a:tc>
                  <a:txBody>
                    <a:bodyPr/>
                    <a:lstStyle/>
                    <a:p>
                      <a:r>
                        <a:rPr lang="en-GB" sz="1600" spc="600" dirty="0"/>
                        <a:t>London Blackfriars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/>
                        <a:t>122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3603609"/>
                  </a:ext>
                </a:extLst>
              </a:tr>
              <a:tr h="279988">
                <a:tc>
                  <a:txBody>
                    <a:bodyPr/>
                    <a:lstStyle/>
                    <a:p>
                      <a:r>
                        <a:rPr lang="en-GB" sz="1600" spc="600" dirty="0"/>
                        <a:t>London Farringdon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 dirty="0"/>
                        <a:t>118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4296347"/>
                  </a:ext>
                </a:extLst>
              </a:tr>
            </a:tbl>
          </a:graphicData>
        </a:graphic>
      </p:graphicFrame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3E9A6718-4243-4EB4-91FC-E8BEFF2882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7921624" cy="360362"/>
          </a:xfrm>
        </p:spPr>
        <p:txBody>
          <a:bodyPr/>
          <a:lstStyle/>
          <a:p>
            <a:r>
              <a:rPr lang="en-GB" dirty="0"/>
              <a:t>Source: YouGov Profiles 2022: Target audience are those who are parents/carers with children 18 vs Nat Rep. </a:t>
            </a:r>
          </a:p>
        </p:txBody>
      </p:sp>
    </p:spTree>
    <p:extLst>
      <p:ext uri="{BB962C8B-B14F-4D97-AF65-F5344CB8AC3E}">
        <p14:creationId xmlns:p14="http://schemas.microsoft.com/office/powerpoint/2010/main" val="20483478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635D4BD4-C7FE-4C55-BB29-2F679B9E03F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5" r="12865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6445D8-631D-4EDD-AFC1-2F00D072C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4" y="620181"/>
            <a:ext cx="9860381" cy="1008594"/>
          </a:xfrm>
        </p:spPr>
        <p:txBody>
          <a:bodyPr/>
          <a:lstStyle/>
          <a:p>
            <a:r>
              <a:rPr lang="en-GB" dirty="0"/>
              <a:t>MALL HOTSPOTS</a:t>
            </a: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D7AB3144-7D09-4CDC-BE59-5B06B66ACE8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4842350"/>
              </p:ext>
            </p:extLst>
          </p:nvPr>
        </p:nvGraphicFramePr>
        <p:xfrm>
          <a:off x="695324" y="1340017"/>
          <a:ext cx="7109169" cy="471497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415280">
                  <a:extLst>
                    <a:ext uri="{9D8B030D-6E8A-4147-A177-3AD203B41FA5}">
                      <a16:colId xmlns:a16="http://schemas.microsoft.com/office/drawing/2014/main" val="1944766822"/>
                    </a:ext>
                  </a:extLst>
                </a:gridCol>
                <a:gridCol w="1693889">
                  <a:extLst>
                    <a:ext uri="{9D8B030D-6E8A-4147-A177-3AD203B41FA5}">
                      <a16:colId xmlns:a16="http://schemas.microsoft.com/office/drawing/2014/main" val="18774207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MALLS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INDEX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12625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spc="600" dirty="0"/>
                        <a:t>Eldon Square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/>
                        <a:t>212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83935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spc="600" dirty="0"/>
                        <a:t>Telford Shopping Centre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/>
                        <a:t>207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08805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spc="600" dirty="0"/>
                        <a:t>Lakeside Shopping Centre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/>
                        <a:t>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20297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spc="600" dirty="0"/>
                        <a:t>East Kilbride Shopping Centre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/>
                        <a:t>187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8937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spc="600" dirty="0"/>
                        <a:t>Bluewater Shopping Centre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/>
                        <a:t>176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9347900"/>
                  </a:ext>
                </a:extLst>
              </a:tr>
              <a:tr h="414989">
                <a:tc>
                  <a:txBody>
                    <a:bodyPr/>
                    <a:lstStyle/>
                    <a:p>
                      <a:r>
                        <a:rPr lang="en-GB" sz="1600" spc="600" dirty="0"/>
                        <a:t>Westfield Stratford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/>
                        <a:t>173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9669420"/>
                  </a:ext>
                </a:extLst>
              </a:tr>
              <a:tr h="414989">
                <a:tc>
                  <a:txBody>
                    <a:bodyPr/>
                    <a:lstStyle/>
                    <a:p>
                      <a:r>
                        <a:rPr lang="en-GB" sz="1600" spc="600" dirty="0"/>
                        <a:t>St David</a:t>
                      </a:r>
                      <a:r>
                        <a:rPr lang="en-GB" sz="1600" spc="600"/>
                        <a:t>’, Cardiff </a:t>
                      </a:r>
                      <a:endParaRPr lang="en-GB" sz="1600" spc="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/>
                        <a:t>171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8411534"/>
                  </a:ext>
                </a:extLst>
              </a:tr>
              <a:tr h="414989">
                <a:tc>
                  <a:txBody>
                    <a:bodyPr/>
                    <a:lstStyle/>
                    <a:p>
                      <a:r>
                        <a:rPr lang="en-GB" sz="1600" spc="600" dirty="0"/>
                        <a:t>Victoria Centre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/>
                        <a:t>163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5275614"/>
                  </a:ext>
                </a:extLst>
              </a:tr>
              <a:tr h="414989">
                <a:tc>
                  <a:txBody>
                    <a:bodyPr/>
                    <a:lstStyle/>
                    <a:p>
                      <a:r>
                        <a:rPr lang="en-GB" sz="1600" spc="600" dirty="0"/>
                        <a:t>Metrocentre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/>
                        <a:t>162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7879614"/>
                  </a:ext>
                </a:extLst>
              </a:tr>
              <a:tr h="414989">
                <a:tc>
                  <a:txBody>
                    <a:bodyPr/>
                    <a:lstStyle/>
                    <a:p>
                      <a:r>
                        <a:rPr lang="en-GB" sz="1600" spc="600" dirty="0"/>
                        <a:t>Liverpool 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/>
                        <a:t>151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8525996"/>
                  </a:ext>
                </a:extLst>
              </a:tr>
              <a:tr h="414989">
                <a:tc>
                  <a:txBody>
                    <a:bodyPr/>
                    <a:lstStyle/>
                    <a:p>
                      <a:r>
                        <a:rPr lang="en-GB" sz="1600" spc="600" dirty="0"/>
                        <a:t>Westfield London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/>
                        <a:t>138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4339116"/>
                  </a:ext>
                </a:extLst>
              </a:tr>
            </a:tbl>
          </a:graphicData>
        </a:graphic>
      </p:graphicFrame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B3797983-A9A4-4CEC-9D00-53CACABDF8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5" y="6437061"/>
            <a:ext cx="7921624" cy="360362"/>
          </a:xfrm>
        </p:spPr>
        <p:txBody>
          <a:bodyPr/>
          <a:lstStyle/>
          <a:p>
            <a:r>
              <a:rPr lang="en-GB" dirty="0"/>
              <a:t>Source: YouGov Profiles 2022: Target audience are those who are parents/carers with children 18 or under at home vs Nat Rep.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B753AFF-0A0D-40C4-A710-9711BA1CCE78}"/>
              </a:ext>
            </a:extLst>
          </p:cNvPr>
          <p:cNvGrpSpPr/>
          <p:nvPr/>
        </p:nvGrpSpPr>
        <p:grpSpPr>
          <a:xfrm>
            <a:off x="7316592" y="3414425"/>
            <a:ext cx="2600713" cy="2570914"/>
            <a:chOff x="2952248" y="3009497"/>
            <a:chExt cx="2993721" cy="3043825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62F8CC8-046A-43EC-955D-FE7E5C7A15AB}"/>
                </a:ext>
              </a:extLst>
            </p:cNvPr>
            <p:cNvSpPr/>
            <p:nvPr/>
          </p:nvSpPr>
          <p:spPr>
            <a:xfrm>
              <a:off x="2952248" y="3009497"/>
              <a:ext cx="2993721" cy="3043825"/>
            </a:xfrm>
            <a:prstGeom prst="ellipse">
              <a:avLst/>
            </a:prstGeom>
            <a:solidFill>
              <a:srgbClr val="DB2B3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20B712D-9D14-4FAB-A3C9-1D11AE434BF3}"/>
                </a:ext>
              </a:extLst>
            </p:cNvPr>
            <p:cNvSpPr/>
            <p:nvPr/>
          </p:nvSpPr>
          <p:spPr>
            <a:xfrm>
              <a:off x="3177718" y="3260018"/>
              <a:ext cx="2517731" cy="2564703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9F7C862-87EB-4DEF-A605-A4C7F5C87F5A}"/>
                </a:ext>
              </a:extLst>
            </p:cNvPr>
            <p:cNvSpPr txBox="1"/>
            <p:nvPr/>
          </p:nvSpPr>
          <p:spPr>
            <a:xfrm>
              <a:off x="3316149" y="3641116"/>
              <a:ext cx="2192053" cy="1931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>
                  <a:solidFill>
                    <a:schemeClr val="bg1"/>
                  </a:solidFill>
                </a:rPr>
                <a:t>61%</a:t>
              </a:r>
            </a:p>
            <a:p>
              <a:pPr algn="ctr"/>
              <a:r>
                <a:rPr lang="en-GB" sz="1600" dirty="0">
                  <a:solidFill>
                    <a:schemeClr val="bg1"/>
                  </a:solidFill>
                </a:rPr>
                <a:t>like to touch and feel products before they buy them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82700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7FED0-FC86-46DF-B01B-0849192B97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/>
              <a:t>ACTIVITIES BY SEASON</a:t>
            </a:r>
          </a:p>
        </p:txBody>
      </p:sp>
    </p:spTree>
    <p:extLst>
      <p:ext uri="{BB962C8B-B14F-4D97-AF65-F5344CB8AC3E}">
        <p14:creationId xmlns:p14="http://schemas.microsoft.com/office/powerpoint/2010/main" val="11252908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6C016C3-14C5-4AE2-9C08-266B74FE8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SUMMERTIME ACTIVITIES 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E65766A6-CC01-4A26-99DB-3115D9459D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8300121"/>
              </p:ext>
            </p:extLst>
          </p:nvPr>
        </p:nvGraphicFramePr>
        <p:xfrm>
          <a:off x="695324" y="1628775"/>
          <a:ext cx="7921625" cy="4679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326F02D-7F2F-40E9-B5B5-61D0572D5A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7921624" cy="360362"/>
          </a:xfrm>
        </p:spPr>
        <p:txBody>
          <a:bodyPr/>
          <a:lstStyle/>
          <a:p>
            <a:r>
              <a:rPr lang="en-GB" dirty="0"/>
              <a:t>Source: YouGov Profiles 2022: Target audience are those who are parents/carers with children 18 or under at home vs Nat Rep. </a:t>
            </a:r>
          </a:p>
        </p:txBody>
      </p:sp>
      <p:pic>
        <p:nvPicPr>
          <p:cNvPr id="9" name="Picture Placeholder 8" descr="A group of people flying kites&#10;&#10;Description automatically generated with low confidence">
            <a:extLst>
              <a:ext uri="{FF2B5EF4-FFF2-40B4-BE49-F238E27FC236}">
                <a16:creationId xmlns:a16="http://schemas.microsoft.com/office/drawing/2014/main" id="{3B46E007-F68A-49C7-9DC4-E93BDD774DC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98"/>
          <a:stretch/>
        </p:blipFill>
        <p:spPr>
          <a:xfrm>
            <a:off x="8796338" y="0"/>
            <a:ext cx="3395661" cy="6858000"/>
          </a:xfrm>
        </p:spPr>
      </p:pic>
    </p:spTree>
    <p:extLst>
      <p:ext uri="{BB962C8B-B14F-4D97-AF65-F5344CB8AC3E}">
        <p14:creationId xmlns:p14="http://schemas.microsoft.com/office/powerpoint/2010/main" val="42434359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7FED0-FC86-46DF-B01B-0849192B97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/>
              <a:t>THE HOLIDAY MINDSET</a:t>
            </a:r>
          </a:p>
        </p:txBody>
      </p:sp>
    </p:spTree>
    <p:extLst>
      <p:ext uri="{BB962C8B-B14F-4D97-AF65-F5344CB8AC3E}">
        <p14:creationId xmlns:p14="http://schemas.microsoft.com/office/powerpoint/2010/main" val="27840179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9883E-87E7-4F81-AC62-15EC62398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RISING EXCITEMENT FOR THE HOLIDAYS</a:t>
            </a:r>
            <a:br>
              <a:rPr lang="en-GB" dirty="0"/>
            </a:br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D31198C-A746-4E31-AEF5-77D2DD71C1D8}"/>
              </a:ext>
            </a:extLst>
          </p:cNvPr>
          <p:cNvGrpSpPr/>
          <p:nvPr/>
        </p:nvGrpSpPr>
        <p:grpSpPr>
          <a:xfrm>
            <a:off x="903871" y="1921778"/>
            <a:ext cx="1926000" cy="1926000"/>
            <a:chOff x="695325" y="2562578"/>
            <a:chExt cx="1652764" cy="1652764"/>
          </a:xfrm>
          <a:solidFill>
            <a:schemeClr val="accent1"/>
          </a:solidFill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FBE2448-A00D-4CEF-A3B2-7CE6DD0341F1}"/>
                </a:ext>
              </a:extLst>
            </p:cNvPr>
            <p:cNvSpPr/>
            <p:nvPr/>
          </p:nvSpPr>
          <p:spPr>
            <a:xfrm>
              <a:off x="695325" y="2562578"/>
              <a:ext cx="1652764" cy="165276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E307158-441E-40D0-8C39-59C87C8B9325}"/>
                </a:ext>
              </a:extLst>
            </p:cNvPr>
            <p:cNvSpPr/>
            <p:nvPr/>
          </p:nvSpPr>
          <p:spPr>
            <a:xfrm>
              <a:off x="804862" y="2672115"/>
              <a:ext cx="1433689" cy="1433689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2BEB1EB-0EFD-4AFB-B016-5FE823DD7ADE}"/>
                </a:ext>
              </a:extLst>
            </p:cNvPr>
            <p:cNvSpPr txBox="1"/>
            <p:nvPr/>
          </p:nvSpPr>
          <p:spPr>
            <a:xfrm>
              <a:off x="783278" y="3127349"/>
              <a:ext cx="1541864" cy="501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dirty="0">
                  <a:solidFill>
                    <a:srgbClr val="FFFFFF"/>
                  </a:solidFill>
                  <a:latin typeface="Arial" panose="020B0604020202020204"/>
                </a:rPr>
                <a:t>82%</a:t>
              </a:r>
              <a:endPara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685F2E8-86AB-480A-A8FA-5E2246185128}"/>
              </a:ext>
            </a:extLst>
          </p:cNvPr>
          <p:cNvSpPr txBox="1"/>
          <p:nvPr/>
        </p:nvSpPr>
        <p:spPr>
          <a:xfrm>
            <a:off x="10133657" y="3028769"/>
            <a:ext cx="1541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63%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9A472AD-6724-4735-9D04-8CE9030B1467}"/>
              </a:ext>
            </a:extLst>
          </p:cNvPr>
          <p:cNvGrpSpPr/>
          <p:nvPr/>
        </p:nvGrpSpPr>
        <p:grpSpPr>
          <a:xfrm>
            <a:off x="3514516" y="1966562"/>
            <a:ext cx="1926000" cy="1926000"/>
            <a:chOff x="695325" y="2562578"/>
            <a:chExt cx="1652764" cy="1652764"/>
          </a:xfrm>
          <a:solidFill>
            <a:schemeClr val="accent3"/>
          </a:solidFill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E584330-A63F-4BC0-8A6A-A4B2E4D2F9A9}"/>
                </a:ext>
              </a:extLst>
            </p:cNvPr>
            <p:cNvSpPr/>
            <p:nvPr/>
          </p:nvSpPr>
          <p:spPr>
            <a:xfrm>
              <a:off x="695325" y="2562578"/>
              <a:ext cx="1652764" cy="165276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D474D0E-9E75-40EB-9B2C-A8F5C5F86CBD}"/>
                </a:ext>
              </a:extLst>
            </p:cNvPr>
            <p:cNvSpPr/>
            <p:nvPr/>
          </p:nvSpPr>
          <p:spPr>
            <a:xfrm>
              <a:off x="804862" y="2672115"/>
              <a:ext cx="1433689" cy="1433689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F2EC19B-6186-4119-9251-7E6F79265F60}"/>
                </a:ext>
              </a:extLst>
            </p:cNvPr>
            <p:cNvSpPr txBox="1"/>
            <p:nvPr/>
          </p:nvSpPr>
          <p:spPr>
            <a:xfrm>
              <a:off x="783278" y="3127349"/>
              <a:ext cx="1541864" cy="501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92%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9265E48-0383-4B5C-B018-724CFD54E2F9}"/>
              </a:ext>
            </a:extLst>
          </p:cNvPr>
          <p:cNvGrpSpPr/>
          <p:nvPr/>
        </p:nvGrpSpPr>
        <p:grpSpPr>
          <a:xfrm>
            <a:off x="6320327" y="1921778"/>
            <a:ext cx="1926000" cy="1926000"/>
            <a:chOff x="695325" y="2562578"/>
            <a:chExt cx="1652764" cy="165276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AE8F6BE-CAFE-44E3-8EBC-0F1EB7D04278}"/>
                </a:ext>
              </a:extLst>
            </p:cNvPr>
            <p:cNvSpPr/>
            <p:nvPr/>
          </p:nvSpPr>
          <p:spPr>
            <a:xfrm>
              <a:off x="695325" y="2562578"/>
              <a:ext cx="1652764" cy="1652764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9611D5A-9282-4928-A8EE-88B81B23AC2F}"/>
                </a:ext>
              </a:extLst>
            </p:cNvPr>
            <p:cNvSpPr/>
            <p:nvPr/>
          </p:nvSpPr>
          <p:spPr>
            <a:xfrm>
              <a:off x="804862" y="2672115"/>
              <a:ext cx="1433689" cy="1433689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64B1737-D6FD-4AAA-8F0D-0A9EFB78F865}"/>
                </a:ext>
              </a:extLst>
            </p:cNvPr>
            <p:cNvSpPr txBox="1"/>
            <p:nvPr/>
          </p:nvSpPr>
          <p:spPr>
            <a:xfrm>
              <a:off x="750775" y="3127348"/>
              <a:ext cx="1541864" cy="501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 in 3 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7634EC4-1B87-4756-AED0-345E788939B6}"/>
              </a:ext>
            </a:extLst>
          </p:cNvPr>
          <p:cNvGrpSpPr/>
          <p:nvPr/>
        </p:nvGrpSpPr>
        <p:grpSpPr>
          <a:xfrm>
            <a:off x="9126138" y="1921777"/>
            <a:ext cx="1926000" cy="1926000"/>
            <a:chOff x="695325" y="2562578"/>
            <a:chExt cx="1652764" cy="1652764"/>
          </a:xfrm>
          <a:solidFill>
            <a:schemeClr val="accent3"/>
          </a:solidFill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06CA60D-8887-4D89-8038-75B63D32DB0F}"/>
                </a:ext>
              </a:extLst>
            </p:cNvPr>
            <p:cNvSpPr/>
            <p:nvPr/>
          </p:nvSpPr>
          <p:spPr>
            <a:xfrm>
              <a:off x="695325" y="2562578"/>
              <a:ext cx="1652764" cy="1652764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7DF984-9C6F-4299-BE51-92B94FB9D104}"/>
                </a:ext>
              </a:extLst>
            </p:cNvPr>
            <p:cNvSpPr/>
            <p:nvPr/>
          </p:nvSpPr>
          <p:spPr>
            <a:xfrm>
              <a:off x="804862" y="2672115"/>
              <a:ext cx="1433689" cy="1433689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185208D-C927-42E2-9ECD-4FCCEF7AE83D}"/>
                </a:ext>
              </a:extLst>
            </p:cNvPr>
            <p:cNvSpPr txBox="1"/>
            <p:nvPr/>
          </p:nvSpPr>
          <p:spPr>
            <a:xfrm>
              <a:off x="783278" y="3127349"/>
              <a:ext cx="1541864" cy="501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89%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EA5CF6BF-475D-40E7-BFD5-CAA089E4355A}"/>
              </a:ext>
            </a:extLst>
          </p:cNvPr>
          <p:cNvSpPr txBox="1"/>
          <p:nvPr/>
        </p:nvSpPr>
        <p:spPr>
          <a:xfrm>
            <a:off x="728409" y="4044938"/>
            <a:ext cx="2352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of all adults plan on having </a:t>
            </a:r>
            <a:r>
              <a:rPr lang="en-GB" sz="1600" b="1" dirty="0"/>
              <a:t>at least one holiday </a:t>
            </a:r>
            <a:r>
              <a:rPr lang="en-GB" sz="1600" dirty="0"/>
              <a:t>this year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D9DE896-F857-473B-AE22-A81C400B1C15}"/>
              </a:ext>
            </a:extLst>
          </p:cNvPr>
          <p:cNvSpPr txBox="1"/>
          <p:nvPr/>
        </p:nvSpPr>
        <p:spPr>
          <a:xfrm>
            <a:off x="3339054" y="4056072"/>
            <a:ext cx="23526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of </a:t>
            </a:r>
            <a:r>
              <a:rPr lang="en-GB" sz="1600" b="1" dirty="0"/>
              <a:t>frequent rail/underground </a:t>
            </a:r>
            <a:r>
              <a:rPr lang="en-GB" sz="1600" dirty="0"/>
              <a:t>users plan on having a holiday this year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0A00E02-BCA1-4F6E-9725-1F3745B7B264}"/>
              </a:ext>
            </a:extLst>
          </p:cNvPr>
          <p:cNvSpPr txBox="1"/>
          <p:nvPr/>
        </p:nvSpPr>
        <p:spPr>
          <a:xfrm>
            <a:off x="6096000" y="4071777"/>
            <a:ext cx="2352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adults have already </a:t>
            </a:r>
            <a:r>
              <a:rPr lang="en-GB" sz="1600" b="1" dirty="0"/>
              <a:t>started researching </a:t>
            </a:r>
            <a:r>
              <a:rPr lang="en-GB" sz="1600" dirty="0"/>
              <a:t>their holidays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5F7C6C9-3851-41D9-87EF-2DBA01119FD6}"/>
              </a:ext>
            </a:extLst>
          </p:cNvPr>
          <p:cNvSpPr txBox="1"/>
          <p:nvPr/>
        </p:nvSpPr>
        <p:spPr>
          <a:xfrm>
            <a:off x="8957319" y="4044937"/>
            <a:ext cx="2352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of 18-34s plan on having </a:t>
            </a:r>
            <a:r>
              <a:rPr lang="en-GB" sz="1600" b="1" dirty="0"/>
              <a:t>at least one holiday </a:t>
            </a:r>
            <a:r>
              <a:rPr lang="en-GB" sz="1600" dirty="0"/>
              <a:t>this year 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DD2FD4B2-EA62-46EF-9B69-C68BD7E64D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/>
          <a:lstStyle/>
          <a:p>
            <a:r>
              <a:rPr lang="en-GB" dirty="0"/>
              <a:t>Source: Kinetic Alfresco Life – February 2022 </a:t>
            </a:r>
          </a:p>
        </p:txBody>
      </p:sp>
    </p:spTree>
    <p:extLst>
      <p:ext uri="{BB962C8B-B14F-4D97-AF65-F5344CB8AC3E}">
        <p14:creationId xmlns:p14="http://schemas.microsoft.com/office/powerpoint/2010/main" val="33457492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EC13DBF-093B-457C-B187-4F63F7D49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HOLIDAY ATTITUDES 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170F8753-1686-492F-870B-6AED224D25C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8970672"/>
              </p:ext>
            </p:extLst>
          </p:nvPr>
        </p:nvGraphicFramePr>
        <p:xfrm>
          <a:off x="695325" y="1628775"/>
          <a:ext cx="10801350" cy="4679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749DED8-8951-4577-AC8B-286870AD29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/>
          <a:lstStyle/>
          <a:p>
            <a:r>
              <a:rPr lang="en-GB" dirty="0"/>
              <a:t>Source: Kinetic Alfresco Life – February 2022 </a:t>
            </a:r>
          </a:p>
        </p:txBody>
      </p:sp>
    </p:spTree>
    <p:extLst>
      <p:ext uri="{BB962C8B-B14F-4D97-AF65-F5344CB8AC3E}">
        <p14:creationId xmlns:p14="http://schemas.microsoft.com/office/powerpoint/2010/main" val="38699024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24DEB-5648-46E7-82B2-23F15B9FE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PLANNING MULTIPLE HOLIDAYS </a:t>
            </a:r>
            <a:br>
              <a:rPr lang="en-GB" dirty="0"/>
            </a:br>
            <a:r>
              <a:rPr lang="en-GB" sz="1800" b="0" dirty="0">
                <a:solidFill>
                  <a:schemeClr val="accent6"/>
                </a:solidFill>
              </a:rPr>
              <a:t>2022</a:t>
            </a:r>
            <a:endParaRPr lang="en-GB" b="0" dirty="0"/>
          </a:p>
        </p:txBody>
      </p:sp>
      <p:graphicFrame>
        <p:nvGraphicFramePr>
          <p:cNvPr id="8" name="Chart Placeholder 7">
            <a:extLst>
              <a:ext uri="{FF2B5EF4-FFF2-40B4-BE49-F238E27FC236}">
                <a16:creationId xmlns:a16="http://schemas.microsoft.com/office/drawing/2014/main" id="{04AFF708-3AB5-4469-85F2-E5CE46E77B9C}"/>
              </a:ext>
            </a:extLst>
          </p:cNvPr>
          <p:cNvGraphicFramePr>
            <a:graphicFrameLocks noGrp="1"/>
          </p:cNvGraphicFramePr>
          <p:nvPr>
            <p:ph type="chart" sz="quarter" idx="14"/>
            <p:extLst>
              <p:ext uri="{D42A27DB-BD31-4B8C-83A1-F6EECF244321}">
                <p14:modId xmlns:p14="http://schemas.microsoft.com/office/powerpoint/2010/main" val="3326529257"/>
              </p:ext>
            </p:extLst>
          </p:nvPr>
        </p:nvGraphicFramePr>
        <p:xfrm>
          <a:off x="695325" y="1628775"/>
          <a:ext cx="5221288" cy="4319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Placeholder 10">
            <a:extLst>
              <a:ext uri="{FF2B5EF4-FFF2-40B4-BE49-F238E27FC236}">
                <a16:creationId xmlns:a16="http://schemas.microsoft.com/office/drawing/2014/main" id="{7309D494-B9C8-4570-84D2-B3D6105F083A}"/>
              </a:ext>
            </a:extLst>
          </p:cNvPr>
          <p:cNvGraphicFramePr>
            <a:graphicFrameLocks noGrp="1"/>
          </p:cNvGraphicFramePr>
          <p:nvPr>
            <p:ph type="chart" sz="quarter" idx="15"/>
            <p:extLst>
              <p:ext uri="{D42A27DB-BD31-4B8C-83A1-F6EECF244321}">
                <p14:modId xmlns:p14="http://schemas.microsoft.com/office/powerpoint/2010/main" val="3624585399"/>
              </p:ext>
            </p:extLst>
          </p:nvPr>
        </p:nvGraphicFramePr>
        <p:xfrm>
          <a:off x="6275388" y="1628775"/>
          <a:ext cx="5221287" cy="43195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1EFE87F-CC2F-4423-B447-6F5D954D20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GB" dirty="0"/>
              <a:t>Source: Kinetic Alfresco Life – February 2022 *Heavy underground users are those that get the underground or train at least once a week  </a:t>
            </a:r>
          </a:p>
        </p:txBody>
      </p:sp>
    </p:spTree>
    <p:extLst>
      <p:ext uri="{BB962C8B-B14F-4D97-AF65-F5344CB8AC3E}">
        <p14:creationId xmlns:p14="http://schemas.microsoft.com/office/powerpoint/2010/main" val="18444045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3D60F03-C372-4050-83B2-494C337AD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RESEARCH TIME SLOTS</a:t>
            </a:r>
            <a:br>
              <a:rPr lang="en-GB" dirty="0"/>
            </a:br>
            <a:r>
              <a:rPr lang="en-GB" sz="1800" b="0" dirty="0">
                <a:solidFill>
                  <a:schemeClr val="accent6"/>
                </a:solidFill>
              </a:rPr>
              <a:t>ALL ADULTS</a:t>
            </a:r>
            <a:r>
              <a:rPr lang="en-GB" dirty="0"/>
              <a:t> 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8FEA15A3-B362-43B3-81E9-18318E5A3D4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118532"/>
              </p:ext>
            </p:extLst>
          </p:nvPr>
        </p:nvGraphicFramePr>
        <p:xfrm>
          <a:off x="695325" y="1628775"/>
          <a:ext cx="10801350" cy="4679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4481C1-7C68-46CD-BDCE-62D0A0C5B9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10801350" cy="360362"/>
          </a:xfrm>
        </p:spPr>
        <p:txBody>
          <a:bodyPr/>
          <a:lstStyle/>
          <a:p>
            <a:r>
              <a:rPr lang="en-GB" dirty="0"/>
              <a:t>Source: Kinetic Alfresco Life – February 2022 </a:t>
            </a:r>
          </a:p>
        </p:txBody>
      </p:sp>
    </p:spTree>
    <p:extLst>
      <p:ext uri="{BB962C8B-B14F-4D97-AF65-F5344CB8AC3E}">
        <p14:creationId xmlns:p14="http://schemas.microsoft.com/office/powerpoint/2010/main" val="37605153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indoor, wall, colorful, yellow&#10;&#10;Description automatically generated">
            <a:extLst>
              <a:ext uri="{FF2B5EF4-FFF2-40B4-BE49-F238E27FC236}">
                <a16:creationId xmlns:a16="http://schemas.microsoft.com/office/drawing/2014/main" id="{70351EF8-6B32-4664-96DF-905D7A8F0B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DF276F1-55C9-4CB2-95A0-53A23B65132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2" descr="Image result for jcdecaux logo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11" y="545421"/>
            <a:ext cx="1264104" cy="48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C57D5CE7-6A44-4E78-BC01-B01BD0FA1A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/>
              <a:t>SCHOOL HOLIDAYS</a:t>
            </a:r>
            <a:br>
              <a:rPr lang="en-GB" b="1" dirty="0"/>
            </a:br>
            <a:r>
              <a:rPr lang="en-GB" sz="1800" b="1" dirty="0"/>
              <a:t>2022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4565908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>
                    <a:lumMod val="90000"/>
                    <a:lumOff val="10000"/>
                  </a:srgbClr>
                </a:solidFill>
              </a:rPr>
              <a:t>SCHOOL’S OUT!</a:t>
            </a:r>
            <a:endParaRPr lang="en-US" dirty="0"/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8075613" y="1278256"/>
            <a:ext cx="5221287" cy="467995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4000" b="1" kern="0" spc="-1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4000" b="1" kern="0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11.8m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800" kern="0" spc="6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in the UK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800" kern="0" spc="6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</a:t>
            </a:r>
            <a:r>
              <a:rPr lang="en-US" sz="1800" b="1" kern="0" spc="6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and under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4000" b="1" kern="0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8.5x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800" kern="0" spc="600" dirty="0">
                <a:solidFill>
                  <a:srgbClr val="1C1C1C"/>
                </a:solidFill>
                <a:latin typeface="Arial"/>
                <a:cs typeface="Arial"/>
              </a:rPr>
              <a:t>more likely to spend between </a:t>
            </a:r>
            <a:r>
              <a:rPr lang="en-US" sz="1800" b="1" kern="0" spc="600" dirty="0">
                <a:solidFill>
                  <a:srgbClr val="1C1C1C"/>
                </a:solidFill>
                <a:latin typeface="Arial"/>
                <a:cs typeface="Arial"/>
              </a:rPr>
              <a:t>£750-£999 </a:t>
            </a:r>
            <a:r>
              <a:rPr lang="en-US" sz="1800" kern="0" spc="600" dirty="0">
                <a:solidFill>
                  <a:srgbClr val="1C1C1C"/>
                </a:solidFill>
                <a:latin typeface="Arial"/>
                <a:cs typeface="Arial"/>
              </a:rPr>
              <a:t>on school holidays  </a:t>
            </a:r>
            <a:endParaRPr lang="en-US" sz="1800" kern="0" spc="600" dirty="0">
              <a:solidFill>
                <a:srgbClr val="1C1C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800" kern="0" spc="6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10" name="Text Placeholder 5"/>
          <p:cNvSpPr txBox="1">
            <a:spLocks/>
          </p:cNvSpPr>
          <p:nvPr/>
        </p:nvSpPr>
        <p:spPr>
          <a:xfrm>
            <a:off x="695325" y="6308725"/>
            <a:ext cx="10801350" cy="36036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8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tx1"/>
                </a:solidFill>
              </a:rPr>
              <a:t>Source: Equifax 2021, YouGov Profiles 2022: Target audience are those who are parents or carers of children 18 or under in their household vs Nat Rep   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5" name="Picture Placeholder 14" descr="A picture containing person, grass, outdoor&#10;&#10;Description automatically generated">
            <a:extLst>
              <a:ext uri="{FF2B5EF4-FFF2-40B4-BE49-F238E27FC236}">
                <a16:creationId xmlns:a16="http://schemas.microsoft.com/office/drawing/2014/main" id="{4F4ABD55-DB2D-4DDD-987A-C13A72D9523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" b="1234"/>
          <a:stretch>
            <a:fillRect/>
          </a:stretch>
        </p:blipFill>
        <p:spPr>
          <a:xfrm>
            <a:off x="695325" y="1278256"/>
            <a:ext cx="7200899" cy="4679950"/>
          </a:xfrm>
        </p:spPr>
      </p:pic>
    </p:spTree>
    <p:extLst>
      <p:ext uri="{BB962C8B-B14F-4D97-AF65-F5344CB8AC3E}">
        <p14:creationId xmlns:p14="http://schemas.microsoft.com/office/powerpoint/2010/main" val="1304186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7FED0-FC86-46DF-B01B-0849192B97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/>
              <a:t>AUDIENCE PROFILE</a:t>
            </a:r>
          </a:p>
        </p:txBody>
      </p:sp>
    </p:spTree>
    <p:extLst>
      <p:ext uri="{BB962C8B-B14F-4D97-AF65-F5344CB8AC3E}">
        <p14:creationId xmlns:p14="http://schemas.microsoft.com/office/powerpoint/2010/main" val="1083548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98E5518-4030-4605-9B1F-03939E044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PREMIUM AUDIENCE…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21A37E0-2F25-41B7-96F1-83E553F052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5400" b="1" kern="0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in 3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GB" sz="1600" spc="600" dirty="0"/>
              <a:t>are</a:t>
            </a:r>
            <a:r>
              <a:rPr lang="en-GB" sz="1600" b="1" spc="600" dirty="0"/>
              <a:t> AB</a:t>
            </a:r>
            <a:endParaRPr lang="en-GB" sz="1600" spc="6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1" i="0" u="none" strike="noStrike" kern="0" cap="none" spc="-1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-1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+43%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 sz="1600" spc="600" dirty="0">
                <a:solidFill>
                  <a:srgbClr val="000000"/>
                </a:solidFill>
                <a:latin typeface="Arial" panose="020B0604020202020204"/>
              </a:rPr>
              <a:t>earn over </a:t>
            </a:r>
            <a:r>
              <a:rPr lang="en-GB" sz="1600" b="1" spc="600" dirty="0">
                <a:solidFill>
                  <a:srgbClr val="000000"/>
                </a:solidFill>
                <a:latin typeface="Arial" panose="020B0604020202020204"/>
              </a:rPr>
              <a:t>£100,000 per annum</a:t>
            </a:r>
            <a:endParaRPr kumimoji="0" lang="en-GB" sz="1600" b="1" i="0" u="none" strike="noStrike" kern="1200" cap="none" spc="60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1600" b="1" kern="0" spc="-1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1200" b="1" kern="0" spc="-1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-1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+22%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 sz="1600" spc="600" dirty="0">
                <a:solidFill>
                  <a:srgbClr val="000000"/>
                </a:solidFill>
                <a:latin typeface="Arial" panose="020B0604020202020204"/>
              </a:rPr>
              <a:t>agree</a:t>
            </a:r>
            <a:r>
              <a:rPr kumimoji="0" lang="en-GB" sz="1600" b="0" i="0" u="none" strike="noStrike" kern="1200" cap="none" spc="6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that they </a:t>
            </a:r>
            <a:r>
              <a:rPr kumimoji="0" lang="en-GB" sz="1600" b="1" i="0" u="none" strike="noStrike" kern="1200" cap="none" spc="6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spend a lot on clothes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5" name="Picture Placeholder 14" descr="A person and person standing next to a table with pineapples&#10;&#10;Description automatically generated with low confidence">
            <a:extLst>
              <a:ext uri="{FF2B5EF4-FFF2-40B4-BE49-F238E27FC236}">
                <a16:creationId xmlns:a16="http://schemas.microsoft.com/office/drawing/2014/main" id="{61C6EA9F-86DD-4605-A895-6A1457318F2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3" r="18743"/>
          <a:stretch>
            <a:fillRect/>
          </a:stretch>
        </p:blipFill>
        <p:spPr/>
      </p:pic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F3B219DA-600F-4EAA-B0AC-85FAF87FB5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4" y="6517271"/>
            <a:ext cx="10801349" cy="360362"/>
          </a:xfrm>
        </p:spPr>
        <p:txBody>
          <a:bodyPr/>
          <a:lstStyle/>
          <a:p>
            <a:r>
              <a:rPr lang="en-GB" dirty="0"/>
              <a:t>Source: YouGov Profiles 2022: Target audience are those who are parents/carers with children 18 vs Nat Rep. </a:t>
            </a:r>
          </a:p>
        </p:txBody>
      </p:sp>
    </p:spTree>
    <p:extLst>
      <p:ext uri="{BB962C8B-B14F-4D97-AF65-F5344CB8AC3E}">
        <p14:creationId xmlns:p14="http://schemas.microsoft.com/office/powerpoint/2010/main" val="318440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sign on a sidewalk&#10;&#10;Description automatically generated with low confidence">
            <a:extLst>
              <a:ext uri="{FF2B5EF4-FFF2-40B4-BE49-F238E27FC236}">
                <a16:creationId xmlns:a16="http://schemas.microsoft.com/office/drawing/2014/main" id="{A4ED4B82-1B08-42F4-BCA2-84377A18E0A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0" r="15950"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5758847-5C19-4833-9C51-E6CE7F0C8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 SUPERMARKET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CDC1F6-5F60-4D64-AC23-B9B8A6459C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4800" b="1" kern="0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in 4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GB" kern="0" spc="600" dirty="0">
                <a:solidFill>
                  <a:srgbClr val="1C1C1C"/>
                </a:solidFill>
                <a:cs typeface="Arial"/>
              </a:rPr>
              <a:t>use </a:t>
            </a:r>
            <a:r>
              <a:rPr lang="en-GB" b="1" kern="0" spc="600" dirty="0">
                <a:solidFill>
                  <a:srgbClr val="1C1C1C"/>
                </a:solidFill>
                <a:cs typeface="Arial"/>
              </a:rPr>
              <a:t>Tesco</a:t>
            </a:r>
            <a:r>
              <a:rPr lang="en-GB" kern="0" spc="600" dirty="0">
                <a:solidFill>
                  <a:srgbClr val="1C1C1C"/>
                </a:solidFill>
                <a:cs typeface="Arial"/>
              </a:rPr>
              <a:t> as their main supermarket  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GB" sz="1800" b="1" kern="0" spc="600" dirty="0">
              <a:solidFill>
                <a:srgbClr val="1C1C1C"/>
              </a:solidFill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GB" b="1" kern="0" spc="600" dirty="0">
              <a:solidFill>
                <a:srgbClr val="1C1C1C"/>
              </a:solidFill>
              <a:cs typeface="Arial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4800" b="1" kern="0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+39%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GB" kern="0" spc="600" dirty="0">
                <a:solidFill>
                  <a:srgbClr val="1C1C1C"/>
                </a:solidFill>
                <a:cs typeface="Arial"/>
              </a:rPr>
              <a:t>m</a:t>
            </a:r>
            <a:r>
              <a:rPr lang="en-GB" sz="1800" kern="0" spc="600" dirty="0">
                <a:solidFill>
                  <a:srgbClr val="1C1C1C"/>
                </a:solidFill>
                <a:cs typeface="Arial"/>
              </a:rPr>
              <a:t>ore likely to choose a supermarket based on </a:t>
            </a:r>
            <a:r>
              <a:rPr lang="en-GB" sz="1800" b="1" kern="0" spc="600" dirty="0">
                <a:solidFill>
                  <a:srgbClr val="1C1C1C"/>
                </a:solidFill>
                <a:cs typeface="Arial"/>
              </a:rPr>
              <a:t>special offers </a:t>
            </a:r>
            <a:r>
              <a:rPr lang="en-GB" b="1" kern="0" spc="600" dirty="0">
                <a:solidFill>
                  <a:srgbClr val="1C1C1C"/>
                </a:solidFill>
                <a:cs typeface="Arial"/>
              </a:rPr>
              <a:t> 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GB" b="1" kern="0" spc="600" dirty="0">
              <a:solidFill>
                <a:srgbClr val="1C1C1C"/>
              </a:solidFill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GB" sz="1800" b="1" spc="600" dirty="0"/>
          </a:p>
          <a:p>
            <a:pPr marL="0" indent="0" algn="ctr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CAC2066B-E56F-4063-8468-D822466AA1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Source: YouGov Profiles 2022: Target audience are those who are parents/carers with children 18 vs Nat Rep. </a:t>
            </a:r>
          </a:p>
        </p:txBody>
      </p:sp>
    </p:spTree>
    <p:extLst>
      <p:ext uri="{BB962C8B-B14F-4D97-AF65-F5344CB8AC3E}">
        <p14:creationId xmlns:p14="http://schemas.microsoft.com/office/powerpoint/2010/main" val="3102029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group of people in a building&#10;&#10;Description automatically generated with low confidence">
            <a:extLst>
              <a:ext uri="{FF2B5EF4-FFF2-40B4-BE49-F238E27FC236}">
                <a16:creationId xmlns:a16="http://schemas.microsoft.com/office/drawing/2014/main" id="{F7EBD6B9-3274-4174-92FF-842857862C7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6" r="20366"/>
          <a:stretch/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79998F-2C62-47DD-BFF5-58A238820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SHOP, SHOP, SHOP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E8F14D9-BAC6-43E4-B971-1CCC5BB1EB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5400" b="1" kern="0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67%</a:t>
            </a:r>
            <a:endParaRPr kumimoji="0" lang="en-US" sz="5400" b="1" i="0" u="none" strike="noStrike" kern="0" cap="none" spc="-1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 sz="1600" spc="600" dirty="0">
                <a:solidFill>
                  <a:srgbClr val="000000"/>
                </a:solidFill>
                <a:latin typeface="Arial" panose="020B0604020202020204"/>
              </a:rPr>
              <a:t>are </a:t>
            </a:r>
            <a:r>
              <a:rPr lang="en-GB" sz="1600" b="1" spc="600" dirty="0">
                <a:solidFill>
                  <a:srgbClr val="000000"/>
                </a:solidFill>
                <a:latin typeface="Arial" panose="020B0604020202020204"/>
              </a:rPr>
              <a:t>influenced</a:t>
            </a:r>
            <a:r>
              <a:rPr lang="en-GB" sz="1600" spc="600" dirty="0">
                <a:solidFill>
                  <a:srgbClr val="000000"/>
                </a:solidFill>
                <a:latin typeface="Arial" panose="020B0604020202020204"/>
              </a:rPr>
              <a:t> by their children in what to buy </a:t>
            </a:r>
            <a:endParaRPr kumimoji="0" lang="en-GB" sz="1600" b="0" i="0" u="none" strike="noStrike" kern="1200" cap="none" spc="60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1400" b="1" kern="0" spc="-1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5400" b="1" kern="0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81%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GB" sz="1600" spc="600" dirty="0"/>
              <a:t>like owning </a:t>
            </a:r>
            <a:r>
              <a:rPr lang="en-GB" sz="1600" b="1" spc="600" dirty="0"/>
              <a:t>good quality </a:t>
            </a:r>
            <a:r>
              <a:rPr lang="en-GB" sz="1600" spc="600" dirty="0"/>
              <a:t>products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1200" b="1" kern="0" spc="-1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5400" b="1" kern="0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66%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GB" sz="1600" spc="600" dirty="0"/>
              <a:t>pay more for products which </a:t>
            </a:r>
            <a:r>
              <a:rPr lang="en-GB" sz="1600" b="1" spc="600" dirty="0"/>
              <a:t>improve their life  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2B6171E5-F245-4592-9DC3-A7BB3F25D3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221287" cy="348749"/>
          </a:xfrm>
        </p:spPr>
        <p:txBody>
          <a:bodyPr/>
          <a:lstStyle/>
          <a:p>
            <a:r>
              <a:rPr lang="en-GB" dirty="0"/>
              <a:t>Source: YouGov Profiles 2022: Target audience are those who are parents/carers with children 18 or under at home vs Nat Rep. </a:t>
            </a:r>
          </a:p>
        </p:txBody>
      </p:sp>
    </p:spTree>
    <p:extLst>
      <p:ext uri="{BB962C8B-B14F-4D97-AF65-F5344CB8AC3E}">
        <p14:creationId xmlns:p14="http://schemas.microsoft.com/office/powerpoint/2010/main" val="32608254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large group of people sitting in a theater&#10;&#10;Description automatically generated with low confidence">
            <a:extLst>
              <a:ext uri="{FF2B5EF4-FFF2-40B4-BE49-F238E27FC236}">
                <a16:creationId xmlns:a16="http://schemas.microsoft.com/office/drawing/2014/main" id="{BF5358EA-5700-4DFD-B3D8-832CCC0B190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0" r="20370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2C881C-472B-4FD2-B08F-8D2B75B9E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MOVIE TIME!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1F3F259-9BD7-4A02-ABF9-2633CBA275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3200" b="1" kern="0" spc="-1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4800" b="1" kern="0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+26%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GB" sz="1600" spc="600" dirty="0">
                <a:solidFill>
                  <a:srgbClr val="000000"/>
                </a:solidFill>
                <a:latin typeface="Arial" panose="020B0604020202020204"/>
              </a:rPr>
              <a:t>prefer to watch films when they come out at the cinema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400" b="1" kern="0" spc="-1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-1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59%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 sz="1600" spc="600" dirty="0">
                <a:solidFill>
                  <a:srgbClr val="000000"/>
                </a:solidFill>
                <a:latin typeface="Arial" panose="020B0604020202020204"/>
              </a:rPr>
              <a:t>usually eat snacks while watching TV/movies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400" b="1" kern="0" spc="-1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713C0A4A-3814-481B-A64D-E10F3C776F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4999622" cy="348749"/>
          </a:xfrm>
        </p:spPr>
        <p:txBody>
          <a:bodyPr/>
          <a:lstStyle/>
          <a:p>
            <a:r>
              <a:rPr lang="en-GB" dirty="0"/>
              <a:t>Source: YouGov Profiles 2022: Target audience are those who are parents/carers with children 18 or under at home vs Nat Rep. </a:t>
            </a:r>
          </a:p>
        </p:txBody>
      </p:sp>
    </p:spTree>
    <p:extLst>
      <p:ext uri="{BB962C8B-B14F-4D97-AF65-F5344CB8AC3E}">
        <p14:creationId xmlns:p14="http://schemas.microsoft.com/office/powerpoint/2010/main" val="24809884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picture containing plate, food, table, cake&#10;&#10;Description automatically generated">
            <a:extLst>
              <a:ext uri="{FF2B5EF4-FFF2-40B4-BE49-F238E27FC236}">
                <a16:creationId xmlns:a16="http://schemas.microsoft.com/office/drawing/2014/main" id="{E0B470FB-2CBC-4087-BE6F-CD921EE6D8D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3" r="25243"/>
          <a:stretch/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F0198A-37F7-4816-8A0E-BFB1A7C77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SNACKAHOLICS</a:t>
            </a:r>
            <a:br>
              <a:rPr lang="en-GB" dirty="0"/>
            </a:br>
            <a:r>
              <a:rPr lang="en-GB" sz="1800" b="0" dirty="0">
                <a:solidFill>
                  <a:schemeClr val="accent6"/>
                </a:solidFill>
              </a:rPr>
              <a:t>CURRENT CUSTOMER BY INDEX  </a:t>
            </a:r>
            <a:endParaRPr lang="en-GB" dirty="0"/>
          </a:p>
        </p:txBody>
      </p:sp>
      <p:sp>
        <p:nvSpPr>
          <p:cNvPr id="41" name="AutoShape 4" descr="Best Dad Rosette' Father's Day Card - QBAMBOO">
            <a:extLst>
              <a:ext uri="{FF2B5EF4-FFF2-40B4-BE49-F238E27FC236}">
                <a16:creationId xmlns:a16="http://schemas.microsoft.com/office/drawing/2014/main" id="{D6409A22-0D62-4458-ACE3-8F6FC47EED8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36248" y="4139331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2" name="Content Placeholder 4">
            <a:extLst>
              <a:ext uri="{FF2B5EF4-FFF2-40B4-BE49-F238E27FC236}">
                <a16:creationId xmlns:a16="http://schemas.microsoft.com/office/drawing/2014/main" id="{9ECFEC3B-0F0C-478C-934E-6E7D538FCA2B}"/>
              </a:ext>
            </a:extLst>
          </p:cNvPr>
          <p:cNvSpPr txBox="1">
            <a:spLocks/>
          </p:cNvSpPr>
          <p:nvPr/>
        </p:nvSpPr>
        <p:spPr>
          <a:xfrm>
            <a:off x="2425987" y="1930343"/>
            <a:ext cx="1194566" cy="6603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-1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198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4508308-88CA-44DE-A478-86D9158AE88B}"/>
              </a:ext>
            </a:extLst>
          </p:cNvPr>
          <p:cNvCxnSpPr/>
          <p:nvPr/>
        </p:nvCxnSpPr>
        <p:spPr>
          <a:xfrm>
            <a:off x="930716" y="2481164"/>
            <a:ext cx="2628000" cy="0"/>
          </a:xfrm>
          <a:prstGeom prst="line">
            <a:avLst/>
          </a:prstGeom>
          <a:ln>
            <a:solidFill>
              <a:srgbClr val="737A7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C3472F8-C739-4EC6-9CB5-EBDE7CBB9A11}"/>
              </a:ext>
            </a:extLst>
          </p:cNvPr>
          <p:cNvCxnSpPr/>
          <p:nvPr/>
        </p:nvCxnSpPr>
        <p:spPr>
          <a:xfrm>
            <a:off x="924519" y="3388795"/>
            <a:ext cx="2700000" cy="0"/>
          </a:xfrm>
          <a:prstGeom prst="line">
            <a:avLst/>
          </a:prstGeom>
          <a:ln>
            <a:solidFill>
              <a:srgbClr val="737A7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Content Placeholder 4">
            <a:extLst>
              <a:ext uri="{FF2B5EF4-FFF2-40B4-BE49-F238E27FC236}">
                <a16:creationId xmlns:a16="http://schemas.microsoft.com/office/drawing/2014/main" id="{95B705D1-49C5-470E-920E-B42F724641BD}"/>
              </a:ext>
            </a:extLst>
          </p:cNvPr>
          <p:cNvSpPr txBox="1">
            <a:spLocks/>
          </p:cNvSpPr>
          <p:nvPr/>
        </p:nvSpPr>
        <p:spPr>
          <a:xfrm>
            <a:off x="2479409" y="2885917"/>
            <a:ext cx="1194566" cy="6603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b="1" kern="0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153</a:t>
            </a:r>
            <a:endParaRPr kumimoji="0" lang="en-US" sz="2400" b="1" i="0" u="none" strike="noStrike" kern="0" cap="none" spc="-1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73072B0-E45F-4EEB-8373-1DE34BA62229}"/>
              </a:ext>
            </a:extLst>
          </p:cNvPr>
          <p:cNvCxnSpPr/>
          <p:nvPr/>
        </p:nvCxnSpPr>
        <p:spPr>
          <a:xfrm>
            <a:off x="930716" y="4444131"/>
            <a:ext cx="2700000" cy="0"/>
          </a:xfrm>
          <a:prstGeom prst="line">
            <a:avLst/>
          </a:prstGeom>
          <a:ln>
            <a:solidFill>
              <a:srgbClr val="737A7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Content Placeholder 4">
            <a:extLst>
              <a:ext uri="{FF2B5EF4-FFF2-40B4-BE49-F238E27FC236}">
                <a16:creationId xmlns:a16="http://schemas.microsoft.com/office/drawing/2014/main" id="{9156346A-4EE6-4DE9-9A42-D42B32043621}"/>
              </a:ext>
            </a:extLst>
          </p:cNvPr>
          <p:cNvSpPr txBox="1">
            <a:spLocks/>
          </p:cNvSpPr>
          <p:nvPr/>
        </p:nvSpPr>
        <p:spPr>
          <a:xfrm>
            <a:off x="2482226" y="3961565"/>
            <a:ext cx="1194566" cy="6603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-1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161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67E2C7A-22D4-4774-AAFC-B8E292EE543C}"/>
              </a:ext>
            </a:extLst>
          </p:cNvPr>
          <p:cNvCxnSpPr/>
          <p:nvPr/>
        </p:nvCxnSpPr>
        <p:spPr>
          <a:xfrm>
            <a:off x="920553" y="5559394"/>
            <a:ext cx="2700000" cy="0"/>
          </a:xfrm>
          <a:prstGeom prst="line">
            <a:avLst/>
          </a:prstGeom>
          <a:ln>
            <a:solidFill>
              <a:srgbClr val="737A7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Content Placeholder 4">
            <a:extLst>
              <a:ext uri="{FF2B5EF4-FFF2-40B4-BE49-F238E27FC236}">
                <a16:creationId xmlns:a16="http://schemas.microsoft.com/office/drawing/2014/main" id="{9363A00D-0082-4D86-9FA4-D1FAE6E517F2}"/>
              </a:ext>
            </a:extLst>
          </p:cNvPr>
          <p:cNvSpPr txBox="1">
            <a:spLocks/>
          </p:cNvSpPr>
          <p:nvPr/>
        </p:nvSpPr>
        <p:spPr>
          <a:xfrm>
            <a:off x="2482226" y="5022985"/>
            <a:ext cx="1194566" cy="6603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b="1" kern="0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170</a:t>
            </a:r>
            <a:endParaRPr kumimoji="0" lang="en-US" sz="2400" b="1" i="0" u="none" strike="noStrike" kern="0" cap="none" spc="-1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CFFDC1F-01D6-4C44-AC6C-A6E672D833D3}"/>
              </a:ext>
            </a:extLst>
          </p:cNvPr>
          <p:cNvCxnSpPr/>
          <p:nvPr/>
        </p:nvCxnSpPr>
        <p:spPr>
          <a:xfrm>
            <a:off x="4439773" y="2470196"/>
            <a:ext cx="2700000" cy="0"/>
          </a:xfrm>
          <a:prstGeom prst="line">
            <a:avLst/>
          </a:prstGeom>
          <a:ln>
            <a:solidFill>
              <a:srgbClr val="737A7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Content Placeholder 4">
            <a:extLst>
              <a:ext uri="{FF2B5EF4-FFF2-40B4-BE49-F238E27FC236}">
                <a16:creationId xmlns:a16="http://schemas.microsoft.com/office/drawing/2014/main" id="{D29D1199-4963-4438-B586-64BFA1436620}"/>
              </a:ext>
            </a:extLst>
          </p:cNvPr>
          <p:cNvSpPr txBox="1">
            <a:spLocks/>
          </p:cNvSpPr>
          <p:nvPr/>
        </p:nvSpPr>
        <p:spPr>
          <a:xfrm>
            <a:off x="6001466" y="1924017"/>
            <a:ext cx="1194566" cy="6603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b="1" kern="0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153</a:t>
            </a:r>
            <a:endParaRPr kumimoji="0" lang="en-US" sz="2400" b="1" i="0" u="none" strike="noStrike" kern="0" cap="none" spc="-1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" name="Content Placeholder 4">
            <a:extLst>
              <a:ext uri="{FF2B5EF4-FFF2-40B4-BE49-F238E27FC236}">
                <a16:creationId xmlns:a16="http://schemas.microsoft.com/office/drawing/2014/main" id="{43AADE1E-9BF0-449B-AB65-4E4DE3E475D0}"/>
              </a:ext>
            </a:extLst>
          </p:cNvPr>
          <p:cNvSpPr txBox="1">
            <a:spLocks/>
          </p:cNvSpPr>
          <p:nvPr/>
        </p:nvSpPr>
        <p:spPr>
          <a:xfrm>
            <a:off x="6002584" y="2882857"/>
            <a:ext cx="1194566" cy="6603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b="1" kern="0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159</a:t>
            </a:r>
            <a:endParaRPr kumimoji="0" lang="en-US" sz="2400" b="1" i="0" u="none" strike="noStrike" kern="0" cap="none" spc="-1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4F20FCC-3DAB-4150-A410-C8FC1F50085B}"/>
              </a:ext>
            </a:extLst>
          </p:cNvPr>
          <p:cNvCxnSpPr/>
          <p:nvPr/>
        </p:nvCxnSpPr>
        <p:spPr>
          <a:xfrm>
            <a:off x="4439773" y="3363123"/>
            <a:ext cx="2628000" cy="0"/>
          </a:xfrm>
          <a:prstGeom prst="line">
            <a:avLst/>
          </a:prstGeom>
          <a:ln>
            <a:solidFill>
              <a:srgbClr val="737A7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1971B5D3-70F2-445A-8697-65AB26B4AD48}"/>
              </a:ext>
            </a:extLst>
          </p:cNvPr>
          <p:cNvCxnSpPr/>
          <p:nvPr/>
        </p:nvCxnSpPr>
        <p:spPr>
          <a:xfrm>
            <a:off x="4367773" y="4444131"/>
            <a:ext cx="2700000" cy="0"/>
          </a:xfrm>
          <a:prstGeom prst="line">
            <a:avLst/>
          </a:prstGeom>
          <a:ln>
            <a:solidFill>
              <a:srgbClr val="737A7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Content Placeholder 4">
            <a:extLst>
              <a:ext uri="{FF2B5EF4-FFF2-40B4-BE49-F238E27FC236}">
                <a16:creationId xmlns:a16="http://schemas.microsoft.com/office/drawing/2014/main" id="{DDAB9D5B-654C-4D07-969B-4C80F4BA3A6D}"/>
              </a:ext>
            </a:extLst>
          </p:cNvPr>
          <p:cNvSpPr txBox="1">
            <a:spLocks/>
          </p:cNvSpPr>
          <p:nvPr/>
        </p:nvSpPr>
        <p:spPr>
          <a:xfrm>
            <a:off x="6001466" y="3900470"/>
            <a:ext cx="1194566" cy="6603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b="1" kern="0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169</a:t>
            </a:r>
            <a:endParaRPr kumimoji="0" lang="en-US" sz="2400" b="1" i="0" u="none" strike="noStrike" kern="0" cap="none" spc="-1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DB8859FD-EB74-434E-99F4-B18F6B8B5CD0}"/>
              </a:ext>
            </a:extLst>
          </p:cNvPr>
          <p:cNvCxnSpPr/>
          <p:nvPr/>
        </p:nvCxnSpPr>
        <p:spPr>
          <a:xfrm>
            <a:off x="4367773" y="5550422"/>
            <a:ext cx="2700000" cy="0"/>
          </a:xfrm>
          <a:prstGeom prst="line">
            <a:avLst/>
          </a:prstGeom>
          <a:ln>
            <a:solidFill>
              <a:srgbClr val="737A76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4">
            <a:extLst>
              <a:ext uri="{FF2B5EF4-FFF2-40B4-BE49-F238E27FC236}">
                <a16:creationId xmlns:a16="http://schemas.microsoft.com/office/drawing/2014/main" id="{2F688B0A-A811-4E42-ACCA-DCCE12304694}"/>
              </a:ext>
            </a:extLst>
          </p:cNvPr>
          <p:cNvSpPr txBox="1">
            <a:spLocks/>
          </p:cNvSpPr>
          <p:nvPr/>
        </p:nvSpPr>
        <p:spPr>
          <a:xfrm>
            <a:off x="6001466" y="5022985"/>
            <a:ext cx="1194566" cy="6603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2400" b="1" kern="0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135</a:t>
            </a:r>
            <a:endParaRPr kumimoji="0" lang="en-US" sz="2400" b="1" i="0" u="none" strike="noStrike" kern="0" cap="none" spc="-15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AutoShape 28" descr="Maltesers logo transparent PNG - StickPNG">
            <a:extLst>
              <a:ext uri="{FF2B5EF4-FFF2-40B4-BE49-F238E27FC236}">
                <a16:creationId xmlns:a16="http://schemas.microsoft.com/office/drawing/2014/main" id="{4C0D838C-6302-4661-90B5-DFE08C4CA2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3" name="Picture 2" descr="Maryland Cookies - Burton&amp;amp;#39;s Biscuits">
            <a:extLst>
              <a:ext uri="{FF2B5EF4-FFF2-40B4-BE49-F238E27FC236}">
                <a16:creationId xmlns:a16="http://schemas.microsoft.com/office/drawing/2014/main" id="{73087CF2-B1EA-4E99-8AB9-D336787354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69" b="11812"/>
          <a:stretch/>
        </p:blipFill>
        <p:spPr bwMode="auto">
          <a:xfrm>
            <a:off x="1121352" y="1611047"/>
            <a:ext cx="1528148" cy="792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7C72F4B7-0C28-46C8-9F3C-26B3D13B9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387" y="2639465"/>
            <a:ext cx="1869027" cy="64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o Ahead | Go Easy on Yourself">
            <a:extLst>
              <a:ext uri="{FF2B5EF4-FFF2-40B4-BE49-F238E27FC236}">
                <a16:creationId xmlns:a16="http://schemas.microsoft.com/office/drawing/2014/main" id="{EBEA809F-DD40-4B65-B90C-DF4F9A87B8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1"/>
          <a:stretch/>
        </p:blipFill>
        <p:spPr bwMode="auto">
          <a:xfrm>
            <a:off x="1285020" y="3509443"/>
            <a:ext cx="1364480" cy="889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Pringles Logo transparent PNG - StickPNG">
            <a:extLst>
              <a:ext uri="{FF2B5EF4-FFF2-40B4-BE49-F238E27FC236}">
                <a16:creationId xmlns:a16="http://schemas.microsoft.com/office/drawing/2014/main" id="{86822931-536C-44FE-8063-634EC6222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987" y="1479975"/>
            <a:ext cx="768090" cy="96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McCoy&amp;amp;#39;s Crisps - Duffy Rafferty Communications | PR | Belfast | NI">
            <a:extLst>
              <a:ext uri="{FF2B5EF4-FFF2-40B4-BE49-F238E27FC236}">
                <a16:creationId xmlns:a16="http://schemas.microsoft.com/office/drawing/2014/main" id="{C4FCD890-5F02-4F73-9909-CBA9AC7335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7" t="10539" r="17778" b="5374"/>
          <a:stretch/>
        </p:blipFill>
        <p:spPr bwMode="auto">
          <a:xfrm>
            <a:off x="5003352" y="2580519"/>
            <a:ext cx="1016631" cy="71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Hula Hoops – Hula Hoops website">
            <a:extLst>
              <a:ext uri="{FF2B5EF4-FFF2-40B4-BE49-F238E27FC236}">
                <a16:creationId xmlns:a16="http://schemas.microsoft.com/office/drawing/2014/main" id="{AF90F955-F53F-44FE-8932-06B2BB636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494" y="3434899"/>
            <a:ext cx="972312" cy="97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2" descr="Mr Kipling overhauls brand and packaging - Design Week">
            <a:extLst>
              <a:ext uri="{FF2B5EF4-FFF2-40B4-BE49-F238E27FC236}">
                <a16:creationId xmlns:a16="http://schemas.microsoft.com/office/drawing/2014/main" id="{155DE464-EDE9-452B-B7DB-F74C98ADC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998" y="4550733"/>
            <a:ext cx="1559263" cy="958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 Placeholder 4">
            <a:extLst>
              <a:ext uri="{FF2B5EF4-FFF2-40B4-BE49-F238E27FC236}">
                <a16:creationId xmlns:a16="http://schemas.microsoft.com/office/drawing/2014/main" id="{BB13A43A-DDE0-42BF-A3BD-45CA8A2287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7921624" cy="360362"/>
          </a:xfrm>
        </p:spPr>
        <p:txBody>
          <a:bodyPr/>
          <a:lstStyle/>
          <a:p>
            <a:r>
              <a:rPr lang="en-GB" dirty="0"/>
              <a:t>Source: YouGov Profiles 2022: Target audience are those who are parents/carers with children 18 or under at home vs Nat Rep.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6879F36-84B1-4956-AB8C-0F7E86E324B7}"/>
              </a:ext>
            </a:extLst>
          </p:cNvPr>
          <p:cNvGrpSpPr/>
          <p:nvPr/>
        </p:nvGrpSpPr>
        <p:grpSpPr>
          <a:xfrm>
            <a:off x="7650499" y="2029516"/>
            <a:ext cx="2848709" cy="2896441"/>
            <a:chOff x="2952248" y="3009497"/>
            <a:chExt cx="2993721" cy="3043825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B911B1C-2357-4178-A233-8C7F0E65836B}"/>
                </a:ext>
              </a:extLst>
            </p:cNvPr>
            <p:cNvSpPr/>
            <p:nvPr/>
          </p:nvSpPr>
          <p:spPr>
            <a:xfrm>
              <a:off x="2952248" y="3009497"/>
              <a:ext cx="2993721" cy="3043825"/>
            </a:xfrm>
            <a:prstGeom prst="ellipse">
              <a:avLst/>
            </a:prstGeom>
            <a:solidFill>
              <a:srgbClr val="2CA58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412CBC8-FABE-4A49-AE12-AEE71D0AA151}"/>
                </a:ext>
              </a:extLst>
            </p:cNvPr>
            <p:cNvSpPr/>
            <p:nvPr/>
          </p:nvSpPr>
          <p:spPr>
            <a:xfrm>
              <a:off x="3177718" y="3260018"/>
              <a:ext cx="2517731" cy="2564703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0481C6F-5E55-4838-9DFF-1B894EBDB73E}"/>
                </a:ext>
              </a:extLst>
            </p:cNvPr>
            <p:cNvSpPr txBox="1"/>
            <p:nvPr/>
          </p:nvSpPr>
          <p:spPr>
            <a:xfrm>
              <a:off x="3353081" y="3670161"/>
              <a:ext cx="2192053" cy="1972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400" b="1" dirty="0">
                  <a:solidFill>
                    <a:schemeClr val="bg1"/>
                  </a:solidFill>
                </a:rPr>
                <a:t>+95%</a:t>
              </a:r>
            </a:p>
            <a:p>
              <a:pPr algn="ctr"/>
              <a:r>
                <a:rPr lang="en-GB" dirty="0">
                  <a:solidFill>
                    <a:schemeClr val="bg1"/>
                  </a:solidFill>
                </a:rPr>
                <a:t>more likely to </a:t>
              </a:r>
              <a:r>
                <a:rPr lang="en-GB" b="1" dirty="0">
                  <a:solidFill>
                    <a:schemeClr val="bg1"/>
                  </a:solidFill>
                </a:rPr>
                <a:t>spend over £150 per month </a:t>
              </a:r>
              <a:r>
                <a:rPr lang="en-GB" dirty="0">
                  <a:solidFill>
                    <a:schemeClr val="bg1"/>
                  </a:solidFill>
                </a:rPr>
                <a:t>on snacks </a:t>
              </a:r>
              <a:endParaRPr lang="en-GB" sz="1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026" name="Picture 2" descr="Doritos logo PNG">
            <a:extLst>
              <a:ext uri="{FF2B5EF4-FFF2-40B4-BE49-F238E27FC236}">
                <a16:creationId xmlns:a16="http://schemas.microsoft.com/office/drawing/2014/main" id="{75F2AD09-F7A5-4820-80A8-D6DF2B670A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4" t="11334" r="14771" b="11084"/>
          <a:stretch/>
        </p:blipFill>
        <p:spPr bwMode="auto">
          <a:xfrm>
            <a:off x="1323703" y="4487810"/>
            <a:ext cx="1325797" cy="103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993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C802A73-469F-4CEB-B89A-11A6418C4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PRIMED BY OUT-OF-HOME </a:t>
            </a:r>
          </a:p>
        </p:txBody>
      </p:sp>
      <p:pic>
        <p:nvPicPr>
          <p:cNvPr id="10" name="Picture Placeholder 24">
            <a:extLst>
              <a:ext uri="{FF2B5EF4-FFF2-40B4-BE49-F238E27FC236}">
                <a16:creationId xmlns:a16="http://schemas.microsoft.com/office/drawing/2014/main" id="{A7B815DE-DA45-4BA3-9DA8-47CED4A2A6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9" r="18739"/>
          <a:stretch/>
        </p:blipFill>
        <p:spPr>
          <a:xfrm>
            <a:off x="6275388" y="0"/>
            <a:ext cx="5916611" cy="6858000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8FE1948-5D44-4BF7-9F18-6C4D1FA0EF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5" y="6308725"/>
            <a:ext cx="5400675" cy="300622"/>
          </a:xfrm>
        </p:spPr>
        <p:txBody>
          <a:bodyPr/>
          <a:lstStyle/>
          <a:p>
            <a:r>
              <a:rPr lang="en-GB" dirty="0"/>
              <a:t>Source: YouGov Profiles 2022: Target audience are those who are parents/carers with children 18 or under at home vs Nat Rep. 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0463D47C-9A63-4926-9C0D-EF5FF9F1C04F}"/>
              </a:ext>
            </a:extLst>
          </p:cNvPr>
          <p:cNvSpPr txBox="1">
            <a:spLocks/>
          </p:cNvSpPr>
          <p:nvPr/>
        </p:nvSpPr>
        <p:spPr>
          <a:xfrm>
            <a:off x="695326" y="1796040"/>
            <a:ext cx="5221287" cy="46799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/>
            </a:pPr>
            <a:r>
              <a:rPr lang="en-US" sz="4000" b="1" kern="0" spc="-150" dirty="0">
                <a:solidFill>
                  <a:srgbClr val="0033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+42%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/>
            </a:pPr>
            <a:r>
              <a:rPr lang="en-US" sz="1800" b="1" kern="0" spc="6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trust</a:t>
            </a:r>
            <a:r>
              <a:rPr lang="en-US" sz="1800" kern="0" spc="6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OOH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/>
            </a:pPr>
            <a:endParaRPr lang="en-US" kern="0" dirty="0">
              <a:solidFill>
                <a:srgbClr val="1C1C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/>
            </a:pPr>
            <a:r>
              <a:rPr lang="en-US" sz="4000" b="1" kern="0" spc="-150" dirty="0">
                <a:solidFill>
                  <a:srgbClr val="0033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+45%</a:t>
            </a:r>
            <a:r>
              <a:rPr lang="en-US" sz="4000" b="1" kern="0" spc="-150" dirty="0">
                <a:solidFill>
                  <a:srgbClr val="737A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/>
            </a:pPr>
            <a:r>
              <a:rPr lang="en-US" sz="1800" b="1" kern="0" spc="6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search</a:t>
            </a:r>
            <a:r>
              <a:rPr lang="en-US" sz="1800" kern="0" spc="6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products/services on their mobile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/>
            </a:pPr>
            <a:endParaRPr lang="en-US" kern="0" dirty="0">
              <a:solidFill>
                <a:srgbClr val="1C1C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/>
            </a:pPr>
            <a:r>
              <a:rPr lang="en-US" sz="4000" b="1" kern="0" spc="-150" dirty="0">
                <a:solidFill>
                  <a:srgbClr val="0033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+27%</a:t>
            </a:r>
            <a:endParaRPr lang="en-US" sz="4000" b="1" kern="0" spc="-150" dirty="0">
              <a:solidFill>
                <a:srgbClr val="737A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  <a:defRPr/>
            </a:pPr>
            <a:r>
              <a:rPr lang="en-US" sz="1800" kern="0" spc="600" dirty="0">
                <a:solidFill>
                  <a:srgbClr val="1C1C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become aware of new products/services </a:t>
            </a:r>
          </a:p>
        </p:txBody>
      </p:sp>
    </p:spTree>
    <p:extLst>
      <p:ext uri="{BB962C8B-B14F-4D97-AF65-F5344CB8AC3E}">
        <p14:creationId xmlns:p14="http://schemas.microsoft.com/office/powerpoint/2010/main" val="722449440"/>
      </p:ext>
    </p:extLst>
  </p:cSld>
  <p:clrMapOvr>
    <a:masterClrMapping/>
  </p:clrMapOvr>
</p:sld>
</file>

<file path=ppt/theme/theme1.xml><?xml version="1.0" encoding="utf-8"?>
<a:theme xmlns:a="http://schemas.openxmlformats.org/drawingml/2006/main" name="1 - JCDecaux">
  <a:themeElements>
    <a:clrScheme name="JCDecaux">
      <a:dk1>
        <a:srgbClr val="000000"/>
      </a:dk1>
      <a:lt1>
        <a:srgbClr val="FFFFFF"/>
      </a:lt1>
      <a:dk2>
        <a:srgbClr val="00335B"/>
      </a:dk2>
      <a:lt2>
        <a:srgbClr val="F6F3F1"/>
      </a:lt2>
      <a:accent1>
        <a:srgbClr val="00335B"/>
      </a:accent1>
      <a:accent2>
        <a:srgbClr val="169BB2"/>
      </a:accent2>
      <a:accent3>
        <a:srgbClr val="DB2B38"/>
      </a:accent3>
      <a:accent4>
        <a:srgbClr val="F3A712"/>
      </a:accent4>
      <a:accent5>
        <a:srgbClr val="2CA58D"/>
      </a:accent5>
      <a:accent6>
        <a:srgbClr val="737976"/>
      </a:accent6>
      <a:hlink>
        <a:srgbClr val="04345A"/>
      </a:hlink>
      <a:folHlink>
        <a:srgbClr val="239BB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CDecaux" id="{925B5E1F-472B-2D42-B64A-9415EDD50F70}" vid="{6A824A86-3166-0C4E-A97C-94AB443E4DCB}"/>
    </a:ext>
  </a:extLst>
</a:theme>
</file>

<file path=ppt/theme/theme2.xml><?xml version="1.0" encoding="utf-8"?>
<a:theme xmlns:a="http://schemas.openxmlformats.org/drawingml/2006/main" name="3_JCDecaux_Theme_2018">
  <a:themeElements>
    <a:clrScheme name="JCD_TEMPLATE_201819">
      <a:dk1>
        <a:srgbClr val="000000"/>
      </a:dk1>
      <a:lt1>
        <a:srgbClr val="FFFFFF"/>
      </a:lt1>
      <a:dk2>
        <a:srgbClr val="00335B"/>
      </a:dk2>
      <a:lt2>
        <a:srgbClr val="F6F3F1"/>
      </a:lt2>
      <a:accent1>
        <a:srgbClr val="00335B"/>
      </a:accent1>
      <a:accent2>
        <a:srgbClr val="169BB2"/>
      </a:accent2>
      <a:accent3>
        <a:srgbClr val="DB2B38"/>
      </a:accent3>
      <a:accent4>
        <a:srgbClr val="F3A712"/>
      </a:accent4>
      <a:accent5>
        <a:srgbClr val="2CA58D"/>
      </a:accent5>
      <a:accent6>
        <a:srgbClr val="737976"/>
      </a:accent6>
      <a:hlink>
        <a:srgbClr val="04345A"/>
      </a:hlink>
      <a:folHlink>
        <a:srgbClr val="239BB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DDBC98901D9F4C9DB6E6EC40CC2C1B" ma:contentTypeVersion="12" ma:contentTypeDescription="Create a new document." ma:contentTypeScope="" ma:versionID="8172b5622e77c638119168c93866a4c6">
  <xsd:schema xmlns:xsd="http://www.w3.org/2001/XMLSchema" xmlns:xs="http://www.w3.org/2001/XMLSchema" xmlns:p="http://schemas.microsoft.com/office/2006/metadata/properties" xmlns:ns2="346e40b5-83c8-4ce0-a044-4b2b877df6fa" xmlns:ns3="7aa58a9a-7717-4ad1-8e04-2edb3dcb4bd8" targetNamespace="http://schemas.microsoft.com/office/2006/metadata/properties" ma:root="true" ma:fieldsID="4dde90df768c383dfdb2e3f8cb4bf94d" ns2:_="" ns3:_="">
    <xsd:import namespace="346e40b5-83c8-4ce0-a044-4b2b877df6fa"/>
    <xsd:import namespace="7aa58a9a-7717-4ad1-8e04-2edb3dcb4bd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6e40b5-83c8-4ce0-a044-4b2b877df6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a58a9a-7717-4ad1-8e04-2edb3dcb4bd8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7AF3935-2438-4DFF-8DE7-422B9129C99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46e40b5-83c8-4ce0-a044-4b2b877df6fa"/>
    <ds:schemaRef ds:uri="7aa58a9a-7717-4ad1-8e04-2edb3dcb4bd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F15364C-53B8-40BA-8C11-6D8457B32E7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0106CD2-E512-493C-BDF9-95D81750A551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603</TotalTime>
  <Words>1124</Words>
  <Application>Microsoft Office PowerPoint</Application>
  <PresentationFormat>Widescreen</PresentationFormat>
  <Paragraphs>199</Paragraphs>
  <Slides>19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Arial</vt:lpstr>
      <vt:lpstr>Arial,Sans-Serif</vt:lpstr>
      <vt:lpstr>Calibri</vt:lpstr>
      <vt:lpstr>Century Gothic Regular</vt:lpstr>
      <vt:lpstr>1 - JCDecaux</vt:lpstr>
      <vt:lpstr>3_JCDecaux_Theme_2018</vt:lpstr>
      <vt:lpstr>SCHOOL HOLIDAYS 2022</vt:lpstr>
      <vt:lpstr>SCHOOL’S OUT!</vt:lpstr>
      <vt:lpstr>AUDIENCE PROFILE</vt:lpstr>
      <vt:lpstr>PREMIUM AUDIENCE…</vt:lpstr>
      <vt:lpstr>TOP SUPERMARKET</vt:lpstr>
      <vt:lpstr>SHOP, SHOP, SHOP </vt:lpstr>
      <vt:lpstr>MOVIE TIME! </vt:lpstr>
      <vt:lpstr>SNACKAHOLICS CURRENT CUSTOMER BY INDEX  </vt:lpstr>
      <vt:lpstr>PRIMED BY OUT-OF-HOME </vt:lpstr>
      <vt:lpstr>KEY RAIL TERMINI</vt:lpstr>
      <vt:lpstr>MALL HOTSPOTS</vt:lpstr>
      <vt:lpstr>ACTIVITIES BY SEASON</vt:lpstr>
      <vt:lpstr>SUMMERTIME ACTIVITIES </vt:lpstr>
      <vt:lpstr>THE HOLIDAY MINDSET</vt:lpstr>
      <vt:lpstr>RISING EXCITEMENT FOR THE HOLIDAYS </vt:lpstr>
      <vt:lpstr>HOLIDAY ATTITUDES </vt:lpstr>
      <vt:lpstr>PLANNING MULTIPLE HOLIDAYS  2022</vt:lpstr>
      <vt:lpstr>RESEARCH TIME SLOTS ALL ADULTS </vt:lpstr>
      <vt:lpstr>SCHOOL HOLIDAYS 2022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SPRING IN OUR STEP  AUTOMOTIVE FOCUS</dc:title>
  <dc:creator>Hensey, Sinead</dc:creator>
  <cp:lastModifiedBy>Michael-Wilson, Hannah</cp:lastModifiedBy>
  <cp:revision>43</cp:revision>
  <dcterms:created xsi:type="dcterms:W3CDTF">2021-02-03T15:00:31Z</dcterms:created>
  <dcterms:modified xsi:type="dcterms:W3CDTF">2022-06-21T10:41:45Z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0x0101003FDDBC98901D9F4C9DB6E6EC40CC2C1B</vt:lpwstr>
  </property>
</Properties>
</file>