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5" r:id="rId4"/>
    <p:sldMasterId id="2147483952" r:id="rId5"/>
  </p:sldMasterIdLst>
  <p:notesMasterIdLst>
    <p:notesMasterId r:id="rId7"/>
  </p:notesMasterIdLst>
  <p:handoutMasterIdLst>
    <p:handoutMasterId r:id="rId8"/>
  </p:handoutMasterIdLst>
  <p:sldIdLst>
    <p:sldId id="21473088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66BD"/>
    <a:srgbClr val="727B76"/>
    <a:srgbClr val="000001"/>
    <a:srgbClr val="00335B"/>
    <a:srgbClr val="199BB2"/>
    <a:srgbClr val="F6F3F2"/>
    <a:srgbClr val="DC2B39"/>
    <a:srgbClr val="F4A610"/>
    <a:srgbClr val="2AA68D"/>
    <a:srgbClr val="6249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069D46D-D0AD-BB20-EF49-5E33371E7DFE}" v="37" dt="2023-05-12T09:09:53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4" d="100"/>
          <a:sy n="94" d="100"/>
        </p:scale>
        <p:origin x="4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NER, Laura" userId="69a380c4-7bc1-44ae-b5b1-ebad23930872" providerId="ADAL" clId="{BD799BB2-DE1B-49AC-A34F-39CFB3A7D331}"/>
    <pc:docChg chg="modSld">
      <pc:chgData name="TANNER, Laura" userId="69a380c4-7bc1-44ae-b5b1-ebad23930872" providerId="ADAL" clId="{BD799BB2-DE1B-49AC-A34F-39CFB3A7D331}" dt="2023-05-12T09:13:41.885" v="6" actId="1076"/>
      <pc:docMkLst>
        <pc:docMk/>
      </pc:docMkLst>
      <pc:sldChg chg="modSp mod">
        <pc:chgData name="TANNER, Laura" userId="69a380c4-7bc1-44ae-b5b1-ebad23930872" providerId="ADAL" clId="{BD799BB2-DE1B-49AC-A34F-39CFB3A7D331}" dt="2023-05-12T09:13:41.885" v="6" actId="1076"/>
        <pc:sldMkLst>
          <pc:docMk/>
          <pc:sldMk cId="3829585608" sldId="2147308863"/>
        </pc:sldMkLst>
        <pc:spChg chg="mod">
          <ac:chgData name="TANNER, Laura" userId="69a380c4-7bc1-44ae-b5b1-ebad23930872" providerId="ADAL" clId="{BD799BB2-DE1B-49AC-A34F-39CFB3A7D331}" dt="2023-05-12T09:13:36.303" v="5" actId="122"/>
          <ac:spMkLst>
            <pc:docMk/>
            <pc:sldMk cId="3829585608" sldId="2147308863"/>
            <ac:spMk id="26" creationId="{A7C8C048-0DA4-4974-07A6-AC779B5A2350}"/>
          </ac:spMkLst>
        </pc:spChg>
        <pc:spChg chg="mod">
          <ac:chgData name="TANNER, Laura" userId="69a380c4-7bc1-44ae-b5b1-ebad23930872" providerId="ADAL" clId="{BD799BB2-DE1B-49AC-A34F-39CFB3A7D331}" dt="2023-05-12T09:13:24.353" v="0" actId="1076"/>
          <ac:spMkLst>
            <pc:docMk/>
            <pc:sldMk cId="3829585608" sldId="2147308863"/>
            <ac:spMk id="30" creationId="{02C414BF-3507-0463-DB64-EFF968AE4F68}"/>
          </ac:spMkLst>
        </pc:spChg>
        <pc:picChg chg="mod">
          <ac:chgData name="TANNER, Laura" userId="69a380c4-7bc1-44ae-b5b1-ebad23930872" providerId="ADAL" clId="{BD799BB2-DE1B-49AC-A34F-39CFB3A7D331}" dt="2023-05-12T09:13:41.885" v="6" actId="1076"/>
          <ac:picMkLst>
            <pc:docMk/>
            <pc:sldMk cId="3829585608" sldId="2147308863"/>
            <ac:picMk id="35" creationId="{DC806BF5-C03C-6250-9A34-D07763439374}"/>
          </ac:picMkLst>
        </pc:picChg>
        <pc:picChg chg="mod">
          <ac:chgData name="TANNER, Laura" userId="69a380c4-7bc1-44ae-b5b1-ebad23930872" providerId="ADAL" clId="{BD799BB2-DE1B-49AC-A34F-39CFB3A7D331}" dt="2023-05-12T09:13:29.712" v="2" actId="14100"/>
          <ac:picMkLst>
            <pc:docMk/>
            <pc:sldMk cId="3829585608" sldId="2147308863"/>
            <ac:picMk id="37" creationId="{BBF8D30E-E2FD-6A7E-05A9-C038DDB3B964}"/>
          </ac:picMkLst>
        </pc:picChg>
      </pc:sldChg>
    </pc:docChg>
  </pc:docChgLst>
  <pc:docChgLst>
    <pc:chgData name="Tanner, Laura" userId="S::laura.tanner@jcdecaux.com::69a380c4-7bc1-44ae-b5b1-ebad23930872" providerId="AD" clId="Web-{E069D46D-D0AD-BB20-EF49-5E33371E7DFE}"/>
    <pc:docChg chg="modSld">
      <pc:chgData name="Tanner, Laura" userId="S::laura.tanner@jcdecaux.com::69a380c4-7bc1-44ae-b5b1-ebad23930872" providerId="AD" clId="Web-{E069D46D-D0AD-BB20-EF49-5E33371E7DFE}" dt="2023-05-12T09:09:53.459" v="22" actId="1076"/>
      <pc:docMkLst>
        <pc:docMk/>
      </pc:docMkLst>
      <pc:sldChg chg="modSp">
        <pc:chgData name="Tanner, Laura" userId="S::laura.tanner@jcdecaux.com::69a380c4-7bc1-44ae-b5b1-ebad23930872" providerId="AD" clId="Web-{E069D46D-D0AD-BB20-EF49-5E33371E7DFE}" dt="2023-05-12T09:09:53.459" v="22" actId="1076"/>
        <pc:sldMkLst>
          <pc:docMk/>
          <pc:sldMk cId="3829585608" sldId="2147308863"/>
        </pc:sldMkLst>
        <pc:spChg chg="mod">
          <ac:chgData name="Tanner, Laura" userId="S::laura.tanner@jcdecaux.com::69a380c4-7bc1-44ae-b5b1-ebad23930872" providerId="AD" clId="Web-{E069D46D-D0AD-BB20-EF49-5E33371E7DFE}" dt="2023-05-12T09:09:53.459" v="22" actId="1076"/>
          <ac:spMkLst>
            <pc:docMk/>
            <pc:sldMk cId="3829585608" sldId="2147308863"/>
            <ac:spMk id="5" creationId="{C9C2D752-0908-323F-1B74-2161353A68C7}"/>
          </ac:spMkLst>
        </pc:spChg>
        <pc:spChg chg="mod">
          <ac:chgData name="Tanner, Laura" userId="S::laura.tanner@jcdecaux.com::69a380c4-7bc1-44ae-b5b1-ebad23930872" providerId="AD" clId="Web-{E069D46D-D0AD-BB20-EF49-5E33371E7DFE}" dt="2023-05-12T09:08:05.690" v="3" actId="20577"/>
          <ac:spMkLst>
            <pc:docMk/>
            <pc:sldMk cId="3829585608" sldId="2147308863"/>
            <ac:spMk id="7" creationId="{DBE9C1F7-D982-9C78-3BF6-7B6C246BF8AD}"/>
          </ac:spMkLst>
        </pc:spChg>
        <pc:spChg chg="mod">
          <ac:chgData name="Tanner, Laura" userId="S::laura.tanner@jcdecaux.com::69a380c4-7bc1-44ae-b5b1-ebad23930872" providerId="AD" clId="Web-{E069D46D-D0AD-BB20-EF49-5E33371E7DFE}" dt="2023-05-12T09:08:06.565" v="5" actId="20577"/>
          <ac:spMkLst>
            <pc:docMk/>
            <pc:sldMk cId="3829585608" sldId="2147308863"/>
            <ac:spMk id="8" creationId="{2C619B06-6A5F-DC56-97A3-0A37209317D4}"/>
          </ac:spMkLst>
        </pc:spChg>
        <pc:spChg chg="mod">
          <ac:chgData name="Tanner, Laura" userId="S::laura.tanner@jcdecaux.com::69a380c4-7bc1-44ae-b5b1-ebad23930872" providerId="AD" clId="Web-{E069D46D-D0AD-BB20-EF49-5E33371E7DFE}" dt="2023-05-12T09:08:33.316" v="11" actId="14100"/>
          <ac:spMkLst>
            <pc:docMk/>
            <pc:sldMk cId="3829585608" sldId="2147308863"/>
            <ac:spMk id="12" creationId="{63B45C64-6D47-52AF-1380-DABCD6B1B21B}"/>
          </ac:spMkLst>
        </pc:spChg>
        <pc:spChg chg="mod">
          <ac:chgData name="Tanner, Laura" userId="S::laura.tanner@jcdecaux.com::69a380c4-7bc1-44ae-b5b1-ebad23930872" providerId="AD" clId="Web-{E069D46D-D0AD-BB20-EF49-5E33371E7DFE}" dt="2023-05-12T09:07:37.143" v="1" actId="20577"/>
          <ac:spMkLst>
            <pc:docMk/>
            <pc:sldMk cId="3829585608" sldId="2147308863"/>
            <ac:spMk id="26" creationId="{A7C8C048-0DA4-4974-07A6-AC779B5A235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5888046-5CF6-F646-8C2C-B07D1A973CA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A6EF1C-CA20-6A49-93E8-013182E3DA4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F4C9E8-A7F5-F448-8CD5-29CC4156B6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A38D00-5D4A-8A4C-862A-515F583A39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8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Century Gothic Regular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Century Gothic Regular" charset="0"/>
              </a:defRPr>
            </a:lvl1pPr>
          </a:lstStyle>
          <a:p>
            <a:fld id="{8FC4A71E-E864-4241-AB48-92564129C85C}" type="datetimeFigureOut">
              <a:rPr lang="en-US" smtClean="0"/>
              <a:pPr/>
              <a:t>5/12/2023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Century Gothic Regular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Century Gothic Regular" charset="0"/>
              </a:defRPr>
            </a:lvl1pPr>
          </a:lstStyle>
          <a:p>
            <a:fld id="{46B08BC3-A6B2-2F4E-8766-A451EC4B11E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6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Century Gothic Regular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Century Gothic Regular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Century Gothic Regular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Century Gothic Regular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Century Gothic Regular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B08BC3-A6B2-2F4E-8766-A451EC4B11EC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0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.Standard_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1637484"/>
            <a:ext cx="10801350" cy="1889501"/>
          </a:xfrm>
        </p:spPr>
        <p:txBody>
          <a:bodyPr anchor="b" anchorCtr="0">
            <a:normAutofit/>
          </a:bodyPr>
          <a:lstStyle>
            <a:lvl1pPr algn="ctr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5325" y="3889512"/>
            <a:ext cx="10801349" cy="97935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400" spc="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031EBDD-EA4C-1C41-8B06-C33D5F8229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96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.Title_With_Two_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6"/>
          </p:nvPr>
        </p:nvSpPr>
        <p:spPr>
          <a:xfrm>
            <a:off x="695325" y="1628775"/>
            <a:ext cx="5400675" cy="4319588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  <p:sp>
        <p:nvSpPr>
          <p:cNvPr id="9" name="Table Placeholder 3"/>
          <p:cNvSpPr>
            <a:spLocks noGrp="1"/>
          </p:cNvSpPr>
          <p:nvPr>
            <p:ph type="tbl" sz="quarter" idx="17"/>
          </p:nvPr>
        </p:nvSpPr>
        <p:spPr>
          <a:xfrm>
            <a:off x="6275388" y="1630362"/>
            <a:ext cx="5400675" cy="4319588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72472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4CFA64DB-4266-0B43-AF39-079D3AB93F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55569" y="549276"/>
            <a:ext cx="5040312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7743390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35863" y="549275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648017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6480174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AAC644-C2FE-5B4C-AE4A-E1B5034F8F5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35863" y="2049198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1827B52-85DD-B74A-885B-F6DE010CC5B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535863" y="3549121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131D8A59-4554-614B-BAFE-A67188C4413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535863" y="5049043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448070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.Title_And_Content_With_Larg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95888" y="0"/>
            <a:ext cx="6996112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432117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4321173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96602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.Title_And_Content_With_Bor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1" y="549275"/>
            <a:ext cx="5400674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9313974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.Title_And_Content_With_Small_Bor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1" y="1628775"/>
            <a:ext cx="5400674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032581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6.Title_And_Content_With_Large_Image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599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75387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388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 flipH="1">
            <a:off x="6275387" y="6308725"/>
            <a:ext cx="5221287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9772158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7.Title_And_Content_With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324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9155112" y="3429000"/>
            <a:ext cx="3036886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096000" y="3428999"/>
            <a:ext cx="2879725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156403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8.Title_And_Small_Content_With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0" y="3428998"/>
            <a:ext cx="5016500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324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161528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796338" y="3429000"/>
            <a:ext cx="3395660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9" y="3428999"/>
            <a:ext cx="3421062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63697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9.Image_Right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896225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5613" y="3429000"/>
            <a:ext cx="342106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075613" y="6308725"/>
            <a:ext cx="3421062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137057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0.Three_Image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735638" y="188913"/>
            <a:ext cx="3060700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5725" y="1989138"/>
            <a:ext cx="2520950" cy="3960812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975725" y="6308725"/>
            <a:ext cx="25209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855913" y="188913"/>
            <a:ext cx="2700337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55574" y="188913"/>
            <a:ext cx="2519363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41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.Titl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6275388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14211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1.Image_Right_With_Title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896225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5613" y="3429000"/>
            <a:ext cx="342106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075613" y="6308725"/>
            <a:ext cx="3421062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075613" y="2063954"/>
            <a:ext cx="3421062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42162228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2.Image_Right_With_Title_And_Lar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456363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750" y="2708275"/>
            <a:ext cx="4860925" cy="3600449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635750" y="6308725"/>
            <a:ext cx="4860925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635750" y="1341578"/>
            <a:ext cx="4860925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3225806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3.Image_With_Impac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63574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16725" y="2117741"/>
            <a:ext cx="4679950" cy="4167931"/>
          </a:xfrm>
        </p:spPr>
        <p:txBody>
          <a:bodyPr>
            <a:noAutofit/>
          </a:bodyPr>
          <a:lstStyle>
            <a:lvl1pPr>
              <a:lnSpc>
                <a:spcPct val="88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641630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4.Image_With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933608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9517063" y="5815872"/>
            <a:ext cx="2339975" cy="666143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4918103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5.Text_With_Image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5575" y="3789362"/>
            <a:ext cx="486092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59924" y="1628775"/>
            <a:ext cx="4860925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1628775"/>
            <a:ext cx="3421062" cy="50403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796337" y="3789363"/>
            <a:ext cx="3240087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1628775"/>
            <a:ext cx="3240087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89866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6.Image_Gallery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5575" y="3789362"/>
            <a:ext cx="486092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59924" y="188913"/>
            <a:ext cx="4860925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188913"/>
            <a:ext cx="3421062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195889" y="3789363"/>
            <a:ext cx="6840536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188913"/>
            <a:ext cx="3240087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10793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7.Image_Gallery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429001"/>
            <a:ext cx="4321175" cy="287972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5" y="549276"/>
            <a:ext cx="4325524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549276"/>
            <a:ext cx="3421062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195889" y="3429000"/>
            <a:ext cx="6300786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549276"/>
            <a:ext cx="2700337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96161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8.Image_Gallery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429000"/>
            <a:ext cx="540067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6"/>
            <a:ext cx="5940425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7" y="3429001"/>
            <a:ext cx="5221287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816726" y="549276"/>
            <a:ext cx="4679950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729461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9.Image_Gallery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608388"/>
            <a:ext cx="4321175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6"/>
            <a:ext cx="3240089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256588" y="3608389"/>
            <a:ext cx="3240086" cy="270033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816726" y="549276"/>
            <a:ext cx="4679950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116388" y="549276"/>
            <a:ext cx="2519362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5195888" y="3608388"/>
            <a:ext cx="2879725" cy="270033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49873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0.Image_Gallery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789362"/>
            <a:ext cx="2339975" cy="25193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5"/>
            <a:ext cx="3240089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637338" y="3789363"/>
            <a:ext cx="4859335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975726" y="549275"/>
            <a:ext cx="2520950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116388" y="549275"/>
            <a:ext cx="4679950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3216276" y="3789362"/>
            <a:ext cx="3240087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61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10.Titl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6275388" y="162877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AD8B6F-E869-2747-A303-E670CBEB1E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95325" y="397835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904757-EAD8-FA45-991C-B9F9C1FF418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275387" y="397835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009607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1.Image_Gallery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549276"/>
            <a:ext cx="3600450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3789363"/>
            <a:ext cx="3421060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549275"/>
            <a:ext cx="2700338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475162" y="549275"/>
            <a:ext cx="4141787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475163" y="3789362"/>
            <a:ext cx="3421062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02015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2.Full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140468"/>
            <a:ext cx="10801350" cy="531795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0275178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3.Title_With_Wide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6" y="1628776"/>
            <a:ext cx="1080134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55068053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4.Title_With_Image_Gallery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6" y="1628776"/>
            <a:ext cx="7200899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75613" y="3789363"/>
            <a:ext cx="3421061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75614" y="1628775"/>
            <a:ext cx="3421061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66462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5.Title_With_Image_Gallery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1628775"/>
            <a:ext cx="5400675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096000" y="3608388"/>
            <a:ext cx="2700338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975724" y="3608388"/>
            <a:ext cx="2520951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40884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6.Title_With_Image_Gallery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" y="1628774"/>
            <a:ext cx="5016500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95890" y="1628775"/>
            <a:ext cx="3600448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195887" y="3789362"/>
            <a:ext cx="3600451" cy="30686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975725" y="1628775"/>
            <a:ext cx="3216276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1165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7.Title_With_Full_Bleed_Wide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325" y="6160675"/>
            <a:ext cx="10801350" cy="360363"/>
          </a:xfrm>
          <a:prstGeom prst="rect">
            <a:avLst/>
          </a:prstGeom>
        </p:spPr>
        <p:txBody>
          <a:bodyPr/>
          <a:lstStyle/>
          <a:p>
            <a:fld id="{5B8E0428-9580-9F48-BD8B-8376B6F028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1628775"/>
            <a:ext cx="12191999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359010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8.Title_With_Two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75387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0056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9.Title_With_Three_Images_And_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15938" y="5769769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295775" y="5769769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075613" y="5768975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34963453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0.Title_With_Three_Images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3942412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4516942"/>
            <a:ext cx="3600450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8"/>
          </p:nvPr>
        </p:nvSpPr>
        <p:spPr>
          <a:xfrm>
            <a:off x="4295775" y="3942412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9"/>
          </p:nvPr>
        </p:nvSpPr>
        <p:spPr>
          <a:xfrm>
            <a:off x="4295775" y="4516942"/>
            <a:ext cx="3600450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8075612" y="3942412"/>
            <a:ext cx="3600451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8075612" y="4516942"/>
            <a:ext cx="3600451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9281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.Title_With_Three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95776" y="1628775"/>
            <a:ext cx="3600450" cy="4679950"/>
          </a:xfrm>
        </p:spPr>
        <p:txBody>
          <a:bodyPr rIns="18000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695324" y="1628775"/>
            <a:ext cx="3600452" cy="4679950"/>
          </a:xfrm>
        </p:spPr>
        <p:txBody>
          <a:bodyPr rIns="18000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6"/>
          </p:nvPr>
        </p:nvSpPr>
        <p:spPr>
          <a:xfrm>
            <a:off x="7896226" y="1628775"/>
            <a:ext cx="3600449" cy="4679950"/>
          </a:xfrm>
        </p:spPr>
        <p:txBody>
          <a:bodyPr rIns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83893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1.Title_With_Two_Images_And_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7981"/>
            <a:ext cx="5221287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95325" y="5769769"/>
            <a:ext cx="5221287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8" y="1627981"/>
            <a:ext cx="5221287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275388" y="5768975"/>
            <a:ext cx="5221287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8723915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2.Title_With_Two_Image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34963" y="1628774"/>
            <a:ext cx="5581650" cy="48609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75387" y="1628774"/>
            <a:ext cx="5581651" cy="48609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52644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3.Title_With_Three_Images_And_Tex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4158543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4882702"/>
            <a:ext cx="3600450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8"/>
          </p:nvPr>
        </p:nvSpPr>
        <p:spPr>
          <a:xfrm>
            <a:off x="4295775" y="4158543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9"/>
          </p:nvPr>
        </p:nvSpPr>
        <p:spPr>
          <a:xfrm>
            <a:off x="4295775" y="4882702"/>
            <a:ext cx="3600450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8075612" y="4158543"/>
            <a:ext cx="3600451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8075612" y="4882702"/>
            <a:ext cx="3600451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784844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4.Title_With_Two_Images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4515989"/>
            <a:ext cx="5400675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5090520"/>
            <a:ext cx="5399086" cy="121820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7" y="1627982"/>
            <a:ext cx="5399087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8" y="1627982"/>
            <a:ext cx="5400675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6275388" y="4515989"/>
            <a:ext cx="5400675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6275388" y="5090520"/>
            <a:ext cx="5400675" cy="121820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3902076273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5.Title_With_Six_Text_Boxes_And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695324" y="5229225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"/>
          </p:nvPr>
        </p:nvSpPr>
        <p:spPr>
          <a:xfrm>
            <a:off x="695325" y="4689475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half" idx="22"/>
          </p:nvPr>
        </p:nvSpPr>
        <p:spPr>
          <a:xfrm>
            <a:off x="695325" y="3789363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23"/>
          </p:nvPr>
        </p:nvSpPr>
        <p:spPr>
          <a:xfrm>
            <a:off x="695326" y="3249613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Content Placeholder 3"/>
          <p:cNvSpPr>
            <a:spLocks noGrp="1"/>
          </p:cNvSpPr>
          <p:nvPr>
            <p:ph sz="half" idx="24"/>
          </p:nvPr>
        </p:nvSpPr>
        <p:spPr>
          <a:xfrm>
            <a:off x="695325" y="2347912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idx="25"/>
          </p:nvPr>
        </p:nvSpPr>
        <p:spPr>
          <a:xfrm>
            <a:off x="695326" y="1808162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475163" y="1808162"/>
            <a:ext cx="3241674" cy="414178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2" name="Content Placeholder 3"/>
          <p:cNvSpPr>
            <a:spLocks noGrp="1"/>
          </p:cNvSpPr>
          <p:nvPr>
            <p:ph sz="half" idx="26"/>
          </p:nvPr>
        </p:nvSpPr>
        <p:spPr>
          <a:xfrm>
            <a:off x="7896224" y="5229225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7"/>
          </p:nvPr>
        </p:nvSpPr>
        <p:spPr>
          <a:xfrm>
            <a:off x="7896225" y="4689475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Content Placeholder 3"/>
          <p:cNvSpPr>
            <a:spLocks noGrp="1"/>
          </p:cNvSpPr>
          <p:nvPr>
            <p:ph sz="half" idx="28"/>
          </p:nvPr>
        </p:nvSpPr>
        <p:spPr>
          <a:xfrm>
            <a:off x="7896225" y="3789363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9"/>
          </p:nvPr>
        </p:nvSpPr>
        <p:spPr>
          <a:xfrm>
            <a:off x="7896226" y="3249613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half" idx="30"/>
          </p:nvPr>
        </p:nvSpPr>
        <p:spPr>
          <a:xfrm>
            <a:off x="7896225" y="2347912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31"/>
          </p:nvPr>
        </p:nvSpPr>
        <p:spPr>
          <a:xfrm>
            <a:off x="7896226" y="1808162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141336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6.Title_With_Four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15938" y="5777230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395663" y="577723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275389" y="577723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514350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5"/>
          </p:nvPr>
        </p:nvSpPr>
        <p:spPr>
          <a:xfrm>
            <a:off x="3395663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6275388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" name="Picture Placeholder 8"/>
          <p:cNvSpPr>
            <a:spLocks noGrp="1"/>
          </p:cNvSpPr>
          <p:nvPr>
            <p:ph type="pic" sz="quarter" idx="27"/>
          </p:nvPr>
        </p:nvSpPr>
        <p:spPr>
          <a:xfrm>
            <a:off x="9156700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8"/>
          </p:nvPr>
        </p:nvSpPr>
        <p:spPr>
          <a:xfrm>
            <a:off x="9156700" y="5777230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467266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7.Title_With_Five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34963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334963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25"/>
          </p:nvPr>
        </p:nvSpPr>
        <p:spPr>
          <a:xfrm>
            <a:off x="2674938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675975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7"/>
          </p:nvPr>
        </p:nvSpPr>
        <p:spPr>
          <a:xfrm>
            <a:off x="5014913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5016987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29"/>
          </p:nvPr>
        </p:nvSpPr>
        <p:spPr>
          <a:xfrm>
            <a:off x="9699012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30"/>
          </p:nvPr>
        </p:nvSpPr>
        <p:spPr>
          <a:xfrm>
            <a:off x="9699012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31"/>
          </p:nvPr>
        </p:nvSpPr>
        <p:spPr>
          <a:xfrm>
            <a:off x="7358244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7357999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500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8.Title_With_Eight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9"/>
          </p:nvPr>
        </p:nvSpPr>
        <p:spPr>
          <a:xfrm>
            <a:off x="515938" y="3445080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30"/>
          </p:nvPr>
        </p:nvSpPr>
        <p:spPr>
          <a:xfrm>
            <a:off x="3395663" y="344508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31"/>
          </p:nvPr>
        </p:nvSpPr>
        <p:spPr>
          <a:xfrm>
            <a:off x="6275389" y="344508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514350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3395663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6275388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35"/>
          </p:nvPr>
        </p:nvSpPr>
        <p:spPr>
          <a:xfrm>
            <a:off x="9156700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36"/>
          </p:nvPr>
        </p:nvSpPr>
        <p:spPr>
          <a:xfrm>
            <a:off x="9156700" y="3445080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37"/>
          </p:nvPr>
        </p:nvSpPr>
        <p:spPr>
          <a:xfrm>
            <a:off x="515938" y="5971338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38"/>
          </p:nvPr>
        </p:nvSpPr>
        <p:spPr>
          <a:xfrm>
            <a:off x="3395663" y="5971338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39"/>
          </p:nvPr>
        </p:nvSpPr>
        <p:spPr>
          <a:xfrm>
            <a:off x="6275389" y="5971338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514350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41"/>
          </p:nvPr>
        </p:nvSpPr>
        <p:spPr>
          <a:xfrm>
            <a:off x="3395663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3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6275388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43"/>
          </p:nvPr>
        </p:nvSpPr>
        <p:spPr>
          <a:xfrm>
            <a:off x="9156700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44"/>
          </p:nvPr>
        </p:nvSpPr>
        <p:spPr>
          <a:xfrm>
            <a:off x="9156700" y="5971338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66164946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9.Title_With_Six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36"/>
          </p:nvPr>
        </p:nvSpPr>
        <p:spPr>
          <a:xfrm>
            <a:off x="334963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334963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0" name="Text Placeholder 7"/>
          <p:cNvSpPr>
            <a:spLocks noGrp="1"/>
          </p:cNvSpPr>
          <p:nvPr>
            <p:ph type="body" sz="quarter" idx="41"/>
          </p:nvPr>
        </p:nvSpPr>
        <p:spPr>
          <a:xfrm>
            <a:off x="334963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334963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2" name="Text Placeholder 7"/>
          <p:cNvSpPr>
            <a:spLocks noGrp="1"/>
          </p:cNvSpPr>
          <p:nvPr>
            <p:ph type="body" sz="quarter" idx="43"/>
          </p:nvPr>
        </p:nvSpPr>
        <p:spPr>
          <a:xfrm>
            <a:off x="8075611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3" name="Picture Placeholder 8"/>
          <p:cNvSpPr>
            <a:spLocks noGrp="1"/>
          </p:cNvSpPr>
          <p:nvPr>
            <p:ph type="pic" sz="quarter" idx="44"/>
          </p:nvPr>
        </p:nvSpPr>
        <p:spPr>
          <a:xfrm>
            <a:off x="8075611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4" name="Text Placeholder 7"/>
          <p:cNvSpPr>
            <a:spLocks noGrp="1"/>
          </p:cNvSpPr>
          <p:nvPr>
            <p:ph type="body" sz="quarter" idx="45"/>
          </p:nvPr>
        </p:nvSpPr>
        <p:spPr>
          <a:xfrm>
            <a:off x="8075611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5" name="Picture Placeholder 8"/>
          <p:cNvSpPr>
            <a:spLocks noGrp="1"/>
          </p:cNvSpPr>
          <p:nvPr>
            <p:ph type="pic" sz="quarter" idx="46"/>
          </p:nvPr>
        </p:nvSpPr>
        <p:spPr>
          <a:xfrm>
            <a:off x="8075611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6" name="Text Placeholder 7"/>
          <p:cNvSpPr>
            <a:spLocks noGrp="1"/>
          </p:cNvSpPr>
          <p:nvPr>
            <p:ph type="body" sz="quarter" idx="47"/>
          </p:nvPr>
        </p:nvSpPr>
        <p:spPr>
          <a:xfrm>
            <a:off x="4205284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48"/>
          </p:nvPr>
        </p:nvSpPr>
        <p:spPr>
          <a:xfrm>
            <a:off x="4205287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8" name="Text Placeholder 7"/>
          <p:cNvSpPr>
            <a:spLocks noGrp="1"/>
          </p:cNvSpPr>
          <p:nvPr>
            <p:ph type="body" sz="quarter" idx="49"/>
          </p:nvPr>
        </p:nvSpPr>
        <p:spPr>
          <a:xfrm>
            <a:off x="4205284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9" name="Picture Placeholder 8"/>
          <p:cNvSpPr>
            <a:spLocks noGrp="1"/>
          </p:cNvSpPr>
          <p:nvPr>
            <p:ph type="pic" sz="quarter" idx="50"/>
          </p:nvPr>
        </p:nvSpPr>
        <p:spPr>
          <a:xfrm>
            <a:off x="4205287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96425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59.Title_With_Six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334963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334963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3" name="Picture Placeholder 8"/>
          <p:cNvSpPr>
            <a:spLocks noGrp="1"/>
          </p:cNvSpPr>
          <p:nvPr>
            <p:ph type="pic" sz="quarter" idx="44"/>
          </p:nvPr>
        </p:nvSpPr>
        <p:spPr>
          <a:xfrm>
            <a:off x="8075611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5" name="Picture Placeholder 8"/>
          <p:cNvSpPr>
            <a:spLocks noGrp="1"/>
          </p:cNvSpPr>
          <p:nvPr>
            <p:ph type="pic" sz="quarter" idx="46"/>
          </p:nvPr>
        </p:nvSpPr>
        <p:spPr>
          <a:xfrm>
            <a:off x="8075611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48"/>
          </p:nvPr>
        </p:nvSpPr>
        <p:spPr>
          <a:xfrm>
            <a:off x="4205287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9" name="Picture Placeholder 8"/>
          <p:cNvSpPr>
            <a:spLocks noGrp="1"/>
          </p:cNvSpPr>
          <p:nvPr>
            <p:ph type="pic" sz="quarter" idx="50"/>
          </p:nvPr>
        </p:nvSpPr>
        <p:spPr>
          <a:xfrm>
            <a:off x="4205287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188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.Top_Imag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7" y="3429000"/>
            <a:ext cx="5400674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4"/>
          </p:nvPr>
        </p:nvSpPr>
        <p:spPr>
          <a:xfrm>
            <a:off x="6456363" y="3429000"/>
            <a:ext cx="504031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12192000" cy="28892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85566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0.Title_With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325" y="6160675"/>
            <a:ext cx="10801350" cy="360363"/>
          </a:xfrm>
          <a:prstGeom prst="rect">
            <a:avLst/>
          </a:prstGeom>
        </p:spPr>
        <p:txBody>
          <a:bodyPr/>
          <a:lstStyle/>
          <a:p>
            <a:fld id="{5B8E0428-9580-9F48-BD8B-8376B6F028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55575" y="1628774"/>
            <a:ext cx="11880849" cy="50403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96699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1.Image_With_Title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5666004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22650025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2.Full_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80098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3.Full_Screen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3375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.Title_Slide_Revers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3227296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.Title_Slide_Rever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856615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.Title_Slide_Revers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84505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2.Title_Slide_Revers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412347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2.Title_Slide_Revers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888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.Title_With_Chart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5229225"/>
            <a:ext cx="10801349" cy="720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95325" y="1628774"/>
            <a:ext cx="10801350" cy="3421064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00861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.Title_With_Chart_And_Text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620836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95325" y="3429001"/>
            <a:ext cx="10801350" cy="2520950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376972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.Title_With_Text_And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620836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4"/>
          </p:nvPr>
        </p:nvSpPr>
        <p:spPr>
          <a:xfrm>
            <a:off x="695325" y="3429000"/>
            <a:ext cx="10801349" cy="2520949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3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.Title_With_Text_And_Image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2889250"/>
            <a:ext cx="12191999" cy="39687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079499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989449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.Block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994535"/>
            <a:ext cx="10801349" cy="2879725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800"/>
            </a:lvl1pPr>
            <a:lvl2pPr marL="457200" indent="0" algn="l">
              <a:buNone/>
              <a:defRPr sz="2800"/>
            </a:lvl2pPr>
            <a:lvl3pPr marL="914400" indent="0" algn="l">
              <a:buNone/>
              <a:defRPr sz="2800"/>
            </a:lvl3pPr>
            <a:lvl4pPr marL="1371600" indent="0" algn="l">
              <a:buNone/>
              <a:defRPr sz="2800"/>
            </a:lvl4pPr>
            <a:lvl5pPr marL="1828800" indent="0" algn="l">
              <a:buNone/>
              <a:defRPr sz="2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07295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.Title_Slide_Revers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352C667-09B7-624D-A743-1DE3B16678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216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.Title_With_Graph_And_Righ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816726" y="0"/>
            <a:ext cx="5375274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5940427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940425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695325" y="1628774"/>
            <a:ext cx="5940426" cy="4321175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3564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.Title_With_Graph_And_Lef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357505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6024" y="620181"/>
            <a:ext cx="7740651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56023" y="6308725"/>
            <a:ext cx="7740651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3756025" y="1628774"/>
            <a:ext cx="7740650" cy="4321175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4819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.Title_With_Content_And_Small_Image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9180514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7" y="1628775"/>
            <a:ext cx="9180512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9180513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0056814" y="0"/>
            <a:ext cx="2135186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640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.Title_With_Content_And_Midsize_Image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8796338" y="0"/>
            <a:ext cx="3395661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792162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7921624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792162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57370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65548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55569" y="549275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1A599B2F-8657-BD4B-9E98-7AF550A425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55569" y="2528887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4CFA64DB-4266-0B43-AF39-079D3AB93F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55569" y="4508500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7620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4CFA64DB-4266-0B43-AF39-079D3AB93F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55569" y="549276"/>
            <a:ext cx="5040312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099887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7535863" y="549275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648017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6480174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2AAC644-C2FE-5B4C-AE4A-E1B5034F8F5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7535863" y="2049198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41827B52-85DD-B74A-885B-F6DE010CC5B3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535863" y="3549121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131D8A59-4554-614B-BAFE-A67188C4413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7535863" y="5049043"/>
            <a:ext cx="3960812" cy="14398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1286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3.Title_And_Content_With_Larg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95888" y="0"/>
            <a:ext cx="6996112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432117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4321173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818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4.Title_And_Content_With_Bor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1" y="549275"/>
            <a:ext cx="5400674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3034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.Impact_Title_Slide_Revers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4216092"/>
            <a:ext cx="7561263" cy="1889501"/>
          </a:xfrm>
        </p:spPr>
        <p:txBody>
          <a:bodyPr anchor="b" anchorCtr="0">
            <a:noAutofit/>
          </a:bodyPr>
          <a:lstStyle>
            <a:lvl1pPr algn="l">
              <a:lnSpc>
                <a:spcPct val="79000"/>
              </a:lnSpc>
              <a:defRPr sz="2400" b="0" spc="3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3C1D2E3-8AFF-FB4F-9D63-45E3B45501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0448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5.Title_And_Content_With_Small_Bor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1" y="1628775"/>
            <a:ext cx="5400674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44005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6.Title_And_Content_With_Large_Image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599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75387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5388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 flipH="1">
            <a:off x="6275387" y="6308725"/>
            <a:ext cx="5221287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835785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7.Title_And_Content_With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324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9155112" y="3429000"/>
            <a:ext cx="3036886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6096000" y="3428999"/>
            <a:ext cx="2879725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82920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8.Title_And_Small_Content_With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0" y="3428998"/>
            <a:ext cx="5016500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324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161528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796338" y="3429000"/>
            <a:ext cx="3395660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9" y="3428999"/>
            <a:ext cx="3421062" cy="342503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56188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9.Image_Right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896225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5613" y="3429000"/>
            <a:ext cx="342106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075613" y="6308725"/>
            <a:ext cx="3421062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9466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0.Three_Images_With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735638" y="188913"/>
            <a:ext cx="3060700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75725" y="1989138"/>
            <a:ext cx="2520950" cy="3960812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975725" y="6308725"/>
            <a:ext cx="25209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2855913" y="188913"/>
            <a:ext cx="2700337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155574" y="188913"/>
            <a:ext cx="2519363" cy="648017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34535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1.Image_Right_With_Title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896225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75613" y="3429000"/>
            <a:ext cx="342106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8075613" y="6308725"/>
            <a:ext cx="3421062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8075613" y="2063954"/>
            <a:ext cx="3421062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8863244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2.Image_Right_With_Title_And_Large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456363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35750" y="2708275"/>
            <a:ext cx="4860925" cy="3600449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635750" y="6308725"/>
            <a:ext cx="4860925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635750" y="1341578"/>
            <a:ext cx="4860925" cy="126047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788996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3.Image_With_Impact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663574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6816725" y="2117741"/>
            <a:ext cx="4679950" cy="4167931"/>
          </a:xfrm>
        </p:spPr>
        <p:txBody>
          <a:bodyPr>
            <a:noAutofit/>
          </a:bodyPr>
          <a:lstStyle>
            <a:lvl1pPr>
              <a:lnSpc>
                <a:spcPct val="88000"/>
              </a:lnSpc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74959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4.Image_With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-1" y="0"/>
            <a:ext cx="933608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9517063" y="5815872"/>
            <a:ext cx="2339975" cy="666143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88405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Standard_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3276098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5.Text_With_Image_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5575" y="3789362"/>
            <a:ext cx="486092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59924" y="1628775"/>
            <a:ext cx="4860925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1628775"/>
            <a:ext cx="3421062" cy="50403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796337" y="3789363"/>
            <a:ext cx="3240087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1628775"/>
            <a:ext cx="3240087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882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6.Image_Gallery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55575" y="3789362"/>
            <a:ext cx="486092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159924" y="188913"/>
            <a:ext cx="4860925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188913"/>
            <a:ext cx="3421062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195889" y="3789363"/>
            <a:ext cx="6840536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188913"/>
            <a:ext cx="3240087" cy="341947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8790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7.Image_Gallery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429001"/>
            <a:ext cx="4321175" cy="287972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5" y="549276"/>
            <a:ext cx="4325524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5195888" y="549276"/>
            <a:ext cx="3421062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5195889" y="3429000"/>
            <a:ext cx="6300786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549276"/>
            <a:ext cx="2700337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49287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8.Image_Gallery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429000"/>
            <a:ext cx="5400675" cy="28797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6"/>
            <a:ext cx="5940425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7" y="3429001"/>
            <a:ext cx="5221287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816726" y="549276"/>
            <a:ext cx="4679950" cy="27003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2560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9.Image_Gallery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608388"/>
            <a:ext cx="4321175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6"/>
            <a:ext cx="3240089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256588" y="3608389"/>
            <a:ext cx="3240086" cy="270033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6816726" y="549276"/>
            <a:ext cx="4679950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116388" y="549276"/>
            <a:ext cx="2519362" cy="2879724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5195888" y="3608388"/>
            <a:ext cx="2879725" cy="2700336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4911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0.Image_Gallery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3789362"/>
            <a:ext cx="2339975" cy="251936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95324" y="549275"/>
            <a:ext cx="3240089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637338" y="3789363"/>
            <a:ext cx="4859335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975726" y="549275"/>
            <a:ext cx="2520950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116388" y="549275"/>
            <a:ext cx="4679950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3216276" y="3789362"/>
            <a:ext cx="3240087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873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1.Image_Gallery_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5" y="549276"/>
            <a:ext cx="3600450" cy="57594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3789363"/>
            <a:ext cx="3421060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8"/>
          </p:nvPr>
        </p:nvSpPr>
        <p:spPr>
          <a:xfrm>
            <a:off x="8796338" y="549275"/>
            <a:ext cx="2700338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9"/>
          </p:nvPr>
        </p:nvSpPr>
        <p:spPr>
          <a:xfrm>
            <a:off x="4475162" y="549275"/>
            <a:ext cx="4141787" cy="30591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20"/>
          </p:nvPr>
        </p:nvSpPr>
        <p:spPr>
          <a:xfrm>
            <a:off x="4475163" y="3789362"/>
            <a:ext cx="3421062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1109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2.Full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140468"/>
            <a:ext cx="10801350" cy="531795"/>
          </a:xfrm>
        </p:spPr>
        <p:txBody>
          <a:bodyPr>
            <a:normAutofit/>
          </a:bodyPr>
          <a:lstStyle>
            <a:lvl1pPr>
              <a:defRPr sz="1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76688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3.Title_With_Wide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6" y="1628776"/>
            <a:ext cx="1080134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32757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4.Title_With_Image_Gallery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95326" y="1628776"/>
            <a:ext cx="7200899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8075613" y="3789363"/>
            <a:ext cx="3421061" cy="2519362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075614" y="1628775"/>
            <a:ext cx="3421061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67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.Standard_Title_and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4"/>
          </p:nvPr>
        </p:nvSpPr>
        <p:spPr>
          <a:xfrm>
            <a:off x="695325" y="1628775"/>
            <a:ext cx="10801350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86412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5.Title_With_Image_Gallery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1628775"/>
            <a:ext cx="5400675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6096000" y="3608388"/>
            <a:ext cx="2700338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975724" y="3608388"/>
            <a:ext cx="2520951" cy="27003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9600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6.Title_With_Image_Gallery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" y="1628774"/>
            <a:ext cx="5016500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195890" y="1628775"/>
            <a:ext cx="3600448" cy="19796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5195887" y="3789362"/>
            <a:ext cx="3600451" cy="3068637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8975725" y="1628775"/>
            <a:ext cx="3216276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6948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7.Title_With_Full_Bleed_Wide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325" y="6160675"/>
            <a:ext cx="10801350" cy="360363"/>
          </a:xfrm>
          <a:prstGeom prst="rect">
            <a:avLst/>
          </a:prstGeom>
        </p:spPr>
        <p:txBody>
          <a:bodyPr/>
          <a:lstStyle/>
          <a:p>
            <a:fld id="{5B8E0428-9580-9F48-BD8B-8376B6F0289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1628775"/>
            <a:ext cx="12191999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36368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8.Title_With_Two_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75387" y="1628775"/>
            <a:ext cx="5221288" cy="46799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8803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9.Title_With_Three_Images_And_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15938" y="5769769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4295775" y="5769769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1"/>
            <a:ext cx="3600450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8075613" y="5768975"/>
            <a:ext cx="36004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7461301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0.Title_With_Three_Images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3942412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4516942"/>
            <a:ext cx="3600450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2"/>
            <a:ext cx="3600450" cy="216138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8"/>
          </p:nvPr>
        </p:nvSpPr>
        <p:spPr>
          <a:xfrm>
            <a:off x="4295775" y="3942412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9"/>
          </p:nvPr>
        </p:nvSpPr>
        <p:spPr>
          <a:xfrm>
            <a:off x="4295775" y="4516942"/>
            <a:ext cx="3600450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8075612" y="3942412"/>
            <a:ext cx="3600451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8075612" y="4516942"/>
            <a:ext cx="3600451" cy="179178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96741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1.Title_With_Two_Images_And_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95325" y="1627981"/>
            <a:ext cx="5221287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695325" y="5769769"/>
            <a:ext cx="5221287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8" y="1627981"/>
            <a:ext cx="5221287" cy="39608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275388" y="5768975"/>
            <a:ext cx="5221287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884333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2.Title_With_Two_Images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34963" y="1628774"/>
            <a:ext cx="5581650" cy="48609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275387" y="1628774"/>
            <a:ext cx="5581651" cy="48609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55354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3.Title_With_Three_Images_And_Text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8" y="4158543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4882702"/>
            <a:ext cx="3600450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8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295775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8075613" y="1627982"/>
            <a:ext cx="3600450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18"/>
          </p:nvPr>
        </p:nvSpPr>
        <p:spPr>
          <a:xfrm>
            <a:off x="4295775" y="4158543"/>
            <a:ext cx="3600450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Content Placeholder 3"/>
          <p:cNvSpPr>
            <a:spLocks noGrp="1"/>
          </p:cNvSpPr>
          <p:nvPr>
            <p:ph sz="half" idx="19"/>
          </p:nvPr>
        </p:nvSpPr>
        <p:spPr>
          <a:xfrm>
            <a:off x="4295775" y="4882702"/>
            <a:ext cx="3600450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8075612" y="4158543"/>
            <a:ext cx="3600451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8075612" y="4882702"/>
            <a:ext cx="3600451" cy="1426024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686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4.Title_With_Two_Images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937" y="4515989"/>
            <a:ext cx="5400675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5938" y="5090520"/>
            <a:ext cx="5399086" cy="121820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  <p:sp>
        <p:nvSpPr>
          <p:cNvPr id="10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515937" y="1627982"/>
            <a:ext cx="5399087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2" name="Picture Placeholder 8"/>
          <p:cNvSpPr>
            <a:spLocks noGrp="1"/>
          </p:cNvSpPr>
          <p:nvPr>
            <p:ph type="pic" sz="quarter" idx="17"/>
          </p:nvPr>
        </p:nvSpPr>
        <p:spPr>
          <a:xfrm>
            <a:off x="6275388" y="1627982"/>
            <a:ext cx="5400675" cy="252174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Text Placeholder 2"/>
          <p:cNvSpPr>
            <a:spLocks noGrp="1"/>
          </p:cNvSpPr>
          <p:nvPr>
            <p:ph type="body" idx="20"/>
          </p:nvPr>
        </p:nvSpPr>
        <p:spPr>
          <a:xfrm>
            <a:off x="6275388" y="4515989"/>
            <a:ext cx="5400675" cy="566088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6275388" y="5090520"/>
            <a:ext cx="5400675" cy="121820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0388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.Standard_Title_and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4"/>
          </p:nvPr>
        </p:nvSpPr>
        <p:spPr>
          <a:xfrm>
            <a:off x="695325" y="1628775"/>
            <a:ext cx="10980738" cy="4321175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83991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5.Title_With_Six_Text_Boxes_And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9" name="Content Placeholder 3"/>
          <p:cNvSpPr>
            <a:spLocks noGrp="1"/>
          </p:cNvSpPr>
          <p:nvPr>
            <p:ph sz="half" idx="21"/>
          </p:nvPr>
        </p:nvSpPr>
        <p:spPr>
          <a:xfrm>
            <a:off x="695324" y="5229225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idx="1"/>
          </p:nvPr>
        </p:nvSpPr>
        <p:spPr>
          <a:xfrm>
            <a:off x="695325" y="4689475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Content Placeholder 3"/>
          <p:cNvSpPr>
            <a:spLocks noGrp="1"/>
          </p:cNvSpPr>
          <p:nvPr>
            <p:ph sz="half" idx="22"/>
          </p:nvPr>
        </p:nvSpPr>
        <p:spPr>
          <a:xfrm>
            <a:off x="695325" y="3789363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23"/>
          </p:nvPr>
        </p:nvSpPr>
        <p:spPr>
          <a:xfrm>
            <a:off x="695326" y="3249613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Content Placeholder 3"/>
          <p:cNvSpPr>
            <a:spLocks noGrp="1"/>
          </p:cNvSpPr>
          <p:nvPr>
            <p:ph sz="half" idx="24"/>
          </p:nvPr>
        </p:nvSpPr>
        <p:spPr>
          <a:xfrm>
            <a:off x="695325" y="2347912"/>
            <a:ext cx="3600451" cy="720725"/>
          </a:xfrm>
        </p:spPr>
        <p:txBody>
          <a:bodyPr>
            <a:normAutofit/>
          </a:bodyPr>
          <a:lstStyle>
            <a:lvl1pPr algn="r">
              <a:defRPr sz="1600"/>
            </a:lvl1pPr>
            <a:lvl2pPr algn="r">
              <a:defRPr sz="1600"/>
            </a:lvl2pPr>
            <a:lvl3pPr algn="r"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0" name="Text Placeholder 2"/>
          <p:cNvSpPr>
            <a:spLocks noGrp="1"/>
          </p:cNvSpPr>
          <p:nvPr>
            <p:ph type="body" idx="25"/>
          </p:nvPr>
        </p:nvSpPr>
        <p:spPr>
          <a:xfrm>
            <a:off x="695326" y="1808162"/>
            <a:ext cx="3600450" cy="539750"/>
          </a:xfrm>
        </p:spPr>
        <p:txBody>
          <a:bodyPr anchor="ctr" anchorCtr="0">
            <a:normAutofit/>
          </a:bodyPr>
          <a:lstStyle>
            <a:lvl1pPr marL="0" indent="0" algn="r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475163" y="1808162"/>
            <a:ext cx="3241674" cy="414178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2" name="Content Placeholder 3"/>
          <p:cNvSpPr>
            <a:spLocks noGrp="1"/>
          </p:cNvSpPr>
          <p:nvPr>
            <p:ph sz="half" idx="26"/>
          </p:nvPr>
        </p:nvSpPr>
        <p:spPr>
          <a:xfrm>
            <a:off x="7896224" y="5229225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7"/>
          </p:nvPr>
        </p:nvSpPr>
        <p:spPr>
          <a:xfrm>
            <a:off x="7896225" y="4689475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Content Placeholder 3"/>
          <p:cNvSpPr>
            <a:spLocks noGrp="1"/>
          </p:cNvSpPr>
          <p:nvPr>
            <p:ph sz="half" idx="28"/>
          </p:nvPr>
        </p:nvSpPr>
        <p:spPr>
          <a:xfrm>
            <a:off x="7896225" y="3789363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9"/>
          </p:nvPr>
        </p:nvSpPr>
        <p:spPr>
          <a:xfrm>
            <a:off x="7896226" y="3249613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6" name="Content Placeholder 3"/>
          <p:cNvSpPr>
            <a:spLocks noGrp="1"/>
          </p:cNvSpPr>
          <p:nvPr>
            <p:ph sz="half" idx="30"/>
          </p:nvPr>
        </p:nvSpPr>
        <p:spPr>
          <a:xfrm>
            <a:off x="7896225" y="2347912"/>
            <a:ext cx="3600451" cy="7207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37" name="Text Placeholder 2"/>
          <p:cNvSpPr>
            <a:spLocks noGrp="1"/>
          </p:cNvSpPr>
          <p:nvPr>
            <p:ph type="body" idx="31"/>
          </p:nvPr>
        </p:nvSpPr>
        <p:spPr>
          <a:xfrm>
            <a:off x="7896226" y="1808162"/>
            <a:ext cx="3600450" cy="539750"/>
          </a:xfrm>
        </p:spPr>
        <p:txBody>
          <a:bodyPr anchor="ctr" anchorCtr="0">
            <a:normAutofit/>
          </a:bodyPr>
          <a:lstStyle>
            <a:lvl1pPr marL="0" indent="0" algn="l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794390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6.Title_With_Four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15938" y="5777230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16"/>
          </p:nvPr>
        </p:nvSpPr>
        <p:spPr>
          <a:xfrm>
            <a:off x="3395663" y="577723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275389" y="577723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514350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4" name="Picture Placeholder 8"/>
          <p:cNvSpPr>
            <a:spLocks noGrp="1"/>
          </p:cNvSpPr>
          <p:nvPr>
            <p:ph type="pic" sz="quarter" idx="25"/>
          </p:nvPr>
        </p:nvSpPr>
        <p:spPr>
          <a:xfrm>
            <a:off x="3395663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5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6275388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6" name="Picture Placeholder 8"/>
          <p:cNvSpPr>
            <a:spLocks noGrp="1"/>
          </p:cNvSpPr>
          <p:nvPr>
            <p:ph type="pic" sz="quarter" idx="27"/>
          </p:nvPr>
        </p:nvSpPr>
        <p:spPr>
          <a:xfrm>
            <a:off x="9156700" y="1628773"/>
            <a:ext cx="2520950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7" name="Text Placeholder 7"/>
          <p:cNvSpPr>
            <a:spLocks noGrp="1"/>
          </p:cNvSpPr>
          <p:nvPr>
            <p:ph type="body" sz="quarter" idx="28"/>
          </p:nvPr>
        </p:nvSpPr>
        <p:spPr>
          <a:xfrm>
            <a:off x="9156700" y="5777230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1040126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7.Title_With_Five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334963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Picture Placeholder 8"/>
          <p:cNvSpPr>
            <a:spLocks noGrp="1"/>
          </p:cNvSpPr>
          <p:nvPr>
            <p:ph type="pic" sz="quarter" idx="24"/>
          </p:nvPr>
        </p:nvSpPr>
        <p:spPr>
          <a:xfrm>
            <a:off x="334963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1" name="Text Placeholder 7"/>
          <p:cNvSpPr>
            <a:spLocks noGrp="1"/>
          </p:cNvSpPr>
          <p:nvPr>
            <p:ph type="body" sz="quarter" idx="25"/>
          </p:nvPr>
        </p:nvSpPr>
        <p:spPr>
          <a:xfrm>
            <a:off x="2674938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26"/>
          </p:nvPr>
        </p:nvSpPr>
        <p:spPr>
          <a:xfrm>
            <a:off x="2675975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3" name="Text Placeholder 7"/>
          <p:cNvSpPr>
            <a:spLocks noGrp="1"/>
          </p:cNvSpPr>
          <p:nvPr>
            <p:ph type="body" sz="quarter" idx="27"/>
          </p:nvPr>
        </p:nvSpPr>
        <p:spPr>
          <a:xfrm>
            <a:off x="5014913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28"/>
          </p:nvPr>
        </p:nvSpPr>
        <p:spPr>
          <a:xfrm>
            <a:off x="5016987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29"/>
          </p:nvPr>
        </p:nvSpPr>
        <p:spPr>
          <a:xfrm>
            <a:off x="9699012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30"/>
          </p:nvPr>
        </p:nvSpPr>
        <p:spPr>
          <a:xfrm>
            <a:off x="9699012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7" name="Text Placeholder 7"/>
          <p:cNvSpPr>
            <a:spLocks noGrp="1"/>
          </p:cNvSpPr>
          <p:nvPr>
            <p:ph type="body" sz="quarter" idx="31"/>
          </p:nvPr>
        </p:nvSpPr>
        <p:spPr>
          <a:xfrm>
            <a:off x="7358244" y="5800991"/>
            <a:ext cx="2160587" cy="507734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7357999" y="1629482"/>
            <a:ext cx="2160587" cy="3957811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3079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8.Title_With_Eight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29"/>
          </p:nvPr>
        </p:nvSpPr>
        <p:spPr>
          <a:xfrm>
            <a:off x="515938" y="3445080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30"/>
          </p:nvPr>
        </p:nvSpPr>
        <p:spPr>
          <a:xfrm>
            <a:off x="3395663" y="344508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31"/>
          </p:nvPr>
        </p:nvSpPr>
        <p:spPr>
          <a:xfrm>
            <a:off x="6275389" y="3445080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Picture Placeholder 8"/>
          <p:cNvSpPr>
            <a:spLocks noGrp="1"/>
          </p:cNvSpPr>
          <p:nvPr>
            <p:ph type="pic" sz="quarter" idx="32"/>
          </p:nvPr>
        </p:nvSpPr>
        <p:spPr>
          <a:xfrm>
            <a:off x="514350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8" name="Picture Placeholder 8"/>
          <p:cNvSpPr>
            <a:spLocks noGrp="1"/>
          </p:cNvSpPr>
          <p:nvPr>
            <p:ph type="pic" sz="quarter" idx="33"/>
          </p:nvPr>
        </p:nvSpPr>
        <p:spPr>
          <a:xfrm>
            <a:off x="3395663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1" name="Picture Placeholder 8"/>
          <p:cNvSpPr>
            <a:spLocks noGrp="1"/>
          </p:cNvSpPr>
          <p:nvPr>
            <p:ph type="pic" sz="quarter" idx="34"/>
          </p:nvPr>
        </p:nvSpPr>
        <p:spPr>
          <a:xfrm>
            <a:off x="6275388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2" name="Picture Placeholder 8"/>
          <p:cNvSpPr>
            <a:spLocks noGrp="1"/>
          </p:cNvSpPr>
          <p:nvPr>
            <p:ph type="pic" sz="quarter" idx="35"/>
          </p:nvPr>
        </p:nvSpPr>
        <p:spPr>
          <a:xfrm>
            <a:off x="9156700" y="1631780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36"/>
          </p:nvPr>
        </p:nvSpPr>
        <p:spPr>
          <a:xfrm>
            <a:off x="9156700" y="3445080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8" name="Text Placeholder 7"/>
          <p:cNvSpPr>
            <a:spLocks noGrp="1"/>
          </p:cNvSpPr>
          <p:nvPr>
            <p:ph type="body" sz="quarter" idx="37"/>
          </p:nvPr>
        </p:nvSpPr>
        <p:spPr>
          <a:xfrm>
            <a:off x="515938" y="5971338"/>
            <a:ext cx="2519362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Text Placeholder 7"/>
          <p:cNvSpPr>
            <a:spLocks noGrp="1"/>
          </p:cNvSpPr>
          <p:nvPr>
            <p:ph type="body" sz="quarter" idx="38"/>
          </p:nvPr>
        </p:nvSpPr>
        <p:spPr>
          <a:xfrm>
            <a:off x="3395663" y="5971338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0" name="Text Placeholder 7"/>
          <p:cNvSpPr>
            <a:spLocks noGrp="1"/>
          </p:cNvSpPr>
          <p:nvPr>
            <p:ph type="body" sz="quarter" idx="39"/>
          </p:nvPr>
        </p:nvSpPr>
        <p:spPr>
          <a:xfrm>
            <a:off x="6275389" y="5971338"/>
            <a:ext cx="2520950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1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514350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2" name="Picture Placeholder 8"/>
          <p:cNvSpPr>
            <a:spLocks noGrp="1"/>
          </p:cNvSpPr>
          <p:nvPr>
            <p:ph type="pic" sz="quarter" idx="41"/>
          </p:nvPr>
        </p:nvSpPr>
        <p:spPr>
          <a:xfrm>
            <a:off x="3395663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3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6275388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4" name="Picture Placeholder 8"/>
          <p:cNvSpPr>
            <a:spLocks noGrp="1"/>
          </p:cNvSpPr>
          <p:nvPr>
            <p:ph type="pic" sz="quarter" idx="43"/>
          </p:nvPr>
        </p:nvSpPr>
        <p:spPr>
          <a:xfrm>
            <a:off x="9156700" y="4158038"/>
            <a:ext cx="2520950" cy="161783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35" name="Text Placeholder 7"/>
          <p:cNvSpPr>
            <a:spLocks noGrp="1"/>
          </p:cNvSpPr>
          <p:nvPr>
            <p:ph type="body" sz="quarter" idx="44"/>
          </p:nvPr>
        </p:nvSpPr>
        <p:spPr>
          <a:xfrm>
            <a:off x="9156700" y="5971338"/>
            <a:ext cx="2519363" cy="538956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78129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9.Title_With_Six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3" name="Text Placeholder 7"/>
          <p:cNvSpPr>
            <a:spLocks noGrp="1"/>
          </p:cNvSpPr>
          <p:nvPr>
            <p:ph type="body" sz="quarter" idx="36"/>
          </p:nvPr>
        </p:nvSpPr>
        <p:spPr>
          <a:xfrm>
            <a:off x="334963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334963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0" name="Text Placeholder 7"/>
          <p:cNvSpPr>
            <a:spLocks noGrp="1"/>
          </p:cNvSpPr>
          <p:nvPr>
            <p:ph type="body" sz="quarter" idx="41"/>
          </p:nvPr>
        </p:nvSpPr>
        <p:spPr>
          <a:xfrm>
            <a:off x="334963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334963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2" name="Text Placeholder 7"/>
          <p:cNvSpPr>
            <a:spLocks noGrp="1"/>
          </p:cNvSpPr>
          <p:nvPr>
            <p:ph type="body" sz="quarter" idx="43"/>
          </p:nvPr>
        </p:nvSpPr>
        <p:spPr>
          <a:xfrm>
            <a:off x="8075611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3" name="Picture Placeholder 8"/>
          <p:cNvSpPr>
            <a:spLocks noGrp="1"/>
          </p:cNvSpPr>
          <p:nvPr>
            <p:ph type="pic" sz="quarter" idx="44"/>
          </p:nvPr>
        </p:nvSpPr>
        <p:spPr>
          <a:xfrm>
            <a:off x="8075611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4" name="Text Placeholder 7"/>
          <p:cNvSpPr>
            <a:spLocks noGrp="1"/>
          </p:cNvSpPr>
          <p:nvPr>
            <p:ph type="body" sz="quarter" idx="45"/>
          </p:nvPr>
        </p:nvSpPr>
        <p:spPr>
          <a:xfrm>
            <a:off x="8075611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5" name="Picture Placeholder 8"/>
          <p:cNvSpPr>
            <a:spLocks noGrp="1"/>
          </p:cNvSpPr>
          <p:nvPr>
            <p:ph type="pic" sz="quarter" idx="46"/>
          </p:nvPr>
        </p:nvSpPr>
        <p:spPr>
          <a:xfrm>
            <a:off x="8075611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6" name="Text Placeholder 7"/>
          <p:cNvSpPr>
            <a:spLocks noGrp="1"/>
          </p:cNvSpPr>
          <p:nvPr>
            <p:ph type="body" sz="quarter" idx="47"/>
          </p:nvPr>
        </p:nvSpPr>
        <p:spPr>
          <a:xfrm>
            <a:off x="4205284" y="3429000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48"/>
          </p:nvPr>
        </p:nvSpPr>
        <p:spPr>
          <a:xfrm>
            <a:off x="4205287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8" name="Text Placeholder 7"/>
          <p:cNvSpPr>
            <a:spLocks noGrp="1"/>
          </p:cNvSpPr>
          <p:nvPr>
            <p:ph type="body" sz="quarter" idx="49"/>
          </p:nvPr>
        </p:nvSpPr>
        <p:spPr>
          <a:xfrm>
            <a:off x="4205284" y="5589588"/>
            <a:ext cx="3781423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9" name="Picture Placeholder 8"/>
          <p:cNvSpPr>
            <a:spLocks noGrp="1"/>
          </p:cNvSpPr>
          <p:nvPr>
            <p:ph type="pic" sz="quarter" idx="50"/>
          </p:nvPr>
        </p:nvSpPr>
        <p:spPr>
          <a:xfrm>
            <a:off x="4205287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3094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59.Title_With_Six_Images_And_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Picture Placeholder 8"/>
          <p:cNvSpPr>
            <a:spLocks noGrp="1"/>
          </p:cNvSpPr>
          <p:nvPr>
            <p:ph type="pic" sz="quarter" idx="40"/>
          </p:nvPr>
        </p:nvSpPr>
        <p:spPr>
          <a:xfrm>
            <a:off x="334963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1" name="Picture Placeholder 8"/>
          <p:cNvSpPr>
            <a:spLocks noGrp="1"/>
          </p:cNvSpPr>
          <p:nvPr>
            <p:ph type="pic" sz="quarter" idx="42"/>
          </p:nvPr>
        </p:nvSpPr>
        <p:spPr>
          <a:xfrm>
            <a:off x="334963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3" name="Picture Placeholder 8"/>
          <p:cNvSpPr>
            <a:spLocks noGrp="1"/>
          </p:cNvSpPr>
          <p:nvPr>
            <p:ph type="pic" sz="quarter" idx="44"/>
          </p:nvPr>
        </p:nvSpPr>
        <p:spPr>
          <a:xfrm>
            <a:off x="8075611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5" name="Picture Placeholder 8"/>
          <p:cNvSpPr>
            <a:spLocks noGrp="1"/>
          </p:cNvSpPr>
          <p:nvPr>
            <p:ph type="pic" sz="quarter" idx="46"/>
          </p:nvPr>
        </p:nvSpPr>
        <p:spPr>
          <a:xfrm>
            <a:off x="8075611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7" name="Picture Placeholder 8"/>
          <p:cNvSpPr>
            <a:spLocks noGrp="1"/>
          </p:cNvSpPr>
          <p:nvPr>
            <p:ph type="pic" sz="quarter" idx="48"/>
          </p:nvPr>
        </p:nvSpPr>
        <p:spPr>
          <a:xfrm>
            <a:off x="4205287" y="1628775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9" name="Picture Placeholder 8"/>
          <p:cNvSpPr>
            <a:spLocks noGrp="1"/>
          </p:cNvSpPr>
          <p:nvPr>
            <p:ph type="pic" sz="quarter" idx="50"/>
          </p:nvPr>
        </p:nvSpPr>
        <p:spPr>
          <a:xfrm>
            <a:off x="4205287" y="3789363"/>
            <a:ext cx="3781426" cy="1620838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5298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0.Title_With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5325" y="6160675"/>
            <a:ext cx="10801350" cy="360363"/>
          </a:xfrm>
          <a:prstGeom prst="rect">
            <a:avLst/>
          </a:prstGeom>
        </p:spPr>
        <p:txBody>
          <a:bodyPr/>
          <a:lstStyle/>
          <a:p>
            <a:fld id="{5B8E0428-9580-9F48-BD8B-8376B6F0289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155575" y="1628774"/>
            <a:ext cx="11880849" cy="5040313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46973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1.Image_With_Title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5229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5666004"/>
            <a:ext cx="10801350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3445017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2.Full_Screen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7864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3.Full_Screen_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19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.Title_With_Two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4"/>
          </p:nvPr>
        </p:nvSpPr>
        <p:spPr>
          <a:xfrm>
            <a:off x="695325" y="1628775"/>
            <a:ext cx="5221288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7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6275388" y="1628775"/>
            <a:ext cx="5221288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3682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.Title_Slide_Revers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A2E659E-5DA4-2E45-AE99-3D890FED2C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20966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2.Title_Slide_Rever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ED46CF9B-E9A7-384D-93C1-51C58DD5012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216958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2.Title_Slide_Revers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FA17292-88B6-4C41-B0EF-5F2E657F51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77347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2.Title_Slide_Revers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93D4B2C-0546-7249-82C4-79AC472E4E9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197525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_2.Title_Slide_Revers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37123A0-D255-9A4B-8CC9-C1C2C10CC3C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247319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.Standard_Title_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1637484"/>
            <a:ext cx="10801350" cy="1889501"/>
          </a:xfrm>
        </p:spPr>
        <p:txBody>
          <a:bodyPr anchor="b" anchorCtr="0">
            <a:normAutofit/>
          </a:bodyPr>
          <a:lstStyle>
            <a:lvl1pPr algn="ctr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5325" y="3889512"/>
            <a:ext cx="10801349" cy="979351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400" spc="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33582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.Title_Slide_Revers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2422976"/>
            <a:ext cx="10801350" cy="1800225"/>
          </a:xfrm>
        </p:spPr>
        <p:txBody>
          <a:bodyPr anchor="ctr" anchorCtr="0">
            <a:normAutofit/>
          </a:bodyPr>
          <a:lstStyle>
            <a:lvl1pPr algn="ctr">
              <a:defRPr sz="2800" b="0" spc="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74788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.Impact_Title_Slide_Revers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5325" y="4216092"/>
            <a:ext cx="7561263" cy="1889501"/>
          </a:xfrm>
        </p:spPr>
        <p:txBody>
          <a:bodyPr anchor="b" anchorCtr="0">
            <a:noAutofit/>
          </a:bodyPr>
          <a:lstStyle>
            <a:lvl1pPr algn="l">
              <a:lnSpc>
                <a:spcPct val="79000"/>
              </a:lnSpc>
              <a:defRPr sz="2400" b="0" spc="3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500" y="552450"/>
            <a:ext cx="1243293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331384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.Standard_Title_and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4647938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5.Standard_Title_and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4"/>
          </p:nvPr>
        </p:nvSpPr>
        <p:spPr>
          <a:xfrm>
            <a:off x="695325" y="1628775"/>
            <a:ext cx="10801350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721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25" y="1628775"/>
            <a:ext cx="9721850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89578418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.Standard_Title_and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4"/>
          </p:nvPr>
        </p:nvSpPr>
        <p:spPr>
          <a:xfrm>
            <a:off x="695325" y="1628775"/>
            <a:ext cx="10980738" cy="4321175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820574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7.Title_With_Two_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4"/>
          </p:nvPr>
        </p:nvSpPr>
        <p:spPr>
          <a:xfrm>
            <a:off x="695325" y="1628775"/>
            <a:ext cx="5221288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7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6275388" y="1628775"/>
            <a:ext cx="5221288" cy="4319588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598252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4825" y="1628775"/>
            <a:ext cx="9721850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2071940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.JCDecaux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738783"/>
            <a:ext cx="3048000" cy="87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253773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9.Title_With_Two_Tab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able Placeholder 3"/>
          <p:cNvSpPr>
            <a:spLocks noGrp="1"/>
          </p:cNvSpPr>
          <p:nvPr>
            <p:ph type="tbl" sz="quarter" idx="16"/>
          </p:nvPr>
        </p:nvSpPr>
        <p:spPr>
          <a:xfrm>
            <a:off x="695325" y="1628775"/>
            <a:ext cx="5400675" cy="4319588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  <p:sp>
        <p:nvSpPr>
          <p:cNvPr id="9" name="Table Placeholder 3"/>
          <p:cNvSpPr>
            <a:spLocks noGrp="1"/>
          </p:cNvSpPr>
          <p:nvPr>
            <p:ph type="tbl" sz="quarter" idx="17"/>
          </p:nvPr>
        </p:nvSpPr>
        <p:spPr>
          <a:xfrm>
            <a:off x="6275388" y="1630362"/>
            <a:ext cx="5400675" cy="4319588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88460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0.Titl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6275388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9944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10.Titl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6275388" y="162877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1AD8B6F-E869-2747-A303-E670CBEB1EA4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695325" y="397835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E904757-EAD8-FA45-991C-B9F9C1FF418F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6275387" y="3978355"/>
            <a:ext cx="5221287" cy="2160588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62063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1.Title_With_Three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4"/>
          </p:nvPr>
        </p:nvSpPr>
        <p:spPr>
          <a:xfrm>
            <a:off x="4295776" y="1628775"/>
            <a:ext cx="3600450" cy="4679950"/>
          </a:xfrm>
        </p:spPr>
        <p:txBody>
          <a:bodyPr rIns="18000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0" name="Content Placeholder 2"/>
          <p:cNvSpPr>
            <a:spLocks noGrp="1"/>
          </p:cNvSpPr>
          <p:nvPr>
            <p:ph idx="15"/>
          </p:nvPr>
        </p:nvSpPr>
        <p:spPr>
          <a:xfrm>
            <a:off x="695324" y="1628775"/>
            <a:ext cx="3600452" cy="4679950"/>
          </a:xfrm>
        </p:spPr>
        <p:txBody>
          <a:bodyPr rIns="18000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idx="16"/>
          </p:nvPr>
        </p:nvSpPr>
        <p:spPr>
          <a:xfrm>
            <a:off x="7896226" y="1628775"/>
            <a:ext cx="3600449" cy="4679950"/>
          </a:xfrm>
        </p:spPr>
        <p:txBody>
          <a:bodyPr rIns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97514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2.Top_Image_With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7" y="3429000"/>
            <a:ext cx="5400674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4"/>
          </p:nvPr>
        </p:nvSpPr>
        <p:spPr>
          <a:xfrm>
            <a:off x="6456363" y="3429000"/>
            <a:ext cx="5040312" cy="2879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0" y="1"/>
            <a:ext cx="12192000" cy="28892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007304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3.Title_With_Chart_And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5229225"/>
            <a:ext cx="10801349" cy="720724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95325" y="1628774"/>
            <a:ext cx="10801350" cy="3421064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1117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8.JCDecaux_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738783"/>
            <a:ext cx="3048000" cy="87955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367DB58-4256-7F4C-A3A9-51C9DEA372A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738783"/>
            <a:ext cx="3048000" cy="879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77300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4.Title_With_Chart_And_Text_Rever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620836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0"/>
          </p:nvPr>
        </p:nvSpPr>
        <p:spPr>
          <a:xfrm>
            <a:off x="695325" y="3429001"/>
            <a:ext cx="10801350" cy="2520950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0150588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5.Title_With_Text_And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620836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432117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able Placeholder 5"/>
          <p:cNvSpPr>
            <a:spLocks noGrp="1"/>
          </p:cNvSpPr>
          <p:nvPr>
            <p:ph type="tbl" sz="quarter" idx="14"/>
          </p:nvPr>
        </p:nvSpPr>
        <p:spPr>
          <a:xfrm>
            <a:off x="695325" y="3429000"/>
            <a:ext cx="10801349" cy="2520949"/>
          </a:xfrm>
        </p:spPr>
        <p:txBody>
          <a:bodyPr/>
          <a:lstStyle/>
          <a:p>
            <a:r>
              <a:rPr lang="en-GB"/>
              <a:t>Click icon to add table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73963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6.Title_With_Text_And_Image_Be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2889250"/>
            <a:ext cx="12191999" cy="396875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6"/>
            <a:ext cx="10801349" cy="1079499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2424342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7.Block_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994535"/>
            <a:ext cx="10801349" cy="2879725"/>
          </a:xfrm>
        </p:spPr>
        <p:txBody>
          <a:bodyPr anchor="ctr" anchorCtr="0">
            <a:noAutofit/>
          </a:bodyPr>
          <a:lstStyle>
            <a:lvl1pPr marL="0" indent="0" algn="l">
              <a:buNone/>
              <a:defRPr sz="2800"/>
            </a:lvl1pPr>
            <a:lvl2pPr marL="457200" indent="0" algn="l">
              <a:buNone/>
              <a:defRPr sz="2800"/>
            </a:lvl2pPr>
            <a:lvl3pPr marL="914400" indent="0" algn="l">
              <a:buNone/>
              <a:defRPr sz="2800"/>
            </a:lvl3pPr>
            <a:lvl4pPr marL="1371600" indent="0" algn="l">
              <a:buNone/>
              <a:defRPr sz="2800"/>
            </a:lvl4pPr>
            <a:lvl5pPr marL="1828800" indent="0" algn="l">
              <a:buNone/>
              <a:defRPr sz="2800"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10801350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9140002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8.Title_With_Graph_And_Righ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816726" y="0"/>
            <a:ext cx="5375274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5940427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940425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695325" y="1628774"/>
            <a:ext cx="5940426" cy="4321175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897592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9.Title_With_Graph_And_Lef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3575050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756024" y="620181"/>
            <a:ext cx="7740651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3756023" y="6308725"/>
            <a:ext cx="7740651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Chart Placeholder 4"/>
          <p:cNvSpPr>
            <a:spLocks noGrp="1"/>
          </p:cNvSpPr>
          <p:nvPr>
            <p:ph type="chart" sz="quarter" idx="15"/>
          </p:nvPr>
        </p:nvSpPr>
        <p:spPr>
          <a:xfrm>
            <a:off x="3756025" y="1628774"/>
            <a:ext cx="7740650" cy="4321175"/>
          </a:xfrm>
        </p:spPr>
        <p:txBody>
          <a:bodyPr/>
          <a:lstStyle/>
          <a:p>
            <a:r>
              <a:rPr lang="en-GB"/>
              <a:t>Click icon to add chart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339247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0.Title_With_Content_And_Small_Image_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9180514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7" y="1628775"/>
            <a:ext cx="9180512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9180513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10056814" y="0"/>
            <a:ext cx="2135186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0837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1.Title_With_Content_And_Midsize_Image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8796338" y="0"/>
            <a:ext cx="3395661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4" y="620181"/>
            <a:ext cx="7921625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7921624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7921624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8169196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5999" cy="6858000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814107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22.Title_And_Content_With_Larg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455569" y="549275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5325" y="620181"/>
            <a:ext cx="5221288" cy="10085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326" y="1628775"/>
            <a:ext cx="5221287" cy="4679950"/>
          </a:xfrm>
        </p:spPr>
        <p:txBody>
          <a:bodyPr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695325" y="6308725"/>
            <a:ext cx="5221288" cy="360362"/>
          </a:xfrm>
        </p:spPr>
        <p:txBody>
          <a:bodyPr>
            <a:noAutofit/>
          </a:bodyPr>
          <a:lstStyle>
            <a:lvl1pPr marL="0" indent="0">
              <a:buNone/>
              <a:defRPr sz="800"/>
            </a:lvl1pPr>
            <a:lvl2pPr marL="457200" indent="0">
              <a:buNone/>
              <a:defRPr sz="800"/>
            </a:lvl2pPr>
            <a:lvl3pPr marL="914400" indent="0">
              <a:buNone/>
              <a:defRPr sz="800"/>
            </a:lvl3pPr>
            <a:lvl4pPr marL="1371600" indent="0">
              <a:buNone/>
              <a:defRPr sz="800"/>
            </a:lvl4pPr>
            <a:lvl5pPr marL="1828800" indent="0">
              <a:buNone/>
              <a:defRPr sz="8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Picture Placeholder 8">
            <a:extLst>
              <a:ext uri="{FF2B5EF4-FFF2-40B4-BE49-F238E27FC236}">
                <a16:creationId xmlns:a16="http://schemas.microsoft.com/office/drawing/2014/main" id="{1A599B2F-8657-BD4B-9E98-7AF550A4250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455569" y="2528887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13" name="Picture Placeholder 8">
            <a:extLst>
              <a:ext uri="{FF2B5EF4-FFF2-40B4-BE49-F238E27FC236}">
                <a16:creationId xmlns:a16="http://schemas.microsoft.com/office/drawing/2014/main" id="{4CFA64DB-4266-0B43-AF39-079D3AB93FC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55569" y="4508500"/>
            <a:ext cx="5040312" cy="1800225"/>
          </a:xfrm>
          <a:solidFill>
            <a:schemeClr val="bg2"/>
          </a:solidFill>
        </p:spPr>
        <p:txBody>
          <a:bodyPr/>
          <a:lstStyle/>
          <a:p>
            <a:r>
              <a:rPr lang="en-GB"/>
              <a:t>Click icon to add picture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40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/Relationships>
</file>

<file path=ppt/slideMasters/_rels/slideMaster2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00.xml"/><Relationship Id="rId21" Type="http://schemas.openxmlformats.org/officeDocument/2006/relationships/slideLayout" Target="../slideLayouts/slideLayout95.xml"/><Relationship Id="rId42" Type="http://schemas.openxmlformats.org/officeDocument/2006/relationships/slideLayout" Target="../slideLayouts/slideLayout116.xml"/><Relationship Id="rId47" Type="http://schemas.openxmlformats.org/officeDocument/2006/relationships/slideLayout" Target="../slideLayouts/slideLayout121.xml"/><Relationship Id="rId63" Type="http://schemas.openxmlformats.org/officeDocument/2006/relationships/slideLayout" Target="../slideLayouts/slideLayout137.xml"/><Relationship Id="rId68" Type="http://schemas.openxmlformats.org/officeDocument/2006/relationships/slideLayout" Target="../slideLayouts/slideLayout142.xml"/><Relationship Id="rId2" Type="http://schemas.openxmlformats.org/officeDocument/2006/relationships/slideLayout" Target="../slideLayouts/slideLayout76.xml"/><Relationship Id="rId16" Type="http://schemas.openxmlformats.org/officeDocument/2006/relationships/slideLayout" Target="../slideLayouts/slideLayout90.xml"/><Relationship Id="rId29" Type="http://schemas.openxmlformats.org/officeDocument/2006/relationships/slideLayout" Target="../slideLayouts/slideLayout103.xml"/><Relationship Id="rId11" Type="http://schemas.openxmlformats.org/officeDocument/2006/relationships/slideLayout" Target="../slideLayouts/slideLayout85.xml"/><Relationship Id="rId24" Type="http://schemas.openxmlformats.org/officeDocument/2006/relationships/slideLayout" Target="../slideLayouts/slideLayout98.xml"/><Relationship Id="rId32" Type="http://schemas.openxmlformats.org/officeDocument/2006/relationships/slideLayout" Target="../slideLayouts/slideLayout106.xml"/><Relationship Id="rId37" Type="http://schemas.openxmlformats.org/officeDocument/2006/relationships/slideLayout" Target="../slideLayouts/slideLayout111.xml"/><Relationship Id="rId40" Type="http://schemas.openxmlformats.org/officeDocument/2006/relationships/slideLayout" Target="../slideLayouts/slideLayout114.xml"/><Relationship Id="rId45" Type="http://schemas.openxmlformats.org/officeDocument/2006/relationships/slideLayout" Target="../slideLayouts/slideLayout119.xml"/><Relationship Id="rId53" Type="http://schemas.openxmlformats.org/officeDocument/2006/relationships/slideLayout" Target="../slideLayouts/slideLayout127.xml"/><Relationship Id="rId58" Type="http://schemas.openxmlformats.org/officeDocument/2006/relationships/slideLayout" Target="../slideLayouts/slideLayout132.xml"/><Relationship Id="rId66" Type="http://schemas.openxmlformats.org/officeDocument/2006/relationships/slideLayout" Target="../slideLayouts/slideLayout140.xml"/><Relationship Id="rId74" Type="http://schemas.openxmlformats.org/officeDocument/2006/relationships/slideLayout" Target="../slideLayouts/slideLayout148.xml"/><Relationship Id="rId5" Type="http://schemas.openxmlformats.org/officeDocument/2006/relationships/slideLayout" Target="../slideLayouts/slideLayout79.xml"/><Relationship Id="rId61" Type="http://schemas.openxmlformats.org/officeDocument/2006/relationships/slideLayout" Target="../slideLayouts/slideLayout135.xml"/><Relationship Id="rId1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88.xml"/><Relationship Id="rId22" Type="http://schemas.openxmlformats.org/officeDocument/2006/relationships/slideLayout" Target="../slideLayouts/slideLayout96.xml"/><Relationship Id="rId27" Type="http://schemas.openxmlformats.org/officeDocument/2006/relationships/slideLayout" Target="../slideLayouts/slideLayout101.xml"/><Relationship Id="rId30" Type="http://schemas.openxmlformats.org/officeDocument/2006/relationships/slideLayout" Target="../slideLayouts/slideLayout104.xml"/><Relationship Id="rId35" Type="http://schemas.openxmlformats.org/officeDocument/2006/relationships/slideLayout" Target="../slideLayouts/slideLayout109.xml"/><Relationship Id="rId43" Type="http://schemas.openxmlformats.org/officeDocument/2006/relationships/slideLayout" Target="../slideLayouts/slideLayout117.xml"/><Relationship Id="rId48" Type="http://schemas.openxmlformats.org/officeDocument/2006/relationships/slideLayout" Target="../slideLayouts/slideLayout122.xml"/><Relationship Id="rId56" Type="http://schemas.openxmlformats.org/officeDocument/2006/relationships/slideLayout" Target="../slideLayouts/slideLayout130.xml"/><Relationship Id="rId64" Type="http://schemas.openxmlformats.org/officeDocument/2006/relationships/slideLayout" Target="../slideLayouts/slideLayout138.xml"/><Relationship Id="rId69" Type="http://schemas.openxmlformats.org/officeDocument/2006/relationships/slideLayout" Target="../slideLayouts/slideLayout143.xml"/><Relationship Id="rId8" Type="http://schemas.openxmlformats.org/officeDocument/2006/relationships/slideLayout" Target="../slideLayouts/slideLayout82.xml"/><Relationship Id="rId51" Type="http://schemas.openxmlformats.org/officeDocument/2006/relationships/slideLayout" Target="../slideLayouts/slideLayout125.xml"/><Relationship Id="rId72" Type="http://schemas.openxmlformats.org/officeDocument/2006/relationships/slideLayout" Target="../slideLayouts/slideLayout146.xml"/><Relationship Id="rId3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6.xml"/><Relationship Id="rId17" Type="http://schemas.openxmlformats.org/officeDocument/2006/relationships/slideLayout" Target="../slideLayouts/slideLayout91.xml"/><Relationship Id="rId25" Type="http://schemas.openxmlformats.org/officeDocument/2006/relationships/slideLayout" Target="../slideLayouts/slideLayout99.xml"/><Relationship Id="rId33" Type="http://schemas.openxmlformats.org/officeDocument/2006/relationships/slideLayout" Target="../slideLayouts/slideLayout107.xml"/><Relationship Id="rId38" Type="http://schemas.openxmlformats.org/officeDocument/2006/relationships/slideLayout" Target="../slideLayouts/slideLayout112.xml"/><Relationship Id="rId46" Type="http://schemas.openxmlformats.org/officeDocument/2006/relationships/slideLayout" Target="../slideLayouts/slideLayout120.xml"/><Relationship Id="rId59" Type="http://schemas.openxmlformats.org/officeDocument/2006/relationships/slideLayout" Target="../slideLayouts/slideLayout133.xml"/><Relationship Id="rId67" Type="http://schemas.openxmlformats.org/officeDocument/2006/relationships/slideLayout" Target="../slideLayouts/slideLayout141.xml"/><Relationship Id="rId20" Type="http://schemas.openxmlformats.org/officeDocument/2006/relationships/slideLayout" Target="../slideLayouts/slideLayout94.xml"/><Relationship Id="rId41" Type="http://schemas.openxmlformats.org/officeDocument/2006/relationships/slideLayout" Target="../slideLayouts/slideLayout115.xml"/><Relationship Id="rId54" Type="http://schemas.openxmlformats.org/officeDocument/2006/relationships/slideLayout" Target="../slideLayouts/slideLayout128.xml"/><Relationship Id="rId62" Type="http://schemas.openxmlformats.org/officeDocument/2006/relationships/slideLayout" Target="../slideLayouts/slideLayout136.xml"/><Relationship Id="rId70" Type="http://schemas.openxmlformats.org/officeDocument/2006/relationships/slideLayout" Target="../slideLayouts/slideLayout144.xml"/><Relationship Id="rId75" Type="http://schemas.openxmlformats.org/officeDocument/2006/relationships/theme" Target="../theme/theme2.xml"/><Relationship Id="rId1" Type="http://schemas.openxmlformats.org/officeDocument/2006/relationships/slideLayout" Target="../slideLayouts/slideLayout75.xml"/><Relationship Id="rId6" Type="http://schemas.openxmlformats.org/officeDocument/2006/relationships/slideLayout" Target="../slideLayouts/slideLayout80.xml"/><Relationship Id="rId15" Type="http://schemas.openxmlformats.org/officeDocument/2006/relationships/slideLayout" Target="../slideLayouts/slideLayout89.xml"/><Relationship Id="rId23" Type="http://schemas.openxmlformats.org/officeDocument/2006/relationships/slideLayout" Target="../slideLayouts/slideLayout97.xml"/><Relationship Id="rId28" Type="http://schemas.openxmlformats.org/officeDocument/2006/relationships/slideLayout" Target="../slideLayouts/slideLayout102.xml"/><Relationship Id="rId36" Type="http://schemas.openxmlformats.org/officeDocument/2006/relationships/slideLayout" Target="../slideLayouts/slideLayout110.xml"/><Relationship Id="rId49" Type="http://schemas.openxmlformats.org/officeDocument/2006/relationships/slideLayout" Target="../slideLayouts/slideLayout123.xml"/><Relationship Id="rId57" Type="http://schemas.openxmlformats.org/officeDocument/2006/relationships/slideLayout" Target="../slideLayouts/slideLayout131.xml"/><Relationship Id="rId10" Type="http://schemas.openxmlformats.org/officeDocument/2006/relationships/slideLayout" Target="../slideLayouts/slideLayout84.xml"/><Relationship Id="rId31" Type="http://schemas.openxmlformats.org/officeDocument/2006/relationships/slideLayout" Target="../slideLayouts/slideLayout105.xml"/><Relationship Id="rId44" Type="http://schemas.openxmlformats.org/officeDocument/2006/relationships/slideLayout" Target="../slideLayouts/slideLayout118.xml"/><Relationship Id="rId52" Type="http://schemas.openxmlformats.org/officeDocument/2006/relationships/slideLayout" Target="../slideLayouts/slideLayout126.xml"/><Relationship Id="rId60" Type="http://schemas.openxmlformats.org/officeDocument/2006/relationships/slideLayout" Target="../slideLayouts/slideLayout134.xml"/><Relationship Id="rId65" Type="http://schemas.openxmlformats.org/officeDocument/2006/relationships/slideLayout" Target="../slideLayouts/slideLayout139.xml"/><Relationship Id="rId73" Type="http://schemas.openxmlformats.org/officeDocument/2006/relationships/slideLayout" Target="../slideLayouts/slideLayout147.xml"/><Relationship Id="rId4" Type="http://schemas.openxmlformats.org/officeDocument/2006/relationships/slideLayout" Target="../slideLayouts/slideLayout78.xml"/><Relationship Id="rId9" Type="http://schemas.openxmlformats.org/officeDocument/2006/relationships/slideLayout" Target="../slideLayouts/slideLayout83.xml"/><Relationship Id="rId13" Type="http://schemas.openxmlformats.org/officeDocument/2006/relationships/slideLayout" Target="../slideLayouts/slideLayout87.xml"/><Relationship Id="rId18" Type="http://schemas.openxmlformats.org/officeDocument/2006/relationships/slideLayout" Target="../slideLayouts/slideLayout92.xml"/><Relationship Id="rId39" Type="http://schemas.openxmlformats.org/officeDocument/2006/relationships/slideLayout" Target="../slideLayouts/slideLayout113.xml"/><Relationship Id="rId34" Type="http://schemas.openxmlformats.org/officeDocument/2006/relationships/slideLayout" Target="../slideLayouts/slideLayout108.xml"/><Relationship Id="rId50" Type="http://schemas.openxmlformats.org/officeDocument/2006/relationships/slideLayout" Target="../slideLayouts/slideLayout124.xml"/><Relationship Id="rId55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81.xml"/><Relationship Id="rId71" Type="http://schemas.openxmlformats.org/officeDocument/2006/relationships/slideLayout" Target="../slideLayouts/slideLayout1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620181"/>
            <a:ext cx="10801350" cy="100859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6" y="1628775"/>
            <a:ext cx="10801349" cy="46799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54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  <p:sldLayoutId id="2147483892" r:id="rId17"/>
    <p:sldLayoutId id="2147483893" r:id="rId18"/>
    <p:sldLayoutId id="2147483894" r:id="rId19"/>
    <p:sldLayoutId id="2147483895" r:id="rId20"/>
    <p:sldLayoutId id="2147483896" r:id="rId21"/>
    <p:sldLayoutId id="2147483897" r:id="rId22"/>
    <p:sldLayoutId id="2147483898" r:id="rId23"/>
    <p:sldLayoutId id="2147483899" r:id="rId24"/>
    <p:sldLayoutId id="2147483900" r:id="rId25"/>
    <p:sldLayoutId id="2147483901" r:id="rId26"/>
    <p:sldLayoutId id="2147483902" r:id="rId27"/>
    <p:sldLayoutId id="2147483903" r:id="rId28"/>
    <p:sldLayoutId id="2147483904" r:id="rId29"/>
    <p:sldLayoutId id="2147483905" r:id="rId30"/>
    <p:sldLayoutId id="2147483906" r:id="rId31"/>
    <p:sldLayoutId id="2147483907" r:id="rId32"/>
    <p:sldLayoutId id="2147483908" r:id="rId33"/>
    <p:sldLayoutId id="2147483909" r:id="rId34"/>
    <p:sldLayoutId id="2147483910" r:id="rId35"/>
    <p:sldLayoutId id="2147483911" r:id="rId36"/>
    <p:sldLayoutId id="2147483912" r:id="rId37"/>
    <p:sldLayoutId id="2147483913" r:id="rId38"/>
    <p:sldLayoutId id="2147483914" r:id="rId39"/>
    <p:sldLayoutId id="2147483915" r:id="rId40"/>
    <p:sldLayoutId id="2147483916" r:id="rId41"/>
    <p:sldLayoutId id="2147483917" r:id="rId42"/>
    <p:sldLayoutId id="2147483918" r:id="rId43"/>
    <p:sldLayoutId id="2147483919" r:id="rId44"/>
    <p:sldLayoutId id="2147483920" r:id="rId45"/>
    <p:sldLayoutId id="2147483921" r:id="rId46"/>
    <p:sldLayoutId id="2147483922" r:id="rId47"/>
    <p:sldLayoutId id="2147483923" r:id="rId48"/>
    <p:sldLayoutId id="2147483924" r:id="rId49"/>
    <p:sldLayoutId id="2147483925" r:id="rId50"/>
    <p:sldLayoutId id="2147483926" r:id="rId51"/>
    <p:sldLayoutId id="2147483927" r:id="rId52"/>
    <p:sldLayoutId id="2147483928" r:id="rId53"/>
    <p:sldLayoutId id="2147483929" r:id="rId54"/>
    <p:sldLayoutId id="2147483930" r:id="rId55"/>
    <p:sldLayoutId id="2147483931" r:id="rId56"/>
    <p:sldLayoutId id="2147483932" r:id="rId57"/>
    <p:sldLayoutId id="2147483933" r:id="rId58"/>
    <p:sldLayoutId id="2147483934" r:id="rId59"/>
    <p:sldLayoutId id="2147483935" r:id="rId60"/>
    <p:sldLayoutId id="2147483936" r:id="rId61"/>
    <p:sldLayoutId id="2147483937" r:id="rId62"/>
    <p:sldLayoutId id="2147483938" r:id="rId63"/>
    <p:sldLayoutId id="2147483939" r:id="rId64"/>
    <p:sldLayoutId id="2147483940" r:id="rId65"/>
    <p:sldLayoutId id="2147483941" r:id="rId66"/>
    <p:sldLayoutId id="2147483942" r:id="rId67"/>
    <p:sldLayoutId id="2147483943" r:id="rId68"/>
    <p:sldLayoutId id="2147483944" r:id="rId69"/>
    <p:sldLayoutId id="2147483945" r:id="rId70"/>
    <p:sldLayoutId id="2147483946" r:id="rId71"/>
    <p:sldLayoutId id="2147483947" r:id="rId72"/>
    <p:sldLayoutId id="2147483948" r:id="rId73"/>
    <p:sldLayoutId id="2147483949" r:id="rId74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b="1" kern="1200" spc="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86" orient="horz" pos="2160" userDrawn="1">
          <p15:clr>
            <a:srgbClr val="F26B43"/>
          </p15:clr>
        </p15:guide>
        <p15:guide id="87" pos="3840" userDrawn="1">
          <p15:clr>
            <a:srgbClr val="F26B43"/>
          </p15:clr>
        </p15:guide>
        <p15:guide id="88" pos="3613" userDrawn="1">
          <p15:clr>
            <a:srgbClr val="F26B43"/>
          </p15:clr>
        </p15:guide>
        <p15:guide id="89" pos="3386" userDrawn="1">
          <p15:clr>
            <a:srgbClr val="F26B43"/>
          </p15:clr>
        </p15:guide>
        <p15:guide id="90" pos="3160" userDrawn="1">
          <p15:clr>
            <a:srgbClr val="F26B43"/>
          </p15:clr>
        </p15:guide>
        <p15:guide id="91" pos="2933" userDrawn="1">
          <p15:clr>
            <a:srgbClr val="F26B43"/>
          </p15:clr>
        </p15:guide>
        <p15:guide id="92" pos="2706" userDrawn="1">
          <p15:clr>
            <a:srgbClr val="F26B43"/>
          </p15:clr>
        </p15:guide>
        <p15:guide id="93" pos="2479" userDrawn="1">
          <p15:clr>
            <a:srgbClr val="F26B43"/>
          </p15:clr>
        </p15:guide>
        <p15:guide id="94" pos="2252" userDrawn="1">
          <p15:clr>
            <a:srgbClr val="F26B43"/>
          </p15:clr>
        </p15:guide>
        <p15:guide id="95" pos="2026" userDrawn="1">
          <p15:clr>
            <a:srgbClr val="F26B43"/>
          </p15:clr>
        </p15:guide>
        <p15:guide id="96" pos="1799" userDrawn="1">
          <p15:clr>
            <a:srgbClr val="F26B43"/>
          </p15:clr>
        </p15:guide>
        <p15:guide id="97" pos="1572" userDrawn="1">
          <p15:clr>
            <a:srgbClr val="F26B43"/>
          </p15:clr>
        </p15:guide>
        <p15:guide id="98" pos="1345" userDrawn="1">
          <p15:clr>
            <a:srgbClr val="F26B43"/>
          </p15:clr>
        </p15:guide>
        <p15:guide id="99" pos="1118" userDrawn="1">
          <p15:clr>
            <a:srgbClr val="F26B43"/>
          </p15:clr>
        </p15:guide>
        <p15:guide id="100" pos="892" userDrawn="1">
          <p15:clr>
            <a:srgbClr val="F26B43"/>
          </p15:clr>
        </p15:guide>
        <p15:guide id="101" pos="665" userDrawn="1">
          <p15:clr>
            <a:srgbClr val="F26B43"/>
          </p15:clr>
        </p15:guide>
        <p15:guide id="102" pos="438" userDrawn="1">
          <p15:clr>
            <a:srgbClr val="F26B43"/>
          </p15:clr>
        </p15:guide>
        <p15:guide id="103" pos="211" userDrawn="1">
          <p15:clr>
            <a:srgbClr val="F26B43"/>
          </p15:clr>
        </p15:guide>
        <p15:guide id="104" pos="4067" userDrawn="1">
          <p15:clr>
            <a:srgbClr val="F26B43"/>
          </p15:clr>
        </p15:guide>
        <p15:guide id="105" pos="4294" userDrawn="1">
          <p15:clr>
            <a:srgbClr val="F26B43"/>
          </p15:clr>
        </p15:guide>
        <p15:guide id="106" pos="4520" userDrawn="1">
          <p15:clr>
            <a:srgbClr val="F26B43"/>
          </p15:clr>
        </p15:guide>
        <p15:guide id="107" pos="4747" userDrawn="1">
          <p15:clr>
            <a:srgbClr val="F26B43"/>
          </p15:clr>
        </p15:guide>
        <p15:guide id="108" pos="4974" userDrawn="1">
          <p15:clr>
            <a:srgbClr val="F26B43"/>
          </p15:clr>
        </p15:guide>
        <p15:guide id="109" pos="5201" userDrawn="1">
          <p15:clr>
            <a:srgbClr val="F26B43"/>
          </p15:clr>
        </p15:guide>
        <p15:guide id="110" pos="5428" userDrawn="1">
          <p15:clr>
            <a:srgbClr val="F26B43"/>
          </p15:clr>
        </p15:guide>
        <p15:guide id="111" pos="5654" userDrawn="1">
          <p15:clr>
            <a:srgbClr val="F26B43"/>
          </p15:clr>
        </p15:guide>
        <p15:guide id="112" pos="5881" userDrawn="1">
          <p15:clr>
            <a:srgbClr val="F26B43"/>
          </p15:clr>
        </p15:guide>
        <p15:guide id="113" pos="6108" userDrawn="1">
          <p15:clr>
            <a:srgbClr val="F26B43"/>
          </p15:clr>
        </p15:guide>
        <p15:guide id="114" pos="6335" userDrawn="1">
          <p15:clr>
            <a:srgbClr val="F26B43"/>
          </p15:clr>
        </p15:guide>
        <p15:guide id="115" pos="6562" userDrawn="1">
          <p15:clr>
            <a:srgbClr val="F26B43"/>
          </p15:clr>
        </p15:guide>
        <p15:guide id="116" pos="6788" userDrawn="1">
          <p15:clr>
            <a:srgbClr val="F26B43"/>
          </p15:clr>
        </p15:guide>
        <p15:guide id="117" pos="7015" userDrawn="1">
          <p15:clr>
            <a:srgbClr val="F26B43"/>
          </p15:clr>
        </p15:guide>
        <p15:guide id="118" pos="7242" userDrawn="1">
          <p15:clr>
            <a:srgbClr val="F26B43"/>
          </p15:clr>
        </p15:guide>
        <p15:guide id="119" pos="7469" userDrawn="1">
          <p15:clr>
            <a:srgbClr val="F26B43"/>
          </p15:clr>
        </p15:guide>
        <p15:guide id="120" pos="7680" userDrawn="1">
          <p15:clr>
            <a:srgbClr val="F26B43"/>
          </p15:clr>
        </p15:guide>
        <p15:guide id="121" userDrawn="1">
          <p15:clr>
            <a:srgbClr val="F26B43"/>
          </p15:clr>
        </p15:guide>
        <p15:guide id="122" orient="horz" pos="1933" userDrawn="1">
          <p15:clr>
            <a:srgbClr val="F26B43"/>
          </p15:clr>
        </p15:guide>
        <p15:guide id="123" orient="horz" pos="1706" userDrawn="1">
          <p15:clr>
            <a:srgbClr val="F26B43"/>
          </p15:clr>
        </p15:guide>
        <p15:guide id="124" orient="horz" pos="1480" userDrawn="1">
          <p15:clr>
            <a:srgbClr val="F26B43"/>
          </p15:clr>
        </p15:guide>
        <p15:guide id="125" orient="horz" pos="1253" userDrawn="1">
          <p15:clr>
            <a:srgbClr val="F26B43"/>
          </p15:clr>
        </p15:guide>
        <p15:guide id="126" orient="horz" pos="1026" userDrawn="1">
          <p15:clr>
            <a:srgbClr val="F26B43"/>
          </p15:clr>
        </p15:guide>
        <p15:guide id="127" orient="horz" pos="799" userDrawn="1">
          <p15:clr>
            <a:srgbClr val="F26B43"/>
          </p15:clr>
        </p15:guide>
        <p15:guide id="128" orient="horz" pos="572" userDrawn="1">
          <p15:clr>
            <a:srgbClr val="F26B43"/>
          </p15:clr>
        </p15:guide>
        <p15:guide id="129" orient="horz" pos="346" userDrawn="1">
          <p15:clr>
            <a:srgbClr val="F26B43"/>
          </p15:clr>
        </p15:guide>
        <p15:guide id="130" orient="horz" pos="119" userDrawn="1">
          <p15:clr>
            <a:srgbClr val="F26B43"/>
          </p15:clr>
        </p15:guide>
        <p15:guide id="131" orient="horz" userDrawn="1">
          <p15:clr>
            <a:srgbClr val="F26B43"/>
          </p15:clr>
        </p15:guide>
        <p15:guide id="132" orient="horz" pos="4320" userDrawn="1">
          <p15:clr>
            <a:srgbClr val="F26B43"/>
          </p15:clr>
        </p15:guide>
        <p15:guide id="133" orient="horz" pos="2387" userDrawn="1">
          <p15:clr>
            <a:srgbClr val="F26B43"/>
          </p15:clr>
        </p15:guide>
        <p15:guide id="134" orient="horz" pos="2614" userDrawn="1">
          <p15:clr>
            <a:srgbClr val="F26B43"/>
          </p15:clr>
        </p15:guide>
        <p15:guide id="135" orient="horz" pos="2840" userDrawn="1">
          <p15:clr>
            <a:srgbClr val="F26B43"/>
          </p15:clr>
        </p15:guide>
        <p15:guide id="136" orient="horz" pos="3067" userDrawn="1">
          <p15:clr>
            <a:srgbClr val="F26B43"/>
          </p15:clr>
        </p15:guide>
        <p15:guide id="137" orient="horz" pos="3294" userDrawn="1">
          <p15:clr>
            <a:srgbClr val="F26B43"/>
          </p15:clr>
        </p15:guide>
        <p15:guide id="138" orient="horz" pos="3521" userDrawn="1">
          <p15:clr>
            <a:srgbClr val="F26B43"/>
          </p15:clr>
        </p15:guide>
        <p15:guide id="139" orient="horz" pos="3748" userDrawn="1">
          <p15:clr>
            <a:srgbClr val="F26B43"/>
          </p15:clr>
        </p15:guide>
        <p15:guide id="140" orient="horz" pos="3974" userDrawn="1">
          <p15:clr>
            <a:srgbClr val="F26B43"/>
          </p15:clr>
        </p15:guide>
        <p15:guide id="141" orient="horz" pos="4201" userDrawn="1">
          <p15:clr>
            <a:srgbClr val="F26B43"/>
          </p15:clr>
        </p15:guide>
        <p15:guide id="142" pos="3500" userDrawn="1">
          <p15:clr>
            <a:srgbClr val="F26B43"/>
          </p15:clr>
        </p15:guide>
        <p15:guide id="143" pos="3953" userDrawn="1">
          <p15:clr>
            <a:srgbClr val="F26B43"/>
          </p15:clr>
        </p15:guide>
        <p15:guide id="144" pos="3727" userDrawn="1">
          <p15:clr>
            <a:srgbClr val="F26B43"/>
          </p15:clr>
        </p15:guide>
        <p15:guide id="145" pos="4180" userDrawn="1">
          <p15:clr>
            <a:srgbClr val="F26B43"/>
          </p15:clr>
        </p15:guide>
        <p15:guide id="146" orient="horz" pos="2047" userDrawn="1">
          <p15:clr>
            <a:srgbClr val="F26B43"/>
          </p15:clr>
        </p15:guide>
        <p15:guide id="147" orient="horz" pos="2273" userDrawn="1">
          <p15:clr>
            <a:srgbClr val="F26B43"/>
          </p15:clr>
        </p15:guide>
        <p15:guide id="148" pos="98" userDrawn="1">
          <p15:clr>
            <a:srgbClr val="F26B43"/>
          </p15:clr>
        </p15:guide>
        <p15:guide id="149" pos="7582" userDrawn="1">
          <p15:clr>
            <a:srgbClr val="F26B43"/>
          </p15:clr>
        </p15:guide>
        <p15:guide id="150" orient="horz" pos="4088" userDrawn="1">
          <p15:clr>
            <a:srgbClr val="F26B43"/>
          </p15:clr>
        </p15:guide>
        <p15:guide id="151" orient="horz" pos="1820" userDrawn="1">
          <p15:clr>
            <a:srgbClr val="F26B43"/>
          </p15:clr>
        </p15:guide>
        <p15:guide id="152" pos="5541" userDrawn="1">
          <p15:clr>
            <a:srgbClr val="F26B43"/>
          </p15:clr>
        </p15:guide>
        <p15:guide id="153" pos="3273" userDrawn="1">
          <p15:clr>
            <a:srgbClr val="F26B43"/>
          </p15:clr>
        </p15:guide>
        <p15:guide id="154" pos="6221" userDrawn="1">
          <p15:clr>
            <a:srgbClr val="F26B43"/>
          </p15:clr>
        </p15:guide>
        <p15:guide id="155" pos="5995" userDrawn="1">
          <p15:clr>
            <a:srgbClr val="F26B43"/>
          </p15:clr>
        </p15:guide>
        <p15:guide id="156" pos="2593" userDrawn="1">
          <p15:clr>
            <a:srgbClr val="F26B43"/>
          </p15:clr>
        </p15:guide>
        <p15:guide id="157" pos="5087" userDrawn="1">
          <p15:clr>
            <a:srgbClr val="F26B43"/>
          </p15:clr>
        </p15:guide>
        <p15:guide id="158" pos="325" userDrawn="1">
          <p15:clr>
            <a:srgbClr val="F26B43"/>
          </p15:clr>
        </p15:guide>
        <p15:guide id="159" pos="7355" userDrawn="1">
          <p15:clr>
            <a:srgbClr val="F26B43"/>
          </p15:clr>
        </p15:guide>
        <p15:guide id="160" pos="2139" userDrawn="1">
          <p15:clr>
            <a:srgbClr val="F26B43"/>
          </p15:clr>
        </p15:guide>
        <p15:guide id="161" pos="1912" userDrawn="1">
          <p15:clr>
            <a:srgbClr val="F26B43"/>
          </p15:clr>
        </p15:guide>
        <p15:guide id="162" pos="2366" userDrawn="1">
          <p15:clr>
            <a:srgbClr val="F26B43"/>
          </p15:clr>
        </p15:guide>
        <p15:guide id="163" pos="5768" userDrawn="1">
          <p15:clr>
            <a:srgbClr val="F26B43"/>
          </p15:clr>
        </p15:guide>
        <p15:guide id="164" pos="1685" userDrawn="1">
          <p15:clr>
            <a:srgbClr val="F26B43"/>
          </p15:clr>
        </p15:guide>
        <p15:guide id="165" pos="2819" userDrawn="1">
          <p15:clr>
            <a:srgbClr val="F26B43"/>
          </p15:clr>
        </p15:guide>
        <p15:guide id="166" pos="3046" userDrawn="1">
          <p15:clr>
            <a:srgbClr val="F26B43"/>
          </p15:clr>
        </p15:guide>
        <p15:guide id="167" orient="horz" pos="232" userDrawn="1">
          <p15:clr>
            <a:srgbClr val="F26B43"/>
          </p15:clr>
        </p15:guide>
        <p15:guide id="168" orient="horz" pos="2954" userDrawn="1">
          <p15:clr>
            <a:srgbClr val="F26B43"/>
          </p15:clr>
        </p15:guide>
        <p15:guide id="169" orient="horz" pos="3181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5325" y="620181"/>
            <a:ext cx="10801350" cy="1008594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5326" y="1628775"/>
            <a:ext cx="10801349" cy="467995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62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3" r:id="rId1"/>
    <p:sldLayoutId id="2147483954" r:id="rId2"/>
    <p:sldLayoutId id="2147483955" r:id="rId3"/>
    <p:sldLayoutId id="2147483956" r:id="rId4"/>
    <p:sldLayoutId id="2147483957" r:id="rId5"/>
    <p:sldLayoutId id="2147483958" r:id="rId6"/>
    <p:sldLayoutId id="2147483959" r:id="rId7"/>
    <p:sldLayoutId id="2147483960" r:id="rId8"/>
    <p:sldLayoutId id="2147483961" r:id="rId9"/>
    <p:sldLayoutId id="2147483962" r:id="rId10"/>
    <p:sldLayoutId id="2147483963" r:id="rId11"/>
    <p:sldLayoutId id="2147483964" r:id="rId12"/>
    <p:sldLayoutId id="2147483965" r:id="rId13"/>
    <p:sldLayoutId id="2147483966" r:id="rId14"/>
    <p:sldLayoutId id="2147483967" r:id="rId15"/>
    <p:sldLayoutId id="2147483968" r:id="rId16"/>
    <p:sldLayoutId id="2147483969" r:id="rId17"/>
    <p:sldLayoutId id="2147483970" r:id="rId18"/>
    <p:sldLayoutId id="2147483971" r:id="rId19"/>
    <p:sldLayoutId id="2147483972" r:id="rId20"/>
    <p:sldLayoutId id="2147483973" r:id="rId21"/>
    <p:sldLayoutId id="2147483974" r:id="rId22"/>
    <p:sldLayoutId id="2147483975" r:id="rId23"/>
    <p:sldLayoutId id="2147483976" r:id="rId24"/>
    <p:sldLayoutId id="2147483977" r:id="rId25"/>
    <p:sldLayoutId id="2147483978" r:id="rId26"/>
    <p:sldLayoutId id="2147483979" r:id="rId27"/>
    <p:sldLayoutId id="2147483980" r:id="rId28"/>
    <p:sldLayoutId id="2147483981" r:id="rId29"/>
    <p:sldLayoutId id="2147483982" r:id="rId30"/>
    <p:sldLayoutId id="2147483983" r:id="rId31"/>
    <p:sldLayoutId id="2147483984" r:id="rId32"/>
    <p:sldLayoutId id="2147483985" r:id="rId33"/>
    <p:sldLayoutId id="2147483986" r:id="rId34"/>
    <p:sldLayoutId id="2147483987" r:id="rId35"/>
    <p:sldLayoutId id="2147483988" r:id="rId36"/>
    <p:sldLayoutId id="2147483989" r:id="rId37"/>
    <p:sldLayoutId id="2147483990" r:id="rId38"/>
    <p:sldLayoutId id="2147483991" r:id="rId39"/>
    <p:sldLayoutId id="2147483992" r:id="rId40"/>
    <p:sldLayoutId id="2147483993" r:id="rId41"/>
    <p:sldLayoutId id="2147483994" r:id="rId42"/>
    <p:sldLayoutId id="2147483995" r:id="rId43"/>
    <p:sldLayoutId id="2147483996" r:id="rId44"/>
    <p:sldLayoutId id="2147483997" r:id="rId45"/>
    <p:sldLayoutId id="2147483998" r:id="rId46"/>
    <p:sldLayoutId id="2147483999" r:id="rId47"/>
    <p:sldLayoutId id="2147484000" r:id="rId48"/>
    <p:sldLayoutId id="2147484001" r:id="rId49"/>
    <p:sldLayoutId id="2147484002" r:id="rId50"/>
    <p:sldLayoutId id="2147484003" r:id="rId51"/>
    <p:sldLayoutId id="2147484004" r:id="rId52"/>
    <p:sldLayoutId id="2147484005" r:id="rId53"/>
    <p:sldLayoutId id="2147484006" r:id="rId54"/>
    <p:sldLayoutId id="2147484007" r:id="rId55"/>
    <p:sldLayoutId id="2147484008" r:id="rId56"/>
    <p:sldLayoutId id="2147484009" r:id="rId57"/>
    <p:sldLayoutId id="2147484010" r:id="rId58"/>
    <p:sldLayoutId id="2147484011" r:id="rId59"/>
    <p:sldLayoutId id="2147484012" r:id="rId60"/>
    <p:sldLayoutId id="2147484013" r:id="rId61"/>
    <p:sldLayoutId id="2147484014" r:id="rId62"/>
    <p:sldLayoutId id="2147484015" r:id="rId63"/>
    <p:sldLayoutId id="2147484016" r:id="rId64"/>
    <p:sldLayoutId id="2147484017" r:id="rId65"/>
    <p:sldLayoutId id="2147484018" r:id="rId66"/>
    <p:sldLayoutId id="2147484019" r:id="rId67"/>
    <p:sldLayoutId id="2147484020" r:id="rId68"/>
    <p:sldLayoutId id="2147484021" r:id="rId69"/>
    <p:sldLayoutId id="2147484022" r:id="rId70"/>
    <p:sldLayoutId id="2147484023" r:id="rId71"/>
    <p:sldLayoutId id="2147484024" r:id="rId72"/>
    <p:sldLayoutId id="2147484025" r:id="rId73"/>
    <p:sldLayoutId id="2147484026" r:id="rId74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b="1" kern="1200" spc="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613">
          <p15:clr>
            <a:srgbClr val="F26B43"/>
          </p15:clr>
        </p15:guide>
        <p15:guide id="4" pos="3386">
          <p15:clr>
            <a:srgbClr val="F26B43"/>
          </p15:clr>
        </p15:guide>
        <p15:guide id="5" pos="3160">
          <p15:clr>
            <a:srgbClr val="F26B43"/>
          </p15:clr>
        </p15:guide>
        <p15:guide id="6" pos="2933">
          <p15:clr>
            <a:srgbClr val="F26B43"/>
          </p15:clr>
        </p15:guide>
        <p15:guide id="7" pos="2706">
          <p15:clr>
            <a:srgbClr val="F26B43"/>
          </p15:clr>
        </p15:guide>
        <p15:guide id="8" pos="2479">
          <p15:clr>
            <a:srgbClr val="F26B43"/>
          </p15:clr>
        </p15:guide>
        <p15:guide id="9" pos="2252">
          <p15:clr>
            <a:srgbClr val="F26B43"/>
          </p15:clr>
        </p15:guide>
        <p15:guide id="10" pos="2026">
          <p15:clr>
            <a:srgbClr val="F26B43"/>
          </p15:clr>
        </p15:guide>
        <p15:guide id="11" pos="1799">
          <p15:clr>
            <a:srgbClr val="F26B43"/>
          </p15:clr>
        </p15:guide>
        <p15:guide id="12" pos="1572">
          <p15:clr>
            <a:srgbClr val="F26B43"/>
          </p15:clr>
        </p15:guide>
        <p15:guide id="13" pos="1345">
          <p15:clr>
            <a:srgbClr val="F26B43"/>
          </p15:clr>
        </p15:guide>
        <p15:guide id="14" pos="1118">
          <p15:clr>
            <a:srgbClr val="F26B43"/>
          </p15:clr>
        </p15:guide>
        <p15:guide id="15" pos="892">
          <p15:clr>
            <a:srgbClr val="F26B43"/>
          </p15:clr>
        </p15:guide>
        <p15:guide id="16" pos="665">
          <p15:clr>
            <a:srgbClr val="F26B43"/>
          </p15:clr>
        </p15:guide>
        <p15:guide id="17" pos="438">
          <p15:clr>
            <a:srgbClr val="F26B43"/>
          </p15:clr>
        </p15:guide>
        <p15:guide id="18" pos="211">
          <p15:clr>
            <a:srgbClr val="F26B43"/>
          </p15:clr>
        </p15:guide>
        <p15:guide id="20" pos="4067">
          <p15:clr>
            <a:srgbClr val="F26B43"/>
          </p15:clr>
        </p15:guide>
        <p15:guide id="21" pos="4294">
          <p15:clr>
            <a:srgbClr val="F26B43"/>
          </p15:clr>
        </p15:guide>
        <p15:guide id="22" pos="4520">
          <p15:clr>
            <a:srgbClr val="F26B43"/>
          </p15:clr>
        </p15:guide>
        <p15:guide id="23" pos="4747">
          <p15:clr>
            <a:srgbClr val="F26B43"/>
          </p15:clr>
        </p15:guide>
        <p15:guide id="24" pos="4974">
          <p15:clr>
            <a:srgbClr val="F26B43"/>
          </p15:clr>
        </p15:guide>
        <p15:guide id="25" pos="5201">
          <p15:clr>
            <a:srgbClr val="F26B43"/>
          </p15:clr>
        </p15:guide>
        <p15:guide id="26" pos="5428">
          <p15:clr>
            <a:srgbClr val="F26B43"/>
          </p15:clr>
        </p15:guide>
        <p15:guide id="27" pos="5654">
          <p15:clr>
            <a:srgbClr val="F26B43"/>
          </p15:clr>
        </p15:guide>
        <p15:guide id="28" pos="5881">
          <p15:clr>
            <a:srgbClr val="F26B43"/>
          </p15:clr>
        </p15:guide>
        <p15:guide id="29" pos="6108">
          <p15:clr>
            <a:srgbClr val="F26B43"/>
          </p15:clr>
        </p15:guide>
        <p15:guide id="30" pos="6335">
          <p15:clr>
            <a:srgbClr val="F26B43"/>
          </p15:clr>
        </p15:guide>
        <p15:guide id="31" pos="6562">
          <p15:clr>
            <a:srgbClr val="F26B43"/>
          </p15:clr>
        </p15:guide>
        <p15:guide id="32" pos="6788">
          <p15:clr>
            <a:srgbClr val="F26B43"/>
          </p15:clr>
        </p15:guide>
        <p15:guide id="33" pos="7015">
          <p15:clr>
            <a:srgbClr val="F26B43"/>
          </p15:clr>
        </p15:guide>
        <p15:guide id="34" pos="7242">
          <p15:clr>
            <a:srgbClr val="F26B43"/>
          </p15:clr>
        </p15:guide>
        <p15:guide id="35" pos="7469">
          <p15:clr>
            <a:srgbClr val="F26B43"/>
          </p15:clr>
        </p15:guide>
        <p15:guide id="36" pos="7680">
          <p15:clr>
            <a:srgbClr val="F26B43"/>
          </p15:clr>
        </p15:guide>
        <p15:guide id="37">
          <p15:clr>
            <a:srgbClr val="F26B43"/>
          </p15:clr>
        </p15:guide>
        <p15:guide id="38" orient="horz" pos="1933">
          <p15:clr>
            <a:srgbClr val="F26B43"/>
          </p15:clr>
        </p15:guide>
        <p15:guide id="39" orient="horz" pos="1706">
          <p15:clr>
            <a:srgbClr val="F26B43"/>
          </p15:clr>
        </p15:guide>
        <p15:guide id="40" orient="horz" pos="1480">
          <p15:clr>
            <a:srgbClr val="F26B43"/>
          </p15:clr>
        </p15:guide>
        <p15:guide id="41" orient="horz" pos="1253">
          <p15:clr>
            <a:srgbClr val="F26B43"/>
          </p15:clr>
        </p15:guide>
        <p15:guide id="42" orient="horz" pos="1026">
          <p15:clr>
            <a:srgbClr val="F26B43"/>
          </p15:clr>
        </p15:guide>
        <p15:guide id="43" orient="horz" pos="799">
          <p15:clr>
            <a:srgbClr val="F26B43"/>
          </p15:clr>
        </p15:guide>
        <p15:guide id="44" orient="horz" pos="572">
          <p15:clr>
            <a:srgbClr val="F26B43"/>
          </p15:clr>
        </p15:guide>
        <p15:guide id="45" orient="horz" pos="346">
          <p15:clr>
            <a:srgbClr val="F26B43"/>
          </p15:clr>
        </p15:guide>
        <p15:guide id="46" orient="horz" pos="119">
          <p15:clr>
            <a:srgbClr val="F26B43"/>
          </p15:clr>
        </p15:guide>
        <p15:guide id="47" orient="horz">
          <p15:clr>
            <a:srgbClr val="F26B43"/>
          </p15:clr>
        </p15:guide>
        <p15:guide id="48" orient="horz" pos="4320">
          <p15:clr>
            <a:srgbClr val="F26B43"/>
          </p15:clr>
        </p15:guide>
        <p15:guide id="49" orient="horz" pos="2387">
          <p15:clr>
            <a:srgbClr val="F26B43"/>
          </p15:clr>
        </p15:guide>
        <p15:guide id="50" orient="horz" pos="2614">
          <p15:clr>
            <a:srgbClr val="F26B43"/>
          </p15:clr>
        </p15:guide>
        <p15:guide id="51" orient="horz" pos="2840">
          <p15:clr>
            <a:srgbClr val="F26B43"/>
          </p15:clr>
        </p15:guide>
        <p15:guide id="52" orient="horz" pos="3067">
          <p15:clr>
            <a:srgbClr val="F26B43"/>
          </p15:clr>
        </p15:guide>
        <p15:guide id="53" orient="horz" pos="3294">
          <p15:clr>
            <a:srgbClr val="F26B43"/>
          </p15:clr>
        </p15:guide>
        <p15:guide id="54" orient="horz" pos="3521">
          <p15:clr>
            <a:srgbClr val="F26B43"/>
          </p15:clr>
        </p15:guide>
        <p15:guide id="55" orient="horz" pos="3748">
          <p15:clr>
            <a:srgbClr val="F26B43"/>
          </p15:clr>
        </p15:guide>
        <p15:guide id="56" orient="horz" pos="3974">
          <p15:clr>
            <a:srgbClr val="F26B43"/>
          </p15:clr>
        </p15:guide>
        <p15:guide id="57" orient="horz" pos="4201">
          <p15:clr>
            <a:srgbClr val="F26B43"/>
          </p15:clr>
        </p15:guide>
        <p15:guide id="58" pos="3500">
          <p15:clr>
            <a:srgbClr val="F26B43"/>
          </p15:clr>
        </p15:guide>
        <p15:guide id="59" pos="3953">
          <p15:clr>
            <a:srgbClr val="F26B43"/>
          </p15:clr>
        </p15:guide>
        <p15:guide id="60" pos="3727">
          <p15:clr>
            <a:srgbClr val="F26B43"/>
          </p15:clr>
        </p15:guide>
        <p15:guide id="61" pos="4180">
          <p15:clr>
            <a:srgbClr val="F26B43"/>
          </p15:clr>
        </p15:guide>
        <p15:guide id="62" orient="horz" pos="2047">
          <p15:clr>
            <a:srgbClr val="F26B43"/>
          </p15:clr>
        </p15:guide>
        <p15:guide id="63" orient="horz" pos="2273">
          <p15:clr>
            <a:srgbClr val="F26B43"/>
          </p15:clr>
        </p15:guide>
        <p15:guide id="64" pos="98">
          <p15:clr>
            <a:srgbClr val="F26B43"/>
          </p15:clr>
        </p15:guide>
        <p15:guide id="65" pos="7582">
          <p15:clr>
            <a:srgbClr val="F26B43"/>
          </p15:clr>
        </p15:guide>
        <p15:guide id="66" orient="horz" pos="4088">
          <p15:clr>
            <a:srgbClr val="F26B43"/>
          </p15:clr>
        </p15:guide>
        <p15:guide id="67" orient="horz" pos="1820">
          <p15:clr>
            <a:srgbClr val="F26B43"/>
          </p15:clr>
        </p15:guide>
        <p15:guide id="68" pos="5541">
          <p15:clr>
            <a:srgbClr val="F26B43"/>
          </p15:clr>
        </p15:guide>
        <p15:guide id="69" pos="3273">
          <p15:clr>
            <a:srgbClr val="F26B43"/>
          </p15:clr>
        </p15:guide>
        <p15:guide id="70" pos="6221">
          <p15:clr>
            <a:srgbClr val="F26B43"/>
          </p15:clr>
        </p15:guide>
        <p15:guide id="71" pos="5995">
          <p15:clr>
            <a:srgbClr val="F26B43"/>
          </p15:clr>
        </p15:guide>
        <p15:guide id="72" pos="2593">
          <p15:clr>
            <a:srgbClr val="F26B43"/>
          </p15:clr>
        </p15:guide>
        <p15:guide id="73" pos="5087">
          <p15:clr>
            <a:srgbClr val="F26B43"/>
          </p15:clr>
        </p15:guide>
        <p15:guide id="74" pos="325">
          <p15:clr>
            <a:srgbClr val="F26B43"/>
          </p15:clr>
        </p15:guide>
        <p15:guide id="75" pos="7355">
          <p15:clr>
            <a:srgbClr val="F26B43"/>
          </p15:clr>
        </p15:guide>
        <p15:guide id="76" pos="2139">
          <p15:clr>
            <a:srgbClr val="F26B43"/>
          </p15:clr>
        </p15:guide>
        <p15:guide id="77" pos="1912">
          <p15:clr>
            <a:srgbClr val="F26B43"/>
          </p15:clr>
        </p15:guide>
        <p15:guide id="78" pos="2366">
          <p15:clr>
            <a:srgbClr val="F26B43"/>
          </p15:clr>
        </p15:guide>
        <p15:guide id="79" pos="5768">
          <p15:clr>
            <a:srgbClr val="F26B43"/>
          </p15:clr>
        </p15:guide>
        <p15:guide id="80" pos="1685">
          <p15:clr>
            <a:srgbClr val="F26B43"/>
          </p15:clr>
        </p15:guide>
        <p15:guide id="81" pos="2819">
          <p15:clr>
            <a:srgbClr val="F26B43"/>
          </p15:clr>
        </p15:guide>
        <p15:guide id="82" pos="3046">
          <p15:clr>
            <a:srgbClr val="F26B43"/>
          </p15:clr>
        </p15:guide>
        <p15:guide id="83" orient="horz" pos="232">
          <p15:clr>
            <a:srgbClr val="F26B43"/>
          </p15:clr>
        </p15:guide>
        <p15:guide id="84" orient="horz" pos="2954">
          <p15:clr>
            <a:srgbClr val="F26B43"/>
          </p15:clr>
        </p15:guide>
        <p15:guide id="85" orient="horz" pos="31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D989DB4C-6CA6-5CAB-5F29-3B038AB1A197}"/>
              </a:ext>
            </a:extLst>
          </p:cNvPr>
          <p:cNvSpPr/>
          <p:nvPr/>
        </p:nvSpPr>
        <p:spPr>
          <a:xfrm>
            <a:off x="0" y="6074111"/>
            <a:ext cx="12192000" cy="788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14125A-A216-563E-F87F-F47A0470C835}"/>
              </a:ext>
            </a:extLst>
          </p:cNvPr>
          <p:cNvSpPr/>
          <p:nvPr/>
        </p:nvSpPr>
        <p:spPr>
          <a:xfrm>
            <a:off x="0" y="1"/>
            <a:ext cx="12192000" cy="8156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C2D752-0908-323F-1B74-2161353A68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174137" y="5932287"/>
            <a:ext cx="5392808" cy="198994"/>
          </a:xfrm>
        </p:spPr>
        <p:txBody>
          <a:bodyPr vert="horz" lIns="0" tIns="0" rIns="0" bIns="0" rtlCol="0" anchor="t">
            <a:noAutofit/>
          </a:bodyPr>
          <a:lstStyle/>
          <a:p>
            <a:r>
              <a:rPr lang="en-GB" sz="7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Source: ONS, </a:t>
            </a:r>
            <a:r>
              <a:rPr kumimoji="0" lang="en-GB" sz="700" b="0" i="0" u="none" strike="noStrike" kern="1200" cap="none" normalizeH="0" baseline="0" noProof="0" dirty="0" err="1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Shoppercentric</a:t>
            </a:r>
            <a:r>
              <a:rPr kumimoji="0" lang="en-GB" sz="700" b="0" i="0" u="none" strike="noStrike" kern="1200" cap="none" normalizeH="0" baseline="0" noProof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Westfield, JCDecaux Attest</a:t>
            </a:r>
            <a:r>
              <a:rPr lang="en-GB" sz="700" dirty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/>
              </a:rPr>
              <a:t> </a:t>
            </a:r>
            <a:r>
              <a:rPr kumimoji="0" lang="en-GB" sz="700" b="0" i="0" u="none" strike="noStrike" kern="1200" cap="none" normalizeH="0" baseline="0" noProof="0" dirty="0">
                <a:ln>
                  <a:noFill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Survey 2023, JCDecaux Perceived Value Survey</a:t>
            </a:r>
            <a:r>
              <a:rPr lang="en-GB" sz="7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 2023. Route 45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A2EF07-BDD5-57CF-D6B5-5699F44926CB}"/>
              </a:ext>
            </a:extLst>
          </p:cNvPr>
          <p:cNvSpPr txBox="1"/>
          <p:nvPr/>
        </p:nvSpPr>
        <p:spPr>
          <a:xfrm>
            <a:off x="1543178" y="1127453"/>
            <a:ext cx="402700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spc="300" dirty="0">
                <a:solidFill>
                  <a:srgbClr val="169BB2"/>
                </a:solidFill>
                <a:latin typeface="Arial" panose="020B0604020202020204"/>
              </a:rPr>
              <a:t>DEMAND FOR PHYSICAL RETAIL</a:t>
            </a:r>
            <a:endParaRPr kumimoji="0" lang="en-GB" sz="1400" b="1" i="0" u="none" strike="noStrike" kern="1200" cap="none" spc="300" normalizeH="0" baseline="0" noProof="0" dirty="0">
              <a:ln>
                <a:noFill/>
              </a:ln>
              <a:solidFill>
                <a:srgbClr val="169BB2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£1.5bn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investment in mall</a:t>
            </a:r>
            <a:r>
              <a:rPr kumimoji="0" lang="en-GB" sz="1100" b="0" i="0" u="none" strike="noStrike" kern="1200" cap="none" spc="30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occupancy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in 2022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75%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 fashion purchases are made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 store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E9C1F7-D982-9C78-3BF6-7B6C246BF8AD}"/>
              </a:ext>
            </a:extLst>
          </p:cNvPr>
          <p:cNvSpPr txBox="1"/>
          <p:nvPr/>
        </p:nvSpPr>
        <p:spPr>
          <a:xfrm>
            <a:off x="1543178" y="2107996"/>
            <a:ext cx="4280105" cy="8156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DB2B3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ACCELERATED TRANSFORMATION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52%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 Gen </a:t>
            </a:r>
            <a:r>
              <a:rPr lang="en-GB" sz="1100" spc="300" dirty="0">
                <a:solidFill>
                  <a:srgbClr val="000000"/>
                </a:solidFill>
                <a:latin typeface="Arial" panose="020B0604020202020204"/>
              </a:rPr>
              <a:t>Zs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say going to malls is as much a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social pursuit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 it is about buying things.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C619B06-6A5F-DC56-97A3-0A37209317D4}"/>
              </a:ext>
            </a:extLst>
          </p:cNvPr>
          <p:cNvSpPr txBox="1"/>
          <p:nvPr/>
        </p:nvSpPr>
        <p:spPr>
          <a:xfrm>
            <a:off x="1543179" y="3042858"/>
            <a:ext cx="3940335" cy="8463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400" b="1" spc="300" dirty="0">
                <a:solidFill>
                  <a:srgbClr val="169BB2"/>
                </a:solidFill>
                <a:latin typeface="Arial" panose="020B0604020202020204"/>
              </a:rPr>
              <a:t>WORLD-CLASS</a:t>
            </a: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169BB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EVENT VENUES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</a:t>
            </a:r>
            <a:r>
              <a:rPr kumimoji="0" lang="en-GB" sz="110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unique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</a:t>
            </a:r>
            <a:r>
              <a:rPr kumimoji="0" lang="en-GB" sz="110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inclusive venue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for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film premieres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music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sporting events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where everyone has a ticket.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BC3587-1A21-A86F-5D94-4D7E31FE8398}"/>
              </a:ext>
            </a:extLst>
          </p:cNvPr>
          <p:cNvSpPr txBox="1"/>
          <p:nvPr/>
        </p:nvSpPr>
        <p:spPr>
          <a:xfrm>
            <a:off x="1543179" y="4001119"/>
            <a:ext cx="3884434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DB2B3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DIVERSE COMMUNITY HUBS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 diverse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calendar of events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- Eid Festival is the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busiest event of the year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at Westfield.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BCEECC-4B60-C41C-336B-A8A80E3532F1}"/>
              </a:ext>
            </a:extLst>
          </p:cNvPr>
          <p:cNvSpPr txBox="1"/>
          <p:nvPr/>
        </p:nvSpPr>
        <p:spPr>
          <a:xfrm>
            <a:off x="1543178" y="4961721"/>
            <a:ext cx="4195517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169BB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REACH AN ONLINE AUDIENCE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Young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online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audiences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visit frequently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spend significant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time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where real life happens.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57D39EB-63F8-120D-DAEC-4BDB227B58AF}"/>
              </a:ext>
            </a:extLst>
          </p:cNvPr>
          <p:cNvSpPr txBox="1"/>
          <p:nvPr/>
        </p:nvSpPr>
        <p:spPr>
          <a:xfrm>
            <a:off x="7228248" y="1127453"/>
            <a:ext cx="3856875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DB2B3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ATTENTIVE AND ENGAGED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Top emotions felt in a mall: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relaxed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happy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excited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– higher in young and online audiences.</a:t>
            </a:r>
            <a:endParaRPr kumimoji="0" lang="en-GB" sz="1400" b="1" i="0" u="none" strike="noStrike" kern="1200" cap="none" spc="300" normalizeH="0" baseline="0" noProof="0" dirty="0">
              <a:ln>
                <a:noFill/>
              </a:ln>
              <a:solidFill>
                <a:srgbClr val="DB2B38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3B45C64-6D47-52AF-1380-DABCD6B1B21B}"/>
              </a:ext>
            </a:extLst>
          </p:cNvPr>
          <p:cNvSpPr txBox="1"/>
          <p:nvPr/>
        </p:nvSpPr>
        <p:spPr>
          <a:xfrm>
            <a:off x="7228248" y="2107996"/>
            <a:ext cx="4499097" cy="81560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169BB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THE HALO EFFECT</a:t>
            </a:r>
          </a:p>
          <a:p>
            <a:pPr>
              <a:defRPr/>
            </a:pP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Brands who advertise in malls are seen as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trusted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high quality </a:t>
            </a:r>
            <a:r>
              <a:rPr lang="en-GB" sz="1100" b="1" spc="300" dirty="0">
                <a:solidFill>
                  <a:srgbClr val="000000"/>
                </a:solidFill>
                <a:latin typeface="Arial" panose="020B0604020202020204"/>
              </a:rPr>
              <a:t>and </a:t>
            </a:r>
            <a:r>
              <a:rPr lang="en-GB" sz="1100" spc="300" dirty="0">
                <a:solidFill>
                  <a:srgbClr val="000000"/>
                </a:solidFill>
                <a:latin typeface="Arial" panose="020B0604020202020204"/>
              </a:rPr>
              <a:t> 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innovative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with +40%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purchase intent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34799FC-8911-87D4-8C03-E72F5347BCE7}"/>
              </a:ext>
            </a:extLst>
          </p:cNvPr>
          <p:cNvSpPr txBox="1"/>
          <p:nvPr/>
        </p:nvSpPr>
        <p:spPr>
          <a:xfrm>
            <a:off x="7228249" y="3042858"/>
            <a:ext cx="3999332" cy="8463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DB2B3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TACTICAL OPPORTUNITIES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Programmatic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triggers to activate tactically including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events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store openings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footfall sensors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weather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.</a:t>
            </a:r>
            <a:endParaRPr kumimoji="0" lang="en-GB" sz="1400" b="1" i="0" u="none" strike="noStrike" kern="1200" cap="none" spc="300" normalizeH="0" baseline="0" noProof="0" dirty="0">
              <a:ln>
                <a:noFill/>
              </a:ln>
              <a:solidFill>
                <a:srgbClr val="DB2B38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780E349-45A2-B6EA-401F-071CE4E8CFF2}"/>
              </a:ext>
            </a:extLst>
          </p:cNvPr>
          <p:cNvSpPr txBox="1"/>
          <p:nvPr/>
        </p:nvSpPr>
        <p:spPr>
          <a:xfrm>
            <a:off x="7228247" y="4001119"/>
            <a:ext cx="4054333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169BB2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FULL-MOTION, FULL ATTENTION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Full-motion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vertical video available in all malls, delivering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2x the attention 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of static content.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7FCADAB-C9C4-B3F6-99EA-1D2769EED284}"/>
              </a:ext>
            </a:extLst>
          </p:cNvPr>
          <p:cNvSpPr txBox="1"/>
          <p:nvPr/>
        </p:nvSpPr>
        <p:spPr>
          <a:xfrm>
            <a:off x="7228249" y="4961721"/>
            <a:ext cx="3999332" cy="815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1" i="0" u="none" strike="noStrike" kern="1200" cap="none" spc="300" normalizeH="0" baseline="0" noProof="0" dirty="0">
                <a:ln>
                  <a:noFill/>
                </a:ln>
                <a:solidFill>
                  <a:srgbClr val="DB2B3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STAND OUT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Fully scalable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3DOOH </a:t>
            </a:r>
            <a:r>
              <a:rPr kumimoji="0" lang="en-GB" sz="110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as well as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anamorphic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, and </a:t>
            </a:r>
            <a:r>
              <a:rPr kumimoji="0" lang="en-GB" sz="1100" b="1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AR opportunities</a:t>
            </a:r>
            <a:r>
              <a:rPr lang="en-GB" sz="1100" spc="300" dirty="0">
                <a:solidFill>
                  <a:srgbClr val="000000"/>
                </a:solidFill>
                <a:latin typeface="Arial" panose="020B0604020202020204"/>
              </a:rPr>
              <a:t>,</a:t>
            </a:r>
            <a:r>
              <a:rPr kumimoji="0" lang="en-GB" sz="1100" b="0" i="0" u="none" strike="noStrike" kern="1200" cap="none" spc="30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making campaigns more memorable. </a:t>
            </a:r>
          </a:p>
        </p:txBody>
      </p:sp>
      <p:pic>
        <p:nvPicPr>
          <p:cNvPr id="2" name="Picture 1" descr="A white and blue letter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898DBFBF-C194-106A-39CF-22D0CC40134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1201468"/>
            <a:ext cx="621829" cy="269075"/>
          </a:xfrm>
          <a:prstGeom prst="rect">
            <a:avLst/>
          </a:prstGeom>
        </p:spPr>
      </p:pic>
      <p:pic>
        <p:nvPicPr>
          <p:cNvPr id="16" name="Picture 15" descr="A red and white numb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81B3ABD4-E2CC-C15B-BA7F-CB9C0EDA71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25" y="2190075"/>
            <a:ext cx="621829" cy="269075"/>
          </a:xfrm>
          <a:prstGeom prst="rect">
            <a:avLst/>
          </a:prstGeom>
        </p:spPr>
      </p:pic>
      <p:pic>
        <p:nvPicPr>
          <p:cNvPr id="17" name="Picture 16" descr="A picture containing symbol, graphics, circle, font&#10;&#10;Description automatically generated">
            <a:extLst>
              <a:ext uri="{FF2B5EF4-FFF2-40B4-BE49-F238E27FC236}">
                <a16:creationId xmlns:a16="http://schemas.microsoft.com/office/drawing/2014/main" id="{42D84692-6652-103F-9BDB-9C51014D5B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5325" y="3106966"/>
            <a:ext cx="621828" cy="261284"/>
          </a:xfrm>
          <a:prstGeom prst="rect">
            <a:avLst/>
          </a:prstGeom>
        </p:spPr>
      </p:pic>
      <p:pic>
        <p:nvPicPr>
          <p:cNvPr id="18" name="Picture 17" descr="A red and white number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AAB51F9C-B32F-F09A-4373-12C6982B1B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5325" y="4055128"/>
            <a:ext cx="657405" cy="269075"/>
          </a:xfrm>
          <a:prstGeom prst="rect">
            <a:avLst/>
          </a:prstGeom>
        </p:spPr>
      </p:pic>
      <p:pic>
        <p:nvPicPr>
          <p:cNvPr id="19" name="Picture 18" descr="A white and blue number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148AB018-59F5-CC6B-0BF9-4C4C65AB8E9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5325" y="5022850"/>
            <a:ext cx="642373" cy="269075"/>
          </a:xfrm>
          <a:prstGeom prst="rect">
            <a:avLst/>
          </a:prstGeom>
        </p:spPr>
      </p:pic>
      <p:pic>
        <p:nvPicPr>
          <p:cNvPr id="20" name="Picture 19" descr="A red and white numbers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43AA2E97-D731-6925-44E7-1058F8E3A33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68719" y="1191266"/>
            <a:ext cx="647383" cy="269074"/>
          </a:xfrm>
          <a:prstGeom prst="rect">
            <a:avLst/>
          </a:prstGeom>
        </p:spPr>
      </p:pic>
      <p:pic>
        <p:nvPicPr>
          <p:cNvPr id="21" name="Picture 20" descr="A white and blue letters on a black background&#10;&#10;Description automatically generated with medium confidence">
            <a:extLst>
              <a:ext uri="{FF2B5EF4-FFF2-40B4-BE49-F238E27FC236}">
                <a16:creationId xmlns:a16="http://schemas.microsoft.com/office/drawing/2014/main" id="{246A5725-6916-F12E-0E33-EFFFE5548A9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68719" y="2186516"/>
            <a:ext cx="621828" cy="269074"/>
          </a:xfrm>
          <a:prstGeom prst="rect">
            <a:avLst/>
          </a:prstGeom>
        </p:spPr>
      </p:pic>
      <p:pic>
        <p:nvPicPr>
          <p:cNvPr id="22" name="Picture 21" descr="A red and white number&#10;&#10;Description automatically generated with low confidence">
            <a:extLst>
              <a:ext uri="{FF2B5EF4-FFF2-40B4-BE49-F238E27FC236}">
                <a16:creationId xmlns:a16="http://schemas.microsoft.com/office/drawing/2014/main" id="{F1740620-586E-5FB3-63AD-345F1D4768D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68719" y="3106966"/>
            <a:ext cx="621828" cy="261284"/>
          </a:xfrm>
          <a:prstGeom prst="rect">
            <a:avLst/>
          </a:prstGeom>
        </p:spPr>
      </p:pic>
      <p:pic>
        <p:nvPicPr>
          <p:cNvPr id="23" name="Picture 22" descr="A white and blue letters on a black background&#10;&#10;Description automatically generated with low confidence">
            <a:extLst>
              <a:ext uri="{FF2B5EF4-FFF2-40B4-BE49-F238E27FC236}">
                <a16:creationId xmlns:a16="http://schemas.microsoft.com/office/drawing/2014/main" id="{81D55276-B5B9-1442-B53E-A8B2FD6FDE8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368719" y="4055128"/>
            <a:ext cx="633504" cy="261284"/>
          </a:xfrm>
          <a:prstGeom prst="rect">
            <a:avLst/>
          </a:prstGeom>
        </p:spPr>
      </p:pic>
      <p:pic>
        <p:nvPicPr>
          <p:cNvPr id="24" name="Picture 23" descr="A red and white letter o&#10;&#10;Description automatically generated with low confidence">
            <a:extLst>
              <a:ext uri="{FF2B5EF4-FFF2-40B4-BE49-F238E27FC236}">
                <a16:creationId xmlns:a16="http://schemas.microsoft.com/office/drawing/2014/main" id="{9954E718-77E7-5AE4-DEDC-131AD493A5FA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368719" y="5022850"/>
            <a:ext cx="603825" cy="261284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A7C8C048-0DA4-4974-07A6-AC779B5A2350}"/>
              </a:ext>
            </a:extLst>
          </p:cNvPr>
          <p:cNvSpPr txBox="1"/>
          <p:nvPr/>
        </p:nvSpPr>
        <p:spPr>
          <a:xfrm>
            <a:off x="0" y="6345532"/>
            <a:ext cx="1219199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kumimoji="0" lang="en-GB" sz="12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27 MALLS</a:t>
            </a:r>
            <a:r>
              <a:rPr lang="en-GB" sz="1200" b="1" spc="300" dirty="0">
                <a:solidFill>
                  <a:schemeClr val="bg1"/>
                </a:solidFill>
                <a:latin typeface="Arial" panose="020B0604020202020204"/>
              </a:rPr>
              <a:t>     13</a:t>
            </a:r>
            <a:r>
              <a:rPr kumimoji="0" lang="en-GB" sz="12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CITIES</a:t>
            </a:r>
            <a:r>
              <a:rPr lang="en-GB" sz="1200" b="1" spc="300" dirty="0">
                <a:solidFill>
                  <a:schemeClr val="bg1"/>
                </a:solidFill>
                <a:latin typeface="Arial" panose="020B0604020202020204"/>
              </a:rPr>
              <a:t>    </a:t>
            </a:r>
            <a:r>
              <a:rPr kumimoji="0" lang="en-GB" sz="12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650 SCREENS</a:t>
            </a:r>
            <a:r>
              <a:rPr lang="en-GB" sz="1200" b="1" spc="300" dirty="0">
                <a:solidFill>
                  <a:schemeClr val="bg1"/>
                </a:solidFill>
                <a:latin typeface="Arial" panose="020B0604020202020204"/>
              </a:rPr>
              <a:t>    </a:t>
            </a:r>
            <a:r>
              <a:rPr kumimoji="0" lang="en-GB" sz="1200" b="1" i="0" u="none" strike="noStrike" kern="1200" cap="none" spc="30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875M WEEKLY DIGITAL IMPRESSIONS</a:t>
            </a:r>
            <a:endParaRPr kumimoji="0" lang="en-GB" sz="1200" b="0" i="0" u="none" strike="noStrike" kern="1200" cap="none" spc="30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2C414BF-3507-0463-DB64-EFF968AE4F68}"/>
              </a:ext>
            </a:extLst>
          </p:cNvPr>
          <p:cNvSpPr txBox="1"/>
          <p:nvPr/>
        </p:nvSpPr>
        <p:spPr>
          <a:xfrm>
            <a:off x="6065851" y="140265"/>
            <a:ext cx="6126149" cy="57708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50" b="1" spc="300" dirty="0">
                <a:solidFill>
                  <a:schemeClr val="bg1"/>
                </a:solidFill>
              </a:rPr>
              <a:t>10 REASONS </a:t>
            </a:r>
            <a:r>
              <a:rPr lang="en-GB" sz="1050" spc="300" dirty="0">
                <a:solidFill>
                  <a:schemeClr val="bg1"/>
                </a:solidFill>
              </a:rPr>
              <a:t>WHY YOU NEED TO </a:t>
            </a:r>
            <a:r>
              <a:rPr lang="en-GB" sz="1050" b="1" spc="300" dirty="0">
                <a:solidFill>
                  <a:schemeClr val="bg1"/>
                </a:solidFill>
              </a:rPr>
              <a:t>RETHINK RETAIL </a:t>
            </a:r>
            <a:r>
              <a:rPr lang="en-GB" sz="1050" spc="300" dirty="0">
                <a:solidFill>
                  <a:schemeClr val="bg1"/>
                </a:solidFill>
              </a:rPr>
              <a:t>AND SEE MALLS AS </a:t>
            </a:r>
            <a:r>
              <a:rPr lang="en-GB" sz="1050" b="1" spc="300" dirty="0">
                <a:solidFill>
                  <a:schemeClr val="bg1"/>
                </a:solidFill>
              </a:rPr>
              <a:t>THE SOCIAL SPACE </a:t>
            </a:r>
            <a:r>
              <a:rPr lang="en-GB" sz="1050" spc="300" dirty="0">
                <a:solidFill>
                  <a:schemeClr val="bg1"/>
                </a:solidFill>
              </a:rPr>
              <a:t>WHERE </a:t>
            </a:r>
            <a:r>
              <a:rPr lang="en-GB" sz="1050" b="1" spc="300" dirty="0">
                <a:solidFill>
                  <a:schemeClr val="bg1"/>
                </a:solidFill>
              </a:rPr>
              <a:t>PEOPLE WANT TO BE SEEN</a:t>
            </a:r>
            <a:r>
              <a:rPr lang="en-GB" sz="1050" spc="300" dirty="0">
                <a:solidFill>
                  <a:schemeClr val="bg1"/>
                </a:solidFill>
              </a:rPr>
              <a:t>, AND WHERE </a:t>
            </a:r>
            <a:r>
              <a:rPr lang="en-GB" sz="1050" b="1" spc="300" dirty="0">
                <a:solidFill>
                  <a:schemeClr val="bg1"/>
                </a:solidFill>
              </a:rPr>
              <a:t>BRANDS SHOULD BE SEEN   </a:t>
            </a:r>
          </a:p>
        </p:txBody>
      </p:sp>
      <p:pic>
        <p:nvPicPr>
          <p:cNvPr id="35" name="Picture 34" descr="A picture containing text, font, graphics, screenshot&#10;&#10;Description automatically generated">
            <a:extLst>
              <a:ext uri="{FF2B5EF4-FFF2-40B4-BE49-F238E27FC236}">
                <a16:creationId xmlns:a16="http://schemas.microsoft.com/office/drawing/2014/main" id="{DC806BF5-C03C-6250-9A34-D07763439374}"/>
              </a:ext>
            </a:extLst>
          </p:cNvPr>
          <p:cNvPicPr>
            <a:picLocks noChangeAspect="1"/>
          </p:cNvPicPr>
          <p:nvPr/>
        </p:nvPicPr>
        <p:blipFill rotWithShape="1">
          <a:blip r:embed="rId13"/>
          <a:srcRect b="43150"/>
          <a:stretch/>
        </p:blipFill>
        <p:spPr>
          <a:xfrm>
            <a:off x="1399715" y="66786"/>
            <a:ext cx="4628284" cy="554194"/>
          </a:xfrm>
          <a:prstGeom prst="rect">
            <a:avLst/>
          </a:prstGeom>
        </p:spPr>
      </p:pic>
      <p:pic>
        <p:nvPicPr>
          <p:cNvPr id="37" name="Picture 36" descr="A black and white logo&#10;&#10;Description automatically generated with low confidence">
            <a:extLst>
              <a:ext uri="{FF2B5EF4-FFF2-40B4-BE49-F238E27FC236}">
                <a16:creationId xmlns:a16="http://schemas.microsoft.com/office/drawing/2014/main" id="{BBF8D30E-E2FD-6A7E-05A9-C038DDB3B96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8782" y="182101"/>
            <a:ext cx="1036715" cy="29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585608"/>
      </p:ext>
    </p:extLst>
  </p:cSld>
  <p:clrMapOvr>
    <a:masterClrMapping/>
  </p:clrMapOvr>
</p:sld>
</file>

<file path=ppt/theme/theme1.xml><?xml version="1.0" encoding="utf-8"?>
<a:theme xmlns:a="http://schemas.openxmlformats.org/drawingml/2006/main" name="1 - JCDecaux">
  <a:themeElements>
    <a:clrScheme name="JCDecaux">
      <a:dk1>
        <a:srgbClr val="000000"/>
      </a:dk1>
      <a:lt1>
        <a:srgbClr val="FFFFFF"/>
      </a:lt1>
      <a:dk2>
        <a:srgbClr val="00335B"/>
      </a:dk2>
      <a:lt2>
        <a:srgbClr val="F6F3F1"/>
      </a:lt2>
      <a:accent1>
        <a:srgbClr val="00335B"/>
      </a:accent1>
      <a:accent2>
        <a:srgbClr val="169BB2"/>
      </a:accent2>
      <a:accent3>
        <a:srgbClr val="DB2B38"/>
      </a:accent3>
      <a:accent4>
        <a:srgbClr val="F3A712"/>
      </a:accent4>
      <a:accent5>
        <a:srgbClr val="2CA58D"/>
      </a:accent5>
      <a:accent6>
        <a:srgbClr val="737976"/>
      </a:accent6>
      <a:hlink>
        <a:srgbClr val="04345A"/>
      </a:hlink>
      <a:folHlink>
        <a:srgbClr val="239BB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CDecaux" id="{925B5E1F-472B-2D42-B64A-9415EDD50F70}" vid="{6A824A86-3166-0C4E-A97C-94AB443E4DCB}"/>
    </a:ext>
  </a:extLst>
</a:theme>
</file>

<file path=ppt/theme/theme2.xml><?xml version="1.0" encoding="utf-8"?>
<a:theme xmlns:a="http://schemas.openxmlformats.org/drawingml/2006/main" name="2 - JCDecaux + Airport">
  <a:themeElements>
    <a:clrScheme name="JCDecaux + Airport">
      <a:dk1>
        <a:srgbClr val="000000"/>
      </a:dk1>
      <a:lt1>
        <a:srgbClr val="FFFFFF"/>
      </a:lt1>
      <a:dk2>
        <a:srgbClr val="00335B"/>
      </a:dk2>
      <a:lt2>
        <a:srgbClr val="F6F3F1"/>
      </a:lt2>
      <a:accent1>
        <a:srgbClr val="00335B"/>
      </a:accent1>
      <a:accent2>
        <a:srgbClr val="169BB2"/>
      </a:accent2>
      <a:accent3>
        <a:srgbClr val="DB2B38"/>
      </a:accent3>
      <a:accent4>
        <a:srgbClr val="8866BC"/>
      </a:accent4>
      <a:accent5>
        <a:srgbClr val="2CA58D"/>
      </a:accent5>
      <a:accent6>
        <a:srgbClr val="737976"/>
      </a:accent6>
      <a:hlink>
        <a:srgbClr val="04345A"/>
      </a:hlink>
      <a:folHlink>
        <a:srgbClr val="239BB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aa58a9a-7717-4ad1-8e04-2edb3dcb4bd8" xsi:nil="true"/>
    <lcf76f155ced4ddcb4097134ff3c332f xmlns="346e40b5-83c8-4ce0-a044-4b2b877df6f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DDBC98901D9F4C9DB6E6EC40CC2C1B" ma:contentTypeVersion="16" ma:contentTypeDescription="Create a new document." ma:contentTypeScope="" ma:versionID="085de9bc9a6312d0c1e14ca6ae4eed79">
  <xsd:schema xmlns:xsd="http://www.w3.org/2001/XMLSchema" xmlns:xs="http://www.w3.org/2001/XMLSchema" xmlns:p="http://schemas.microsoft.com/office/2006/metadata/properties" xmlns:ns2="346e40b5-83c8-4ce0-a044-4b2b877df6fa" xmlns:ns3="7aa58a9a-7717-4ad1-8e04-2edb3dcb4bd8" targetNamespace="http://schemas.microsoft.com/office/2006/metadata/properties" ma:root="true" ma:fieldsID="5b9fc8fb7e10d18b3565f85199654502" ns2:_="" ns3:_="">
    <xsd:import namespace="346e40b5-83c8-4ce0-a044-4b2b877df6fa"/>
    <xsd:import namespace="7aa58a9a-7717-4ad1-8e04-2edb3dcb4b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6e40b5-83c8-4ce0-a044-4b2b877df6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911e483-6062-4f87-9f45-5c8b03109d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a58a9a-7717-4ad1-8e04-2edb3dcb4bd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9817bb1-746c-4ee8-8255-347dc867d482}" ma:internalName="TaxCatchAll" ma:showField="CatchAllData" ma:web="7aa58a9a-7717-4ad1-8e04-2edb3dcb4b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6509D2-6A1D-4160-B3BE-3E11C04885C4}">
  <ds:schemaRefs>
    <ds:schemaRef ds:uri="bb47b347-4b3b-4107-9def-58e6d883bdaa"/>
    <ds:schemaRef ds:uri="7aa58a9a-7717-4ad1-8e04-2edb3dcb4bd8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44A1EAB-AAD8-4D2B-B048-2B8FA90636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F5DADF-5569-4537-BB72-583172204B00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276</Words>
  <Application>Microsoft Office PowerPoint</Application>
  <PresentationFormat>Widescreen</PresentationFormat>
  <Paragraphs>25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 Regular</vt:lpstr>
      <vt:lpstr>1 - JCDecaux</vt:lpstr>
      <vt:lpstr>2 - JCDecaux + Airport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Gower, Russell</dc:creator>
  <cp:lastModifiedBy>TANNER, Laura</cp:lastModifiedBy>
  <cp:revision>15</cp:revision>
  <dcterms:created xsi:type="dcterms:W3CDTF">2018-07-03T09:47:01Z</dcterms:created>
  <dcterms:modified xsi:type="dcterms:W3CDTF">2023-05-12T09:13:42Z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0x0101003FDDBC98901D9F4C9DB6E6EC40CC2C1B</vt:lpwstr>
  </property>
  <property fmtid="{D5CDD505-2E9C-101B-9397-08002B2CF9AE}" pid="3" name="MediaServiceImageTags">
    <vt:lpwstr/>
  </property>
</Properties>
</file>