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3.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4.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814" r:id="rId3"/>
    <p:sldMasterId id="2147483889" r:id="rId4"/>
    <p:sldMasterId id="2147484048" r:id="rId5"/>
  </p:sldMasterIdLst>
  <p:notesMasterIdLst>
    <p:notesMasterId r:id="rId25"/>
  </p:notesMasterIdLst>
  <p:sldIdLst>
    <p:sldId id="1129" r:id="rId6"/>
    <p:sldId id="2144445477" r:id="rId7"/>
    <p:sldId id="2144445269" r:id="rId8"/>
    <p:sldId id="2144445245" r:id="rId9"/>
    <p:sldId id="2144445476" r:id="rId10"/>
    <p:sldId id="2144445478" r:id="rId11"/>
    <p:sldId id="2144445182" r:id="rId12"/>
    <p:sldId id="372" r:id="rId13"/>
    <p:sldId id="2144445479" r:id="rId14"/>
    <p:sldId id="2144445480" r:id="rId15"/>
    <p:sldId id="447" r:id="rId16"/>
    <p:sldId id="282" r:id="rId17"/>
    <p:sldId id="1191" r:id="rId18"/>
    <p:sldId id="1740" r:id="rId19"/>
    <p:sldId id="2144445466" r:id="rId20"/>
    <p:sldId id="14842" r:id="rId21"/>
    <p:sldId id="2144445469" r:id="rId22"/>
    <p:sldId id="14843" r:id="rId23"/>
    <p:sldId id="21444454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76869" autoAdjust="0"/>
  </p:normalViewPr>
  <p:slideViewPr>
    <p:cSldViewPr snapToGrid="0">
      <p:cViewPr varScale="1">
        <p:scale>
          <a:sx n="76" d="100"/>
          <a:sy n="76" d="100"/>
        </p:scale>
        <p:origin x="7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39CF4-D673-4A5E-B740-4ECB77AC46E9}" type="datetimeFigureOut">
              <a:rPr lang="en-GB" smtClean="0"/>
              <a:t>19/07/2022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8F705-A3F4-4657-93F5-DBC4DF0899BE}" type="slidenum">
              <a:rPr lang="en-GB" smtClean="0"/>
              <a:t>‹#›</a:t>
            </a:fld>
            <a:endParaRPr lang="en-GB"/>
          </a:p>
        </p:txBody>
      </p:sp>
    </p:spTree>
    <p:extLst>
      <p:ext uri="{BB962C8B-B14F-4D97-AF65-F5344CB8AC3E}">
        <p14:creationId xmlns:p14="http://schemas.microsoft.com/office/powerpoint/2010/main" val="342608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Regular" charset="0"/>
                <a:ea typeface="+mn-ea"/>
                <a:cs typeface="+mn-cs"/>
              </a:rPr>
              <a:t>The 134</a:t>
            </a:r>
            <a:r>
              <a:rPr lang="en-GB" sz="1200" b="0" i="0" kern="1200" baseline="30000">
                <a:solidFill>
                  <a:schemeClr val="tx1"/>
                </a:solidFill>
                <a:effectLst/>
                <a:latin typeface="Century Gothic Regular" charset="0"/>
                <a:ea typeface="+mn-ea"/>
                <a:cs typeface="+mn-cs"/>
              </a:rPr>
              <a:t>th</a:t>
            </a:r>
            <a:r>
              <a:rPr lang="en-GB" sz="1200" b="0" i="0" kern="1200">
                <a:solidFill>
                  <a:schemeClr val="tx1"/>
                </a:solidFill>
                <a:effectLst/>
                <a:latin typeface="Century Gothic Regular" charset="0"/>
                <a:ea typeface="+mn-ea"/>
                <a:cs typeface="+mn-cs"/>
              </a:rPr>
              <a:t> championships</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25052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11391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26697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programmatic DOOH is even better</a:t>
            </a:r>
          </a:p>
          <a:p>
            <a:r>
              <a:rPr lang="en-GB" dirty="0"/>
              <a:t>Alright, so take everything great about DOOH and then layer extra data, better targeting, and easy access on top. That’s what you’re looking at with programmatic DOOH.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ED79B-4C27-4B5B-8CB7-2712C88FAED6}" type="slidenum">
              <a:rPr kumimoji="0" lang="en-GB"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29885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43420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More and more DSPs are getting on board with programmatic DOOH. It’s making it much simpler to add DOOH to multichannel campaigns, and we’re already seeing buyers make use of this opportunity to great effect.</a:t>
            </a:r>
          </a:p>
          <a:p>
            <a:endParaRPr lang="en-GB" sz="1200" b="0" i="0" kern="1200" dirty="0">
              <a:solidFill>
                <a:schemeClr val="tx1"/>
              </a:solidFill>
              <a:effectLst/>
              <a:latin typeface="+mn-lt"/>
              <a:ea typeface="+mn-ea"/>
              <a:cs typeface="+mn-cs"/>
            </a:endParaRPr>
          </a:p>
          <a:p>
            <a:r>
              <a:rPr lang="en-GB" dirty="0"/>
              <a:t>One of the best things about adding DOOH to a multichannel campaign is that it doesn’t have to be hard. At the end of the day, a digital out-of-home screen is essentially just that: a screen. Dynamic content, video content, interactive content – all of it can be and is played on DOOH displays around the world.</a:t>
            </a:r>
          </a:p>
          <a:p>
            <a:endParaRPr lang="en-GB" dirty="0"/>
          </a:p>
          <a:p>
            <a:r>
              <a:rPr lang="en-GB" dirty="0"/>
              <a:t>This means that existing content can often be adapted quite easily to suit a digital out-of-home display. The medium’s support for adaptive HTML5 formats, in particular, can be a big help in allowing buyers to reuse existing content from an online and/or mobile campaign in a programmatic DOOH campaign.</a:t>
            </a:r>
          </a:p>
          <a:p>
            <a:endParaRPr lang="en-GB" dirty="0"/>
          </a:p>
          <a:p>
            <a:r>
              <a:rPr lang="en-GB" dirty="0"/>
              <a:t>And as an added bonus, programmatic allows you to buy across multiple publishers at the same time. It’s much quicker and easier to build a programmatic campaign targeting screens across a variety of networks than it is to reach out to each business individually to coordinate your buy.</a:t>
            </a:r>
          </a:p>
          <a:p>
            <a:endParaRPr lang="en-GB" dirty="0"/>
          </a:p>
          <a:p>
            <a:r>
              <a:rPr lang="en-GB" dirty="0"/>
              <a:t>As more DSPs begin to support programmatic DOOH and more buyers begin incorporating the medium into their campaigns, the format will likely become an integral part of most mainstream media buys.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ED79B-4C27-4B5B-8CB7-2712C88FAED6}" type="slidenum">
              <a:rPr kumimoji="0" lang="en-GB"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23323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Century Gothic Regular" charset="0"/>
                <a:ea typeface="+mn-ea"/>
                <a:cs typeface="+mn-cs"/>
              </a:rPr>
              <a:t>The 134</a:t>
            </a:r>
            <a:r>
              <a:rPr lang="en-GB" sz="1200" b="0" i="0" kern="1200" baseline="30000">
                <a:solidFill>
                  <a:schemeClr val="tx1"/>
                </a:solidFill>
                <a:effectLst/>
                <a:latin typeface="Century Gothic Regular" charset="0"/>
                <a:ea typeface="+mn-ea"/>
                <a:cs typeface="+mn-cs"/>
              </a:rPr>
              <a:t>th</a:t>
            </a:r>
            <a:r>
              <a:rPr lang="en-GB" sz="1200" b="0" i="0" kern="1200">
                <a:solidFill>
                  <a:schemeClr val="tx1"/>
                </a:solidFill>
                <a:effectLst/>
                <a:latin typeface="Century Gothic Regular" charset="0"/>
                <a:ea typeface="+mn-ea"/>
                <a:cs typeface="+mn-cs"/>
              </a:rPr>
              <a:t> championships</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9455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2021 Rugby League World Cup will be the sixteenth staging of the Rugby League World Cup and will be held in England. It was originally going to be held between 23 October 2021 and 27 November 2021, however the pandemic and the subsequent withdrawals of Australia and New Zealand caused the tournament to be postponed.</a:t>
            </a:r>
            <a:r>
              <a:rPr lang="en-GB" sz="1200" kern="1200" baseline="300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Excitement continues to rise with this Autumn’s tournament breaking new ground in staging a record-breaking 61 matches across three competitions simultaneously for the very first time.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tournament has also smashed the record for the number of tickets sold for an England-based rugby league fixture with the opening match at </a:t>
            </a:r>
            <a:r>
              <a:rPr lang="en-GB" sz="1200" b="0" i="0" kern="1200" dirty="0" err="1">
                <a:solidFill>
                  <a:schemeClr val="tx1"/>
                </a:solidFill>
                <a:effectLst/>
                <a:latin typeface="+mn-lt"/>
                <a:ea typeface="+mn-ea"/>
                <a:cs typeface="+mn-cs"/>
              </a:rPr>
              <a:t>Headingley</a:t>
            </a:r>
            <a:r>
              <a:rPr lang="en-GB" sz="1200" b="0" i="0" kern="1200" dirty="0">
                <a:solidFill>
                  <a:schemeClr val="tx1"/>
                </a:solidFill>
                <a:effectLst/>
                <a:latin typeface="+mn-lt"/>
                <a:ea typeface="+mn-ea"/>
                <a:cs typeface="+mn-cs"/>
              </a:rPr>
              <a:t> between England and Brazil followed by Papua New Guinea v Canada having already sold over 5,000 tickets.</a:t>
            </a:r>
            <a:endParaRPr lang="en-GB" dirty="0"/>
          </a:p>
        </p:txBody>
      </p:sp>
      <p:sp>
        <p:nvSpPr>
          <p:cNvPr id="4" name="Slide Number Placeholder 3"/>
          <p:cNvSpPr>
            <a:spLocks noGrp="1"/>
          </p:cNvSpPr>
          <p:nvPr>
            <p:ph type="sldNum" sz="quarter" idx="5"/>
          </p:nvPr>
        </p:nvSpPr>
        <p:spPr/>
        <p:txBody>
          <a:bodyPr/>
          <a:lstStyle/>
          <a:p>
            <a:fld id="{44F8F705-A3F4-4657-93F5-DBC4DF0899BE}" type="slidenum">
              <a:rPr lang="en-GB" smtClean="0"/>
              <a:t>2</a:t>
            </a:fld>
            <a:endParaRPr lang="en-GB"/>
          </a:p>
        </p:txBody>
      </p:sp>
    </p:spTree>
    <p:extLst>
      <p:ext uri="{BB962C8B-B14F-4D97-AF65-F5344CB8AC3E}">
        <p14:creationId xmlns:p14="http://schemas.microsoft.com/office/powerpoint/2010/main" val="87891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RLWC2021 is set be a trailblazing tournament with the men’s, women’s and wheelchair competitions being staged together for the first time.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2C672-27A2-42E3-A343-91045D762B23}" type="slidenum">
              <a:rPr kumimoji="0" lang="en-GB"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7927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Every second of every one of the 61 matches is being broadcast live across BBC platforms.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tournament will be a truly global celebration of rugby league with teams flying in from all corners of the globe to fight for the opportunity to get their hands on one of the three famous trophies, with the women’s competition hosting teams from four different continents for the first time in history.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421530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matches will be held across 18 Host towns and cities – meaning more matches in more places than ever before.</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Bolton</a:t>
            </a:r>
            <a:r>
              <a:rPr lang="en-GB" sz="1200" b="0" i="0" kern="1200" dirty="0">
                <a:solidFill>
                  <a:schemeClr val="tx1"/>
                </a:solidFill>
                <a:effectLst/>
                <a:latin typeface="+mn-lt"/>
                <a:ea typeface="+mn-ea"/>
                <a:cs typeface="+mn-cs"/>
              </a:rPr>
              <a:t> - The University of Bolton Stadium - team base for France (Men's).</a:t>
            </a:r>
          </a:p>
          <a:p>
            <a:r>
              <a:rPr lang="en-GB" sz="1200" b="1" i="0" kern="1200" dirty="0">
                <a:solidFill>
                  <a:schemeClr val="tx1"/>
                </a:solidFill>
                <a:effectLst/>
                <a:latin typeface="+mn-lt"/>
                <a:ea typeface="+mn-ea"/>
                <a:cs typeface="+mn-cs"/>
              </a:rPr>
              <a:t>Coventry</a:t>
            </a:r>
            <a:r>
              <a:rPr lang="en-GB" sz="1200" b="0" i="0" kern="1200" dirty="0">
                <a:solidFill>
                  <a:schemeClr val="tx1"/>
                </a:solidFill>
                <a:effectLst/>
                <a:latin typeface="+mn-lt"/>
                <a:ea typeface="+mn-ea"/>
                <a:cs typeface="+mn-cs"/>
              </a:rPr>
              <a:t> - Coventry Building Society Arena</a:t>
            </a:r>
          </a:p>
          <a:p>
            <a:r>
              <a:rPr lang="en-GB" sz="1200" b="1" i="0" kern="1200" dirty="0">
                <a:solidFill>
                  <a:schemeClr val="tx1"/>
                </a:solidFill>
                <a:effectLst/>
                <a:latin typeface="+mn-lt"/>
                <a:ea typeface="+mn-ea"/>
                <a:cs typeface="+mn-cs"/>
              </a:rPr>
              <a:t>Doncaster</a:t>
            </a:r>
            <a:r>
              <a:rPr lang="en-GB" sz="1200" b="0" i="0" kern="1200" dirty="0">
                <a:solidFill>
                  <a:schemeClr val="tx1"/>
                </a:solidFill>
                <a:effectLst/>
                <a:latin typeface="+mn-lt"/>
                <a:ea typeface="+mn-ea"/>
                <a:cs typeface="+mn-cs"/>
              </a:rPr>
              <a:t> - Eco-Power Stadium -  team base for Samoa (Men’s).</a:t>
            </a:r>
          </a:p>
          <a:p>
            <a:r>
              <a:rPr lang="en-GB" sz="1200" b="1" i="0" kern="1200" dirty="0">
                <a:solidFill>
                  <a:schemeClr val="tx1"/>
                </a:solidFill>
                <a:effectLst/>
                <a:latin typeface="+mn-lt"/>
                <a:ea typeface="+mn-ea"/>
                <a:cs typeface="+mn-cs"/>
              </a:rPr>
              <a:t>Hull</a:t>
            </a:r>
            <a:r>
              <a:rPr lang="en-GB" sz="1200" b="0" i="0" kern="1200" dirty="0">
                <a:solidFill>
                  <a:schemeClr val="tx1"/>
                </a:solidFill>
                <a:effectLst/>
                <a:latin typeface="+mn-lt"/>
                <a:ea typeface="+mn-ea"/>
                <a:cs typeface="+mn-cs"/>
              </a:rPr>
              <a:t> - MKM Stadium - team base for Fiji (Men's).</a:t>
            </a:r>
          </a:p>
          <a:p>
            <a:r>
              <a:rPr lang="en-GB" sz="1200" b="1" i="0" kern="1200" dirty="0">
                <a:solidFill>
                  <a:schemeClr val="tx1"/>
                </a:solidFill>
                <a:effectLst/>
                <a:latin typeface="+mn-lt"/>
                <a:ea typeface="+mn-ea"/>
                <a:cs typeface="+mn-cs"/>
              </a:rPr>
              <a:t>Kirklees</a:t>
            </a:r>
            <a:r>
              <a:rPr lang="en-GB" sz="1200" b="0" i="0" kern="1200" dirty="0">
                <a:solidFill>
                  <a:schemeClr val="tx1"/>
                </a:solidFill>
                <a:effectLst/>
                <a:latin typeface="+mn-lt"/>
                <a:ea typeface="+mn-ea"/>
                <a:cs typeface="+mn-cs"/>
              </a:rPr>
              <a:t> - John Smiths Stadium</a:t>
            </a:r>
          </a:p>
          <a:p>
            <a:r>
              <a:rPr lang="en-GB" sz="1200" b="1" i="0" kern="1200" dirty="0">
                <a:solidFill>
                  <a:schemeClr val="tx1"/>
                </a:solidFill>
                <a:effectLst/>
                <a:highlight>
                  <a:srgbClr val="FFFF00"/>
                </a:highlight>
                <a:latin typeface="+mn-lt"/>
                <a:ea typeface="+mn-ea"/>
                <a:cs typeface="+mn-cs"/>
              </a:rPr>
              <a:t>Leeds</a:t>
            </a:r>
            <a:r>
              <a:rPr lang="en-GB" sz="1200" b="0" i="0" kern="1200" dirty="0">
                <a:solidFill>
                  <a:schemeClr val="tx1"/>
                </a:solidFill>
                <a:effectLst/>
                <a:latin typeface="+mn-lt"/>
                <a:ea typeface="+mn-ea"/>
                <a:cs typeface="+mn-cs"/>
              </a:rPr>
              <a:t> - Elland Road and </a:t>
            </a:r>
            <a:r>
              <a:rPr lang="en-GB" sz="1200" b="0" i="0" kern="1200" dirty="0" err="1">
                <a:solidFill>
                  <a:schemeClr val="tx1"/>
                </a:solidFill>
                <a:effectLst/>
                <a:latin typeface="+mn-lt"/>
                <a:ea typeface="+mn-ea"/>
                <a:cs typeface="+mn-cs"/>
              </a:rPr>
              <a:t>Headingley</a:t>
            </a:r>
            <a:r>
              <a:rPr lang="en-GB" sz="1200" b="0" i="0" kern="1200" dirty="0">
                <a:solidFill>
                  <a:schemeClr val="tx1"/>
                </a:solidFill>
                <a:effectLst/>
                <a:latin typeface="+mn-lt"/>
                <a:ea typeface="+mn-ea"/>
                <a:cs typeface="+mn-cs"/>
              </a:rPr>
              <a:t> Stadium - The city will also be the team base for Jamaica and Ireland (Men’s) and England, Papua New Guinea, Brazil and Canada (Women’s) teams.</a:t>
            </a:r>
          </a:p>
          <a:p>
            <a:r>
              <a:rPr lang="en-GB" sz="1200" b="1" i="0" kern="1200" dirty="0">
                <a:solidFill>
                  <a:schemeClr val="tx1"/>
                </a:solidFill>
                <a:effectLst/>
                <a:latin typeface="+mn-lt"/>
                <a:ea typeface="+mn-ea"/>
                <a:cs typeface="+mn-cs"/>
              </a:rPr>
              <a:t>Liverpool</a:t>
            </a:r>
            <a:r>
              <a:rPr lang="en-GB" sz="1200" b="0" i="0" kern="1200" dirty="0">
                <a:solidFill>
                  <a:schemeClr val="tx1"/>
                </a:solidFill>
                <a:effectLst/>
                <a:latin typeface="+mn-lt"/>
                <a:ea typeface="+mn-ea"/>
                <a:cs typeface="+mn-cs"/>
              </a:rPr>
              <a:t> - Liverpool will play a key role during the tournament with the city providing the training bases for Italy and Tonga.</a:t>
            </a:r>
          </a:p>
          <a:p>
            <a:r>
              <a:rPr lang="en-GB" sz="1200" b="1" i="0" kern="1200" dirty="0">
                <a:solidFill>
                  <a:schemeClr val="tx1"/>
                </a:solidFill>
                <a:effectLst/>
                <a:latin typeface="+mn-lt"/>
                <a:ea typeface="+mn-ea"/>
                <a:cs typeface="+mn-cs"/>
              </a:rPr>
              <a:t>London</a:t>
            </a:r>
            <a:r>
              <a:rPr lang="en-GB" sz="1200" b="0" i="0" kern="1200" dirty="0">
                <a:solidFill>
                  <a:schemeClr val="tx1"/>
                </a:solidFill>
                <a:effectLst/>
                <a:latin typeface="+mn-lt"/>
                <a:ea typeface="+mn-ea"/>
                <a:cs typeface="+mn-cs"/>
              </a:rPr>
              <a:t> - The Emirates Stadium and The Copper Box Arena - team base for the England, Australia, Ireland and Spain (Wheelchair) teams.</a:t>
            </a:r>
          </a:p>
          <a:p>
            <a:r>
              <a:rPr lang="en-GB" sz="1200" b="1" i="0" kern="1200" dirty="0">
                <a:solidFill>
                  <a:schemeClr val="tx1"/>
                </a:solidFill>
                <a:effectLst/>
                <a:latin typeface="+mn-lt"/>
                <a:ea typeface="+mn-ea"/>
                <a:cs typeface="+mn-cs"/>
              </a:rPr>
              <a:t>Newcastle </a:t>
            </a:r>
            <a:r>
              <a:rPr lang="en-GB" sz="1200" b="0" i="0" kern="1200" dirty="0">
                <a:solidFill>
                  <a:schemeClr val="tx1"/>
                </a:solidFill>
                <a:effectLst/>
                <a:latin typeface="+mn-lt"/>
                <a:ea typeface="+mn-ea"/>
                <a:cs typeface="+mn-cs"/>
              </a:rPr>
              <a:t>- St James’ Park and Kingston Park - team base for the Scotland (Men's) team. </a:t>
            </a:r>
          </a:p>
          <a:p>
            <a:r>
              <a:rPr lang="en-GB" sz="1200" b="1" i="0" kern="1200" dirty="0">
                <a:solidFill>
                  <a:schemeClr val="tx1"/>
                </a:solidFill>
                <a:effectLst/>
                <a:latin typeface="+mn-lt"/>
                <a:ea typeface="+mn-ea"/>
                <a:cs typeface="+mn-cs"/>
              </a:rPr>
              <a:t>Preston</a:t>
            </a:r>
            <a:r>
              <a:rPr lang="en-GB" sz="1200" b="0" i="0" kern="1200" dirty="0">
                <a:solidFill>
                  <a:schemeClr val="tx1"/>
                </a:solidFill>
                <a:effectLst/>
                <a:latin typeface="+mn-lt"/>
                <a:ea typeface="+mn-ea"/>
                <a:cs typeface="+mn-cs"/>
              </a:rPr>
              <a:t> - Preston will host Wales (Men's) team as their training base</a:t>
            </a:r>
          </a:p>
          <a:p>
            <a:r>
              <a:rPr lang="en-GB" sz="1200" b="1" i="0" kern="1200" dirty="0">
                <a:solidFill>
                  <a:schemeClr val="tx1"/>
                </a:solidFill>
                <a:effectLst/>
                <a:latin typeface="+mn-lt"/>
                <a:ea typeface="+mn-ea"/>
                <a:cs typeface="+mn-cs"/>
              </a:rPr>
              <a:t>Sheffield</a:t>
            </a:r>
            <a:r>
              <a:rPr lang="en-GB" sz="1200" b="0" i="0" kern="1200" dirty="0">
                <a:solidFill>
                  <a:schemeClr val="tx1"/>
                </a:solidFill>
                <a:effectLst/>
                <a:latin typeface="+mn-lt"/>
                <a:ea typeface="+mn-ea"/>
                <a:cs typeface="+mn-cs"/>
              </a:rPr>
              <a:t> - Bramall Lane and The EIS - team base for the Greece (Men’s) and France, Wales, Scotland and USA (Wheelchair) teams.</a:t>
            </a:r>
          </a:p>
          <a:p>
            <a:r>
              <a:rPr lang="en-GB" sz="1200" b="1" i="0" kern="1200" dirty="0">
                <a:solidFill>
                  <a:schemeClr val="tx1"/>
                </a:solidFill>
                <a:effectLst/>
                <a:latin typeface="+mn-lt"/>
                <a:ea typeface="+mn-ea"/>
                <a:cs typeface="+mn-cs"/>
              </a:rPr>
              <a:t>St Helens </a:t>
            </a:r>
            <a:r>
              <a:rPr lang="en-GB" sz="1200" b="0" i="0" kern="1200" dirty="0">
                <a:solidFill>
                  <a:schemeClr val="tx1"/>
                </a:solidFill>
                <a:effectLst/>
                <a:latin typeface="+mn-lt"/>
                <a:ea typeface="+mn-ea"/>
                <a:cs typeface="+mn-cs"/>
              </a:rPr>
              <a:t>- Totally Wicked Stadium - base for Tonga and Italy (Men's) teams.</a:t>
            </a:r>
          </a:p>
          <a:p>
            <a:r>
              <a:rPr lang="en-GB" sz="1200" b="1" i="0" kern="1200" dirty="0">
                <a:solidFill>
                  <a:schemeClr val="tx1"/>
                </a:solidFill>
                <a:effectLst/>
                <a:latin typeface="+mn-lt"/>
                <a:ea typeface="+mn-ea"/>
                <a:cs typeface="+mn-cs"/>
              </a:rPr>
              <a:t>Tees Valley </a:t>
            </a:r>
            <a:r>
              <a:rPr lang="en-GB" sz="1200" b="0" i="0" kern="1200" dirty="0">
                <a:solidFill>
                  <a:schemeClr val="tx1"/>
                </a:solidFill>
                <a:effectLst/>
                <a:latin typeface="+mn-lt"/>
                <a:ea typeface="+mn-ea"/>
                <a:cs typeface="+mn-cs"/>
              </a:rPr>
              <a:t>- Riverside Stadium - team base for the Cook Island (Men's).</a:t>
            </a:r>
          </a:p>
          <a:p>
            <a:r>
              <a:rPr lang="en-GB" sz="1200" b="1" i="0" kern="1200" dirty="0">
                <a:solidFill>
                  <a:schemeClr val="tx1"/>
                </a:solidFill>
                <a:effectLst/>
                <a:latin typeface="+mn-lt"/>
                <a:ea typeface="+mn-ea"/>
                <a:cs typeface="+mn-cs"/>
              </a:rPr>
              <a:t>Manchester &amp; Trafford </a:t>
            </a:r>
            <a:r>
              <a:rPr lang="en-GB" sz="1200" b="0" i="0" kern="1200" dirty="0">
                <a:solidFill>
                  <a:schemeClr val="tx1"/>
                </a:solidFill>
                <a:effectLst/>
                <a:latin typeface="+mn-lt"/>
                <a:ea typeface="+mn-ea"/>
                <a:cs typeface="+mn-cs"/>
              </a:rPr>
              <a:t>- Old Trafford and Manchester Central</a:t>
            </a:r>
          </a:p>
          <a:p>
            <a:r>
              <a:rPr lang="en-GB" sz="1200" b="1" i="0" kern="1200" dirty="0">
                <a:solidFill>
                  <a:schemeClr val="tx1"/>
                </a:solidFill>
                <a:effectLst/>
                <a:latin typeface="+mn-lt"/>
                <a:ea typeface="+mn-ea"/>
                <a:cs typeface="+mn-cs"/>
              </a:rPr>
              <a:t>Warrington</a:t>
            </a:r>
            <a:r>
              <a:rPr lang="en-GB" sz="1200" b="0" i="0" kern="1200" dirty="0">
                <a:solidFill>
                  <a:schemeClr val="tx1"/>
                </a:solidFill>
                <a:effectLst/>
                <a:latin typeface="+mn-lt"/>
                <a:ea typeface="+mn-ea"/>
                <a:cs typeface="+mn-cs"/>
              </a:rPr>
              <a:t> - Halliwell Jones Stadium - team base for the Papua New Guinea (Men's) team.</a:t>
            </a:r>
          </a:p>
          <a:p>
            <a:r>
              <a:rPr lang="en-GB" sz="1200" b="1" i="0" kern="1200" dirty="0">
                <a:solidFill>
                  <a:schemeClr val="tx1"/>
                </a:solidFill>
                <a:effectLst/>
                <a:latin typeface="+mn-lt"/>
                <a:ea typeface="+mn-ea"/>
                <a:cs typeface="+mn-cs"/>
              </a:rPr>
              <a:t>Wigan &amp; Leigh </a:t>
            </a:r>
            <a:r>
              <a:rPr lang="en-GB" sz="1200" b="0" i="0" kern="1200" dirty="0">
                <a:solidFill>
                  <a:schemeClr val="tx1"/>
                </a:solidFill>
                <a:effectLst/>
                <a:latin typeface="+mn-lt"/>
                <a:ea typeface="+mn-ea"/>
                <a:cs typeface="+mn-cs"/>
              </a:rPr>
              <a:t>- DW Stadium and Leigh Sports Village</a:t>
            </a:r>
          </a:p>
          <a:p>
            <a:r>
              <a:rPr lang="en-GB" sz="1200" b="1" i="0" kern="1200" dirty="0">
                <a:solidFill>
                  <a:schemeClr val="tx1"/>
                </a:solidFill>
                <a:effectLst/>
                <a:latin typeface="+mn-lt"/>
                <a:ea typeface="+mn-ea"/>
                <a:cs typeface="+mn-cs"/>
              </a:rPr>
              <a:t>York</a:t>
            </a:r>
            <a:r>
              <a:rPr lang="en-GB" sz="1200" b="0" i="0" kern="1200" dirty="0">
                <a:solidFill>
                  <a:schemeClr val="tx1"/>
                </a:solidFill>
                <a:effectLst/>
                <a:latin typeface="+mn-lt"/>
                <a:ea typeface="+mn-ea"/>
                <a:cs typeface="+mn-cs"/>
              </a:rPr>
              <a:t> - LNER Community Stadium -  team base for New Zealand (Men’s) and Australia, New Zealand, France, Cook Islands (Women’s) teams.</a:t>
            </a:r>
            <a:endParaRPr lang="en-GB" dirty="0"/>
          </a:p>
        </p:txBody>
      </p:sp>
      <p:sp>
        <p:nvSpPr>
          <p:cNvPr id="4" name="Slide Number Placeholder 3"/>
          <p:cNvSpPr>
            <a:spLocks noGrp="1"/>
          </p:cNvSpPr>
          <p:nvPr>
            <p:ph type="sldNum" sz="quarter" idx="5"/>
          </p:nvPr>
        </p:nvSpPr>
        <p:spPr/>
        <p:txBody>
          <a:bodyPr/>
          <a:lstStyle/>
          <a:p>
            <a:fld id="{44F8F705-A3F4-4657-93F5-DBC4DF0899BE}" type="slidenum">
              <a:rPr lang="en-GB" smtClean="0"/>
              <a:t>5</a:t>
            </a:fld>
            <a:endParaRPr lang="en-GB"/>
          </a:p>
        </p:txBody>
      </p:sp>
    </p:spTree>
    <p:extLst>
      <p:ext uri="{BB962C8B-B14F-4D97-AF65-F5344CB8AC3E}">
        <p14:creationId xmlns:p14="http://schemas.microsoft.com/office/powerpoint/2010/main" val="204799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year, there’s a greater mix of B2B and B2C businesses.</a:t>
            </a:r>
          </a:p>
          <a:p>
            <a:r>
              <a:rPr lang="en-GB" sz="1200" b="0" i="0" kern="1200" dirty="0">
                <a:solidFill>
                  <a:schemeClr val="tx1"/>
                </a:solidFill>
                <a:effectLst/>
                <a:latin typeface="+mn-lt"/>
                <a:ea typeface="+mn-ea"/>
                <a:cs typeface="+mn-cs"/>
              </a:rPr>
              <a:t>Online car retailer </a:t>
            </a:r>
            <a:r>
              <a:rPr lang="en-GB" sz="1200" b="0" i="0" kern="1200" dirty="0" err="1">
                <a:solidFill>
                  <a:schemeClr val="tx1"/>
                </a:solidFill>
                <a:effectLst/>
                <a:latin typeface="+mn-lt"/>
                <a:ea typeface="+mn-ea"/>
                <a:cs typeface="+mn-cs"/>
              </a:rPr>
              <a:t>Cazoo</a:t>
            </a:r>
            <a:r>
              <a:rPr lang="en-GB" sz="1200" b="0" i="0" kern="1200" dirty="0">
                <a:solidFill>
                  <a:schemeClr val="tx1"/>
                </a:solidFill>
                <a:effectLst/>
                <a:latin typeface="+mn-lt"/>
                <a:ea typeface="+mn-ea"/>
                <a:cs typeface="+mn-cs"/>
              </a:rPr>
              <a:t> has been named the principal sponsor of next year’s Rugby League World Cup (RLWC2021) in England.</a:t>
            </a:r>
          </a:p>
          <a:p>
            <a:r>
              <a:rPr lang="en-GB" sz="1200" b="0" i="0" kern="1200" dirty="0">
                <a:solidFill>
                  <a:schemeClr val="tx1"/>
                </a:solidFill>
                <a:effectLst/>
                <a:latin typeface="+mn-lt"/>
                <a:ea typeface="+mn-ea"/>
                <a:cs typeface="+mn-cs"/>
              </a:rPr>
              <a:t>The precise financial terms of the deal were not made public, but both parties confirmed the agreement is for a seven-figure fee. The pact represents the biggest sponsorship deal in the history of the Rugby League World Cup and the biggest commercial agreement in the sport outside of Australia.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12063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9 June 2022 - The Rugby League World Cup (RLWC) 2021 has named telecommunications brand Vodafone as the tournament’s official technology partner.</a:t>
            </a:r>
          </a:p>
          <a:p>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deal adds to Vodafone’s UK sports partnerships portfolio, which also includes a multi-year agreement with the All England Lawn and Tennis Club (AELTC) for the Wimbledon tennis Grand Slam, as well as a partnership with English top-flight rugby union club Wasps Rugby. The telecommunications brand also has an ambassador deal with British tennis star Emma </a:t>
            </a:r>
            <a:r>
              <a:rPr lang="en-GB" sz="1200" b="0" i="0" kern="1200" dirty="0" err="1">
                <a:solidFill>
                  <a:schemeClr val="tx1"/>
                </a:solidFill>
                <a:effectLst/>
                <a:latin typeface="+mn-lt"/>
                <a:ea typeface="+mn-ea"/>
                <a:cs typeface="+mn-cs"/>
              </a:rPr>
              <a:t>Raducanu</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83595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264092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audience are more likely to have heavy exposure to these environments/formats.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176330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62439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803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79179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1985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12010714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1823235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2412062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535863"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080647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29.Image_Right_With_Text">
    <p:bg>
      <p:bgPr>
        <a:solidFill>
          <a:schemeClr val="accent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535863"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8833087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5030355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11028331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21889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4039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36036576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53050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34.Image_With_Caption">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hasCustomPrompt="1"/>
          </p:nvPr>
        </p:nvSpPr>
        <p:spPr>
          <a:xfrm>
            <a:off x="9517063" y="1211961"/>
            <a:ext cx="2674937" cy="4780177"/>
          </a:xfrm>
        </p:spPr>
        <p:txBody>
          <a:bodyPr anchor="b" anchorCtr="0">
            <a:noAutofit/>
          </a:bodyPr>
          <a:lstStyle>
            <a:lvl1pPr marL="0" indent="0" algn="l">
              <a:buNone/>
              <a:defRPr sz="1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9167331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34.Image_With_Caption">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8616950" cy="6858000"/>
          </a:xfrm>
          <a:solidFill>
            <a:schemeClr val="bg2"/>
          </a:solidFill>
        </p:spPr>
        <p:txBody>
          <a:bodyPr/>
          <a:lstStyle/>
          <a:p>
            <a:endParaRPr lang="en-US"/>
          </a:p>
        </p:txBody>
      </p:sp>
      <p:sp>
        <p:nvSpPr>
          <p:cNvPr id="8" name="Text Placeholder 7"/>
          <p:cNvSpPr>
            <a:spLocks noGrp="1"/>
          </p:cNvSpPr>
          <p:nvPr>
            <p:ph type="body" sz="quarter" idx="13" hasCustomPrompt="1"/>
          </p:nvPr>
        </p:nvSpPr>
        <p:spPr>
          <a:xfrm>
            <a:off x="8975725" y="3789362"/>
            <a:ext cx="3216275" cy="2222463"/>
          </a:xfrm>
        </p:spPr>
        <p:txBody>
          <a:bodyPr anchor="b" anchorCtr="0">
            <a:noAutofit/>
          </a:bodyPr>
          <a:lstStyle>
            <a:lvl1pPr marL="0" indent="0" algn="l">
              <a:buNone/>
              <a:defRPr sz="2800"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ext Placeholder 7"/>
          <p:cNvSpPr>
            <a:spLocks noGrp="1"/>
          </p:cNvSpPr>
          <p:nvPr>
            <p:ph type="body" sz="quarter" idx="15" hasCustomPrompt="1"/>
          </p:nvPr>
        </p:nvSpPr>
        <p:spPr>
          <a:xfrm>
            <a:off x="8975725" y="1243071"/>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5" name="Text Placeholder 7"/>
          <p:cNvSpPr>
            <a:spLocks noGrp="1"/>
          </p:cNvSpPr>
          <p:nvPr>
            <p:ph type="body" sz="quarter" idx="16" hasCustomPrompt="1"/>
          </p:nvPr>
        </p:nvSpPr>
        <p:spPr>
          <a:xfrm>
            <a:off x="8975725" y="2146153"/>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Tree>
    <p:extLst>
      <p:ext uri="{BB962C8B-B14F-4D97-AF65-F5344CB8AC3E}">
        <p14:creationId xmlns:p14="http://schemas.microsoft.com/office/powerpoint/2010/main" val="24378785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34.Image_With_Caption">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975725" y="3789362"/>
            <a:ext cx="3216275" cy="2222463"/>
          </a:xfrm>
        </p:spPr>
        <p:txBody>
          <a:bodyPr anchor="b" anchorCtr="0">
            <a:noAutofit/>
          </a:bodyPr>
          <a:lstStyle>
            <a:lvl1pPr marL="0" indent="0" algn="l">
              <a:buNone/>
              <a:defRPr sz="2800"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ext Placeholder 7"/>
          <p:cNvSpPr>
            <a:spLocks noGrp="1"/>
          </p:cNvSpPr>
          <p:nvPr>
            <p:ph type="body" sz="quarter" idx="15" hasCustomPrompt="1"/>
          </p:nvPr>
        </p:nvSpPr>
        <p:spPr>
          <a:xfrm>
            <a:off x="8975725" y="1243071"/>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5" name="Text Placeholder 7"/>
          <p:cNvSpPr>
            <a:spLocks noGrp="1"/>
          </p:cNvSpPr>
          <p:nvPr>
            <p:ph type="body" sz="quarter" idx="16" hasCustomPrompt="1"/>
          </p:nvPr>
        </p:nvSpPr>
        <p:spPr>
          <a:xfrm>
            <a:off x="8975725" y="2146153"/>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3" name="Media Placeholder 2"/>
          <p:cNvSpPr>
            <a:spLocks noGrp="1"/>
          </p:cNvSpPr>
          <p:nvPr>
            <p:ph type="media" sz="quarter" idx="17"/>
          </p:nvPr>
        </p:nvSpPr>
        <p:spPr>
          <a:xfrm>
            <a:off x="1" y="0"/>
            <a:ext cx="8616950" cy="6858000"/>
          </a:xfrm>
        </p:spPr>
        <p:txBody>
          <a:bodyPr/>
          <a:lstStyle/>
          <a:p>
            <a:endParaRPr lang="en-US"/>
          </a:p>
        </p:txBody>
      </p:sp>
    </p:spTree>
    <p:extLst>
      <p:ext uri="{BB962C8B-B14F-4D97-AF65-F5344CB8AC3E}">
        <p14:creationId xmlns:p14="http://schemas.microsoft.com/office/powerpoint/2010/main" val="3338743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37914303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33259320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10597885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9159368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311284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26263454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6252861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3942324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2253702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1390732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1628776"/>
            <a:ext cx="12192000"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82932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1628776"/>
            <a:ext cx="12192000" cy="5229224"/>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6770442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4740309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35376627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1819555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142283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905838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2611293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ext Placeholder 7"/>
          <p:cNvSpPr>
            <a:spLocks noGrp="1"/>
          </p:cNvSpPr>
          <p:nvPr>
            <p:ph type="body" sz="quarter" idx="19"/>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1668775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057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7008983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14825451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2185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405515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480021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127214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155575"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Text Placeholder 7"/>
          <p:cNvSpPr>
            <a:spLocks noGrp="1"/>
          </p:cNvSpPr>
          <p:nvPr>
            <p:ph type="body" sz="quarter" idx="33"/>
          </p:nvPr>
        </p:nvSpPr>
        <p:spPr>
          <a:xfrm>
            <a:off x="2540794"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1" name="Text Placeholder 7"/>
          <p:cNvSpPr>
            <a:spLocks noGrp="1"/>
          </p:cNvSpPr>
          <p:nvPr>
            <p:ph type="body" sz="quarter" idx="34"/>
          </p:nvPr>
        </p:nvSpPr>
        <p:spPr>
          <a:xfrm>
            <a:off x="4926013"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2" name="Text Placeholder 7"/>
          <p:cNvSpPr>
            <a:spLocks noGrp="1"/>
          </p:cNvSpPr>
          <p:nvPr>
            <p:ph type="body" sz="quarter" idx="35"/>
          </p:nvPr>
        </p:nvSpPr>
        <p:spPr>
          <a:xfrm>
            <a:off x="7311232"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3" name="Text Placeholder 7"/>
          <p:cNvSpPr>
            <a:spLocks noGrp="1"/>
          </p:cNvSpPr>
          <p:nvPr>
            <p:ph type="body" sz="quarter" idx="36"/>
          </p:nvPr>
        </p:nvSpPr>
        <p:spPr>
          <a:xfrm>
            <a:off x="9696450"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8253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7575350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23261919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9648435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3872501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34030279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33955414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24519467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18390093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3296574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6859391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46193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1538772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40103514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36000288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rgbClr val="737A76"/>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6148651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5" name="Picture 4">
            <a:extLst>
              <a:ext uri="{FF2B5EF4-FFF2-40B4-BE49-F238E27FC236}">
                <a16:creationId xmlns:a16="http://schemas.microsoft.com/office/drawing/2014/main" id="{9031EBDD-EA4C-1C41-8B06-C33D5F8229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6104370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352C667-09B7-624D-A743-1DE3B166783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3002328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73C1D2E3-8AFF-FB4F-9D63-45E3B455018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0320384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5873751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GB"/>
              <a:t>Click icon to add chart</a:t>
            </a:r>
            <a:endParaRPr lang="en-US"/>
          </a:p>
        </p:txBody>
      </p:sp>
    </p:spTree>
    <p:extLst>
      <p:ext uri="{BB962C8B-B14F-4D97-AF65-F5344CB8AC3E}">
        <p14:creationId xmlns:p14="http://schemas.microsoft.com/office/powerpoint/2010/main" val="3216127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GB"/>
              <a:t>Click icon to add table</a:t>
            </a:r>
            <a:endParaRPr lang="en-US"/>
          </a:p>
        </p:txBody>
      </p:sp>
    </p:spTree>
    <p:extLst>
      <p:ext uri="{BB962C8B-B14F-4D97-AF65-F5344CB8AC3E}">
        <p14:creationId xmlns:p14="http://schemas.microsoft.com/office/powerpoint/2010/main" val="26663111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GB"/>
              <a:t>Click icon to add chart</a:t>
            </a:r>
            <a:endParaRPr lang="en-US" dirty="0"/>
          </a:p>
        </p:txBody>
      </p:sp>
      <p:sp>
        <p:nvSpPr>
          <p:cNvPr id="7" name="Chart Placeholder 4"/>
          <p:cNvSpPr>
            <a:spLocks noGrp="1"/>
          </p:cNvSpPr>
          <p:nvPr>
            <p:ph type="chart" sz="quarter" idx="15"/>
          </p:nvPr>
        </p:nvSpPr>
        <p:spPr>
          <a:xfrm>
            <a:off x="6275388" y="1628775"/>
            <a:ext cx="5221288" cy="4319588"/>
          </a:xfrm>
        </p:spPr>
        <p:txBody>
          <a:bodyPr/>
          <a:lstStyle/>
          <a:p>
            <a:r>
              <a:rPr lang="en-GB"/>
              <a:t>Click icon to add chart</a:t>
            </a:r>
            <a:endParaRPr lang="en-US" dirty="0"/>
          </a:p>
        </p:txBody>
      </p:sp>
    </p:spTree>
    <p:extLst>
      <p:ext uri="{BB962C8B-B14F-4D97-AF65-F5344CB8AC3E}">
        <p14:creationId xmlns:p14="http://schemas.microsoft.com/office/powerpoint/2010/main" val="34152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9616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3124519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pic>
        <p:nvPicPr>
          <p:cNvPr id="4" name="Picture 3">
            <a:extLst>
              <a:ext uri="{FF2B5EF4-FFF2-40B4-BE49-F238E27FC236}">
                <a16:creationId xmlns:a16="http://schemas.microsoft.com/office/drawing/2014/main" id="{3367DB58-4256-7F4C-A3A9-51C9DEA372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6105733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GB"/>
              <a:t>Click icon to add table</a:t>
            </a:r>
            <a:endParaRPr lang="en-US"/>
          </a:p>
        </p:txBody>
      </p:sp>
      <p:sp>
        <p:nvSpPr>
          <p:cNvPr id="9" name="Table Placeholder 3"/>
          <p:cNvSpPr>
            <a:spLocks noGrp="1"/>
          </p:cNvSpPr>
          <p:nvPr>
            <p:ph type="tbl" sz="quarter" idx="17"/>
          </p:nvPr>
        </p:nvSpPr>
        <p:spPr>
          <a:xfrm>
            <a:off x="6275388" y="1630362"/>
            <a:ext cx="5400675" cy="4319588"/>
          </a:xfrm>
        </p:spPr>
        <p:txBody>
          <a:bodyPr/>
          <a:lstStyle/>
          <a:p>
            <a:r>
              <a:rPr lang="en-GB"/>
              <a:t>Click icon to add table</a:t>
            </a:r>
            <a:endParaRPr lang="en-US"/>
          </a:p>
        </p:txBody>
      </p:sp>
    </p:spTree>
    <p:extLst>
      <p:ext uri="{BB962C8B-B14F-4D97-AF65-F5344CB8AC3E}">
        <p14:creationId xmlns:p14="http://schemas.microsoft.com/office/powerpoint/2010/main" val="1355996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14520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669870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899682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082264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GB"/>
              <a:t>Click to edit Master text styles</a:t>
            </a:r>
          </a:p>
          <a:p>
            <a:pPr lvl="1"/>
            <a:r>
              <a:rPr lang="en-GB"/>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7824266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6882591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GB"/>
              <a:t>Click icon to add table</a:t>
            </a:r>
            <a:endParaRPr lang="en-US"/>
          </a:p>
        </p:txBody>
      </p:sp>
    </p:spTree>
    <p:extLst>
      <p:ext uri="{BB962C8B-B14F-4D97-AF65-F5344CB8AC3E}">
        <p14:creationId xmlns:p14="http://schemas.microsoft.com/office/powerpoint/2010/main" val="2158466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6853649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072480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128680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GB"/>
              <a:t>Click icon to add chart</a:t>
            </a:r>
            <a:endParaRPr lang="en-US"/>
          </a:p>
        </p:txBody>
      </p:sp>
    </p:spTree>
    <p:extLst>
      <p:ext uri="{BB962C8B-B14F-4D97-AF65-F5344CB8AC3E}">
        <p14:creationId xmlns:p14="http://schemas.microsoft.com/office/powerpoint/2010/main" val="12026142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GB"/>
              <a:t>Click icon to add chart</a:t>
            </a:r>
            <a:endParaRPr lang="en-US"/>
          </a:p>
        </p:txBody>
      </p:sp>
    </p:spTree>
    <p:extLst>
      <p:ext uri="{BB962C8B-B14F-4D97-AF65-F5344CB8AC3E}">
        <p14:creationId xmlns:p14="http://schemas.microsoft.com/office/powerpoint/2010/main" val="27379660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8805590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5331984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3169261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GB"/>
              <a:t>Click icon to add picture</a:t>
            </a:r>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4073446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7862751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GB"/>
              <a:t>Click icon to add picture</a:t>
            </a:r>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15011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389651081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0863312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1154012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1342070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1057236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8596839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641988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701889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GB"/>
              <a:t>Click icon to add picture</a:t>
            </a:r>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7186874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29403292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207245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34481400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GB"/>
              <a:t>Click icon to add picture</a:t>
            </a:r>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3368337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GB"/>
              <a:t>Click icon to add picture</a:t>
            </a:r>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6042322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586646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99481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2910511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5598081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9928811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084838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6923933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6852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985645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30614099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284311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GB"/>
              <a:t>Click icon to add picture</a:t>
            </a:r>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871679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996513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9838768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3895608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7147631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GB"/>
              <a:t>Click icon to add picture</a:t>
            </a:r>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3604136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836825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9499822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10594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6041489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981548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444751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GB"/>
              <a:t>Click icon to add picture</a:t>
            </a:r>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23314473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GB"/>
              <a:t>Click icon to add picture</a:t>
            </a:r>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GB"/>
              <a:t>Click icon to add picture</a:t>
            </a:r>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GB"/>
              <a:t>Click icon to add picture</a:t>
            </a:r>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GB"/>
              <a:t>Click icon to add picture</a:t>
            </a:r>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3721796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GB"/>
              <a:t>Click icon to add picture</a:t>
            </a:r>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GB"/>
              <a:t>Click icon to add picture</a:t>
            </a:r>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GB"/>
              <a:t>Click icon to add picture</a:t>
            </a:r>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301884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GB"/>
              <a:t>Click icon to add picture</a:t>
            </a:r>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GB"/>
              <a:t>Click icon to add picture</a:t>
            </a:r>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GB"/>
              <a:t>Click icon to add picture</a:t>
            </a:r>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GB"/>
              <a:t>Click icon to add picture</a:t>
            </a:r>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GB"/>
              <a:t>Click icon to add picture</a:t>
            </a:r>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GB"/>
              <a:t>Click icon to add picture</a:t>
            </a:r>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GB"/>
              <a:t>Click icon to add picture</a:t>
            </a:r>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8649480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7283322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9064190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0259051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2255082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4616962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1673929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GB"/>
              <a:t>Click icon to add picture</a:t>
            </a:r>
            <a:endParaRPr lang="en-US"/>
          </a:p>
        </p:txBody>
      </p:sp>
    </p:spTree>
    <p:extLst>
      <p:ext uri="{BB962C8B-B14F-4D97-AF65-F5344CB8AC3E}">
        <p14:creationId xmlns:p14="http://schemas.microsoft.com/office/powerpoint/2010/main" val="19887958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1A2E659E-5DA4-2E45-AE99-3D890FED2CB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9425978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ED46CF9B-E9A7-384D-93C1-51C58DD5012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9542321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FA17292-88B6-4C41-B0EF-5F2E657F519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42066264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D93D4B2C-0546-7249-82C4-79AC472E4E92}"/>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6214089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837123A0-D255-9A4B-8CC9-C1C2C10CC3C2}"/>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4760634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558424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8665682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73158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6473207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0242776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US"/>
              <a:t>Click icon to add chart</a:t>
            </a:r>
          </a:p>
        </p:txBody>
      </p:sp>
    </p:spTree>
    <p:extLst>
      <p:ext uri="{BB962C8B-B14F-4D97-AF65-F5344CB8AC3E}">
        <p14:creationId xmlns:p14="http://schemas.microsoft.com/office/powerpoint/2010/main" val="16084801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US"/>
              <a:t>Click icon to add table</a:t>
            </a:r>
          </a:p>
        </p:txBody>
      </p:sp>
    </p:spTree>
    <p:extLst>
      <p:ext uri="{BB962C8B-B14F-4D97-AF65-F5344CB8AC3E}">
        <p14:creationId xmlns:p14="http://schemas.microsoft.com/office/powerpoint/2010/main" val="13762275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US"/>
              <a:t>Click icon to add chart</a:t>
            </a:r>
            <a:endParaRPr lang="en-US" dirty="0"/>
          </a:p>
        </p:txBody>
      </p:sp>
      <p:sp>
        <p:nvSpPr>
          <p:cNvPr id="7" name="Chart Placeholder 4"/>
          <p:cNvSpPr>
            <a:spLocks noGrp="1"/>
          </p:cNvSpPr>
          <p:nvPr>
            <p:ph type="chart" sz="quarter" idx="15"/>
          </p:nvPr>
        </p:nvSpPr>
        <p:spPr>
          <a:xfrm>
            <a:off x="6275388" y="1628775"/>
            <a:ext cx="5221288" cy="4319588"/>
          </a:xfrm>
        </p:spPr>
        <p:txBody>
          <a:bodyPr/>
          <a:lstStyle/>
          <a:p>
            <a:r>
              <a:rPr lang="en-US"/>
              <a:t>Click icon to add chart</a:t>
            </a:r>
            <a:endParaRPr lang="en-US" dirty="0"/>
          </a:p>
        </p:txBody>
      </p:sp>
    </p:spTree>
    <p:extLst>
      <p:ext uri="{BB962C8B-B14F-4D97-AF65-F5344CB8AC3E}">
        <p14:creationId xmlns:p14="http://schemas.microsoft.com/office/powerpoint/2010/main" val="25747426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7781381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0614951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US"/>
              <a:t>Click icon to add table</a:t>
            </a:r>
          </a:p>
        </p:txBody>
      </p:sp>
      <p:sp>
        <p:nvSpPr>
          <p:cNvPr id="9" name="Table Placeholder 3"/>
          <p:cNvSpPr>
            <a:spLocks noGrp="1"/>
          </p:cNvSpPr>
          <p:nvPr>
            <p:ph type="tbl" sz="quarter" idx="17"/>
          </p:nvPr>
        </p:nvSpPr>
        <p:spPr>
          <a:xfrm>
            <a:off x="6275388" y="1630362"/>
            <a:ext cx="5400675" cy="4319588"/>
          </a:xfrm>
        </p:spPr>
        <p:txBody>
          <a:bodyPr/>
          <a:lstStyle/>
          <a:p>
            <a:r>
              <a:rPr lang="en-US"/>
              <a:t>Click icon to add table</a:t>
            </a:r>
          </a:p>
        </p:txBody>
      </p:sp>
    </p:spTree>
    <p:extLst>
      <p:ext uri="{BB962C8B-B14F-4D97-AF65-F5344CB8AC3E}">
        <p14:creationId xmlns:p14="http://schemas.microsoft.com/office/powerpoint/2010/main" val="22252972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12486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47448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06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47139997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US"/>
              <a:t>Click icon to add picture</a:t>
            </a:r>
          </a:p>
        </p:txBody>
      </p:sp>
    </p:spTree>
    <p:extLst>
      <p:ext uri="{BB962C8B-B14F-4D97-AF65-F5344CB8AC3E}">
        <p14:creationId xmlns:p14="http://schemas.microsoft.com/office/powerpoint/2010/main" val="10273449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US"/>
              <a:t>Click icon to add chart</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3597155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US"/>
              <a:t>Click icon to add chart</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6241315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US"/>
              <a:t>Click icon to add table</a:t>
            </a:r>
          </a:p>
        </p:txBody>
      </p:sp>
    </p:spTree>
    <p:extLst>
      <p:ext uri="{BB962C8B-B14F-4D97-AF65-F5344CB8AC3E}">
        <p14:creationId xmlns:p14="http://schemas.microsoft.com/office/powerpoint/2010/main" val="31510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66756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44264780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US"/>
              <a:t>Click icon to add chart</a:t>
            </a:r>
          </a:p>
        </p:txBody>
      </p:sp>
    </p:spTree>
    <p:extLst>
      <p:ext uri="{BB962C8B-B14F-4D97-AF65-F5344CB8AC3E}">
        <p14:creationId xmlns:p14="http://schemas.microsoft.com/office/powerpoint/2010/main" val="121663291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US"/>
              <a:t>Click icon to add chart</a:t>
            </a:r>
          </a:p>
        </p:txBody>
      </p:sp>
    </p:spTree>
    <p:extLst>
      <p:ext uri="{BB962C8B-B14F-4D97-AF65-F5344CB8AC3E}">
        <p14:creationId xmlns:p14="http://schemas.microsoft.com/office/powerpoint/2010/main" val="37389933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US"/>
              <a:t>Click icon to add picture</a:t>
            </a:r>
          </a:p>
        </p:txBody>
      </p:sp>
    </p:spTree>
    <p:extLst>
      <p:ext uri="{BB962C8B-B14F-4D97-AF65-F5344CB8AC3E}">
        <p14:creationId xmlns:p14="http://schemas.microsoft.com/office/powerpoint/2010/main" val="14701271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37377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9730557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4753041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US"/>
              <a:t>Click icon to add picture</a:t>
            </a:r>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US"/>
              <a:t>Click icon to add picture</a:t>
            </a:r>
          </a:p>
        </p:txBody>
      </p:sp>
    </p:spTree>
    <p:extLst>
      <p:ext uri="{BB962C8B-B14F-4D97-AF65-F5344CB8AC3E}">
        <p14:creationId xmlns:p14="http://schemas.microsoft.com/office/powerpoint/2010/main" val="3743167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539417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US"/>
              <a:t>Click icon to add picture</a:t>
            </a:r>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US"/>
              <a:t>Click icon to add picture</a:t>
            </a:r>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US"/>
              <a:t>Click icon to add picture</a:t>
            </a:r>
          </a:p>
        </p:txBody>
      </p:sp>
    </p:spTree>
    <p:extLst>
      <p:ext uri="{BB962C8B-B14F-4D97-AF65-F5344CB8AC3E}">
        <p14:creationId xmlns:p14="http://schemas.microsoft.com/office/powerpoint/2010/main" val="30792001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783078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51710998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0475357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7580441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US"/>
              <a:t>Click icon to add picture</a:t>
            </a:r>
          </a:p>
        </p:txBody>
      </p:sp>
    </p:spTree>
    <p:extLst>
      <p:ext uri="{BB962C8B-B14F-4D97-AF65-F5344CB8AC3E}">
        <p14:creationId xmlns:p14="http://schemas.microsoft.com/office/powerpoint/2010/main" val="25330759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US"/>
              <a:t>Click icon to add picture</a:t>
            </a:r>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US"/>
              <a:t>Click icon to add picture</a:t>
            </a:r>
          </a:p>
        </p:txBody>
      </p:sp>
    </p:spTree>
    <p:extLst>
      <p:ext uri="{BB962C8B-B14F-4D97-AF65-F5344CB8AC3E}">
        <p14:creationId xmlns:p14="http://schemas.microsoft.com/office/powerpoint/2010/main" val="2350804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0675753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69701792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US"/>
              <a:t>Click icon to add picture</a:t>
            </a:r>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US"/>
              <a:t>Click icon to add picture</a:t>
            </a:r>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US"/>
              <a:t>Click icon to add picture</a:t>
            </a:r>
          </a:p>
        </p:txBody>
      </p:sp>
    </p:spTree>
    <p:extLst>
      <p:ext uri="{BB962C8B-B14F-4D97-AF65-F5344CB8AC3E}">
        <p14:creationId xmlns:p14="http://schemas.microsoft.com/office/powerpoint/2010/main" val="39654812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60537855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25722771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US"/>
              <a:t>Click icon to add picture</a:t>
            </a:r>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14213360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US"/>
              <a:t>Click icon to add picture</a:t>
            </a:r>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7711879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US"/>
              <a:t>Click icon to add picture</a:t>
            </a:r>
          </a:p>
        </p:txBody>
      </p:sp>
    </p:spTree>
    <p:extLst>
      <p:ext uri="{BB962C8B-B14F-4D97-AF65-F5344CB8AC3E}">
        <p14:creationId xmlns:p14="http://schemas.microsoft.com/office/powerpoint/2010/main" val="409334145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US"/>
              <a:t>Click icon to add picture</a:t>
            </a:r>
          </a:p>
        </p:txBody>
      </p:sp>
    </p:spTree>
    <p:extLst>
      <p:ext uri="{BB962C8B-B14F-4D97-AF65-F5344CB8AC3E}">
        <p14:creationId xmlns:p14="http://schemas.microsoft.com/office/powerpoint/2010/main" val="5405981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US"/>
              <a:t>Click icon to add picture</a:t>
            </a:r>
          </a:p>
        </p:txBody>
      </p:sp>
    </p:spTree>
    <p:extLst>
      <p:ext uri="{BB962C8B-B14F-4D97-AF65-F5344CB8AC3E}">
        <p14:creationId xmlns:p14="http://schemas.microsoft.com/office/powerpoint/2010/main" val="14245479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US"/>
              <a:t>Click icon to add picture</a:t>
            </a:r>
          </a:p>
        </p:txBody>
      </p:sp>
    </p:spTree>
    <p:extLst>
      <p:ext uri="{BB962C8B-B14F-4D97-AF65-F5344CB8AC3E}">
        <p14:creationId xmlns:p14="http://schemas.microsoft.com/office/powerpoint/2010/main" val="2467988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23673598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US"/>
              <a:t>Click icon to add picture</a:t>
            </a:r>
          </a:p>
        </p:txBody>
      </p:sp>
    </p:spTree>
    <p:extLst>
      <p:ext uri="{BB962C8B-B14F-4D97-AF65-F5344CB8AC3E}">
        <p14:creationId xmlns:p14="http://schemas.microsoft.com/office/powerpoint/2010/main" val="23614251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US"/>
              <a:t>Click icon to add picture</a:t>
            </a:r>
          </a:p>
        </p:txBody>
      </p:sp>
    </p:spTree>
    <p:extLst>
      <p:ext uri="{BB962C8B-B14F-4D97-AF65-F5344CB8AC3E}">
        <p14:creationId xmlns:p14="http://schemas.microsoft.com/office/powerpoint/2010/main" val="35745742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US"/>
              <a:t>Click icon to add picture</a:t>
            </a:r>
          </a:p>
        </p:txBody>
      </p:sp>
    </p:spTree>
    <p:extLst>
      <p:ext uri="{BB962C8B-B14F-4D97-AF65-F5344CB8AC3E}">
        <p14:creationId xmlns:p14="http://schemas.microsoft.com/office/powerpoint/2010/main" val="37089005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47927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759934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US"/>
              <a:t>Click icon to add picture</a:t>
            </a:r>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US"/>
              <a:t>Click icon to add picture</a:t>
            </a:r>
          </a:p>
        </p:txBody>
      </p:sp>
    </p:spTree>
    <p:extLst>
      <p:ext uri="{BB962C8B-B14F-4D97-AF65-F5344CB8AC3E}">
        <p14:creationId xmlns:p14="http://schemas.microsoft.com/office/powerpoint/2010/main" val="199207045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US"/>
              <a:t>Click icon to add picture</a:t>
            </a:r>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US"/>
              <a:t>Click icon to add picture</a:t>
            </a:r>
          </a:p>
        </p:txBody>
      </p:sp>
    </p:spTree>
    <p:extLst>
      <p:ext uri="{BB962C8B-B14F-4D97-AF65-F5344CB8AC3E}">
        <p14:creationId xmlns:p14="http://schemas.microsoft.com/office/powerpoint/2010/main" val="83218575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US"/>
              <a:t>Click icon to add picture</a:t>
            </a:r>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US"/>
              <a:t>Click icon to add picture</a:t>
            </a:r>
          </a:p>
        </p:txBody>
      </p:sp>
    </p:spTree>
    <p:extLst>
      <p:ext uri="{BB962C8B-B14F-4D97-AF65-F5344CB8AC3E}">
        <p14:creationId xmlns:p14="http://schemas.microsoft.com/office/powerpoint/2010/main" val="20911165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US"/>
              <a:t>Click icon to add picture</a:t>
            </a:r>
          </a:p>
        </p:txBody>
      </p:sp>
    </p:spTree>
    <p:extLst>
      <p:ext uri="{BB962C8B-B14F-4D97-AF65-F5344CB8AC3E}">
        <p14:creationId xmlns:p14="http://schemas.microsoft.com/office/powerpoint/2010/main" val="15671300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US"/>
              <a:t>Click icon to add picture</a:t>
            </a:r>
          </a:p>
        </p:txBody>
      </p:sp>
    </p:spTree>
    <p:extLst>
      <p:ext uri="{BB962C8B-B14F-4D97-AF65-F5344CB8AC3E}">
        <p14:creationId xmlns:p14="http://schemas.microsoft.com/office/powerpoint/2010/main" val="2420376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380594896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US"/>
              <a:t>Click icon to add picture</a:t>
            </a:r>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US"/>
              <a:t>Click icon to add picture</a:t>
            </a:r>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US"/>
              <a:t>Click icon to add picture</a:t>
            </a:r>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87003614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US"/>
              <a:t>Click icon to add picture</a:t>
            </a:r>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88941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US"/>
              <a:t>Click icon to add picture</a:t>
            </a:r>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US"/>
              <a:t>Click icon to add picture</a:t>
            </a:r>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811714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US"/>
              <a:t>Click icon to add picture</a:t>
            </a:r>
          </a:p>
        </p:txBody>
      </p:sp>
    </p:spTree>
    <p:extLst>
      <p:ext uri="{BB962C8B-B14F-4D97-AF65-F5344CB8AC3E}">
        <p14:creationId xmlns:p14="http://schemas.microsoft.com/office/powerpoint/2010/main" val="3344125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US"/>
              <a:t>Click icon to add picture</a:t>
            </a:r>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145600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31119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US"/>
              <a:t>Click icon to add picture</a:t>
            </a:r>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242143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US"/>
              <a:t>Click icon to add picture</a:t>
            </a:r>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US"/>
              <a:t>Click icon to add picture</a:t>
            </a:r>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US"/>
              <a:t>Click icon to add picture</a:t>
            </a:r>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US"/>
              <a:t>Click icon to add picture</a:t>
            </a:r>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1478586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US"/>
              <a:t>Click icon to add picture</a:t>
            </a:r>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US"/>
              <a:t>Click icon to add picture</a:t>
            </a:r>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US"/>
              <a:t>Click icon to add picture</a:t>
            </a:r>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US"/>
              <a:t>Click icon to add picture</a:t>
            </a:r>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US"/>
              <a:t>Click icon to add picture</a:t>
            </a:r>
          </a:p>
        </p:txBody>
      </p:sp>
    </p:spTree>
    <p:extLst>
      <p:ext uri="{BB962C8B-B14F-4D97-AF65-F5344CB8AC3E}">
        <p14:creationId xmlns:p14="http://schemas.microsoft.com/office/powerpoint/2010/main" val="34797747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US"/>
              <a:t>Click icon to add picture</a:t>
            </a:r>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US"/>
              <a:t>Click icon to add picture</a:t>
            </a:r>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US"/>
              <a:t>Click icon to add picture</a:t>
            </a:r>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US"/>
              <a:t>Click icon to add picture</a:t>
            </a:r>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US"/>
              <a:t>Click icon to add picture</a:t>
            </a:r>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US"/>
              <a:t>Click icon to add picture</a:t>
            </a:r>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US"/>
              <a:t>Click icon to add picture</a:t>
            </a:r>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US"/>
              <a:t>Click icon to add picture</a:t>
            </a:r>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293796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14297489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US"/>
              <a:t>Click icon to add picture</a:t>
            </a:r>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US"/>
              <a:t>Click icon to add picture</a:t>
            </a:r>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US"/>
              <a:t>Click icon to add picture</a:t>
            </a:r>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US"/>
              <a:t>Click icon to add picture</a:t>
            </a:r>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US"/>
              <a:t>Click icon to add picture</a:t>
            </a:r>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US"/>
              <a:t>Click icon to add picture</a:t>
            </a:r>
          </a:p>
        </p:txBody>
      </p:sp>
    </p:spTree>
    <p:extLst>
      <p:ext uri="{BB962C8B-B14F-4D97-AF65-F5344CB8AC3E}">
        <p14:creationId xmlns:p14="http://schemas.microsoft.com/office/powerpoint/2010/main" val="740150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US"/>
              <a:t>Click icon to add picture</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US"/>
              <a:t>Click icon to add picture</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US"/>
              <a:t>Click icon to add picture</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US"/>
              <a:t>Click icon to add picture</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US"/>
              <a:t>Click icon to add picture</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US"/>
              <a:t>Click icon to add picture</a:t>
            </a:r>
          </a:p>
        </p:txBody>
      </p:sp>
    </p:spTree>
    <p:extLst>
      <p:ext uri="{BB962C8B-B14F-4D97-AF65-F5344CB8AC3E}">
        <p14:creationId xmlns:p14="http://schemas.microsoft.com/office/powerpoint/2010/main" val="257108902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US"/>
              <a:t>Click icon to add picture</a:t>
            </a:r>
          </a:p>
        </p:txBody>
      </p:sp>
    </p:spTree>
    <p:extLst>
      <p:ext uri="{BB962C8B-B14F-4D97-AF65-F5344CB8AC3E}">
        <p14:creationId xmlns:p14="http://schemas.microsoft.com/office/powerpoint/2010/main" val="4157281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250446542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Tree>
    <p:extLst>
      <p:ext uri="{BB962C8B-B14F-4D97-AF65-F5344CB8AC3E}">
        <p14:creationId xmlns:p14="http://schemas.microsoft.com/office/powerpoint/2010/main" val="37128413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US"/>
              <a:t>Click icon to add picture</a:t>
            </a:r>
          </a:p>
        </p:txBody>
      </p:sp>
    </p:spTree>
    <p:extLst>
      <p:ext uri="{BB962C8B-B14F-4D97-AF65-F5344CB8AC3E}">
        <p14:creationId xmlns:p14="http://schemas.microsoft.com/office/powerpoint/2010/main" val="374761530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45593195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26401875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244601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45326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59347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48684010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41089762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5" name="Picture 4">
            <a:extLst>
              <a:ext uri="{FF2B5EF4-FFF2-40B4-BE49-F238E27FC236}">
                <a16:creationId xmlns:a16="http://schemas.microsoft.com/office/drawing/2014/main" id="{9031EBDD-EA4C-1C41-8B06-C33D5F8229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73029988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352C667-09B7-624D-A743-1DE3B166783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768437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73C1D2E3-8AFF-FB4F-9D63-45E3B455018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81401436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7579772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GB"/>
              <a:t>Click icon to add chart</a:t>
            </a:r>
            <a:endParaRPr lang="en-US"/>
          </a:p>
        </p:txBody>
      </p:sp>
    </p:spTree>
    <p:extLst>
      <p:ext uri="{BB962C8B-B14F-4D97-AF65-F5344CB8AC3E}">
        <p14:creationId xmlns:p14="http://schemas.microsoft.com/office/powerpoint/2010/main" val="73923668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GB"/>
              <a:t>Click icon to add table</a:t>
            </a:r>
            <a:endParaRPr lang="en-US"/>
          </a:p>
        </p:txBody>
      </p:sp>
    </p:spTree>
    <p:extLst>
      <p:ext uri="{BB962C8B-B14F-4D97-AF65-F5344CB8AC3E}">
        <p14:creationId xmlns:p14="http://schemas.microsoft.com/office/powerpoint/2010/main" val="37502928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GB"/>
              <a:t>Click icon to add chart</a:t>
            </a:r>
            <a:endParaRPr lang="en-US" dirty="0"/>
          </a:p>
        </p:txBody>
      </p:sp>
      <p:sp>
        <p:nvSpPr>
          <p:cNvPr id="7" name="Chart Placeholder 4"/>
          <p:cNvSpPr>
            <a:spLocks noGrp="1"/>
          </p:cNvSpPr>
          <p:nvPr>
            <p:ph type="chart" sz="quarter" idx="15"/>
          </p:nvPr>
        </p:nvSpPr>
        <p:spPr>
          <a:xfrm>
            <a:off x="6275388" y="1628775"/>
            <a:ext cx="5221288" cy="4319588"/>
          </a:xfrm>
        </p:spPr>
        <p:txBody>
          <a:bodyPr/>
          <a:lstStyle/>
          <a:p>
            <a:r>
              <a:rPr lang="en-GB"/>
              <a:t>Click icon to add chart</a:t>
            </a:r>
            <a:endParaRPr lang="en-US" dirty="0"/>
          </a:p>
        </p:txBody>
      </p:sp>
    </p:spTree>
    <p:extLst>
      <p:ext uri="{BB962C8B-B14F-4D97-AF65-F5344CB8AC3E}">
        <p14:creationId xmlns:p14="http://schemas.microsoft.com/office/powerpoint/2010/main" val="199802169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44042690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pic>
        <p:nvPicPr>
          <p:cNvPr id="4" name="Picture 3">
            <a:extLst>
              <a:ext uri="{FF2B5EF4-FFF2-40B4-BE49-F238E27FC236}">
                <a16:creationId xmlns:a16="http://schemas.microsoft.com/office/drawing/2014/main" id="{3367DB58-4256-7F4C-A3A9-51C9DEA372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65230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22920817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GB"/>
              <a:t>Click icon to add table</a:t>
            </a:r>
            <a:endParaRPr lang="en-US"/>
          </a:p>
        </p:txBody>
      </p:sp>
      <p:sp>
        <p:nvSpPr>
          <p:cNvPr id="9" name="Table Placeholder 3"/>
          <p:cNvSpPr>
            <a:spLocks noGrp="1"/>
          </p:cNvSpPr>
          <p:nvPr>
            <p:ph type="tbl" sz="quarter" idx="17"/>
          </p:nvPr>
        </p:nvSpPr>
        <p:spPr>
          <a:xfrm>
            <a:off x="6275388" y="1630362"/>
            <a:ext cx="5400675" cy="4319588"/>
          </a:xfrm>
        </p:spPr>
        <p:txBody>
          <a:bodyPr/>
          <a:lstStyle/>
          <a:p>
            <a:r>
              <a:rPr lang="en-GB"/>
              <a:t>Click icon to add table</a:t>
            </a:r>
            <a:endParaRPr lang="en-US"/>
          </a:p>
        </p:txBody>
      </p:sp>
    </p:spTree>
    <p:extLst>
      <p:ext uri="{BB962C8B-B14F-4D97-AF65-F5344CB8AC3E}">
        <p14:creationId xmlns:p14="http://schemas.microsoft.com/office/powerpoint/2010/main" val="20814265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1685975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1616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697190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85693016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GB"/>
              <a:t>Click to edit Master text styles</a:t>
            </a:r>
          </a:p>
          <a:p>
            <a:pPr lvl="1"/>
            <a:r>
              <a:rPr lang="en-GB"/>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4893196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79080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GB"/>
              <a:t>Click icon to add table</a:t>
            </a:r>
            <a:endParaRPr lang="en-US"/>
          </a:p>
        </p:txBody>
      </p:sp>
    </p:spTree>
    <p:extLst>
      <p:ext uri="{BB962C8B-B14F-4D97-AF65-F5344CB8AC3E}">
        <p14:creationId xmlns:p14="http://schemas.microsoft.com/office/powerpoint/2010/main" val="24098939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56213882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26279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385503870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GB"/>
              <a:t>Click icon to add chart</a:t>
            </a:r>
            <a:endParaRPr lang="en-US"/>
          </a:p>
        </p:txBody>
      </p:sp>
    </p:spTree>
    <p:extLst>
      <p:ext uri="{BB962C8B-B14F-4D97-AF65-F5344CB8AC3E}">
        <p14:creationId xmlns:p14="http://schemas.microsoft.com/office/powerpoint/2010/main" val="205222419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GB"/>
              <a:t>Click icon to add chart</a:t>
            </a:r>
            <a:endParaRPr lang="en-US"/>
          </a:p>
        </p:txBody>
      </p:sp>
    </p:spTree>
    <p:extLst>
      <p:ext uri="{BB962C8B-B14F-4D97-AF65-F5344CB8AC3E}">
        <p14:creationId xmlns:p14="http://schemas.microsoft.com/office/powerpoint/2010/main" val="43877985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62755330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87510760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7320926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GB"/>
              <a:t>Click icon to add picture</a:t>
            </a:r>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96899923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2395131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GB"/>
              <a:t>Click icon to add picture</a:t>
            </a:r>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994153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7955019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994643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27928772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6003088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75927935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8614738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51599898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2543696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GB"/>
              <a:t>Click icon to add picture</a:t>
            </a:r>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21894398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289518367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186370809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GB"/>
              <a:t>Click icon to add picture</a:t>
            </a:r>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28094615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GB"/>
              <a:t>Click icon to add picture</a:t>
            </a:r>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013328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66812881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08387557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3687391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22802101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68094109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1562460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96324876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31457729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266352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5617285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GB"/>
              <a:t>Click icon to add picture</a:t>
            </a:r>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822385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28174210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39582171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9770345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3057501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8041004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GB"/>
              <a:t>Click icon to add picture</a:t>
            </a:r>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71792868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4627405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65180091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8993804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7129960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454688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23402445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GB"/>
              <a:t>Click icon to add picture</a:t>
            </a:r>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4537121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GB"/>
              <a:t>Click icon to add picture</a:t>
            </a:r>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GB"/>
              <a:t>Click icon to add picture</a:t>
            </a:r>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GB"/>
              <a:t>Click icon to add picture</a:t>
            </a:r>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GB"/>
              <a:t>Click icon to add picture</a:t>
            </a:r>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3107118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GB"/>
              <a:t>Click icon to add picture</a:t>
            </a:r>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GB"/>
              <a:t>Click icon to add picture</a:t>
            </a:r>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GB"/>
              <a:t>Click icon to add picture</a:t>
            </a:r>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84199325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GB"/>
              <a:t>Click icon to add picture</a:t>
            </a:r>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GB"/>
              <a:t>Click icon to add picture</a:t>
            </a:r>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GB"/>
              <a:t>Click icon to add picture</a:t>
            </a:r>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GB"/>
              <a:t>Click icon to add picture</a:t>
            </a:r>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GB"/>
              <a:t>Click icon to add picture</a:t>
            </a:r>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GB"/>
              <a:t>Click icon to add picture</a:t>
            </a:r>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GB"/>
              <a:t>Click icon to add picture</a:t>
            </a:r>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06608005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68780815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727005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01739399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130996201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6125676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GB"/>
              <a:t>Click icon to add picture</a:t>
            </a:r>
            <a:endParaRPr lang="en-US"/>
          </a:p>
        </p:txBody>
      </p:sp>
    </p:spTree>
    <p:extLst>
      <p:ext uri="{BB962C8B-B14F-4D97-AF65-F5344CB8AC3E}">
        <p14:creationId xmlns:p14="http://schemas.microsoft.com/office/powerpoint/2010/main" val="4225898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71413626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1A2E659E-5DA4-2E45-AE99-3D890FED2CB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06300838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ED46CF9B-E9A7-384D-93C1-51C58DD5012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1566217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FA17292-88B6-4C41-B0EF-5F2E657F519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8486845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D93D4B2C-0546-7249-82C4-79AC472E4E92}"/>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8270031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837123A0-D255-9A4B-8CC9-C1C2C10CC3C2}"/>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104868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689949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363011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718693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1875215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1511495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3860781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888538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561223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2448175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3338363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3646725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1813594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68965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288148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976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94159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3328297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659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58575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92311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447949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672860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813362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383607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2467213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757810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2042160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3588982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1103059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560043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707561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85417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957213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09225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11223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a:p>
        </p:txBody>
      </p:sp>
      <p:sp>
        <p:nvSpPr>
          <p:cNvPr id="7" name="Chart Placeholder 4"/>
          <p:cNvSpPr>
            <a:spLocks noGrp="1"/>
          </p:cNvSpPr>
          <p:nvPr>
            <p:ph type="chart" sz="quarter" idx="15"/>
          </p:nvPr>
        </p:nvSpPr>
        <p:spPr>
          <a:xfrm>
            <a:off x="6275388" y="1628775"/>
            <a:ext cx="5221288" cy="4319588"/>
          </a:xfrm>
        </p:spPr>
        <p:txBody>
          <a:bodyPr/>
          <a:lstStyle/>
          <a:p>
            <a:endParaRPr lang="en-US"/>
          </a:p>
        </p:txBody>
      </p:sp>
    </p:spTree>
    <p:extLst>
      <p:ext uri="{BB962C8B-B14F-4D97-AF65-F5344CB8AC3E}">
        <p14:creationId xmlns:p14="http://schemas.microsoft.com/office/powerpoint/2010/main" val="23903286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482631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1.Standard_Title_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solidFill>
            <a:schemeClr val="bg1">
              <a:lumMod val="50000"/>
            </a:schemeClr>
          </a:solidFill>
          <a:ln>
            <a:noFill/>
          </a:ln>
        </p:spPr>
        <p:txBody>
          <a:bodyPr/>
          <a:lstStyle/>
          <a:p>
            <a:endParaRPr lang="en-US"/>
          </a:p>
        </p:txBody>
      </p:sp>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spc="0">
                <a:solidFill>
                  <a:schemeClr val="bg1"/>
                </a:solidFill>
              </a:defRPr>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934107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1.Standard_Title_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solidFill>
            <a:schemeClr val="bg1">
              <a:lumMod val="50000"/>
            </a:schemeClr>
          </a:solidFill>
          <a:ln>
            <a:noFill/>
          </a:ln>
        </p:spPr>
        <p:txBody>
          <a:bodyPr/>
          <a:lstStyle/>
          <a:p>
            <a:endParaRPr lang="en-US"/>
          </a:p>
        </p:txBody>
      </p:sp>
      <p:sp>
        <p:nvSpPr>
          <p:cNvPr id="2" name="Title 1"/>
          <p:cNvSpPr>
            <a:spLocks noGrp="1"/>
          </p:cNvSpPr>
          <p:nvPr>
            <p:ph type="ctrTitle" hasCustomPrompt="1"/>
          </p:nvPr>
        </p:nvSpPr>
        <p:spPr>
          <a:xfrm>
            <a:off x="695325" y="2495328"/>
            <a:ext cx="10801350" cy="1889501"/>
          </a:xfrm>
        </p:spPr>
        <p:txBody>
          <a:bodyPr anchor="ctr" anchorCtr="0">
            <a:normAutofit/>
          </a:bodyPr>
          <a:lstStyle>
            <a:lvl1pPr algn="ctr">
              <a:defRPr sz="4000" b="1" spc="0">
                <a:solidFill>
                  <a:schemeClr val="bg1"/>
                </a:solidFill>
              </a:defRPr>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828685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662279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41134382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63921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31248867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3466728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a:p>
        </p:txBody>
      </p:sp>
      <p:sp>
        <p:nvSpPr>
          <p:cNvPr id="7" name="Chart Placeholder 4"/>
          <p:cNvSpPr>
            <a:spLocks noGrp="1"/>
          </p:cNvSpPr>
          <p:nvPr>
            <p:ph type="chart" sz="quarter" idx="15"/>
          </p:nvPr>
        </p:nvSpPr>
        <p:spPr>
          <a:xfrm>
            <a:off x="6275388" y="1628775"/>
            <a:ext cx="5221288" cy="4319588"/>
          </a:xfrm>
        </p:spPr>
        <p:txBody>
          <a:bodyPr/>
          <a:lstStyle/>
          <a:p>
            <a:endParaRPr lang="en-US"/>
          </a:p>
        </p:txBody>
      </p:sp>
    </p:spTree>
    <p:extLst>
      <p:ext uri="{BB962C8B-B14F-4D97-AF65-F5344CB8AC3E}">
        <p14:creationId xmlns:p14="http://schemas.microsoft.com/office/powerpoint/2010/main" val="4886361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12665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42118359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4244496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849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713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8694054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76213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182085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858385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23029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66601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253209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39762723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3070232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3852725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77033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4030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22.Title_And_Content_With_Large_Image">
    <p:spTree>
      <p:nvGrpSpPr>
        <p:cNvPr id="1" name=""/>
        <p:cNvGrpSpPr/>
        <p:nvPr/>
      </p:nvGrpSpPr>
      <p:grpSpPr>
        <a:xfrm>
          <a:off x="0" y="0"/>
          <a:ext cx="0" cy="0"/>
          <a:chOff x="0" y="0"/>
          <a:chExt cx="0" cy="0"/>
        </a:xfrm>
      </p:grpSpPr>
      <p:sp>
        <p:nvSpPr>
          <p:cNvPr id="9" name="Rectangle 8"/>
          <p:cNvSpPr/>
          <p:nvPr userDrawn="1"/>
        </p:nvSpPr>
        <p:spPr>
          <a:xfrm>
            <a:off x="5916613" y="1"/>
            <a:ext cx="6275387" cy="6858000"/>
          </a:xfrm>
          <a:prstGeom prst="rect">
            <a:avLst/>
          </a:prstGeom>
          <a:gradFill flip="none" rotWithShape="1">
            <a:gsLst>
              <a:gs pos="100000">
                <a:schemeClr val="bg2">
                  <a:lumMod val="84000"/>
                </a:schemeClr>
              </a:gs>
              <a:gs pos="0">
                <a:schemeClr val="bg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7813" y="186267"/>
            <a:ext cx="4043942" cy="6485466"/>
          </a:xfrm>
          <a:prstGeom prst="rect">
            <a:avLst/>
          </a:prstGeom>
          <a:noFill/>
          <a:ln>
            <a:noFill/>
          </a:ln>
        </p:spPr>
      </p:pic>
    </p:spTree>
    <p:extLst>
      <p:ext uri="{BB962C8B-B14F-4D97-AF65-F5344CB8AC3E}">
        <p14:creationId xmlns:p14="http://schemas.microsoft.com/office/powerpoint/2010/main" val="3558574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635750" y="0"/>
            <a:ext cx="555624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2708275"/>
            <a:ext cx="5221287" cy="3600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721825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22.Title_And_Content_With_Large_Image">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635750" y="0"/>
            <a:ext cx="555624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95326" y="2708275"/>
            <a:ext cx="5221287" cy="36004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574431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835526" y="0"/>
            <a:ext cx="7356474"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3960813" cy="1008594"/>
          </a:xfrm>
        </p:spPr>
        <p:txBody>
          <a:bodyPr/>
          <a:lstStyle/>
          <a:p>
            <a:r>
              <a:rPr lang="en-US"/>
              <a:t>CLICK TO EDIT MASTER TITLE</a:t>
            </a:r>
          </a:p>
        </p:txBody>
      </p:sp>
      <p:sp>
        <p:nvSpPr>
          <p:cNvPr id="3" name="Content Placeholder 2"/>
          <p:cNvSpPr>
            <a:spLocks noGrp="1"/>
          </p:cNvSpPr>
          <p:nvPr>
            <p:ph idx="1"/>
          </p:nvPr>
        </p:nvSpPr>
        <p:spPr>
          <a:xfrm>
            <a:off x="695327" y="1628775"/>
            <a:ext cx="39608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346272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721440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53574542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84" Type="http://schemas.openxmlformats.org/officeDocument/2006/relationships/theme" Target="../theme/theme2.xml"/><Relationship Id="rId16" Type="http://schemas.openxmlformats.org/officeDocument/2006/relationships/slideLayout" Target="../slideLayouts/slideLayout85.xml"/><Relationship Id="rId11" Type="http://schemas.openxmlformats.org/officeDocument/2006/relationships/slideLayout" Target="../slideLayouts/slideLayout80.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74" Type="http://schemas.openxmlformats.org/officeDocument/2006/relationships/slideLayout" Target="../slideLayouts/slideLayout143.xml"/><Relationship Id="rId79" Type="http://schemas.openxmlformats.org/officeDocument/2006/relationships/slideLayout" Target="../slideLayouts/slideLayout148.xml"/><Relationship Id="rId5" Type="http://schemas.openxmlformats.org/officeDocument/2006/relationships/slideLayout" Target="../slideLayouts/slideLayout74.xml"/><Relationship Id="rId61" Type="http://schemas.openxmlformats.org/officeDocument/2006/relationships/slideLayout" Target="../slideLayouts/slideLayout130.xml"/><Relationship Id="rId82" Type="http://schemas.openxmlformats.org/officeDocument/2006/relationships/slideLayout" Target="../slideLayouts/slideLayout151.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77" Type="http://schemas.openxmlformats.org/officeDocument/2006/relationships/slideLayout" Target="../slideLayouts/slideLayout146.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slideLayout" Target="../slideLayouts/slideLayout141.xml"/><Relationship Id="rId80" Type="http://schemas.openxmlformats.org/officeDocument/2006/relationships/slideLayout" Target="../slideLayouts/slideLayout149.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slideLayout" Target="../slideLayouts/slideLayout139.xml"/><Relationship Id="rId75" Type="http://schemas.openxmlformats.org/officeDocument/2006/relationships/slideLayout" Target="../slideLayouts/slideLayout144.xml"/><Relationship Id="rId83" Type="http://schemas.openxmlformats.org/officeDocument/2006/relationships/slideLayout" Target="../slideLayouts/slideLayout15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slideLayout" Target="../slideLayouts/slideLayout142.xml"/><Relationship Id="rId78" Type="http://schemas.openxmlformats.org/officeDocument/2006/relationships/slideLayout" Target="../slideLayouts/slideLayout147.xml"/><Relationship Id="rId81" Type="http://schemas.openxmlformats.org/officeDocument/2006/relationships/slideLayout" Target="../slideLayouts/slideLayout15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6" Type="http://schemas.openxmlformats.org/officeDocument/2006/relationships/slideLayout" Target="../slideLayouts/slideLayout145.xml"/><Relationship Id="rId7" Type="http://schemas.openxmlformats.org/officeDocument/2006/relationships/slideLayout" Target="../slideLayouts/slideLayout76.xml"/><Relationship Id="rId71" Type="http://schemas.openxmlformats.org/officeDocument/2006/relationships/slideLayout" Target="../slideLayouts/slideLayout140.xml"/><Relationship Id="rId2" Type="http://schemas.openxmlformats.org/officeDocument/2006/relationships/slideLayout" Target="../slideLayouts/slideLayout71.xml"/><Relationship Id="rId29" Type="http://schemas.openxmlformats.org/officeDocument/2006/relationships/slideLayout" Target="../slideLayouts/slideLayout98.xml"/><Relationship Id="rId24" Type="http://schemas.openxmlformats.org/officeDocument/2006/relationships/slideLayout" Target="../slideLayouts/slideLayout93.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66" Type="http://schemas.openxmlformats.org/officeDocument/2006/relationships/slideLayout" Target="../slideLayouts/slideLayout13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9" Type="http://schemas.openxmlformats.org/officeDocument/2006/relationships/slideLayout" Target="../slideLayouts/slideLayout181.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74" Type="http://schemas.openxmlformats.org/officeDocument/2006/relationships/slideLayout" Target="../slideLayouts/slideLayout226.xml"/><Relationship Id="rId5" Type="http://schemas.openxmlformats.org/officeDocument/2006/relationships/slideLayout" Target="../slideLayouts/slideLayout157.xml"/><Relationship Id="rId61" Type="http://schemas.openxmlformats.org/officeDocument/2006/relationships/slideLayout" Target="../slideLayouts/slideLayout213.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theme" Target="../theme/theme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slideLayout" Target="../slideLayouts/slideLayout225.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 Id="rId34" Type="http://schemas.openxmlformats.org/officeDocument/2006/relationships/slideLayout" Target="../slideLayouts/slideLayout186.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7" Type="http://schemas.openxmlformats.org/officeDocument/2006/relationships/slideLayout" Target="../slideLayouts/slideLayout159.xml"/><Relationship Id="rId71" Type="http://schemas.openxmlformats.org/officeDocument/2006/relationships/slideLayout" Target="../slideLayouts/slideLayout22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52.xml"/><Relationship Id="rId21" Type="http://schemas.openxmlformats.org/officeDocument/2006/relationships/slideLayout" Target="../slideLayouts/slideLayout247.xml"/><Relationship Id="rId42" Type="http://schemas.openxmlformats.org/officeDocument/2006/relationships/slideLayout" Target="../slideLayouts/slideLayout268.xml"/><Relationship Id="rId47" Type="http://schemas.openxmlformats.org/officeDocument/2006/relationships/slideLayout" Target="../slideLayouts/slideLayout273.xml"/><Relationship Id="rId63" Type="http://schemas.openxmlformats.org/officeDocument/2006/relationships/slideLayout" Target="../slideLayouts/slideLayout289.xml"/><Relationship Id="rId68" Type="http://schemas.openxmlformats.org/officeDocument/2006/relationships/slideLayout" Target="../slideLayouts/slideLayout294.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9" Type="http://schemas.openxmlformats.org/officeDocument/2006/relationships/slideLayout" Target="../slideLayouts/slideLayout255.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32" Type="http://schemas.openxmlformats.org/officeDocument/2006/relationships/slideLayout" Target="../slideLayouts/slideLayout258.xml"/><Relationship Id="rId37" Type="http://schemas.openxmlformats.org/officeDocument/2006/relationships/slideLayout" Target="../slideLayouts/slideLayout263.xml"/><Relationship Id="rId40" Type="http://schemas.openxmlformats.org/officeDocument/2006/relationships/slideLayout" Target="../slideLayouts/slideLayout266.xml"/><Relationship Id="rId45" Type="http://schemas.openxmlformats.org/officeDocument/2006/relationships/slideLayout" Target="../slideLayouts/slideLayout271.xml"/><Relationship Id="rId53" Type="http://schemas.openxmlformats.org/officeDocument/2006/relationships/slideLayout" Target="../slideLayouts/slideLayout279.xml"/><Relationship Id="rId58" Type="http://schemas.openxmlformats.org/officeDocument/2006/relationships/slideLayout" Target="../slideLayouts/slideLayout284.xml"/><Relationship Id="rId66" Type="http://schemas.openxmlformats.org/officeDocument/2006/relationships/slideLayout" Target="../slideLayouts/slideLayout292.xml"/><Relationship Id="rId74" Type="http://schemas.openxmlformats.org/officeDocument/2006/relationships/slideLayout" Target="../slideLayouts/slideLayout300.xml"/><Relationship Id="rId5" Type="http://schemas.openxmlformats.org/officeDocument/2006/relationships/slideLayout" Target="../slideLayouts/slideLayout231.xml"/><Relationship Id="rId61" Type="http://schemas.openxmlformats.org/officeDocument/2006/relationships/slideLayout" Target="../slideLayouts/slideLayout287.xml"/><Relationship Id="rId19" Type="http://schemas.openxmlformats.org/officeDocument/2006/relationships/slideLayout" Target="../slideLayouts/slideLayout24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35" Type="http://schemas.openxmlformats.org/officeDocument/2006/relationships/slideLayout" Target="../slideLayouts/slideLayout261.xml"/><Relationship Id="rId43" Type="http://schemas.openxmlformats.org/officeDocument/2006/relationships/slideLayout" Target="../slideLayouts/slideLayout269.xml"/><Relationship Id="rId48" Type="http://schemas.openxmlformats.org/officeDocument/2006/relationships/slideLayout" Target="../slideLayouts/slideLayout274.xml"/><Relationship Id="rId56" Type="http://schemas.openxmlformats.org/officeDocument/2006/relationships/slideLayout" Target="../slideLayouts/slideLayout282.xml"/><Relationship Id="rId64" Type="http://schemas.openxmlformats.org/officeDocument/2006/relationships/slideLayout" Target="../slideLayouts/slideLayout290.xml"/><Relationship Id="rId69" Type="http://schemas.openxmlformats.org/officeDocument/2006/relationships/slideLayout" Target="../slideLayouts/slideLayout295.xml"/><Relationship Id="rId8" Type="http://schemas.openxmlformats.org/officeDocument/2006/relationships/slideLayout" Target="../slideLayouts/slideLayout234.xml"/><Relationship Id="rId51" Type="http://schemas.openxmlformats.org/officeDocument/2006/relationships/slideLayout" Target="../slideLayouts/slideLayout277.xml"/><Relationship Id="rId72" Type="http://schemas.openxmlformats.org/officeDocument/2006/relationships/slideLayout" Target="../slideLayouts/slideLayout298.xml"/><Relationship Id="rId3" Type="http://schemas.openxmlformats.org/officeDocument/2006/relationships/slideLayout" Target="../slideLayouts/slideLayout229.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slideLayout" Target="../slideLayouts/slideLayout259.xml"/><Relationship Id="rId38" Type="http://schemas.openxmlformats.org/officeDocument/2006/relationships/slideLayout" Target="../slideLayouts/slideLayout264.xml"/><Relationship Id="rId46" Type="http://schemas.openxmlformats.org/officeDocument/2006/relationships/slideLayout" Target="../slideLayouts/slideLayout272.xml"/><Relationship Id="rId59" Type="http://schemas.openxmlformats.org/officeDocument/2006/relationships/slideLayout" Target="../slideLayouts/slideLayout285.xml"/><Relationship Id="rId67" Type="http://schemas.openxmlformats.org/officeDocument/2006/relationships/slideLayout" Target="../slideLayouts/slideLayout293.xml"/><Relationship Id="rId20" Type="http://schemas.openxmlformats.org/officeDocument/2006/relationships/slideLayout" Target="../slideLayouts/slideLayout246.xml"/><Relationship Id="rId41" Type="http://schemas.openxmlformats.org/officeDocument/2006/relationships/slideLayout" Target="../slideLayouts/slideLayout267.xml"/><Relationship Id="rId54" Type="http://schemas.openxmlformats.org/officeDocument/2006/relationships/slideLayout" Target="../slideLayouts/slideLayout280.xml"/><Relationship Id="rId62" Type="http://schemas.openxmlformats.org/officeDocument/2006/relationships/slideLayout" Target="../slideLayouts/slideLayout288.xml"/><Relationship Id="rId70" Type="http://schemas.openxmlformats.org/officeDocument/2006/relationships/slideLayout" Target="../slideLayouts/slideLayout296.xml"/><Relationship Id="rId75" Type="http://schemas.openxmlformats.org/officeDocument/2006/relationships/theme" Target="../theme/theme4.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36" Type="http://schemas.openxmlformats.org/officeDocument/2006/relationships/slideLayout" Target="../slideLayouts/slideLayout262.xml"/><Relationship Id="rId49" Type="http://schemas.openxmlformats.org/officeDocument/2006/relationships/slideLayout" Target="../slideLayouts/slideLayout275.xml"/><Relationship Id="rId57" Type="http://schemas.openxmlformats.org/officeDocument/2006/relationships/slideLayout" Target="../slideLayouts/slideLayout283.xml"/><Relationship Id="rId10" Type="http://schemas.openxmlformats.org/officeDocument/2006/relationships/slideLayout" Target="../slideLayouts/slideLayout236.xml"/><Relationship Id="rId31" Type="http://schemas.openxmlformats.org/officeDocument/2006/relationships/slideLayout" Target="../slideLayouts/slideLayout257.xml"/><Relationship Id="rId44" Type="http://schemas.openxmlformats.org/officeDocument/2006/relationships/slideLayout" Target="../slideLayouts/slideLayout270.xml"/><Relationship Id="rId52" Type="http://schemas.openxmlformats.org/officeDocument/2006/relationships/slideLayout" Target="../slideLayouts/slideLayout278.xml"/><Relationship Id="rId60" Type="http://schemas.openxmlformats.org/officeDocument/2006/relationships/slideLayout" Target="../slideLayouts/slideLayout286.xml"/><Relationship Id="rId65" Type="http://schemas.openxmlformats.org/officeDocument/2006/relationships/slideLayout" Target="../slideLayouts/slideLayout291.xml"/><Relationship Id="rId73" Type="http://schemas.openxmlformats.org/officeDocument/2006/relationships/slideLayout" Target="../slideLayouts/slideLayout299.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39" Type="http://schemas.openxmlformats.org/officeDocument/2006/relationships/slideLayout" Target="../slideLayouts/slideLayout265.xml"/><Relationship Id="rId34" Type="http://schemas.openxmlformats.org/officeDocument/2006/relationships/slideLayout" Target="../slideLayouts/slideLayout260.xml"/><Relationship Id="rId50" Type="http://schemas.openxmlformats.org/officeDocument/2006/relationships/slideLayout" Target="../slideLayouts/slideLayout276.xml"/><Relationship Id="rId55" Type="http://schemas.openxmlformats.org/officeDocument/2006/relationships/slideLayout" Target="../slideLayouts/slideLayout281.xml"/><Relationship Id="rId7" Type="http://schemas.openxmlformats.org/officeDocument/2006/relationships/slideLayout" Target="../slideLayouts/slideLayout233.xml"/><Relationship Id="rId71" Type="http://schemas.openxmlformats.org/officeDocument/2006/relationships/slideLayout" Target="../slideLayouts/slideLayout297.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26.xml"/><Relationship Id="rId21" Type="http://schemas.openxmlformats.org/officeDocument/2006/relationships/slideLayout" Target="../slideLayouts/slideLayout321.xml"/><Relationship Id="rId42" Type="http://schemas.openxmlformats.org/officeDocument/2006/relationships/slideLayout" Target="../slideLayouts/slideLayout342.xml"/><Relationship Id="rId47" Type="http://schemas.openxmlformats.org/officeDocument/2006/relationships/slideLayout" Target="../slideLayouts/slideLayout347.xml"/><Relationship Id="rId63" Type="http://schemas.openxmlformats.org/officeDocument/2006/relationships/slideLayout" Target="../slideLayouts/slideLayout363.xml"/><Relationship Id="rId68" Type="http://schemas.openxmlformats.org/officeDocument/2006/relationships/slideLayout" Target="../slideLayouts/slideLayout368.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9" Type="http://schemas.openxmlformats.org/officeDocument/2006/relationships/slideLayout" Target="../slideLayouts/slideLayout329.xml"/><Relationship Id="rId11" Type="http://schemas.openxmlformats.org/officeDocument/2006/relationships/slideLayout" Target="../slideLayouts/slideLayout311.xml"/><Relationship Id="rId24" Type="http://schemas.openxmlformats.org/officeDocument/2006/relationships/slideLayout" Target="../slideLayouts/slideLayout324.xml"/><Relationship Id="rId32" Type="http://schemas.openxmlformats.org/officeDocument/2006/relationships/slideLayout" Target="../slideLayouts/slideLayout332.xml"/><Relationship Id="rId37" Type="http://schemas.openxmlformats.org/officeDocument/2006/relationships/slideLayout" Target="../slideLayouts/slideLayout337.xml"/><Relationship Id="rId40" Type="http://schemas.openxmlformats.org/officeDocument/2006/relationships/slideLayout" Target="../slideLayouts/slideLayout340.xml"/><Relationship Id="rId45" Type="http://schemas.openxmlformats.org/officeDocument/2006/relationships/slideLayout" Target="../slideLayouts/slideLayout345.xml"/><Relationship Id="rId53" Type="http://schemas.openxmlformats.org/officeDocument/2006/relationships/slideLayout" Target="../slideLayouts/slideLayout353.xml"/><Relationship Id="rId58" Type="http://schemas.openxmlformats.org/officeDocument/2006/relationships/slideLayout" Target="../slideLayouts/slideLayout358.xml"/><Relationship Id="rId66" Type="http://schemas.openxmlformats.org/officeDocument/2006/relationships/slideLayout" Target="../slideLayouts/slideLayout366.xml"/><Relationship Id="rId74" Type="http://schemas.openxmlformats.org/officeDocument/2006/relationships/slideLayout" Target="../slideLayouts/slideLayout374.xml"/><Relationship Id="rId5" Type="http://schemas.openxmlformats.org/officeDocument/2006/relationships/slideLayout" Target="../slideLayouts/slideLayout305.xml"/><Relationship Id="rId61" Type="http://schemas.openxmlformats.org/officeDocument/2006/relationships/slideLayout" Target="../slideLayouts/slideLayout361.xml"/><Relationship Id="rId19" Type="http://schemas.openxmlformats.org/officeDocument/2006/relationships/slideLayout" Target="../slideLayouts/slideLayout319.xml"/><Relationship Id="rId14" Type="http://schemas.openxmlformats.org/officeDocument/2006/relationships/slideLayout" Target="../slideLayouts/slideLayout314.xml"/><Relationship Id="rId22" Type="http://schemas.openxmlformats.org/officeDocument/2006/relationships/slideLayout" Target="../slideLayouts/slideLayout322.xml"/><Relationship Id="rId27" Type="http://schemas.openxmlformats.org/officeDocument/2006/relationships/slideLayout" Target="../slideLayouts/slideLayout327.xml"/><Relationship Id="rId30" Type="http://schemas.openxmlformats.org/officeDocument/2006/relationships/slideLayout" Target="../slideLayouts/slideLayout330.xml"/><Relationship Id="rId35" Type="http://schemas.openxmlformats.org/officeDocument/2006/relationships/slideLayout" Target="../slideLayouts/slideLayout335.xml"/><Relationship Id="rId43" Type="http://schemas.openxmlformats.org/officeDocument/2006/relationships/slideLayout" Target="../slideLayouts/slideLayout343.xml"/><Relationship Id="rId48" Type="http://schemas.openxmlformats.org/officeDocument/2006/relationships/slideLayout" Target="../slideLayouts/slideLayout348.xml"/><Relationship Id="rId56" Type="http://schemas.openxmlformats.org/officeDocument/2006/relationships/slideLayout" Target="../slideLayouts/slideLayout356.xml"/><Relationship Id="rId64" Type="http://schemas.openxmlformats.org/officeDocument/2006/relationships/slideLayout" Target="../slideLayouts/slideLayout364.xml"/><Relationship Id="rId69" Type="http://schemas.openxmlformats.org/officeDocument/2006/relationships/slideLayout" Target="../slideLayouts/slideLayout369.xml"/><Relationship Id="rId8" Type="http://schemas.openxmlformats.org/officeDocument/2006/relationships/slideLayout" Target="../slideLayouts/slideLayout308.xml"/><Relationship Id="rId51" Type="http://schemas.openxmlformats.org/officeDocument/2006/relationships/slideLayout" Target="../slideLayouts/slideLayout351.xml"/><Relationship Id="rId72" Type="http://schemas.openxmlformats.org/officeDocument/2006/relationships/slideLayout" Target="../slideLayouts/slideLayout372.xml"/><Relationship Id="rId3" Type="http://schemas.openxmlformats.org/officeDocument/2006/relationships/slideLayout" Target="../slideLayouts/slideLayout303.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5" Type="http://schemas.openxmlformats.org/officeDocument/2006/relationships/slideLayout" Target="../slideLayouts/slideLayout325.xml"/><Relationship Id="rId33" Type="http://schemas.openxmlformats.org/officeDocument/2006/relationships/slideLayout" Target="../slideLayouts/slideLayout333.xml"/><Relationship Id="rId38" Type="http://schemas.openxmlformats.org/officeDocument/2006/relationships/slideLayout" Target="../slideLayouts/slideLayout338.xml"/><Relationship Id="rId46" Type="http://schemas.openxmlformats.org/officeDocument/2006/relationships/slideLayout" Target="../slideLayouts/slideLayout346.xml"/><Relationship Id="rId59" Type="http://schemas.openxmlformats.org/officeDocument/2006/relationships/slideLayout" Target="../slideLayouts/slideLayout359.xml"/><Relationship Id="rId67" Type="http://schemas.openxmlformats.org/officeDocument/2006/relationships/slideLayout" Target="../slideLayouts/slideLayout367.xml"/><Relationship Id="rId20" Type="http://schemas.openxmlformats.org/officeDocument/2006/relationships/slideLayout" Target="../slideLayouts/slideLayout320.xml"/><Relationship Id="rId41" Type="http://schemas.openxmlformats.org/officeDocument/2006/relationships/slideLayout" Target="../slideLayouts/slideLayout341.xml"/><Relationship Id="rId54" Type="http://schemas.openxmlformats.org/officeDocument/2006/relationships/slideLayout" Target="../slideLayouts/slideLayout354.xml"/><Relationship Id="rId62" Type="http://schemas.openxmlformats.org/officeDocument/2006/relationships/slideLayout" Target="../slideLayouts/slideLayout362.xml"/><Relationship Id="rId70" Type="http://schemas.openxmlformats.org/officeDocument/2006/relationships/slideLayout" Target="../slideLayouts/slideLayout370.xml"/><Relationship Id="rId75" Type="http://schemas.openxmlformats.org/officeDocument/2006/relationships/theme" Target="../theme/theme5.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5" Type="http://schemas.openxmlformats.org/officeDocument/2006/relationships/slideLayout" Target="../slideLayouts/slideLayout315.xml"/><Relationship Id="rId23" Type="http://schemas.openxmlformats.org/officeDocument/2006/relationships/slideLayout" Target="../slideLayouts/slideLayout323.xml"/><Relationship Id="rId28" Type="http://schemas.openxmlformats.org/officeDocument/2006/relationships/slideLayout" Target="../slideLayouts/slideLayout328.xml"/><Relationship Id="rId36" Type="http://schemas.openxmlformats.org/officeDocument/2006/relationships/slideLayout" Target="../slideLayouts/slideLayout336.xml"/><Relationship Id="rId49" Type="http://schemas.openxmlformats.org/officeDocument/2006/relationships/slideLayout" Target="../slideLayouts/slideLayout349.xml"/><Relationship Id="rId57" Type="http://schemas.openxmlformats.org/officeDocument/2006/relationships/slideLayout" Target="../slideLayouts/slideLayout357.xml"/><Relationship Id="rId10" Type="http://schemas.openxmlformats.org/officeDocument/2006/relationships/slideLayout" Target="../slideLayouts/slideLayout310.xml"/><Relationship Id="rId31" Type="http://schemas.openxmlformats.org/officeDocument/2006/relationships/slideLayout" Target="../slideLayouts/slideLayout331.xml"/><Relationship Id="rId44" Type="http://schemas.openxmlformats.org/officeDocument/2006/relationships/slideLayout" Target="../slideLayouts/slideLayout344.xml"/><Relationship Id="rId52" Type="http://schemas.openxmlformats.org/officeDocument/2006/relationships/slideLayout" Target="../slideLayouts/slideLayout352.xml"/><Relationship Id="rId60" Type="http://schemas.openxmlformats.org/officeDocument/2006/relationships/slideLayout" Target="../slideLayouts/slideLayout360.xml"/><Relationship Id="rId65" Type="http://schemas.openxmlformats.org/officeDocument/2006/relationships/slideLayout" Target="../slideLayouts/slideLayout365.xml"/><Relationship Id="rId73" Type="http://schemas.openxmlformats.org/officeDocument/2006/relationships/slideLayout" Target="../slideLayouts/slideLayout373.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9" Type="http://schemas.openxmlformats.org/officeDocument/2006/relationships/slideLayout" Target="../slideLayouts/slideLayout339.xml"/><Relationship Id="rId34" Type="http://schemas.openxmlformats.org/officeDocument/2006/relationships/slideLayout" Target="../slideLayouts/slideLayout334.xml"/><Relationship Id="rId50" Type="http://schemas.openxmlformats.org/officeDocument/2006/relationships/slideLayout" Target="../slideLayouts/slideLayout350.xml"/><Relationship Id="rId55" Type="http://schemas.openxmlformats.org/officeDocument/2006/relationships/slideLayout" Target="../slideLayouts/slideLayout355.xml"/><Relationship Id="rId7" Type="http://schemas.openxmlformats.org/officeDocument/2006/relationships/slideLayout" Target="../slideLayouts/slideLayout307.xml"/><Relationship Id="rId71" Type="http://schemas.openxmlformats.org/officeDocument/2006/relationships/slideLayout" Target="../slideLayouts/slideLayout3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96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hf sldNum="0" hdr="0" ftr="0" dt="0"/>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313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 id="2147483800" r:id="rId70"/>
    <p:sldLayoutId id="2147483801" r:id="rId71"/>
    <p:sldLayoutId id="2147483802" r:id="rId72"/>
    <p:sldLayoutId id="2147483803" r:id="rId73"/>
    <p:sldLayoutId id="2147483804" r:id="rId74"/>
    <p:sldLayoutId id="2147483805" r:id="rId75"/>
    <p:sldLayoutId id="2147483806" r:id="rId76"/>
    <p:sldLayoutId id="2147483807" r:id="rId77"/>
    <p:sldLayoutId id="2147483808" r:id="rId78"/>
    <p:sldLayoutId id="2147483809" r:id="rId79"/>
    <p:sldLayoutId id="2147483810" r:id="rId80"/>
    <p:sldLayoutId id="2147483811" r:id="rId81"/>
    <p:sldLayoutId id="2147483812" r:id="rId82"/>
    <p:sldLayoutId id="2147483813" r:id="rId83"/>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2441412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 id="2147483855" r:id="rId41"/>
    <p:sldLayoutId id="2147483856" r:id="rId42"/>
    <p:sldLayoutId id="2147483857" r:id="rId43"/>
    <p:sldLayoutId id="2147483858" r:id="rId44"/>
    <p:sldLayoutId id="2147483859" r:id="rId45"/>
    <p:sldLayoutId id="2147483860" r:id="rId46"/>
    <p:sldLayoutId id="2147483861" r:id="rId47"/>
    <p:sldLayoutId id="2147483862" r:id="rId48"/>
    <p:sldLayoutId id="2147483863" r:id="rId49"/>
    <p:sldLayoutId id="2147483864" r:id="rId50"/>
    <p:sldLayoutId id="2147483865" r:id="rId51"/>
    <p:sldLayoutId id="2147483866" r:id="rId52"/>
    <p:sldLayoutId id="2147483867" r:id="rId53"/>
    <p:sldLayoutId id="2147483868" r:id="rId54"/>
    <p:sldLayoutId id="2147483869" r:id="rId55"/>
    <p:sldLayoutId id="2147483870" r:id="rId56"/>
    <p:sldLayoutId id="2147483871" r:id="rId57"/>
    <p:sldLayoutId id="2147483872" r:id="rId58"/>
    <p:sldLayoutId id="2147483873" r:id="rId59"/>
    <p:sldLayoutId id="2147483874" r:id="rId60"/>
    <p:sldLayoutId id="2147483875" r:id="rId61"/>
    <p:sldLayoutId id="2147483876" r:id="rId62"/>
    <p:sldLayoutId id="2147483877" r:id="rId63"/>
    <p:sldLayoutId id="2147483878" r:id="rId64"/>
    <p:sldLayoutId id="2147483879" r:id="rId65"/>
    <p:sldLayoutId id="2147483880" r:id="rId66"/>
    <p:sldLayoutId id="2147483881" r:id="rId67"/>
    <p:sldLayoutId id="2147483882" r:id="rId68"/>
    <p:sldLayoutId id="2147483883" r:id="rId69"/>
    <p:sldLayoutId id="2147483884" r:id="rId70"/>
    <p:sldLayoutId id="2147483885" r:id="rId71"/>
    <p:sldLayoutId id="2147483886" r:id="rId72"/>
    <p:sldLayoutId id="2147483887" r:id="rId73"/>
    <p:sldLayoutId id="2147483888"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6" orient="horz" pos="2160">
          <p15:clr>
            <a:srgbClr val="F26B43"/>
          </p15:clr>
        </p15:guide>
        <p15:guide id="87" pos="3840">
          <p15:clr>
            <a:srgbClr val="F26B43"/>
          </p15:clr>
        </p15:guide>
        <p15:guide id="88" pos="3613">
          <p15:clr>
            <a:srgbClr val="F26B43"/>
          </p15:clr>
        </p15:guide>
        <p15:guide id="89" pos="3386">
          <p15:clr>
            <a:srgbClr val="F26B43"/>
          </p15:clr>
        </p15:guide>
        <p15:guide id="90" pos="3160">
          <p15:clr>
            <a:srgbClr val="F26B43"/>
          </p15:clr>
        </p15:guide>
        <p15:guide id="91" pos="2933">
          <p15:clr>
            <a:srgbClr val="F26B43"/>
          </p15:clr>
        </p15:guide>
        <p15:guide id="92" pos="2706">
          <p15:clr>
            <a:srgbClr val="F26B43"/>
          </p15:clr>
        </p15:guide>
        <p15:guide id="93" pos="2479">
          <p15:clr>
            <a:srgbClr val="F26B43"/>
          </p15:clr>
        </p15:guide>
        <p15:guide id="94" pos="2252">
          <p15:clr>
            <a:srgbClr val="F26B43"/>
          </p15:clr>
        </p15:guide>
        <p15:guide id="95" pos="2026">
          <p15:clr>
            <a:srgbClr val="F26B43"/>
          </p15:clr>
        </p15:guide>
        <p15:guide id="96" pos="1799">
          <p15:clr>
            <a:srgbClr val="F26B43"/>
          </p15:clr>
        </p15:guide>
        <p15:guide id="97" pos="1572">
          <p15:clr>
            <a:srgbClr val="F26B43"/>
          </p15:clr>
        </p15:guide>
        <p15:guide id="98" pos="1345">
          <p15:clr>
            <a:srgbClr val="F26B43"/>
          </p15:clr>
        </p15:guide>
        <p15:guide id="99" pos="1118">
          <p15:clr>
            <a:srgbClr val="F26B43"/>
          </p15:clr>
        </p15:guide>
        <p15:guide id="100" pos="892">
          <p15:clr>
            <a:srgbClr val="F26B43"/>
          </p15:clr>
        </p15:guide>
        <p15:guide id="101" pos="665">
          <p15:clr>
            <a:srgbClr val="F26B43"/>
          </p15:clr>
        </p15:guide>
        <p15:guide id="102" pos="438">
          <p15:clr>
            <a:srgbClr val="F26B43"/>
          </p15:clr>
        </p15:guide>
        <p15:guide id="103" pos="211">
          <p15:clr>
            <a:srgbClr val="F26B43"/>
          </p15:clr>
        </p15:guide>
        <p15:guide id="104" pos="4067">
          <p15:clr>
            <a:srgbClr val="F26B43"/>
          </p15:clr>
        </p15:guide>
        <p15:guide id="105" pos="4294">
          <p15:clr>
            <a:srgbClr val="F26B43"/>
          </p15:clr>
        </p15:guide>
        <p15:guide id="106" pos="4520">
          <p15:clr>
            <a:srgbClr val="F26B43"/>
          </p15:clr>
        </p15:guide>
        <p15:guide id="107" pos="4747">
          <p15:clr>
            <a:srgbClr val="F26B43"/>
          </p15:clr>
        </p15:guide>
        <p15:guide id="108" pos="4974">
          <p15:clr>
            <a:srgbClr val="F26B43"/>
          </p15:clr>
        </p15:guide>
        <p15:guide id="109" pos="5201">
          <p15:clr>
            <a:srgbClr val="F26B43"/>
          </p15:clr>
        </p15:guide>
        <p15:guide id="110" pos="5428">
          <p15:clr>
            <a:srgbClr val="F26B43"/>
          </p15:clr>
        </p15:guide>
        <p15:guide id="111" pos="5654">
          <p15:clr>
            <a:srgbClr val="F26B43"/>
          </p15:clr>
        </p15:guide>
        <p15:guide id="112" pos="5881">
          <p15:clr>
            <a:srgbClr val="F26B43"/>
          </p15:clr>
        </p15:guide>
        <p15:guide id="113" pos="6108">
          <p15:clr>
            <a:srgbClr val="F26B43"/>
          </p15:clr>
        </p15:guide>
        <p15:guide id="114" pos="6335">
          <p15:clr>
            <a:srgbClr val="F26B43"/>
          </p15:clr>
        </p15:guide>
        <p15:guide id="115" pos="6562">
          <p15:clr>
            <a:srgbClr val="F26B43"/>
          </p15:clr>
        </p15:guide>
        <p15:guide id="116" pos="6788">
          <p15:clr>
            <a:srgbClr val="F26B43"/>
          </p15:clr>
        </p15:guide>
        <p15:guide id="117" pos="7015">
          <p15:clr>
            <a:srgbClr val="F26B43"/>
          </p15:clr>
        </p15:guide>
        <p15:guide id="118" pos="7242">
          <p15:clr>
            <a:srgbClr val="F26B43"/>
          </p15:clr>
        </p15:guide>
        <p15:guide id="119" pos="7469">
          <p15:clr>
            <a:srgbClr val="F26B43"/>
          </p15:clr>
        </p15:guide>
        <p15:guide id="120" pos="7680">
          <p15:clr>
            <a:srgbClr val="F26B43"/>
          </p15:clr>
        </p15:guide>
        <p15:guide id="121">
          <p15:clr>
            <a:srgbClr val="F26B43"/>
          </p15:clr>
        </p15:guide>
        <p15:guide id="122" orient="horz" pos="1933">
          <p15:clr>
            <a:srgbClr val="F26B43"/>
          </p15:clr>
        </p15:guide>
        <p15:guide id="123" orient="horz" pos="1706">
          <p15:clr>
            <a:srgbClr val="F26B43"/>
          </p15:clr>
        </p15:guide>
        <p15:guide id="124" orient="horz" pos="1480">
          <p15:clr>
            <a:srgbClr val="F26B43"/>
          </p15:clr>
        </p15:guide>
        <p15:guide id="125" orient="horz" pos="1253">
          <p15:clr>
            <a:srgbClr val="F26B43"/>
          </p15:clr>
        </p15:guide>
        <p15:guide id="126" orient="horz" pos="1026">
          <p15:clr>
            <a:srgbClr val="F26B43"/>
          </p15:clr>
        </p15:guide>
        <p15:guide id="127" orient="horz" pos="799">
          <p15:clr>
            <a:srgbClr val="F26B43"/>
          </p15:clr>
        </p15:guide>
        <p15:guide id="128" orient="horz" pos="572">
          <p15:clr>
            <a:srgbClr val="F26B43"/>
          </p15:clr>
        </p15:guide>
        <p15:guide id="129" orient="horz" pos="346">
          <p15:clr>
            <a:srgbClr val="F26B43"/>
          </p15:clr>
        </p15:guide>
        <p15:guide id="130" orient="horz" pos="119">
          <p15:clr>
            <a:srgbClr val="F26B43"/>
          </p15:clr>
        </p15:guide>
        <p15:guide id="131" orient="horz">
          <p15:clr>
            <a:srgbClr val="F26B43"/>
          </p15:clr>
        </p15:guide>
        <p15:guide id="132" orient="horz" pos="4320">
          <p15:clr>
            <a:srgbClr val="F26B43"/>
          </p15:clr>
        </p15:guide>
        <p15:guide id="133" orient="horz" pos="2387">
          <p15:clr>
            <a:srgbClr val="F26B43"/>
          </p15:clr>
        </p15:guide>
        <p15:guide id="134" orient="horz" pos="2614">
          <p15:clr>
            <a:srgbClr val="F26B43"/>
          </p15:clr>
        </p15:guide>
        <p15:guide id="135" orient="horz" pos="2840">
          <p15:clr>
            <a:srgbClr val="F26B43"/>
          </p15:clr>
        </p15:guide>
        <p15:guide id="136" orient="horz" pos="3067">
          <p15:clr>
            <a:srgbClr val="F26B43"/>
          </p15:clr>
        </p15:guide>
        <p15:guide id="137" orient="horz" pos="3294">
          <p15:clr>
            <a:srgbClr val="F26B43"/>
          </p15:clr>
        </p15:guide>
        <p15:guide id="138" orient="horz" pos="3521">
          <p15:clr>
            <a:srgbClr val="F26B43"/>
          </p15:clr>
        </p15:guide>
        <p15:guide id="139" orient="horz" pos="3748">
          <p15:clr>
            <a:srgbClr val="F26B43"/>
          </p15:clr>
        </p15:guide>
        <p15:guide id="140" orient="horz" pos="3974">
          <p15:clr>
            <a:srgbClr val="F26B43"/>
          </p15:clr>
        </p15:guide>
        <p15:guide id="141" orient="horz" pos="4201">
          <p15:clr>
            <a:srgbClr val="F26B43"/>
          </p15:clr>
        </p15:guide>
        <p15:guide id="142" pos="3500">
          <p15:clr>
            <a:srgbClr val="F26B43"/>
          </p15:clr>
        </p15:guide>
        <p15:guide id="143" pos="3953">
          <p15:clr>
            <a:srgbClr val="F26B43"/>
          </p15:clr>
        </p15:guide>
        <p15:guide id="144" pos="3727">
          <p15:clr>
            <a:srgbClr val="F26B43"/>
          </p15:clr>
        </p15:guide>
        <p15:guide id="145" pos="4180">
          <p15:clr>
            <a:srgbClr val="F26B43"/>
          </p15:clr>
        </p15:guide>
        <p15:guide id="146" orient="horz" pos="2047">
          <p15:clr>
            <a:srgbClr val="F26B43"/>
          </p15:clr>
        </p15:guide>
        <p15:guide id="147" orient="horz" pos="2273">
          <p15:clr>
            <a:srgbClr val="F26B43"/>
          </p15:clr>
        </p15:guide>
        <p15:guide id="148" pos="98">
          <p15:clr>
            <a:srgbClr val="F26B43"/>
          </p15:clr>
        </p15:guide>
        <p15:guide id="149" pos="7582">
          <p15:clr>
            <a:srgbClr val="F26B43"/>
          </p15:clr>
        </p15:guide>
        <p15:guide id="150" orient="horz" pos="4088">
          <p15:clr>
            <a:srgbClr val="F26B43"/>
          </p15:clr>
        </p15:guide>
        <p15:guide id="151" orient="horz" pos="1820">
          <p15:clr>
            <a:srgbClr val="F26B43"/>
          </p15:clr>
        </p15:guide>
        <p15:guide id="152" pos="5541">
          <p15:clr>
            <a:srgbClr val="F26B43"/>
          </p15:clr>
        </p15:guide>
        <p15:guide id="153" pos="3273">
          <p15:clr>
            <a:srgbClr val="F26B43"/>
          </p15:clr>
        </p15:guide>
        <p15:guide id="154" pos="6221">
          <p15:clr>
            <a:srgbClr val="F26B43"/>
          </p15:clr>
        </p15:guide>
        <p15:guide id="155" pos="5995">
          <p15:clr>
            <a:srgbClr val="F26B43"/>
          </p15:clr>
        </p15:guide>
        <p15:guide id="156" pos="2593">
          <p15:clr>
            <a:srgbClr val="F26B43"/>
          </p15:clr>
        </p15:guide>
        <p15:guide id="157" pos="5087">
          <p15:clr>
            <a:srgbClr val="F26B43"/>
          </p15:clr>
        </p15:guide>
        <p15:guide id="158" pos="325">
          <p15:clr>
            <a:srgbClr val="F26B43"/>
          </p15:clr>
        </p15:guide>
        <p15:guide id="159" pos="7355">
          <p15:clr>
            <a:srgbClr val="F26B43"/>
          </p15:clr>
        </p15:guide>
        <p15:guide id="160" pos="2139">
          <p15:clr>
            <a:srgbClr val="F26B43"/>
          </p15:clr>
        </p15:guide>
        <p15:guide id="161" pos="1912">
          <p15:clr>
            <a:srgbClr val="F26B43"/>
          </p15:clr>
        </p15:guide>
        <p15:guide id="162" pos="2366">
          <p15:clr>
            <a:srgbClr val="F26B43"/>
          </p15:clr>
        </p15:guide>
        <p15:guide id="163" pos="5768">
          <p15:clr>
            <a:srgbClr val="F26B43"/>
          </p15:clr>
        </p15:guide>
        <p15:guide id="164" pos="1685">
          <p15:clr>
            <a:srgbClr val="F26B43"/>
          </p15:clr>
        </p15:guide>
        <p15:guide id="165" pos="2819">
          <p15:clr>
            <a:srgbClr val="F26B43"/>
          </p15:clr>
        </p15:guide>
        <p15:guide id="166" pos="3046">
          <p15:clr>
            <a:srgbClr val="F26B43"/>
          </p15:clr>
        </p15:guide>
        <p15:guide id="167" orient="horz" pos="232">
          <p15:clr>
            <a:srgbClr val="F26B43"/>
          </p15:clr>
        </p15:guide>
        <p15:guide id="168" orient="horz" pos="2954">
          <p15:clr>
            <a:srgbClr val="F26B43"/>
          </p15:clr>
        </p15:guide>
        <p15:guide id="169" orient="horz" pos="31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105289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1" r:id="rId72"/>
    <p:sldLayoutId id="2147483962" r:id="rId73"/>
    <p:sldLayoutId id="2147483963"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6206994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082" r:id="rId34"/>
    <p:sldLayoutId id="2147484083" r:id="rId35"/>
    <p:sldLayoutId id="2147484084" r:id="rId36"/>
    <p:sldLayoutId id="2147484085" r:id="rId37"/>
    <p:sldLayoutId id="2147484086" r:id="rId38"/>
    <p:sldLayoutId id="2147484087" r:id="rId39"/>
    <p:sldLayoutId id="2147484088" r:id="rId40"/>
    <p:sldLayoutId id="2147484089" r:id="rId41"/>
    <p:sldLayoutId id="2147484090" r:id="rId42"/>
    <p:sldLayoutId id="2147484091" r:id="rId43"/>
    <p:sldLayoutId id="2147484092" r:id="rId44"/>
    <p:sldLayoutId id="2147484093" r:id="rId45"/>
    <p:sldLayoutId id="2147484094" r:id="rId46"/>
    <p:sldLayoutId id="2147484095" r:id="rId47"/>
    <p:sldLayoutId id="2147484096" r:id="rId48"/>
    <p:sldLayoutId id="2147484097" r:id="rId49"/>
    <p:sldLayoutId id="2147484098" r:id="rId50"/>
    <p:sldLayoutId id="2147484099" r:id="rId51"/>
    <p:sldLayoutId id="2147484100" r:id="rId52"/>
    <p:sldLayoutId id="2147484101" r:id="rId53"/>
    <p:sldLayoutId id="2147484102" r:id="rId54"/>
    <p:sldLayoutId id="2147484103" r:id="rId55"/>
    <p:sldLayoutId id="2147484104" r:id="rId56"/>
    <p:sldLayoutId id="2147484105" r:id="rId57"/>
    <p:sldLayoutId id="2147484106" r:id="rId58"/>
    <p:sldLayoutId id="2147484107" r:id="rId59"/>
    <p:sldLayoutId id="2147484108" r:id="rId60"/>
    <p:sldLayoutId id="2147484109" r:id="rId61"/>
    <p:sldLayoutId id="2147484110" r:id="rId62"/>
    <p:sldLayoutId id="2147484111" r:id="rId63"/>
    <p:sldLayoutId id="2147484112" r:id="rId64"/>
    <p:sldLayoutId id="2147484113" r:id="rId65"/>
    <p:sldLayoutId id="2147484114" r:id="rId66"/>
    <p:sldLayoutId id="2147484115" r:id="rId67"/>
    <p:sldLayoutId id="2147484116" r:id="rId68"/>
    <p:sldLayoutId id="2147484117" r:id="rId69"/>
    <p:sldLayoutId id="2147484118" r:id="rId70"/>
    <p:sldLayoutId id="2147484119" r:id="rId71"/>
    <p:sldLayoutId id="2147484120" r:id="rId72"/>
    <p:sldLayoutId id="2147484121" r:id="rId73"/>
    <p:sldLayoutId id="2147484122"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6" orient="horz" pos="2160">
          <p15:clr>
            <a:srgbClr val="F26B43"/>
          </p15:clr>
        </p15:guide>
        <p15:guide id="87" pos="3840">
          <p15:clr>
            <a:srgbClr val="F26B43"/>
          </p15:clr>
        </p15:guide>
        <p15:guide id="88" pos="3613">
          <p15:clr>
            <a:srgbClr val="F26B43"/>
          </p15:clr>
        </p15:guide>
        <p15:guide id="89" pos="3386">
          <p15:clr>
            <a:srgbClr val="F26B43"/>
          </p15:clr>
        </p15:guide>
        <p15:guide id="90" pos="3160">
          <p15:clr>
            <a:srgbClr val="F26B43"/>
          </p15:clr>
        </p15:guide>
        <p15:guide id="91" pos="2933">
          <p15:clr>
            <a:srgbClr val="F26B43"/>
          </p15:clr>
        </p15:guide>
        <p15:guide id="92" pos="2706">
          <p15:clr>
            <a:srgbClr val="F26B43"/>
          </p15:clr>
        </p15:guide>
        <p15:guide id="93" pos="2479">
          <p15:clr>
            <a:srgbClr val="F26B43"/>
          </p15:clr>
        </p15:guide>
        <p15:guide id="94" pos="2252">
          <p15:clr>
            <a:srgbClr val="F26B43"/>
          </p15:clr>
        </p15:guide>
        <p15:guide id="95" pos="2026">
          <p15:clr>
            <a:srgbClr val="F26B43"/>
          </p15:clr>
        </p15:guide>
        <p15:guide id="96" pos="1799">
          <p15:clr>
            <a:srgbClr val="F26B43"/>
          </p15:clr>
        </p15:guide>
        <p15:guide id="97" pos="1572">
          <p15:clr>
            <a:srgbClr val="F26B43"/>
          </p15:clr>
        </p15:guide>
        <p15:guide id="98" pos="1345">
          <p15:clr>
            <a:srgbClr val="F26B43"/>
          </p15:clr>
        </p15:guide>
        <p15:guide id="99" pos="1118">
          <p15:clr>
            <a:srgbClr val="F26B43"/>
          </p15:clr>
        </p15:guide>
        <p15:guide id="100" pos="892">
          <p15:clr>
            <a:srgbClr val="F26B43"/>
          </p15:clr>
        </p15:guide>
        <p15:guide id="101" pos="665">
          <p15:clr>
            <a:srgbClr val="F26B43"/>
          </p15:clr>
        </p15:guide>
        <p15:guide id="102" pos="438">
          <p15:clr>
            <a:srgbClr val="F26B43"/>
          </p15:clr>
        </p15:guide>
        <p15:guide id="103" pos="211">
          <p15:clr>
            <a:srgbClr val="F26B43"/>
          </p15:clr>
        </p15:guide>
        <p15:guide id="104" pos="4067">
          <p15:clr>
            <a:srgbClr val="F26B43"/>
          </p15:clr>
        </p15:guide>
        <p15:guide id="105" pos="4294">
          <p15:clr>
            <a:srgbClr val="F26B43"/>
          </p15:clr>
        </p15:guide>
        <p15:guide id="106" pos="4520">
          <p15:clr>
            <a:srgbClr val="F26B43"/>
          </p15:clr>
        </p15:guide>
        <p15:guide id="107" pos="4747">
          <p15:clr>
            <a:srgbClr val="F26B43"/>
          </p15:clr>
        </p15:guide>
        <p15:guide id="108" pos="4974">
          <p15:clr>
            <a:srgbClr val="F26B43"/>
          </p15:clr>
        </p15:guide>
        <p15:guide id="109" pos="5201">
          <p15:clr>
            <a:srgbClr val="F26B43"/>
          </p15:clr>
        </p15:guide>
        <p15:guide id="110" pos="5428">
          <p15:clr>
            <a:srgbClr val="F26B43"/>
          </p15:clr>
        </p15:guide>
        <p15:guide id="111" pos="5654">
          <p15:clr>
            <a:srgbClr val="F26B43"/>
          </p15:clr>
        </p15:guide>
        <p15:guide id="112" pos="5881">
          <p15:clr>
            <a:srgbClr val="F26B43"/>
          </p15:clr>
        </p15:guide>
        <p15:guide id="113" pos="6108">
          <p15:clr>
            <a:srgbClr val="F26B43"/>
          </p15:clr>
        </p15:guide>
        <p15:guide id="114" pos="6335">
          <p15:clr>
            <a:srgbClr val="F26B43"/>
          </p15:clr>
        </p15:guide>
        <p15:guide id="115" pos="6562">
          <p15:clr>
            <a:srgbClr val="F26B43"/>
          </p15:clr>
        </p15:guide>
        <p15:guide id="116" pos="6788">
          <p15:clr>
            <a:srgbClr val="F26B43"/>
          </p15:clr>
        </p15:guide>
        <p15:guide id="117" pos="7015">
          <p15:clr>
            <a:srgbClr val="F26B43"/>
          </p15:clr>
        </p15:guide>
        <p15:guide id="118" pos="7242">
          <p15:clr>
            <a:srgbClr val="F26B43"/>
          </p15:clr>
        </p15:guide>
        <p15:guide id="119" pos="7469">
          <p15:clr>
            <a:srgbClr val="F26B43"/>
          </p15:clr>
        </p15:guide>
        <p15:guide id="120" pos="7680">
          <p15:clr>
            <a:srgbClr val="F26B43"/>
          </p15:clr>
        </p15:guide>
        <p15:guide id="121">
          <p15:clr>
            <a:srgbClr val="F26B43"/>
          </p15:clr>
        </p15:guide>
        <p15:guide id="122" orient="horz" pos="1933">
          <p15:clr>
            <a:srgbClr val="F26B43"/>
          </p15:clr>
        </p15:guide>
        <p15:guide id="123" orient="horz" pos="1706">
          <p15:clr>
            <a:srgbClr val="F26B43"/>
          </p15:clr>
        </p15:guide>
        <p15:guide id="124" orient="horz" pos="1480">
          <p15:clr>
            <a:srgbClr val="F26B43"/>
          </p15:clr>
        </p15:guide>
        <p15:guide id="125" orient="horz" pos="1253">
          <p15:clr>
            <a:srgbClr val="F26B43"/>
          </p15:clr>
        </p15:guide>
        <p15:guide id="126" orient="horz" pos="1026">
          <p15:clr>
            <a:srgbClr val="F26B43"/>
          </p15:clr>
        </p15:guide>
        <p15:guide id="127" orient="horz" pos="799">
          <p15:clr>
            <a:srgbClr val="F26B43"/>
          </p15:clr>
        </p15:guide>
        <p15:guide id="128" orient="horz" pos="572">
          <p15:clr>
            <a:srgbClr val="F26B43"/>
          </p15:clr>
        </p15:guide>
        <p15:guide id="129" orient="horz" pos="346">
          <p15:clr>
            <a:srgbClr val="F26B43"/>
          </p15:clr>
        </p15:guide>
        <p15:guide id="130" orient="horz" pos="119">
          <p15:clr>
            <a:srgbClr val="F26B43"/>
          </p15:clr>
        </p15:guide>
        <p15:guide id="131" orient="horz">
          <p15:clr>
            <a:srgbClr val="F26B43"/>
          </p15:clr>
        </p15:guide>
        <p15:guide id="132" orient="horz" pos="4320">
          <p15:clr>
            <a:srgbClr val="F26B43"/>
          </p15:clr>
        </p15:guide>
        <p15:guide id="133" orient="horz" pos="2387">
          <p15:clr>
            <a:srgbClr val="F26B43"/>
          </p15:clr>
        </p15:guide>
        <p15:guide id="134" orient="horz" pos="2614">
          <p15:clr>
            <a:srgbClr val="F26B43"/>
          </p15:clr>
        </p15:guide>
        <p15:guide id="135" orient="horz" pos="2840">
          <p15:clr>
            <a:srgbClr val="F26B43"/>
          </p15:clr>
        </p15:guide>
        <p15:guide id="136" orient="horz" pos="3067">
          <p15:clr>
            <a:srgbClr val="F26B43"/>
          </p15:clr>
        </p15:guide>
        <p15:guide id="137" orient="horz" pos="3294">
          <p15:clr>
            <a:srgbClr val="F26B43"/>
          </p15:clr>
        </p15:guide>
        <p15:guide id="138" orient="horz" pos="3521">
          <p15:clr>
            <a:srgbClr val="F26B43"/>
          </p15:clr>
        </p15:guide>
        <p15:guide id="139" orient="horz" pos="3748">
          <p15:clr>
            <a:srgbClr val="F26B43"/>
          </p15:clr>
        </p15:guide>
        <p15:guide id="140" orient="horz" pos="3974">
          <p15:clr>
            <a:srgbClr val="F26B43"/>
          </p15:clr>
        </p15:guide>
        <p15:guide id="141" orient="horz" pos="4201">
          <p15:clr>
            <a:srgbClr val="F26B43"/>
          </p15:clr>
        </p15:guide>
        <p15:guide id="142" pos="3500">
          <p15:clr>
            <a:srgbClr val="F26B43"/>
          </p15:clr>
        </p15:guide>
        <p15:guide id="143" pos="3953">
          <p15:clr>
            <a:srgbClr val="F26B43"/>
          </p15:clr>
        </p15:guide>
        <p15:guide id="144" pos="3727">
          <p15:clr>
            <a:srgbClr val="F26B43"/>
          </p15:clr>
        </p15:guide>
        <p15:guide id="145" pos="4180">
          <p15:clr>
            <a:srgbClr val="F26B43"/>
          </p15:clr>
        </p15:guide>
        <p15:guide id="146" orient="horz" pos="2047">
          <p15:clr>
            <a:srgbClr val="F26B43"/>
          </p15:clr>
        </p15:guide>
        <p15:guide id="147" orient="horz" pos="2273">
          <p15:clr>
            <a:srgbClr val="F26B43"/>
          </p15:clr>
        </p15:guide>
        <p15:guide id="148" pos="98">
          <p15:clr>
            <a:srgbClr val="F26B43"/>
          </p15:clr>
        </p15:guide>
        <p15:guide id="149" pos="7582">
          <p15:clr>
            <a:srgbClr val="F26B43"/>
          </p15:clr>
        </p15:guide>
        <p15:guide id="150" orient="horz" pos="4088">
          <p15:clr>
            <a:srgbClr val="F26B43"/>
          </p15:clr>
        </p15:guide>
        <p15:guide id="151" orient="horz" pos="1820">
          <p15:clr>
            <a:srgbClr val="F26B43"/>
          </p15:clr>
        </p15:guide>
        <p15:guide id="152" pos="5541">
          <p15:clr>
            <a:srgbClr val="F26B43"/>
          </p15:clr>
        </p15:guide>
        <p15:guide id="153" pos="3273">
          <p15:clr>
            <a:srgbClr val="F26B43"/>
          </p15:clr>
        </p15:guide>
        <p15:guide id="154" pos="6221">
          <p15:clr>
            <a:srgbClr val="F26B43"/>
          </p15:clr>
        </p15:guide>
        <p15:guide id="155" pos="5995">
          <p15:clr>
            <a:srgbClr val="F26B43"/>
          </p15:clr>
        </p15:guide>
        <p15:guide id="156" pos="2593">
          <p15:clr>
            <a:srgbClr val="F26B43"/>
          </p15:clr>
        </p15:guide>
        <p15:guide id="157" pos="5087">
          <p15:clr>
            <a:srgbClr val="F26B43"/>
          </p15:clr>
        </p15:guide>
        <p15:guide id="158" pos="325">
          <p15:clr>
            <a:srgbClr val="F26B43"/>
          </p15:clr>
        </p15:guide>
        <p15:guide id="159" pos="7355">
          <p15:clr>
            <a:srgbClr val="F26B43"/>
          </p15:clr>
        </p15:guide>
        <p15:guide id="160" pos="2139">
          <p15:clr>
            <a:srgbClr val="F26B43"/>
          </p15:clr>
        </p15:guide>
        <p15:guide id="161" pos="1912">
          <p15:clr>
            <a:srgbClr val="F26B43"/>
          </p15:clr>
        </p15:guide>
        <p15:guide id="162" pos="2366">
          <p15:clr>
            <a:srgbClr val="F26B43"/>
          </p15:clr>
        </p15:guide>
        <p15:guide id="163" pos="5768">
          <p15:clr>
            <a:srgbClr val="F26B43"/>
          </p15:clr>
        </p15:guide>
        <p15:guide id="164" pos="1685">
          <p15:clr>
            <a:srgbClr val="F26B43"/>
          </p15:clr>
        </p15:guide>
        <p15:guide id="165" pos="2819">
          <p15:clr>
            <a:srgbClr val="F26B43"/>
          </p15:clr>
        </p15:guide>
        <p15:guide id="166" pos="3046">
          <p15:clr>
            <a:srgbClr val="F26B43"/>
          </p15:clr>
        </p15:guide>
        <p15:guide id="167" orient="horz" pos="232">
          <p15:clr>
            <a:srgbClr val="F26B43"/>
          </p15:clr>
        </p15:guide>
        <p15:guide id="168" orient="horz" pos="2954">
          <p15:clr>
            <a:srgbClr val="F26B43"/>
          </p15:clr>
        </p15:guide>
        <p15:guide id="169" orient="horz" pos="3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5.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0.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50.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jpg"/><Relationship Id="rId2" Type="http://schemas.openxmlformats.org/officeDocument/2006/relationships/notesSlide" Target="../notesSlides/notesSlide13.xml"/><Relationship Id="rId16" Type="http://schemas.openxmlformats.org/officeDocument/2006/relationships/image" Target="../media/image61.svg"/><Relationship Id="rId1" Type="http://schemas.openxmlformats.org/officeDocument/2006/relationships/slideLayout" Target="../slideLayouts/slideLayout176.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jp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jpg"/><Relationship Id="rId2" Type="http://schemas.openxmlformats.org/officeDocument/2006/relationships/notesSlide" Target="../notesSlides/notesSlide14.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156.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7D302E0-FB34-4754-8BEA-9FADF058A25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3593" b="1140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8D6A49-5D10-47A9-BBBF-10F2B6529405}"/>
              </a:ext>
            </a:extLst>
          </p:cNvPr>
          <p:cNvSpPr/>
          <p:nvPr/>
        </p:nvSpPr>
        <p:spPr>
          <a:xfrm>
            <a:off x="0" y="0"/>
            <a:ext cx="12192000" cy="6858000"/>
          </a:xfrm>
          <a:prstGeom prst="rect">
            <a:avLst/>
          </a:prstGeom>
          <a:solidFill>
            <a:srgbClr val="00335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2" descr="Image result for jcdecaux logo 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811" y="545421"/>
            <a:ext cx="1264104" cy="4804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695325" y="2716487"/>
            <a:ext cx="10801350" cy="1800225"/>
          </a:xfrm>
        </p:spPr>
        <p:txBody>
          <a:bodyPr>
            <a:normAutofit fontScale="90000"/>
          </a:bodyPr>
          <a:lstStyle/>
          <a:p>
            <a:r>
              <a:rPr lang="en-GB" sz="4000" dirty="0"/>
              <a:t>RUGBY LEAGUE WORLD CUP 2021 </a:t>
            </a:r>
            <a:br>
              <a:rPr lang="en-GB" dirty="0"/>
            </a:br>
            <a:br>
              <a:rPr lang="en-GB" dirty="0"/>
            </a:br>
            <a:br>
              <a:rPr lang="en-GB" dirty="0"/>
            </a:br>
            <a:r>
              <a:rPr lang="en-GB" sz="2400" dirty="0"/>
              <a:t>15 October – 19 November 2022</a:t>
            </a:r>
            <a:br>
              <a:rPr lang="en-GB" sz="2400" dirty="0"/>
            </a:br>
            <a:br>
              <a:rPr lang="en-GB" sz="2400" dirty="0"/>
            </a:br>
            <a:endParaRPr lang="en-GB" dirty="0"/>
          </a:p>
        </p:txBody>
      </p:sp>
      <p:pic>
        <p:nvPicPr>
          <p:cNvPr id="1026" name="Picture 2" descr="2021 Rugby League World Cup - Wikipedia">
            <a:extLst>
              <a:ext uri="{FF2B5EF4-FFF2-40B4-BE49-F238E27FC236}">
                <a16:creationId xmlns:a16="http://schemas.microsoft.com/office/drawing/2014/main" id="{6754BF1D-9511-4D37-87E7-AE11BEC135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68397" y="4428659"/>
            <a:ext cx="1056995" cy="197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5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FEF00-C5A2-4C87-8764-3093FD4C1E65}"/>
              </a:ext>
            </a:extLst>
          </p:cNvPr>
          <p:cNvSpPr>
            <a:spLocks noGrp="1"/>
          </p:cNvSpPr>
          <p:nvPr>
            <p:ph type="title"/>
          </p:nvPr>
        </p:nvSpPr>
        <p:spPr/>
        <p:txBody>
          <a:bodyPr/>
          <a:lstStyle/>
          <a:p>
            <a:r>
              <a:rPr lang="en-GB" dirty="0"/>
              <a:t>EATING HABITS</a:t>
            </a:r>
          </a:p>
        </p:txBody>
      </p:sp>
      <p:sp>
        <p:nvSpPr>
          <p:cNvPr id="4" name="Content Placeholder 3">
            <a:extLst>
              <a:ext uri="{FF2B5EF4-FFF2-40B4-BE49-F238E27FC236}">
                <a16:creationId xmlns:a16="http://schemas.microsoft.com/office/drawing/2014/main" id="{56711DFA-4659-41E6-BB40-481B4F490D50}"/>
              </a:ext>
            </a:extLst>
          </p:cNvPr>
          <p:cNvSpPr>
            <a:spLocks noGrp="1"/>
          </p:cNvSpPr>
          <p:nvPr>
            <p:ph idx="1"/>
          </p:nvPr>
        </p:nvSpPr>
        <p:spPr/>
        <p:txBody>
          <a:bodyPr/>
          <a:lstStyle/>
          <a:p>
            <a:pPr marL="0" indent="0">
              <a:buNone/>
            </a:pPr>
            <a:r>
              <a:rPr lang="en-GB" sz="4000" b="1" dirty="0">
                <a:solidFill>
                  <a:schemeClr val="tx2"/>
                </a:solidFill>
              </a:rPr>
              <a:t>+81%</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spend £75-£100 monthly on takeaways</a:t>
            </a:r>
          </a:p>
          <a:p>
            <a:pPr marL="0" lvl="0" indent="0">
              <a:lnSpc>
                <a:spcPct val="100000"/>
              </a:lnSpc>
              <a:spcBef>
                <a:spcPts val="0"/>
              </a:spcBef>
              <a:buNone/>
              <a:defRPr/>
            </a:pPr>
            <a:endParaRPr lang="en-US" sz="24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+152%</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current subscribers to a recipe box service</a:t>
            </a:r>
          </a:p>
          <a:p>
            <a:pPr marL="0" lvl="0" indent="0">
              <a:lnSpc>
                <a:spcPct val="100000"/>
              </a:lnSpc>
              <a:spcBef>
                <a:spcPts val="0"/>
              </a:spcBef>
              <a:buNone/>
              <a:defRPr/>
            </a:pPr>
            <a:endParaRPr lang="en-US" sz="2000"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+52%</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cook from scratch at least once per week</a:t>
            </a:r>
          </a:p>
          <a:p>
            <a:pPr marL="0" indent="0">
              <a:buNone/>
            </a:pPr>
            <a:endParaRPr lang="en-GB" dirty="0"/>
          </a:p>
        </p:txBody>
      </p:sp>
      <p:sp>
        <p:nvSpPr>
          <p:cNvPr id="5" name="Text Placeholder 4">
            <a:extLst>
              <a:ext uri="{FF2B5EF4-FFF2-40B4-BE49-F238E27FC236}">
                <a16:creationId xmlns:a16="http://schemas.microsoft.com/office/drawing/2014/main" id="{4DA250BE-82A3-4722-A0E2-15A18AAA9008}"/>
              </a:ext>
            </a:extLst>
          </p:cNvPr>
          <p:cNvSpPr>
            <a:spLocks noGrp="1"/>
          </p:cNvSpPr>
          <p:nvPr>
            <p:ph type="body" sz="quarter" idx="13"/>
          </p:nvPr>
        </p:nvSpPr>
        <p:spPr/>
        <p:txBody>
          <a:bodyPr/>
          <a:lstStyle/>
          <a:p>
            <a:r>
              <a:rPr lang="en-GB" dirty="0"/>
              <a:t>Source: YouGov Profiles 2022 – Audience defined as ‘Rugby League World Cup is one of my TOP interests’ vs. </a:t>
            </a:r>
            <a:r>
              <a:rPr lang="en-GB" dirty="0" err="1"/>
              <a:t>nat</a:t>
            </a:r>
            <a:r>
              <a:rPr lang="en-GB" dirty="0"/>
              <a:t> rep (more likely than the average adult)</a:t>
            </a:r>
          </a:p>
          <a:p>
            <a:endParaRPr lang="en-GB" dirty="0"/>
          </a:p>
        </p:txBody>
      </p:sp>
      <p:pic>
        <p:nvPicPr>
          <p:cNvPr id="2050" name="Picture 2" descr="Just Eat Takeaway | Annual Report 2021">
            <a:extLst>
              <a:ext uri="{FF2B5EF4-FFF2-40B4-BE49-F238E27FC236}">
                <a16:creationId xmlns:a16="http://schemas.microsoft.com/office/drawing/2014/main" id="{DCD75F0B-EB42-40C5-A6B0-EB53FA096446}"/>
              </a:ext>
            </a:extLst>
          </p:cNvPr>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l="20000" r="20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1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55C76CD-6948-495B-B224-AFD5A1DFF4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50" r="5971"/>
          <a:stretch/>
        </p:blipFill>
        <p:spPr>
          <a:xfrm>
            <a:off x="999774" y="1525834"/>
            <a:ext cx="4922970" cy="4155506"/>
          </a:xfrm>
          <a:prstGeom prst="rect">
            <a:avLst/>
          </a:prstGeom>
        </p:spPr>
      </p:pic>
      <p:sp>
        <p:nvSpPr>
          <p:cNvPr id="20" name="Rectangle 19">
            <a:extLst>
              <a:ext uri="{FF2B5EF4-FFF2-40B4-BE49-F238E27FC236}">
                <a16:creationId xmlns:a16="http://schemas.microsoft.com/office/drawing/2014/main" id="{4AB762DE-3505-4CBF-9B89-58E1ECE6E094}"/>
              </a:ext>
            </a:extLst>
          </p:cNvPr>
          <p:cNvSpPr/>
          <p:nvPr/>
        </p:nvSpPr>
        <p:spPr>
          <a:xfrm>
            <a:off x="999775" y="1525834"/>
            <a:ext cx="4922968" cy="4172442"/>
          </a:xfrm>
          <a:prstGeom prst="rect">
            <a:avLst/>
          </a:prstGeom>
          <a:solidFill>
            <a:schemeClr val="accent3">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ectangle 35"/>
          <p:cNvSpPr/>
          <p:nvPr/>
        </p:nvSpPr>
        <p:spPr>
          <a:xfrm>
            <a:off x="9149533" y="1559652"/>
            <a:ext cx="2381923" cy="204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AA92"/>
              </a:solidFill>
              <a:effectLst/>
              <a:uLnTx/>
              <a:uFillTx/>
              <a:latin typeface="Arial" panose="020B0604020202020204"/>
              <a:ea typeface="+mn-ea"/>
              <a:cs typeface="+mn-cs"/>
            </a:endParaRPr>
          </a:p>
        </p:txBody>
      </p:sp>
      <p:sp>
        <p:nvSpPr>
          <p:cNvPr id="37" name="Rectangle 36"/>
          <p:cNvSpPr/>
          <p:nvPr/>
        </p:nvSpPr>
        <p:spPr>
          <a:xfrm>
            <a:off x="6622906" y="3665639"/>
            <a:ext cx="2381923" cy="204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tangle 37"/>
          <p:cNvSpPr/>
          <p:nvPr/>
        </p:nvSpPr>
        <p:spPr>
          <a:xfrm>
            <a:off x="9148898" y="3665639"/>
            <a:ext cx="2381923" cy="2032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p:cNvSpPr/>
          <p:nvPr/>
        </p:nvSpPr>
        <p:spPr>
          <a:xfrm>
            <a:off x="6729954" y="1567456"/>
            <a:ext cx="2167825" cy="20044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p:cNvSpPr>
            <a:spLocks noGrp="1"/>
          </p:cNvSpPr>
          <p:nvPr>
            <p:ph type="title"/>
          </p:nvPr>
        </p:nvSpPr>
        <p:spPr/>
        <p:txBody>
          <a:bodyPr>
            <a:normAutofit/>
          </a:bodyPr>
          <a:lstStyle/>
          <a:p>
            <a:r>
              <a:rPr lang="en-US" dirty="0"/>
              <a:t>HEAVY OOH USERS</a:t>
            </a:r>
            <a:br>
              <a:rPr lang="en-US" dirty="0"/>
            </a:br>
            <a:endParaRPr lang="en-US" dirty="0"/>
          </a:p>
        </p:txBody>
      </p:sp>
      <p:sp>
        <p:nvSpPr>
          <p:cNvPr id="7" name="Text Placeholder 6"/>
          <p:cNvSpPr>
            <a:spLocks noGrp="1"/>
          </p:cNvSpPr>
          <p:nvPr>
            <p:ph type="body" sz="quarter" idx="13"/>
          </p:nvPr>
        </p:nvSpPr>
        <p:spPr/>
        <p:txBody>
          <a:bodyPr/>
          <a:lstStyle/>
          <a:p>
            <a:r>
              <a:rPr lang="en-GB" dirty="0"/>
              <a:t>Source: YouGov Profiles 2022 – Audience defined as ‘Rugby League World Cup is one of my TOP interests’ vs. </a:t>
            </a:r>
            <a:r>
              <a:rPr lang="en-GB" dirty="0" err="1"/>
              <a:t>nat</a:t>
            </a:r>
            <a:r>
              <a:rPr lang="en-GB" dirty="0"/>
              <a:t> rep </a:t>
            </a:r>
          </a:p>
        </p:txBody>
      </p:sp>
      <p:sp>
        <p:nvSpPr>
          <p:cNvPr id="22" name="TextBox 21"/>
          <p:cNvSpPr txBox="1"/>
          <p:nvPr/>
        </p:nvSpPr>
        <p:spPr>
          <a:xfrm>
            <a:off x="6628710" y="4013035"/>
            <a:ext cx="238255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169BB2"/>
                </a:solidFill>
                <a:effectLst/>
                <a:uLnTx/>
                <a:uFillTx/>
                <a:latin typeface="Arial" panose="020B0604020202020204"/>
                <a:ea typeface="+mn-ea"/>
                <a:cs typeface="+mn-cs"/>
              </a:rPr>
              <a:t>+115%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169BB2"/>
                </a:solidFill>
                <a:latin typeface="Arial" panose="020B0604020202020204"/>
              </a:rPr>
              <a:t>S</a:t>
            </a:r>
            <a:r>
              <a:rPr kumimoji="0" lang="en-GB" sz="2400" b="0" i="0" u="none" strike="noStrike" kern="0" cap="none" spc="0" normalizeH="0" baseline="0" noProof="0" dirty="0">
                <a:ln>
                  <a:noFill/>
                </a:ln>
                <a:solidFill>
                  <a:srgbClr val="169BB2"/>
                </a:solidFill>
                <a:effectLst/>
                <a:uLnTx/>
                <a:uFillTx/>
                <a:latin typeface="Arial" panose="020B0604020202020204"/>
                <a:ea typeface="+mn-ea"/>
                <a:cs typeface="+mn-cs"/>
              </a:rPr>
              <a:t>F digital</a:t>
            </a:r>
          </a:p>
        </p:txBody>
      </p:sp>
      <p:sp>
        <p:nvSpPr>
          <p:cNvPr id="39" name="TextBox 38"/>
          <p:cNvSpPr txBox="1"/>
          <p:nvPr/>
        </p:nvSpPr>
        <p:spPr>
          <a:xfrm>
            <a:off x="6626769" y="1993422"/>
            <a:ext cx="238192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737976"/>
                </a:solidFill>
                <a:effectLst/>
                <a:uLnTx/>
                <a:uFillTx/>
                <a:latin typeface="Arial" panose="020B0604020202020204"/>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737976"/>
                </a:solidFill>
                <a:effectLst/>
                <a:uLnTx/>
                <a:uFillTx/>
                <a:latin typeface="Arial" panose="020B0604020202020204"/>
                <a:ea typeface="+mn-ea"/>
                <a:cs typeface="+mn-cs"/>
              </a:rPr>
              <a:t>Supermarkets</a:t>
            </a:r>
          </a:p>
        </p:txBody>
      </p:sp>
      <p:sp>
        <p:nvSpPr>
          <p:cNvPr id="40" name="TextBox 39"/>
          <p:cNvSpPr txBox="1"/>
          <p:nvPr/>
        </p:nvSpPr>
        <p:spPr>
          <a:xfrm>
            <a:off x="8942556" y="1989773"/>
            <a:ext cx="23628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chemeClr val="accent5"/>
                </a:solidFill>
                <a:effectLst/>
                <a:uLnTx/>
                <a:uFillTx/>
                <a:latin typeface="Arial" panose="020B0604020202020204"/>
                <a:ea typeface="+mn-ea"/>
                <a:cs typeface="+mn-cs"/>
              </a:rPr>
              <a:t>+133%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5"/>
                </a:solidFill>
                <a:effectLst/>
                <a:uLnTx/>
                <a:uFillTx/>
                <a:latin typeface="Arial" panose="020B0604020202020204"/>
                <a:ea typeface="+mn-ea"/>
                <a:cs typeface="+mn-cs"/>
              </a:rPr>
              <a:t>Rail</a:t>
            </a:r>
          </a:p>
        </p:txBody>
      </p:sp>
      <p:sp>
        <p:nvSpPr>
          <p:cNvPr id="42" name="TextBox 41"/>
          <p:cNvSpPr txBox="1"/>
          <p:nvPr/>
        </p:nvSpPr>
        <p:spPr>
          <a:xfrm>
            <a:off x="8938148" y="4028640"/>
            <a:ext cx="23628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00335B"/>
                </a:solidFill>
                <a:effectLst/>
                <a:uLnTx/>
                <a:uFillTx/>
                <a:latin typeface="Arial" panose="020B0604020202020204"/>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335B"/>
                </a:solidFill>
                <a:latin typeface="Arial" panose="020B0604020202020204"/>
              </a:rPr>
              <a:t>L</a:t>
            </a:r>
            <a:r>
              <a:rPr kumimoji="0" lang="en-GB" sz="2400" b="0" i="0" u="none" strike="noStrike" kern="0" cap="none" spc="0" normalizeH="0" baseline="0" noProof="0" dirty="0">
                <a:ln>
                  <a:noFill/>
                </a:ln>
                <a:solidFill>
                  <a:srgbClr val="00335B"/>
                </a:solidFill>
                <a:effectLst/>
                <a:uLnTx/>
                <a:uFillTx/>
                <a:latin typeface="Arial" panose="020B0604020202020204"/>
                <a:ea typeface="+mn-ea"/>
                <a:cs typeface="+mn-cs"/>
              </a:rPr>
              <a:t>F digital</a:t>
            </a:r>
          </a:p>
        </p:txBody>
      </p:sp>
      <p:sp>
        <p:nvSpPr>
          <p:cNvPr id="28" name="Rectangle 27">
            <a:extLst>
              <a:ext uri="{FF2B5EF4-FFF2-40B4-BE49-F238E27FC236}">
                <a16:creationId xmlns:a16="http://schemas.microsoft.com/office/drawing/2014/main" id="{83A7F7E6-0F4C-40D1-9F9A-A38CF1CBD61C}"/>
              </a:ext>
            </a:extLst>
          </p:cNvPr>
          <p:cNvSpPr/>
          <p:nvPr/>
        </p:nvSpPr>
        <p:spPr>
          <a:xfrm>
            <a:off x="9035659" y="1567456"/>
            <a:ext cx="2167825" cy="20044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6F10E2E6-AAC4-49FC-86EB-8455586DD150}"/>
              </a:ext>
            </a:extLst>
          </p:cNvPr>
          <p:cNvSpPr/>
          <p:nvPr/>
        </p:nvSpPr>
        <p:spPr>
          <a:xfrm>
            <a:off x="6729954" y="3705112"/>
            <a:ext cx="2167825" cy="20044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0A21CDE2-4722-48F4-8692-CB8A86D5E637}"/>
              </a:ext>
            </a:extLst>
          </p:cNvPr>
          <p:cNvSpPr/>
          <p:nvPr/>
        </p:nvSpPr>
        <p:spPr>
          <a:xfrm>
            <a:off x="9035658" y="3705111"/>
            <a:ext cx="2167825" cy="20044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itle 3">
            <a:extLst>
              <a:ext uri="{FF2B5EF4-FFF2-40B4-BE49-F238E27FC236}">
                <a16:creationId xmlns:a16="http://schemas.microsoft.com/office/drawing/2014/main" id="{1616650F-D7FF-4655-8884-078F7B4603C4}"/>
              </a:ext>
            </a:extLst>
          </p:cNvPr>
          <p:cNvSpPr txBox="1">
            <a:spLocks/>
          </p:cNvSpPr>
          <p:nvPr/>
        </p:nvSpPr>
        <p:spPr>
          <a:xfrm>
            <a:off x="999777" y="2778714"/>
            <a:ext cx="4922967" cy="180414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Arial" panose="020B0604020202020204"/>
                <a:ea typeface="+mj-ea"/>
                <a:cs typeface="+mj-cs"/>
              </a:rPr>
              <a:t>+195%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600" normalizeH="0" baseline="0" noProof="0" dirty="0">
                <a:ln>
                  <a:noFill/>
                </a:ln>
                <a:solidFill>
                  <a:srgbClr val="FFFFFF"/>
                </a:solidFill>
                <a:effectLst/>
                <a:uLnTx/>
                <a:uFillTx/>
                <a:latin typeface="Arial" panose="020B0604020202020204"/>
                <a:ea typeface="+mj-ea"/>
                <a:cs typeface="+mj-cs"/>
              </a:rPr>
              <a:t>more likely to have heavy exposure to OOH advertising in malls</a:t>
            </a:r>
            <a:endParaRPr kumimoji="0" lang="en-GB" sz="2000" b="0" i="0" u="none" strike="noStrike" kern="1200" cap="none" spc="60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426582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C8E95F-A001-4806-B90E-9232697356CB}"/>
              </a:ext>
            </a:extLst>
          </p:cNvPr>
          <p:cNvSpPr>
            <a:spLocks noGrp="1"/>
          </p:cNvSpPr>
          <p:nvPr>
            <p:ph type="title"/>
          </p:nvPr>
        </p:nvSpPr>
        <p:spPr/>
        <p:txBody>
          <a:bodyPr/>
          <a:lstStyle/>
          <a:p>
            <a:r>
              <a:rPr lang="en-GB" dirty="0"/>
              <a:t>FAN BEHAVIOUR</a:t>
            </a:r>
            <a:br>
              <a:rPr lang="en-GB" dirty="0"/>
            </a:br>
            <a:r>
              <a:rPr lang="en-GB" sz="1800" b="0" dirty="0">
                <a:solidFill>
                  <a:schemeClr val="accent6"/>
                </a:solidFill>
              </a:rPr>
              <a:t>PRIMED BY OUT-OF-HOME</a:t>
            </a:r>
          </a:p>
        </p:txBody>
      </p:sp>
      <p:sp>
        <p:nvSpPr>
          <p:cNvPr id="3" name="Text Placeholder 2">
            <a:extLst>
              <a:ext uri="{FF2B5EF4-FFF2-40B4-BE49-F238E27FC236}">
                <a16:creationId xmlns:a16="http://schemas.microsoft.com/office/drawing/2014/main" id="{C7861067-55ED-0746-9BB8-BCCA72E02A84}"/>
              </a:ext>
            </a:extLst>
          </p:cNvPr>
          <p:cNvSpPr>
            <a:spLocks noGrp="1"/>
          </p:cNvSpPr>
          <p:nvPr>
            <p:ph type="body" sz="quarter" idx="13"/>
          </p:nvPr>
        </p:nvSpPr>
        <p:spPr/>
        <p:txBody>
          <a:bodyPr/>
          <a:lstStyle/>
          <a:p>
            <a:r>
              <a:rPr lang="en-GB" dirty="0"/>
              <a:t>Source: YouGov Profiles 2022 – Audience defined as ‘Rugby League World Cup is one of my TOP interests’ vs. </a:t>
            </a:r>
            <a:r>
              <a:rPr lang="en-GB" dirty="0" err="1"/>
              <a:t>nat</a:t>
            </a:r>
            <a:r>
              <a:rPr lang="en-GB" dirty="0"/>
              <a:t> rep </a:t>
            </a:r>
          </a:p>
        </p:txBody>
      </p:sp>
      <p:sp>
        <p:nvSpPr>
          <p:cNvPr id="7" name="object 6">
            <a:extLst>
              <a:ext uri="{FF2B5EF4-FFF2-40B4-BE49-F238E27FC236}">
                <a16:creationId xmlns:a16="http://schemas.microsoft.com/office/drawing/2014/main" id="{7DFC1332-C716-5240-A25B-41508FC7D8B6}"/>
              </a:ext>
            </a:extLst>
          </p:cNvPr>
          <p:cNvSpPr txBox="1"/>
          <p:nvPr/>
        </p:nvSpPr>
        <p:spPr>
          <a:xfrm>
            <a:off x="695327" y="1989926"/>
            <a:ext cx="2511280" cy="1758174"/>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+114%</a:t>
            </a:r>
            <a:endParaRPr kumimoji="0" sz="6000" b="0" i="0" u="none" strike="noStrike" kern="1200" cap="none" spc="0" normalizeH="0" baseline="0" noProof="0" dirty="0">
              <a:ln>
                <a:noFill/>
              </a:ln>
              <a:solidFill>
                <a:srgbClr val="00335B"/>
              </a:solidFill>
              <a:effectLst/>
              <a:uLnTx/>
              <a:uFillTx/>
              <a:latin typeface="Arial"/>
              <a:ea typeface="+mn-ea"/>
              <a:cs typeface="Arial"/>
            </a:endParaRPr>
          </a:p>
          <a:p>
            <a:pPr marL="12700" marR="70485" lvl="0" indent="0" algn="l" defTabSz="914400" rtl="0" eaLnBrk="1" fontAlgn="auto" latinLnBrk="0" hangingPunct="1">
              <a:lnSpc>
                <a:spcPts val="1280"/>
              </a:lnSpc>
              <a:spcBef>
                <a:spcPts val="1215"/>
              </a:spcBef>
              <a:spcAft>
                <a:spcPts val="0"/>
              </a:spcAft>
              <a:buClrTx/>
              <a:buSzTx/>
              <a:buFontTx/>
              <a:buNone/>
              <a:tabLst/>
              <a:defRPr/>
            </a:pPr>
            <a:r>
              <a:rPr kumimoji="0" lang="en-GB" sz="1400" b="0" i="0" u="none" strike="noStrike" kern="1200" cap="none" spc="35" normalizeH="0" baseline="0" noProof="0" dirty="0">
                <a:ln>
                  <a:noFill/>
                </a:ln>
                <a:solidFill>
                  <a:srgbClr val="000000"/>
                </a:solidFill>
                <a:effectLst/>
                <a:uLnTx/>
                <a:uFillTx/>
                <a:latin typeface="Arial"/>
                <a:ea typeface="+mn-ea"/>
                <a:cs typeface="Arial"/>
              </a:rPr>
              <a:t>MORE LIKELY TO GET IN TOUCH FOR MORE INFO VIA A MOBILE AFTER SEEING OOH</a:t>
            </a:r>
            <a:endParaRPr kumimoji="0" sz="1400" b="0" i="0" u="none" strike="noStrike" kern="1200" cap="none" spc="35" normalizeH="0" baseline="0" noProof="0" dirty="0">
              <a:ln>
                <a:noFill/>
              </a:ln>
              <a:solidFill>
                <a:srgbClr val="000000"/>
              </a:solidFill>
              <a:effectLst/>
              <a:uLnTx/>
              <a:uFillTx/>
              <a:latin typeface="Arial"/>
              <a:ea typeface="+mn-ea"/>
              <a:cs typeface="Arial"/>
            </a:endParaRPr>
          </a:p>
        </p:txBody>
      </p:sp>
      <p:sp>
        <p:nvSpPr>
          <p:cNvPr id="8" name="object 6">
            <a:extLst>
              <a:ext uri="{FF2B5EF4-FFF2-40B4-BE49-F238E27FC236}">
                <a16:creationId xmlns:a16="http://schemas.microsoft.com/office/drawing/2014/main" id="{6BCDB1B2-6C28-D741-B007-219795826ED7}"/>
              </a:ext>
            </a:extLst>
          </p:cNvPr>
          <p:cNvSpPr txBox="1"/>
          <p:nvPr/>
        </p:nvSpPr>
        <p:spPr>
          <a:xfrm>
            <a:off x="695328" y="4125741"/>
            <a:ext cx="2603328" cy="1745350"/>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+103%</a:t>
            </a:r>
            <a:endParaRPr kumimoji="0" sz="6000" b="1" i="0" u="none" strike="noStrike" kern="1200" cap="none" spc="45" normalizeH="0" baseline="0" noProof="0" dirty="0">
              <a:ln>
                <a:noFill/>
              </a:ln>
              <a:solidFill>
                <a:srgbClr val="00335B"/>
              </a:solidFill>
              <a:effectLst/>
              <a:uLnTx/>
              <a:uFillTx/>
              <a:latin typeface="Arial"/>
              <a:ea typeface="+mn-ea"/>
              <a:cs typeface="Arial"/>
            </a:endParaRPr>
          </a:p>
          <a:p>
            <a:pPr marL="12700" marR="70485">
              <a:lnSpc>
                <a:spcPts val="1280"/>
              </a:lnSpc>
              <a:spcBef>
                <a:spcPts val="1215"/>
              </a:spcBef>
              <a:defRPr/>
            </a:pPr>
            <a:r>
              <a:rPr lang="en-GB" sz="1400" spc="35" dirty="0">
                <a:solidFill>
                  <a:srgbClr val="000000"/>
                </a:solidFill>
                <a:cs typeface="Arial"/>
              </a:rPr>
              <a:t>MADE A PURCHASE ONLINE AFTER SEEING OOH</a:t>
            </a:r>
          </a:p>
          <a:p>
            <a:pPr marL="12700" marR="70485" lvl="0" indent="0" algn="l" defTabSz="914400" rtl="0" eaLnBrk="1" fontAlgn="auto" latinLnBrk="0" hangingPunct="1">
              <a:lnSpc>
                <a:spcPts val="1280"/>
              </a:lnSpc>
              <a:spcBef>
                <a:spcPts val="1215"/>
              </a:spcBef>
              <a:spcAft>
                <a:spcPts val="0"/>
              </a:spcAft>
              <a:buClrTx/>
              <a:buSzTx/>
              <a:buFontTx/>
              <a:buNone/>
              <a:tabLst/>
              <a:defRPr/>
            </a:pPr>
            <a:endParaRPr kumimoji="0" lang="en-GB" sz="1400" b="0" i="0" u="none" strike="noStrike" kern="1200" cap="none" spc="35" normalizeH="0" baseline="0" noProof="0" dirty="0">
              <a:ln>
                <a:noFill/>
              </a:ln>
              <a:solidFill>
                <a:srgbClr val="000000"/>
              </a:solidFill>
              <a:effectLst/>
              <a:uLnTx/>
              <a:uFillTx/>
              <a:latin typeface="Arial"/>
              <a:ea typeface="+mn-ea"/>
              <a:cs typeface="Arial"/>
            </a:endParaRPr>
          </a:p>
        </p:txBody>
      </p:sp>
      <p:sp>
        <p:nvSpPr>
          <p:cNvPr id="10" name="object 6">
            <a:extLst>
              <a:ext uri="{FF2B5EF4-FFF2-40B4-BE49-F238E27FC236}">
                <a16:creationId xmlns:a16="http://schemas.microsoft.com/office/drawing/2014/main" id="{00325EEA-C36B-4A28-9293-72FFB46853F2}"/>
              </a:ext>
            </a:extLst>
          </p:cNvPr>
          <p:cNvSpPr txBox="1"/>
          <p:nvPr/>
        </p:nvSpPr>
        <p:spPr>
          <a:xfrm>
            <a:off x="3582672" y="4125741"/>
            <a:ext cx="2229312" cy="202882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+59%</a:t>
            </a:r>
            <a:endParaRPr kumimoji="0" sz="6000" b="0" i="0" u="none" strike="noStrike" kern="1200" cap="none" spc="0" normalizeH="0" baseline="0" noProof="0" dirty="0">
              <a:ln>
                <a:noFill/>
              </a:ln>
              <a:solidFill>
                <a:srgbClr val="00335B"/>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35"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RESEARCHED A PRODUCT ONLINE AFTER SEEING OOH AD</a:t>
            </a:r>
          </a:p>
          <a:p>
            <a:pPr marL="12700" marR="70485" lvl="0" indent="0" algn="l" defTabSz="914400" rtl="0" eaLnBrk="1" fontAlgn="auto" latinLnBrk="0" hangingPunct="1">
              <a:lnSpc>
                <a:spcPts val="1280"/>
              </a:lnSpc>
              <a:spcBef>
                <a:spcPts val="1215"/>
              </a:spcBef>
              <a:spcAft>
                <a:spcPts val="0"/>
              </a:spcAft>
              <a:buClrTx/>
              <a:buSzTx/>
              <a:buFontTx/>
              <a:buNone/>
              <a:tabLst/>
              <a:defRPr/>
            </a:pPr>
            <a:endParaRPr kumimoji="0" sz="2000" b="0" i="0" u="none" strike="noStrike" kern="1200" cap="none" spc="35" normalizeH="0" baseline="0" noProof="0" dirty="0">
              <a:ln>
                <a:noFill/>
              </a:ln>
              <a:solidFill>
                <a:srgbClr val="000000"/>
              </a:solidFill>
              <a:effectLst/>
              <a:uLnTx/>
              <a:uFillTx/>
              <a:latin typeface="Arial"/>
              <a:ea typeface="+mn-ea"/>
              <a:cs typeface="Arial"/>
            </a:endParaRPr>
          </a:p>
        </p:txBody>
      </p:sp>
      <p:sp>
        <p:nvSpPr>
          <p:cNvPr id="11" name="object 6">
            <a:extLst>
              <a:ext uri="{FF2B5EF4-FFF2-40B4-BE49-F238E27FC236}">
                <a16:creationId xmlns:a16="http://schemas.microsoft.com/office/drawing/2014/main" id="{10D39133-BD78-4A25-8EDF-4B02103DF9BC}"/>
              </a:ext>
            </a:extLst>
          </p:cNvPr>
          <p:cNvSpPr txBox="1"/>
          <p:nvPr/>
        </p:nvSpPr>
        <p:spPr>
          <a:xfrm>
            <a:off x="3582671" y="1989926"/>
            <a:ext cx="2511280" cy="1924886"/>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+112%</a:t>
            </a:r>
            <a:endParaRPr kumimoji="0" sz="6000" b="1" i="0" u="none" strike="noStrike" kern="1200" cap="none" spc="45" normalizeH="0" baseline="0" noProof="0" dirty="0">
              <a:ln>
                <a:noFill/>
              </a:ln>
              <a:solidFill>
                <a:srgbClr val="00335B"/>
              </a:solidFill>
              <a:effectLst/>
              <a:uLnTx/>
              <a:uFillTx/>
              <a:latin typeface="Arial"/>
              <a:ea typeface="+mn-ea"/>
              <a:cs typeface="Arial"/>
            </a:endParaRPr>
          </a:p>
          <a:p>
            <a:pPr marL="12700" marR="70485" lvl="0">
              <a:lnSpc>
                <a:spcPts val="1280"/>
              </a:lnSpc>
              <a:spcBef>
                <a:spcPts val="1215"/>
              </a:spcBef>
              <a:defRPr/>
            </a:pPr>
            <a:r>
              <a:rPr lang="en-GB" sz="1400" spc="35" dirty="0">
                <a:solidFill>
                  <a:srgbClr val="000000"/>
                </a:solidFill>
                <a:cs typeface="Arial"/>
              </a:rPr>
              <a:t>MORE LIKELY TO SHARE CONTENT ON SOCIAL MEDIA ABOUT A PRODUCT/BRAND AFTER SEEING OOH </a:t>
            </a:r>
            <a:endParaRPr kumimoji="0" lang="en-GB" sz="1400" b="0" i="0" u="none" strike="noStrike" kern="1200" cap="none" spc="35" normalizeH="0" baseline="0" noProof="0" dirty="0">
              <a:ln>
                <a:noFill/>
              </a:ln>
              <a:solidFill>
                <a:srgbClr val="000000"/>
              </a:solidFill>
              <a:effectLst/>
              <a:uLnTx/>
              <a:uFillTx/>
              <a:latin typeface="Arial"/>
              <a:ea typeface="+mn-ea"/>
              <a:cs typeface="Arial"/>
            </a:endParaRPr>
          </a:p>
        </p:txBody>
      </p:sp>
      <p:pic>
        <p:nvPicPr>
          <p:cNvPr id="5" name="Picture Placeholder 4" descr="A picture containing text, people, crowd&#10;&#10;Description automatically generated">
            <a:extLst>
              <a:ext uri="{FF2B5EF4-FFF2-40B4-BE49-F238E27FC236}">
                <a16:creationId xmlns:a16="http://schemas.microsoft.com/office/drawing/2014/main" id="{50B22876-453F-40C4-83DF-7BEDBC4555B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20370" r="20370"/>
          <a:stretch>
            <a:fillRect/>
          </a:stretch>
        </p:blipFill>
        <p:spPr/>
      </p:pic>
    </p:spTree>
    <p:extLst>
      <p:ext uri="{BB962C8B-B14F-4D97-AF65-F5344CB8AC3E}">
        <p14:creationId xmlns:p14="http://schemas.microsoft.com/office/powerpoint/2010/main" val="138723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descr="A picture containing text, sky, outdoor, tree&#10;&#10;Description automatically generated">
            <a:extLst>
              <a:ext uri="{FF2B5EF4-FFF2-40B4-BE49-F238E27FC236}">
                <a16:creationId xmlns:a16="http://schemas.microsoft.com/office/drawing/2014/main" id="{BC8F1319-52B7-46C8-B986-0772D0F3AA3F}"/>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l="11309" r="15360" b="1515"/>
          <a:stretch/>
        </p:blipFill>
        <p:spPr>
          <a:xfrm>
            <a:off x="695325" y="1628775"/>
            <a:ext cx="5221287" cy="4609044"/>
          </a:xfrm>
          <a:ln>
            <a:noFill/>
          </a:ln>
        </p:spPr>
      </p:pic>
      <p:sp>
        <p:nvSpPr>
          <p:cNvPr id="5" name="Title 4">
            <a:extLst>
              <a:ext uri="{FF2B5EF4-FFF2-40B4-BE49-F238E27FC236}">
                <a16:creationId xmlns:a16="http://schemas.microsoft.com/office/drawing/2014/main" id="{6EB153BC-6A07-48AB-8782-3DF746BADFD7}"/>
              </a:ext>
            </a:extLst>
          </p:cNvPr>
          <p:cNvSpPr>
            <a:spLocks noGrp="1"/>
          </p:cNvSpPr>
          <p:nvPr>
            <p:ph type="title"/>
          </p:nvPr>
        </p:nvSpPr>
        <p:spPr/>
        <p:txBody>
          <a:bodyPr/>
          <a:lstStyle/>
          <a:p>
            <a:r>
              <a:rPr lang="en-GB" dirty="0"/>
              <a:t>OWN THE MOMENT</a:t>
            </a:r>
            <a:br>
              <a:rPr lang="en-GB" dirty="0"/>
            </a:br>
            <a:r>
              <a:rPr lang="en-US" sz="1800" b="0" dirty="0">
                <a:solidFill>
                  <a:srgbClr val="FFFFFF">
                    <a:lumMod val="50000"/>
                  </a:srgbClr>
                </a:solidFill>
              </a:rPr>
              <a:t>CONTEXTUAL DOOH</a:t>
            </a:r>
            <a:endParaRPr lang="en-GB" dirty="0"/>
          </a:p>
        </p:txBody>
      </p:sp>
      <p:sp>
        <p:nvSpPr>
          <p:cNvPr id="7" name="Text Placeholder 6">
            <a:extLst>
              <a:ext uri="{FF2B5EF4-FFF2-40B4-BE49-F238E27FC236}">
                <a16:creationId xmlns:a16="http://schemas.microsoft.com/office/drawing/2014/main" id="{17D9705D-F47D-4154-98DF-1F1392D11088}"/>
              </a:ext>
            </a:extLst>
          </p:cNvPr>
          <p:cNvSpPr>
            <a:spLocks noGrp="1"/>
          </p:cNvSpPr>
          <p:nvPr>
            <p:ph type="body" sz="quarter" idx="13"/>
          </p:nvPr>
        </p:nvSpPr>
        <p:spPr/>
        <p:txBody>
          <a:bodyPr/>
          <a:lstStyle/>
          <a:p>
            <a:r>
              <a:rPr lang="en-GB"/>
              <a:t>Source: The Moments of Truth 2020</a:t>
            </a:r>
          </a:p>
        </p:txBody>
      </p:sp>
      <p:sp>
        <p:nvSpPr>
          <p:cNvPr id="10" name="Rectangle 9">
            <a:extLst>
              <a:ext uri="{FF2B5EF4-FFF2-40B4-BE49-F238E27FC236}">
                <a16:creationId xmlns:a16="http://schemas.microsoft.com/office/drawing/2014/main" id="{086B243B-5712-416E-B2D7-A87378289D94}"/>
              </a:ext>
            </a:extLst>
          </p:cNvPr>
          <p:cNvSpPr/>
          <p:nvPr/>
        </p:nvSpPr>
        <p:spPr>
          <a:xfrm>
            <a:off x="6270171" y="1677167"/>
            <a:ext cx="2499658" cy="900000"/>
          </a:xfrm>
          <a:prstGeom prst="rect">
            <a:avLst/>
          </a:prstGeom>
          <a:solidFill>
            <a:srgbClr val="F6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200" normalizeH="0" baseline="0" noProof="0" dirty="0">
                <a:ln>
                  <a:noFill/>
                </a:ln>
                <a:solidFill>
                  <a:srgbClr val="262626"/>
                </a:solidFill>
                <a:effectLst/>
                <a:uLnTx/>
                <a:uFillTx/>
                <a:latin typeface="Arial" panose="020B0604020202020204"/>
                <a:ea typeface="+mn-ea"/>
                <a:cs typeface="+mn-cs"/>
              </a:rPr>
              <a:t>NEUROSCIENCE</a:t>
            </a:r>
          </a:p>
        </p:txBody>
      </p:sp>
      <p:sp>
        <p:nvSpPr>
          <p:cNvPr id="11" name="Rectangle 10">
            <a:extLst>
              <a:ext uri="{FF2B5EF4-FFF2-40B4-BE49-F238E27FC236}">
                <a16:creationId xmlns:a16="http://schemas.microsoft.com/office/drawing/2014/main" id="{5C775B3B-C822-4843-BBBE-81CE1DCCF82E}"/>
              </a:ext>
            </a:extLst>
          </p:cNvPr>
          <p:cNvSpPr/>
          <p:nvPr/>
        </p:nvSpPr>
        <p:spPr>
          <a:xfrm>
            <a:off x="8997016" y="1677167"/>
            <a:ext cx="2499658" cy="900000"/>
          </a:xfrm>
          <a:prstGeom prst="rect">
            <a:avLst/>
          </a:prstGeom>
          <a:solidFill>
            <a:srgbClr val="00335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F6F3F1"/>
                </a:solidFill>
                <a:effectLst/>
                <a:uLnTx/>
                <a:uFillTx/>
                <a:latin typeface="Arial" panose="020B0604020202020204"/>
                <a:ea typeface="+mn-ea"/>
                <a:cs typeface="+mn-cs"/>
              </a:rPr>
              <a:t>+18%</a:t>
            </a:r>
          </a:p>
        </p:txBody>
      </p:sp>
      <p:sp>
        <p:nvSpPr>
          <p:cNvPr id="12" name="Rectangle 11">
            <a:extLst>
              <a:ext uri="{FF2B5EF4-FFF2-40B4-BE49-F238E27FC236}">
                <a16:creationId xmlns:a16="http://schemas.microsoft.com/office/drawing/2014/main" id="{84EE1925-F5EE-488E-AACC-F154239FA7E1}"/>
              </a:ext>
            </a:extLst>
          </p:cNvPr>
          <p:cNvSpPr/>
          <p:nvPr/>
        </p:nvSpPr>
        <p:spPr>
          <a:xfrm>
            <a:off x="6270171" y="2761504"/>
            <a:ext cx="2499658" cy="900000"/>
          </a:xfrm>
          <a:prstGeom prst="rect">
            <a:avLst/>
          </a:prstGeom>
          <a:solidFill>
            <a:srgbClr val="F6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200" normalizeH="0" baseline="0" noProof="0">
                <a:ln>
                  <a:noFill/>
                </a:ln>
                <a:solidFill>
                  <a:srgbClr val="262626"/>
                </a:solidFill>
                <a:effectLst/>
                <a:uLnTx/>
                <a:uFillTx/>
                <a:latin typeface="Arial" panose="020B0604020202020204"/>
                <a:ea typeface="+mn-ea"/>
                <a:cs typeface="+mn-cs"/>
              </a:rPr>
              <a:t>AD RECALL</a:t>
            </a:r>
          </a:p>
        </p:txBody>
      </p:sp>
      <p:sp>
        <p:nvSpPr>
          <p:cNvPr id="13" name="Rectangle 12">
            <a:extLst>
              <a:ext uri="{FF2B5EF4-FFF2-40B4-BE49-F238E27FC236}">
                <a16:creationId xmlns:a16="http://schemas.microsoft.com/office/drawing/2014/main" id="{0ED871EC-7C80-4147-95FB-33D28E4BFBC6}"/>
              </a:ext>
            </a:extLst>
          </p:cNvPr>
          <p:cNvSpPr/>
          <p:nvPr/>
        </p:nvSpPr>
        <p:spPr>
          <a:xfrm>
            <a:off x="8997016" y="2761504"/>
            <a:ext cx="2499658" cy="900000"/>
          </a:xfrm>
          <a:prstGeom prst="rect">
            <a:avLst/>
          </a:prstGeom>
          <a:solidFill>
            <a:srgbClr val="00335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F6F3F1"/>
                </a:solidFill>
                <a:effectLst/>
                <a:uLnTx/>
                <a:uFillTx/>
                <a:latin typeface="Arial" panose="020B0604020202020204"/>
                <a:ea typeface="+mn-ea"/>
                <a:cs typeface="+mn-cs"/>
              </a:rPr>
              <a:t>+17%</a:t>
            </a:r>
          </a:p>
        </p:txBody>
      </p:sp>
      <p:sp>
        <p:nvSpPr>
          <p:cNvPr id="14" name="Rectangle 13">
            <a:extLst>
              <a:ext uri="{FF2B5EF4-FFF2-40B4-BE49-F238E27FC236}">
                <a16:creationId xmlns:a16="http://schemas.microsoft.com/office/drawing/2014/main" id="{522BDE5B-9CA2-4E8E-ACEA-3DE877CE8FE4}"/>
              </a:ext>
            </a:extLst>
          </p:cNvPr>
          <p:cNvSpPr/>
          <p:nvPr/>
        </p:nvSpPr>
        <p:spPr>
          <a:xfrm>
            <a:off x="6270171" y="3855999"/>
            <a:ext cx="2499658" cy="900000"/>
          </a:xfrm>
          <a:prstGeom prst="rect">
            <a:avLst/>
          </a:prstGeom>
          <a:solidFill>
            <a:srgbClr val="F6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200" normalizeH="0" baseline="0" noProof="0">
                <a:ln>
                  <a:noFill/>
                </a:ln>
                <a:solidFill>
                  <a:srgbClr val="262626"/>
                </a:solidFill>
                <a:effectLst/>
                <a:uLnTx/>
                <a:uFillTx/>
                <a:latin typeface="Arial" panose="020B0604020202020204"/>
                <a:ea typeface="+mn-ea"/>
                <a:cs typeface="+mn-cs"/>
              </a:rPr>
              <a:t>SALES EFFECT</a:t>
            </a:r>
          </a:p>
        </p:txBody>
      </p:sp>
      <p:sp>
        <p:nvSpPr>
          <p:cNvPr id="15" name="Rectangle 14">
            <a:extLst>
              <a:ext uri="{FF2B5EF4-FFF2-40B4-BE49-F238E27FC236}">
                <a16:creationId xmlns:a16="http://schemas.microsoft.com/office/drawing/2014/main" id="{03EBFD08-C34F-4EB9-8C82-88183D5C813A}"/>
              </a:ext>
            </a:extLst>
          </p:cNvPr>
          <p:cNvSpPr/>
          <p:nvPr/>
        </p:nvSpPr>
        <p:spPr>
          <a:xfrm>
            <a:off x="8997016" y="3855999"/>
            <a:ext cx="2499658" cy="900000"/>
          </a:xfrm>
          <a:prstGeom prst="rect">
            <a:avLst/>
          </a:prstGeom>
          <a:solidFill>
            <a:srgbClr val="00335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F6F3F1"/>
                </a:solidFill>
                <a:effectLst/>
                <a:uLnTx/>
                <a:uFillTx/>
                <a:latin typeface="Arial" panose="020B0604020202020204"/>
                <a:ea typeface="+mn-ea"/>
                <a:cs typeface="+mn-cs"/>
              </a:rPr>
              <a:t>+16%</a:t>
            </a:r>
          </a:p>
        </p:txBody>
      </p:sp>
      <p:sp>
        <p:nvSpPr>
          <p:cNvPr id="16" name="Rectangle 15">
            <a:extLst>
              <a:ext uri="{FF2B5EF4-FFF2-40B4-BE49-F238E27FC236}">
                <a16:creationId xmlns:a16="http://schemas.microsoft.com/office/drawing/2014/main" id="{128A706D-0075-4BD1-9237-297DE1F8FC2A}"/>
              </a:ext>
            </a:extLst>
          </p:cNvPr>
          <p:cNvSpPr/>
          <p:nvPr/>
        </p:nvSpPr>
        <p:spPr>
          <a:xfrm>
            <a:off x="6630571" y="4900086"/>
            <a:ext cx="4398499" cy="12618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15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60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rPr>
              <a:t>uplift in Digital Out-of-Home Effectiveness</a:t>
            </a:r>
          </a:p>
        </p:txBody>
      </p:sp>
    </p:spTree>
    <p:extLst>
      <p:ext uri="{BB962C8B-B14F-4D97-AF65-F5344CB8AC3E}">
        <p14:creationId xmlns:p14="http://schemas.microsoft.com/office/powerpoint/2010/main" val="352013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A31B-7658-4A5C-83B5-4ACD155D1174}"/>
              </a:ext>
            </a:extLst>
          </p:cNvPr>
          <p:cNvSpPr>
            <a:spLocks noGrp="1"/>
          </p:cNvSpPr>
          <p:nvPr>
            <p:ph type="title"/>
          </p:nvPr>
        </p:nvSpPr>
        <p:spPr/>
        <p:txBody>
          <a:bodyPr/>
          <a:lstStyle/>
          <a:p>
            <a:r>
              <a:rPr lang="en-GB" dirty="0"/>
              <a:t>TESCO SUMMER BBQ CONTEXUAL DOOH</a:t>
            </a:r>
            <a:br>
              <a:rPr lang="en-GB" dirty="0"/>
            </a:br>
            <a:r>
              <a:rPr lang="en-US" sz="1800" b="0" dirty="0">
                <a:solidFill>
                  <a:schemeClr val="bg1">
                    <a:lumMod val="50000"/>
                  </a:schemeClr>
                </a:solidFill>
              </a:rPr>
              <a:t>CONSIDERABLE SALES UPLIFT INCREASE WHEN USING CONTEXTUAL</a:t>
            </a:r>
            <a:endParaRPr lang="en-GB" sz="1800" b="0" dirty="0">
              <a:solidFill>
                <a:schemeClr val="bg1">
                  <a:lumMod val="50000"/>
                </a:schemeClr>
              </a:solidFill>
            </a:endParaRPr>
          </a:p>
        </p:txBody>
      </p:sp>
      <p:sp>
        <p:nvSpPr>
          <p:cNvPr id="4" name="Text Placeholder 3">
            <a:extLst>
              <a:ext uri="{FF2B5EF4-FFF2-40B4-BE49-F238E27FC236}">
                <a16:creationId xmlns:a16="http://schemas.microsoft.com/office/drawing/2014/main" id="{67C33A60-C89A-4060-B373-9E2A78360F3D}"/>
              </a:ext>
            </a:extLst>
          </p:cNvPr>
          <p:cNvSpPr>
            <a:spLocks noGrp="1"/>
          </p:cNvSpPr>
          <p:nvPr>
            <p:ph type="body" sz="quarter" idx="13"/>
          </p:nvPr>
        </p:nvSpPr>
        <p:spPr/>
        <p:txBody>
          <a:bodyPr/>
          <a:lstStyle/>
          <a:p>
            <a:r>
              <a:rPr lang="en-GB" dirty="0"/>
              <a:t>Source: JCDecaux Tesco EPOS case study 2018</a:t>
            </a:r>
          </a:p>
        </p:txBody>
      </p:sp>
      <p:sp>
        <p:nvSpPr>
          <p:cNvPr id="8" name="object 3">
            <a:extLst>
              <a:ext uri="{FF2B5EF4-FFF2-40B4-BE49-F238E27FC236}">
                <a16:creationId xmlns:a16="http://schemas.microsoft.com/office/drawing/2014/main" id="{71802442-F7B1-4F1E-9F2E-B6E436B98145}"/>
              </a:ext>
            </a:extLst>
          </p:cNvPr>
          <p:cNvSpPr/>
          <p:nvPr/>
        </p:nvSpPr>
        <p:spPr>
          <a:xfrm>
            <a:off x="9577071" y="1949197"/>
            <a:ext cx="2234183" cy="35433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object 4">
            <a:extLst>
              <a:ext uri="{FF2B5EF4-FFF2-40B4-BE49-F238E27FC236}">
                <a16:creationId xmlns:a16="http://schemas.microsoft.com/office/drawing/2014/main" id="{ED761ADE-4C1B-4D27-9489-BF59531B36DB}"/>
              </a:ext>
            </a:extLst>
          </p:cNvPr>
          <p:cNvSpPr/>
          <p:nvPr/>
        </p:nvSpPr>
        <p:spPr>
          <a:xfrm>
            <a:off x="430023" y="1949197"/>
            <a:ext cx="2234184" cy="35433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object 5">
            <a:extLst>
              <a:ext uri="{FF2B5EF4-FFF2-40B4-BE49-F238E27FC236}">
                <a16:creationId xmlns:a16="http://schemas.microsoft.com/office/drawing/2014/main" id="{B98F0913-72A5-4AF8-BCD6-120BE4A427D4}"/>
              </a:ext>
            </a:extLst>
          </p:cNvPr>
          <p:cNvSpPr/>
          <p:nvPr/>
        </p:nvSpPr>
        <p:spPr>
          <a:xfrm>
            <a:off x="967995" y="2394205"/>
            <a:ext cx="1155192" cy="205587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76B2E2C2-0A6D-408B-9C9C-7947AB34FF94}"/>
              </a:ext>
            </a:extLst>
          </p:cNvPr>
          <p:cNvSpPr/>
          <p:nvPr/>
        </p:nvSpPr>
        <p:spPr>
          <a:xfrm>
            <a:off x="6666231" y="1949197"/>
            <a:ext cx="2234183" cy="35433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ject 7">
            <a:extLst>
              <a:ext uri="{FF2B5EF4-FFF2-40B4-BE49-F238E27FC236}">
                <a16:creationId xmlns:a16="http://schemas.microsoft.com/office/drawing/2014/main" id="{9BCBECFD-6D25-4CB0-AE7E-3839170D7488}"/>
              </a:ext>
            </a:extLst>
          </p:cNvPr>
          <p:cNvSpPr/>
          <p:nvPr/>
        </p:nvSpPr>
        <p:spPr>
          <a:xfrm>
            <a:off x="7204202" y="2394205"/>
            <a:ext cx="1156716" cy="2055876"/>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8">
            <a:extLst>
              <a:ext uri="{FF2B5EF4-FFF2-40B4-BE49-F238E27FC236}">
                <a16:creationId xmlns:a16="http://schemas.microsoft.com/office/drawing/2014/main" id="{B1F70D0A-B65F-473E-A75F-07D3702C1168}"/>
              </a:ext>
            </a:extLst>
          </p:cNvPr>
          <p:cNvSpPr/>
          <p:nvPr/>
        </p:nvSpPr>
        <p:spPr>
          <a:xfrm>
            <a:off x="3484119" y="1949197"/>
            <a:ext cx="2234184" cy="35433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9">
            <a:extLst>
              <a:ext uri="{FF2B5EF4-FFF2-40B4-BE49-F238E27FC236}">
                <a16:creationId xmlns:a16="http://schemas.microsoft.com/office/drawing/2014/main" id="{1BD24C7C-D9D2-4534-8207-E76A07CF5061}"/>
              </a:ext>
            </a:extLst>
          </p:cNvPr>
          <p:cNvSpPr/>
          <p:nvPr/>
        </p:nvSpPr>
        <p:spPr>
          <a:xfrm>
            <a:off x="4020567" y="2394205"/>
            <a:ext cx="1156715" cy="206349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object 10">
            <a:extLst>
              <a:ext uri="{FF2B5EF4-FFF2-40B4-BE49-F238E27FC236}">
                <a16:creationId xmlns:a16="http://schemas.microsoft.com/office/drawing/2014/main" id="{9E536F4F-7DCE-4AF9-B95C-71553B2CE132}"/>
              </a:ext>
            </a:extLst>
          </p:cNvPr>
          <p:cNvSpPr txBox="1"/>
          <p:nvPr/>
        </p:nvSpPr>
        <p:spPr>
          <a:xfrm>
            <a:off x="9615933" y="5376376"/>
            <a:ext cx="2159000" cy="574040"/>
          </a:xfrm>
          <a:prstGeom prst="rect">
            <a:avLst/>
          </a:prstGeom>
        </p:spPr>
        <p:txBody>
          <a:bodyPr vert="horz" wrap="square" lIns="0" tIns="12700" rIns="0" bIns="0" rtlCol="0">
            <a:spAutoFit/>
          </a:bodyPr>
          <a:lstStyle/>
          <a:p>
            <a:pPr marL="368935" marR="5080" lvl="0" indent="-35687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srgbClr val="000000"/>
                </a:solidFill>
                <a:effectLst/>
                <a:uLnTx/>
                <a:uFillTx/>
                <a:latin typeface="Arial"/>
                <a:ea typeface="+mn-ea"/>
                <a:cs typeface="Arial"/>
              </a:rPr>
              <a:t>Contextual Motion</a:t>
            </a:r>
            <a:r>
              <a:rPr kumimoji="0" sz="1800" b="0" i="0" u="none" strike="noStrike" kern="1200" cap="none" spc="-4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vs  </a:t>
            </a:r>
            <a:r>
              <a:rPr kumimoji="0" sz="1800" b="0" i="0" u="none" strike="noStrike" kern="1200" cap="none" spc="-5" normalizeH="0" baseline="0" noProof="0" dirty="0">
                <a:ln>
                  <a:noFill/>
                </a:ln>
                <a:solidFill>
                  <a:srgbClr val="000000"/>
                </a:solidFill>
                <a:effectLst/>
                <a:uLnTx/>
                <a:uFillTx/>
                <a:latin typeface="Arial"/>
                <a:ea typeface="+mn-ea"/>
                <a:cs typeface="Arial"/>
              </a:rPr>
              <a:t>no</a:t>
            </a:r>
            <a:r>
              <a:rPr kumimoji="0" sz="1800" b="0" i="0" u="none" strike="noStrike" kern="1200" cap="none" spc="-20" normalizeH="0" baseline="0" noProof="0" dirty="0">
                <a:ln>
                  <a:noFill/>
                </a:ln>
                <a:solidFill>
                  <a:srgbClr val="000000"/>
                </a:solidFill>
                <a:effectLst/>
                <a:uLnTx/>
                <a:uFillTx/>
                <a:latin typeface="Arial"/>
                <a:ea typeface="+mn-ea"/>
                <a:cs typeface="Arial"/>
              </a:rPr>
              <a:t> </a:t>
            </a:r>
            <a:r>
              <a:rPr kumimoji="0" sz="1800" b="0" i="0" u="none" strike="noStrike" kern="1200" cap="none" spc="-5" normalizeH="0" baseline="0" noProof="0" dirty="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6" name="object 11">
            <a:extLst>
              <a:ext uri="{FF2B5EF4-FFF2-40B4-BE49-F238E27FC236}">
                <a16:creationId xmlns:a16="http://schemas.microsoft.com/office/drawing/2014/main" id="{3F8CAC5B-B065-4845-A5A6-08403C01CF98}"/>
              </a:ext>
            </a:extLst>
          </p:cNvPr>
          <p:cNvSpPr txBox="1"/>
          <p:nvPr/>
        </p:nvSpPr>
        <p:spPr>
          <a:xfrm>
            <a:off x="823011" y="5376376"/>
            <a:ext cx="1445895" cy="574040"/>
          </a:xfrm>
          <a:prstGeom prst="rect">
            <a:avLst/>
          </a:prstGeom>
        </p:spPr>
        <p:txBody>
          <a:bodyPr vert="horz" wrap="square" lIns="0" tIns="12700" rIns="0" bIns="0" rtlCol="0">
            <a:spAutoFit/>
          </a:bodyPr>
          <a:lstStyle/>
          <a:p>
            <a:pPr marL="12700" marR="5080" lvl="0" indent="27686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srgbClr val="000000"/>
                </a:solidFill>
                <a:effectLst/>
                <a:uLnTx/>
                <a:uFillTx/>
                <a:latin typeface="Arial"/>
                <a:ea typeface="+mn-ea"/>
                <a:cs typeface="Arial"/>
              </a:rPr>
              <a:t>Static vs  </a:t>
            </a:r>
            <a:r>
              <a:rPr kumimoji="0" sz="1800" b="0" i="0" u="none" strike="noStrike" kern="1200" cap="none" spc="-5" normalizeH="0" baseline="0" noProof="0" dirty="0">
                <a:ln>
                  <a:noFill/>
                </a:ln>
                <a:solidFill>
                  <a:srgbClr val="000000"/>
                </a:solidFill>
                <a:effectLst/>
                <a:uLnTx/>
                <a:uFillTx/>
                <a:latin typeface="Arial"/>
                <a:ea typeface="+mn-ea"/>
                <a:cs typeface="Arial"/>
              </a:rPr>
              <a:t>no</a:t>
            </a:r>
            <a:r>
              <a:rPr kumimoji="0" sz="1800" b="0" i="0" u="none" strike="noStrike" kern="1200" cap="none" spc="-65" normalizeH="0" baseline="0" noProof="0" dirty="0">
                <a:ln>
                  <a:noFill/>
                </a:ln>
                <a:solidFill>
                  <a:srgbClr val="000000"/>
                </a:solidFill>
                <a:effectLst/>
                <a:uLnTx/>
                <a:uFillTx/>
                <a:latin typeface="Arial"/>
                <a:ea typeface="+mn-ea"/>
                <a:cs typeface="Arial"/>
              </a:rPr>
              <a:t> </a:t>
            </a:r>
            <a:r>
              <a:rPr kumimoji="0" sz="1800" b="0" i="0" u="none" strike="noStrike" kern="1200" cap="none" spc="-5" normalizeH="0" baseline="0" noProof="0" dirty="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object 12">
            <a:extLst>
              <a:ext uri="{FF2B5EF4-FFF2-40B4-BE49-F238E27FC236}">
                <a16:creationId xmlns:a16="http://schemas.microsoft.com/office/drawing/2014/main" id="{C0CE682E-C94A-41EB-9402-B04B6E7152EA}"/>
              </a:ext>
            </a:extLst>
          </p:cNvPr>
          <p:cNvSpPr txBox="1"/>
          <p:nvPr/>
        </p:nvSpPr>
        <p:spPr>
          <a:xfrm>
            <a:off x="3576829" y="5376376"/>
            <a:ext cx="2044700" cy="574040"/>
          </a:xfrm>
          <a:prstGeom prst="rect">
            <a:avLst/>
          </a:prstGeom>
        </p:spPr>
        <p:txBody>
          <a:bodyPr vert="horz" wrap="square" lIns="0" tIns="12700" rIns="0" bIns="0" rtlCol="0">
            <a:spAutoFit/>
          </a:bodyPr>
          <a:lstStyle/>
          <a:p>
            <a:pPr marL="313055" marR="5080" lvl="0" indent="-30099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srgbClr val="000000"/>
                </a:solidFill>
                <a:effectLst/>
                <a:uLnTx/>
                <a:uFillTx/>
                <a:latin typeface="Arial"/>
                <a:ea typeface="+mn-ea"/>
                <a:cs typeface="Arial"/>
              </a:rPr>
              <a:t>Contextual </a:t>
            </a:r>
            <a:r>
              <a:rPr kumimoji="0" sz="1800" b="0" i="0" u="none" strike="noStrike" kern="1200" cap="none" spc="0" normalizeH="0" baseline="0" noProof="0" dirty="0">
                <a:ln>
                  <a:noFill/>
                </a:ln>
                <a:solidFill>
                  <a:srgbClr val="000000"/>
                </a:solidFill>
                <a:effectLst/>
                <a:uLnTx/>
                <a:uFillTx/>
                <a:latin typeface="Arial"/>
                <a:ea typeface="+mn-ea"/>
                <a:cs typeface="Arial"/>
              </a:rPr>
              <a:t>Static</a:t>
            </a:r>
            <a:r>
              <a:rPr kumimoji="0" sz="1800" b="0" i="0" u="none" strike="noStrike" kern="1200" cap="none" spc="-7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vs  </a:t>
            </a:r>
            <a:r>
              <a:rPr kumimoji="0" sz="1800" b="0" i="0" u="none" strike="noStrike" kern="1200" cap="none" spc="-5" normalizeH="0" baseline="0" noProof="0" dirty="0">
                <a:ln>
                  <a:noFill/>
                </a:ln>
                <a:solidFill>
                  <a:srgbClr val="000000"/>
                </a:solidFill>
                <a:effectLst/>
                <a:uLnTx/>
                <a:uFillTx/>
                <a:latin typeface="Arial"/>
                <a:ea typeface="+mn-ea"/>
                <a:cs typeface="Arial"/>
              </a:rPr>
              <a:t>no</a:t>
            </a:r>
            <a:r>
              <a:rPr kumimoji="0" sz="1800" b="0" i="0" u="none" strike="noStrike" kern="1200" cap="none" spc="-20" normalizeH="0" baseline="0" noProof="0" dirty="0">
                <a:ln>
                  <a:noFill/>
                </a:ln>
                <a:solidFill>
                  <a:srgbClr val="000000"/>
                </a:solidFill>
                <a:effectLst/>
                <a:uLnTx/>
                <a:uFillTx/>
                <a:latin typeface="Arial"/>
                <a:ea typeface="+mn-ea"/>
                <a:cs typeface="Arial"/>
              </a:rPr>
              <a:t> </a:t>
            </a:r>
            <a:r>
              <a:rPr kumimoji="0" sz="1800" b="0" i="0" u="none" strike="noStrike" kern="1200" cap="none" spc="-5" normalizeH="0" baseline="0" noProof="0" dirty="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object 13">
            <a:extLst>
              <a:ext uri="{FF2B5EF4-FFF2-40B4-BE49-F238E27FC236}">
                <a16:creationId xmlns:a16="http://schemas.microsoft.com/office/drawing/2014/main" id="{417897F5-9B96-4406-84D7-7507AD4A2830}"/>
              </a:ext>
            </a:extLst>
          </p:cNvPr>
          <p:cNvSpPr txBox="1"/>
          <p:nvPr/>
        </p:nvSpPr>
        <p:spPr>
          <a:xfrm>
            <a:off x="7061073" y="5376376"/>
            <a:ext cx="1445895" cy="574040"/>
          </a:xfrm>
          <a:prstGeom prst="rect">
            <a:avLst/>
          </a:prstGeom>
        </p:spPr>
        <p:txBody>
          <a:bodyPr vert="horz" wrap="square" lIns="0" tIns="12700" rIns="0" bIns="0" rtlCol="0">
            <a:spAutoFit/>
          </a:bodyPr>
          <a:lstStyle/>
          <a:p>
            <a:pPr marL="12700" marR="5080" lvl="0" indent="220979"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srgbClr val="000000"/>
                </a:solidFill>
                <a:effectLst/>
                <a:uLnTx/>
                <a:uFillTx/>
                <a:latin typeface="Arial"/>
                <a:ea typeface="+mn-ea"/>
                <a:cs typeface="Arial"/>
              </a:rPr>
              <a:t>Motion </a:t>
            </a:r>
            <a:r>
              <a:rPr kumimoji="0" sz="1800" b="0" i="0" u="none" strike="noStrike" kern="1200" cap="none" spc="0" normalizeH="0" baseline="0" noProof="0" dirty="0">
                <a:ln>
                  <a:noFill/>
                </a:ln>
                <a:solidFill>
                  <a:srgbClr val="000000"/>
                </a:solidFill>
                <a:effectLst/>
                <a:uLnTx/>
                <a:uFillTx/>
                <a:latin typeface="Arial"/>
                <a:ea typeface="+mn-ea"/>
                <a:cs typeface="Arial"/>
              </a:rPr>
              <a:t>vs  </a:t>
            </a:r>
            <a:r>
              <a:rPr kumimoji="0" sz="1800" b="0" i="0" u="none" strike="noStrike" kern="1200" cap="none" spc="-5" normalizeH="0" baseline="0" noProof="0" dirty="0">
                <a:ln>
                  <a:noFill/>
                </a:ln>
                <a:solidFill>
                  <a:srgbClr val="000000"/>
                </a:solidFill>
                <a:effectLst/>
                <a:uLnTx/>
                <a:uFillTx/>
                <a:latin typeface="Arial"/>
                <a:ea typeface="+mn-ea"/>
                <a:cs typeface="Arial"/>
              </a:rPr>
              <a:t>no</a:t>
            </a:r>
            <a:r>
              <a:rPr kumimoji="0" sz="1800" b="0" i="0" u="none" strike="noStrike" kern="1200" cap="none" spc="-65" normalizeH="0" baseline="0" noProof="0" dirty="0">
                <a:ln>
                  <a:noFill/>
                </a:ln>
                <a:solidFill>
                  <a:srgbClr val="000000"/>
                </a:solidFill>
                <a:effectLst/>
                <a:uLnTx/>
                <a:uFillTx/>
                <a:latin typeface="Arial"/>
                <a:ea typeface="+mn-ea"/>
                <a:cs typeface="Arial"/>
              </a:rPr>
              <a:t> </a:t>
            </a:r>
            <a:r>
              <a:rPr kumimoji="0" sz="1800" b="0" i="0" u="none" strike="noStrike" kern="1200" cap="none" spc="-5" normalizeH="0" baseline="0" noProof="0" dirty="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object 14">
            <a:extLst>
              <a:ext uri="{FF2B5EF4-FFF2-40B4-BE49-F238E27FC236}">
                <a16:creationId xmlns:a16="http://schemas.microsoft.com/office/drawing/2014/main" id="{35265D0B-5B77-435B-A36A-28DBEC9C5414}"/>
              </a:ext>
            </a:extLst>
          </p:cNvPr>
          <p:cNvSpPr txBox="1"/>
          <p:nvPr/>
        </p:nvSpPr>
        <p:spPr>
          <a:xfrm>
            <a:off x="1877949"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dirty="0">
                <a:ln>
                  <a:noFill/>
                </a:ln>
                <a:solidFill>
                  <a:srgbClr val="000000"/>
                </a:solidFill>
                <a:effectLst/>
                <a:uLnTx/>
                <a:uFillTx/>
                <a:latin typeface="Arial"/>
                <a:ea typeface="+mn-ea"/>
                <a:cs typeface="Arial"/>
              </a:rPr>
              <a:t>POST</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+2%</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0" name="object 15">
            <a:extLst>
              <a:ext uri="{FF2B5EF4-FFF2-40B4-BE49-F238E27FC236}">
                <a16:creationId xmlns:a16="http://schemas.microsoft.com/office/drawing/2014/main" id="{3A2F5A64-3427-4664-A447-084C5D6F12E5}"/>
              </a:ext>
            </a:extLst>
          </p:cNvPr>
          <p:cNvSpPr txBox="1"/>
          <p:nvPr/>
        </p:nvSpPr>
        <p:spPr>
          <a:xfrm>
            <a:off x="778511"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dirty="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+4%</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1" name="object 16">
            <a:extLst>
              <a:ext uri="{FF2B5EF4-FFF2-40B4-BE49-F238E27FC236}">
                <a16:creationId xmlns:a16="http://schemas.microsoft.com/office/drawing/2014/main" id="{D79ACA16-62AB-4D22-8B85-468E620A4931}"/>
              </a:ext>
            </a:extLst>
          </p:cNvPr>
          <p:cNvSpPr txBox="1"/>
          <p:nvPr/>
        </p:nvSpPr>
        <p:spPr>
          <a:xfrm>
            <a:off x="4926584"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dirty="0">
                <a:ln>
                  <a:noFill/>
                </a:ln>
                <a:solidFill>
                  <a:srgbClr val="000000"/>
                </a:solidFill>
                <a:effectLst/>
                <a:uLnTx/>
                <a:uFillTx/>
                <a:latin typeface="Arial"/>
                <a:ea typeface="+mn-ea"/>
                <a:cs typeface="Arial"/>
              </a:rPr>
              <a:t>POST</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+3%</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2" name="object 17">
            <a:extLst>
              <a:ext uri="{FF2B5EF4-FFF2-40B4-BE49-F238E27FC236}">
                <a16:creationId xmlns:a16="http://schemas.microsoft.com/office/drawing/2014/main" id="{5BDBAD25-3F33-45A1-B4F1-4FA4A5F9C795}"/>
              </a:ext>
            </a:extLst>
          </p:cNvPr>
          <p:cNvSpPr txBox="1"/>
          <p:nvPr/>
        </p:nvSpPr>
        <p:spPr>
          <a:xfrm>
            <a:off x="3826764"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dirty="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+6%</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3" name="object 18">
            <a:extLst>
              <a:ext uri="{FF2B5EF4-FFF2-40B4-BE49-F238E27FC236}">
                <a16:creationId xmlns:a16="http://schemas.microsoft.com/office/drawing/2014/main" id="{1F569EEC-2344-4C1D-B13A-AA6100E274A4}"/>
              </a:ext>
            </a:extLst>
          </p:cNvPr>
          <p:cNvSpPr txBox="1"/>
          <p:nvPr/>
        </p:nvSpPr>
        <p:spPr>
          <a:xfrm>
            <a:off x="8116571"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dirty="0">
                <a:ln>
                  <a:noFill/>
                </a:ln>
                <a:solidFill>
                  <a:srgbClr val="000000"/>
                </a:solidFill>
                <a:effectLst/>
                <a:uLnTx/>
                <a:uFillTx/>
                <a:latin typeface="Arial"/>
                <a:ea typeface="+mn-ea"/>
                <a:cs typeface="Arial"/>
              </a:rPr>
              <a:t>POST</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+6%</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4" name="object 19">
            <a:extLst>
              <a:ext uri="{FF2B5EF4-FFF2-40B4-BE49-F238E27FC236}">
                <a16:creationId xmlns:a16="http://schemas.microsoft.com/office/drawing/2014/main" id="{9A223E33-1FE0-45CD-B37D-FAC9F3ABC207}"/>
              </a:ext>
            </a:extLst>
          </p:cNvPr>
          <p:cNvSpPr txBox="1"/>
          <p:nvPr/>
        </p:nvSpPr>
        <p:spPr>
          <a:xfrm>
            <a:off x="7016877"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dirty="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+9%</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5" name="object 20">
            <a:extLst>
              <a:ext uri="{FF2B5EF4-FFF2-40B4-BE49-F238E27FC236}">
                <a16:creationId xmlns:a16="http://schemas.microsoft.com/office/drawing/2014/main" id="{D5E8FE24-8586-4CB5-A1AD-ACFE22AE7361}"/>
              </a:ext>
            </a:extLst>
          </p:cNvPr>
          <p:cNvSpPr txBox="1"/>
          <p:nvPr/>
        </p:nvSpPr>
        <p:spPr>
          <a:xfrm>
            <a:off x="10984993" y="1828687"/>
            <a:ext cx="549910" cy="391160"/>
          </a:xfrm>
          <a:prstGeom prst="rect">
            <a:avLst/>
          </a:prstGeom>
        </p:spPr>
        <p:txBody>
          <a:bodyPr vert="horz" wrap="square" lIns="0" tIns="12700" rIns="0" bIns="0" rtlCol="0">
            <a:spAutoFit/>
          </a:bodyPr>
          <a:lstStyle/>
          <a:p>
            <a:pPr marL="64135"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dirty="0">
                <a:ln>
                  <a:noFill/>
                </a:ln>
                <a:solidFill>
                  <a:srgbClr val="000000"/>
                </a:solidFill>
                <a:effectLst/>
                <a:uLnTx/>
                <a:uFillTx/>
                <a:latin typeface="Arial"/>
                <a:ea typeface="+mn-ea"/>
                <a:cs typeface="Arial"/>
              </a:rPr>
              <a:t>POST</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+12%</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6" name="object 21">
            <a:extLst>
              <a:ext uri="{FF2B5EF4-FFF2-40B4-BE49-F238E27FC236}">
                <a16:creationId xmlns:a16="http://schemas.microsoft.com/office/drawing/2014/main" id="{83B23942-7483-40EC-A009-BF98949657BE}"/>
              </a:ext>
            </a:extLst>
          </p:cNvPr>
          <p:cNvSpPr txBox="1"/>
          <p:nvPr/>
        </p:nvSpPr>
        <p:spPr>
          <a:xfrm>
            <a:off x="9880727" y="1828687"/>
            <a:ext cx="549910" cy="395605"/>
          </a:xfrm>
          <a:prstGeom prst="rect">
            <a:avLst/>
          </a:prstGeom>
        </p:spPr>
        <p:txBody>
          <a:bodyPr vert="horz" wrap="square" lIns="0" tIns="12700" rIns="0" bIns="0" rtlCol="0">
            <a:spAutoFit/>
          </a:bodyPr>
          <a:lstStyle/>
          <a:p>
            <a:pPr marL="0" marR="0" lvl="0" indent="0" algn="ctr"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dirty="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+13%</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7" name="object 22">
            <a:extLst>
              <a:ext uri="{FF2B5EF4-FFF2-40B4-BE49-F238E27FC236}">
                <a16:creationId xmlns:a16="http://schemas.microsoft.com/office/drawing/2014/main" id="{4F9A8C40-4BBA-422F-9C46-4AFDA52C4B97}"/>
              </a:ext>
            </a:extLst>
          </p:cNvPr>
          <p:cNvSpPr/>
          <p:nvPr/>
        </p:nvSpPr>
        <p:spPr>
          <a:xfrm>
            <a:off x="10116567" y="2401824"/>
            <a:ext cx="1153668" cy="205435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243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PROGRAMMATIC </a:t>
            </a:r>
          </a:p>
        </p:txBody>
      </p:sp>
    </p:spTree>
    <p:extLst>
      <p:ext uri="{BB962C8B-B14F-4D97-AF65-F5344CB8AC3E}">
        <p14:creationId xmlns:p14="http://schemas.microsoft.com/office/powerpoint/2010/main" val="254213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76D103-E6C7-4FA4-90B8-31E870AF832A}"/>
              </a:ext>
            </a:extLst>
          </p:cNvPr>
          <p:cNvSpPr/>
          <p:nvPr/>
        </p:nvSpPr>
        <p:spPr>
          <a:xfrm>
            <a:off x="7326086" y="0"/>
            <a:ext cx="4865914" cy="6868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95DAFD2E-FDFF-46A9-A8D6-5E08FFF0A481}"/>
              </a:ext>
            </a:extLst>
          </p:cNvPr>
          <p:cNvSpPr>
            <a:spLocks noGrp="1"/>
          </p:cNvSpPr>
          <p:nvPr>
            <p:ph type="body" sz="quarter" idx="13"/>
          </p:nvPr>
        </p:nvSpPr>
        <p:spPr/>
        <p:txBody>
          <a:bodyPr/>
          <a:lstStyle/>
          <a:p>
            <a:endParaRPr lang="en-GB"/>
          </a:p>
        </p:txBody>
      </p:sp>
      <p:sp>
        <p:nvSpPr>
          <p:cNvPr id="17" name="Rectangle 16">
            <a:extLst>
              <a:ext uri="{FF2B5EF4-FFF2-40B4-BE49-F238E27FC236}">
                <a16:creationId xmlns:a16="http://schemas.microsoft.com/office/drawing/2014/main" id="{CF62D620-9948-4BD0-9C7C-A55918CF24F8}"/>
              </a:ext>
            </a:extLst>
          </p:cNvPr>
          <p:cNvSpPr/>
          <p:nvPr/>
        </p:nvSpPr>
        <p:spPr>
          <a:xfrm>
            <a:off x="7290335" y="0"/>
            <a:ext cx="45719" cy="6868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69BB2"/>
              </a:solidFill>
              <a:effectLst/>
              <a:uLnTx/>
              <a:uFillTx/>
              <a:latin typeface="Arial" panose="020B0604020202020204"/>
              <a:ea typeface="+mn-ea"/>
              <a:cs typeface="+mn-cs"/>
            </a:endParaRPr>
          </a:p>
        </p:txBody>
      </p:sp>
      <p:pic>
        <p:nvPicPr>
          <p:cNvPr id="5126" name="Picture 6" descr="What Is DOOH Advertising and How Does It Work? - Clearcode Blog">
            <a:extLst>
              <a:ext uri="{FF2B5EF4-FFF2-40B4-BE49-F238E27FC236}">
                <a16:creationId xmlns:a16="http://schemas.microsoft.com/office/drawing/2014/main" id="{E683EA10-10FF-4711-9B90-E8DCED5DF496}"/>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74162" y="1271532"/>
            <a:ext cx="5823858" cy="46590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2C29E76-13A5-4390-BC22-99F002AF23B6}"/>
              </a:ext>
            </a:extLst>
          </p:cNvPr>
          <p:cNvSpPr>
            <a:spLocks noGrp="1"/>
          </p:cNvSpPr>
          <p:nvPr>
            <p:ph type="title"/>
          </p:nvPr>
        </p:nvSpPr>
        <p:spPr/>
        <p:txBody>
          <a:bodyPr/>
          <a:lstStyle/>
          <a:p>
            <a:r>
              <a:rPr lang="en-GB" dirty="0"/>
              <a:t>WHY PROGRAMMATIC </a:t>
            </a:r>
          </a:p>
        </p:txBody>
      </p:sp>
      <p:sp>
        <p:nvSpPr>
          <p:cNvPr id="7" name="Rectangle 6">
            <a:extLst>
              <a:ext uri="{FF2B5EF4-FFF2-40B4-BE49-F238E27FC236}">
                <a16:creationId xmlns:a16="http://schemas.microsoft.com/office/drawing/2014/main" id="{D6F858AB-FE90-41A9-BA3C-6D8D69B95524}"/>
              </a:ext>
            </a:extLst>
          </p:cNvPr>
          <p:cNvSpPr/>
          <p:nvPr/>
        </p:nvSpPr>
        <p:spPr>
          <a:xfrm>
            <a:off x="640294" y="2169914"/>
            <a:ext cx="5532284" cy="28623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Utilising </a:t>
            </a:r>
            <a:r>
              <a:rPr kumimoji="0" lang="en-GB"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triggers</a:t>
            </a:r>
            <a:r>
              <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signals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Data driving </a:t>
            </a:r>
            <a:r>
              <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Increased </a:t>
            </a:r>
            <a:r>
              <a:rPr kumimoji="0" lang="en-GB"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Omnichannel</a:t>
            </a:r>
            <a:r>
              <a:rPr kumimoji="0" lang="en-GB" sz="1800" b="0" i="0" u="none" strike="noStrike" kern="0" cap="none" spc="60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planning</a:t>
            </a:r>
          </a:p>
        </p:txBody>
      </p:sp>
    </p:spTree>
    <p:extLst>
      <p:ext uri="{BB962C8B-B14F-4D97-AF65-F5344CB8AC3E}">
        <p14:creationId xmlns:p14="http://schemas.microsoft.com/office/powerpoint/2010/main" val="389947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CA5A0B-DE89-4AD5-8E69-9573CFBCE516}"/>
              </a:ext>
            </a:extLst>
          </p:cNvPr>
          <p:cNvSpPr>
            <a:spLocks noGrp="1"/>
          </p:cNvSpPr>
          <p:nvPr>
            <p:ph type="title"/>
          </p:nvPr>
        </p:nvSpPr>
        <p:spPr/>
        <p:txBody>
          <a:bodyPr/>
          <a:lstStyle/>
          <a:p>
            <a:r>
              <a:rPr lang="en-GB" dirty="0"/>
              <a:t>TRIGGERS AND SIGNALS</a:t>
            </a:r>
          </a:p>
        </p:txBody>
      </p:sp>
      <p:sp>
        <p:nvSpPr>
          <p:cNvPr id="6" name="Content Placeholder 5">
            <a:extLst>
              <a:ext uri="{FF2B5EF4-FFF2-40B4-BE49-F238E27FC236}">
                <a16:creationId xmlns:a16="http://schemas.microsoft.com/office/drawing/2014/main" id="{DBA54E1B-B4E5-40CB-A471-1BC4DBD1E408}"/>
              </a:ext>
            </a:extLst>
          </p:cNvPr>
          <p:cNvSpPr>
            <a:spLocks noGrp="1"/>
          </p:cNvSpPr>
          <p:nvPr>
            <p:ph idx="1"/>
          </p:nvPr>
        </p:nvSpPr>
        <p:spPr/>
        <p:txBody>
          <a:bodyPr/>
          <a:lstStyle/>
          <a:p>
            <a:pPr marL="0" lvl="0" indent="0" algn="just">
              <a:lnSpc>
                <a:spcPct val="150000"/>
              </a:lnSpc>
              <a:spcBef>
                <a:spcPts val="0"/>
              </a:spcBef>
              <a:buNone/>
              <a:defRPr/>
            </a:pPr>
            <a:r>
              <a:rPr lang="en-GB" sz="1600" dirty="0">
                <a:solidFill>
                  <a:srgbClr val="000000"/>
                </a:solidFill>
              </a:rPr>
              <a:t>Only buy when a certain condition is met and control content deployment based on real-world events. This will increase the relevancy and efficiency of your campaign. Triggers include, but are not limited to:</a:t>
            </a:r>
          </a:p>
          <a:p>
            <a:pPr marL="0" lvl="0" indent="0" algn="just">
              <a:lnSpc>
                <a:spcPct val="150000"/>
              </a:lnSpc>
              <a:spcBef>
                <a:spcPts val="0"/>
              </a:spcBef>
              <a:buNone/>
              <a:defRPr/>
            </a:pPr>
            <a:r>
              <a:rPr lang="en-GB" sz="1600" dirty="0">
                <a:solidFill>
                  <a:srgbClr val="000000"/>
                </a:solidFill>
              </a:rPr>
              <a:t>	</a:t>
            </a:r>
          </a:p>
          <a:p>
            <a:pPr marL="0" lvl="0" indent="0" algn="just">
              <a:lnSpc>
                <a:spcPct val="150000"/>
              </a:lnSpc>
              <a:spcBef>
                <a:spcPts val="0"/>
              </a:spcBef>
              <a:buNone/>
              <a:defRPr/>
            </a:pPr>
            <a:r>
              <a:rPr lang="en-GB" sz="1600" b="1" dirty="0">
                <a:solidFill>
                  <a:srgbClr val="000000"/>
                </a:solidFill>
              </a:rPr>
              <a:t>	</a:t>
            </a:r>
            <a:r>
              <a:rPr lang="en-GB" b="1" dirty="0">
                <a:solidFill>
                  <a:srgbClr val="000000"/>
                </a:solidFill>
              </a:rPr>
              <a:t>Weather</a:t>
            </a:r>
          </a:p>
          <a:p>
            <a:pPr marL="0" lvl="0" indent="0" algn="just">
              <a:lnSpc>
                <a:spcPct val="150000"/>
              </a:lnSpc>
              <a:spcBef>
                <a:spcPts val="0"/>
              </a:spcBef>
              <a:buNone/>
              <a:defRPr/>
            </a:pPr>
            <a:r>
              <a:rPr lang="en-GB" b="1" dirty="0">
                <a:solidFill>
                  <a:srgbClr val="000000"/>
                </a:solidFill>
              </a:rPr>
              <a:t>	Time</a:t>
            </a:r>
          </a:p>
          <a:p>
            <a:pPr marL="0" lvl="0" indent="0" algn="just">
              <a:lnSpc>
                <a:spcPct val="150000"/>
              </a:lnSpc>
              <a:spcBef>
                <a:spcPts val="0"/>
              </a:spcBef>
              <a:buNone/>
              <a:defRPr/>
            </a:pPr>
            <a:r>
              <a:rPr lang="en-GB" b="1" dirty="0">
                <a:solidFill>
                  <a:srgbClr val="000000"/>
                </a:solidFill>
              </a:rPr>
              <a:t>	Location</a:t>
            </a:r>
          </a:p>
          <a:p>
            <a:pPr marL="0" lvl="0" indent="0" algn="just">
              <a:lnSpc>
                <a:spcPct val="150000"/>
              </a:lnSpc>
              <a:spcBef>
                <a:spcPts val="0"/>
              </a:spcBef>
              <a:buNone/>
              <a:defRPr/>
            </a:pPr>
            <a:r>
              <a:rPr lang="en-GB" b="1" dirty="0">
                <a:solidFill>
                  <a:srgbClr val="000000"/>
                </a:solidFill>
              </a:rPr>
              <a:t>	Sales </a:t>
            </a:r>
          </a:p>
          <a:p>
            <a:pPr marL="0" lvl="0" indent="0" algn="just">
              <a:lnSpc>
                <a:spcPct val="150000"/>
              </a:lnSpc>
              <a:spcBef>
                <a:spcPts val="0"/>
              </a:spcBef>
              <a:buNone/>
              <a:defRPr/>
            </a:pPr>
            <a:r>
              <a:rPr lang="en-GB" b="1" dirty="0">
                <a:solidFill>
                  <a:srgbClr val="000000"/>
                </a:solidFill>
              </a:rPr>
              <a:t>	Sporting results</a:t>
            </a:r>
          </a:p>
          <a:p>
            <a:pPr marL="0" lvl="0" indent="0" algn="just">
              <a:lnSpc>
                <a:spcPct val="150000"/>
              </a:lnSpc>
              <a:spcBef>
                <a:spcPts val="0"/>
              </a:spcBef>
              <a:buNone/>
              <a:defRPr/>
            </a:pPr>
            <a:r>
              <a:rPr lang="en-GB" b="1" dirty="0">
                <a:solidFill>
                  <a:srgbClr val="000000"/>
                </a:solidFill>
              </a:rPr>
              <a:t>	UV/pollen index</a:t>
            </a:r>
          </a:p>
          <a:p>
            <a:pPr marL="0" lvl="0" indent="0" algn="just">
              <a:lnSpc>
                <a:spcPct val="150000"/>
              </a:lnSpc>
              <a:spcBef>
                <a:spcPts val="0"/>
              </a:spcBef>
              <a:buNone/>
              <a:defRPr/>
            </a:pPr>
            <a:r>
              <a:rPr lang="en-GB" b="1" dirty="0">
                <a:solidFill>
                  <a:srgbClr val="000000"/>
                </a:solidFill>
              </a:rPr>
              <a:t>	Custom data </a:t>
            </a:r>
          </a:p>
          <a:p>
            <a:pPr marL="0" indent="0">
              <a:buNone/>
            </a:pPr>
            <a:endParaRPr lang="en-GB" dirty="0"/>
          </a:p>
        </p:txBody>
      </p:sp>
      <p:pic>
        <p:nvPicPr>
          <p:cNvPr id="9" name="Graphic 8" descr="Sun">
            <a:extLst>
              <a:ext uri="{FF2B5EF4-FFF2-40B4-BE49-F238E27FC236}">
                <a16:creationId xmlns:a16="http://schemas.microsoft.com/office/drawing/2014/main" id="{315EAD4C-A5AD-4F08-BD12-E7A25ECABE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5103" y="3553414"/>
            <a:ext cx="225528" cy="225528"/>
          </a:xfrm>
          <a:prstGeom prst="rect">
            <a:avLst/>
          </a:prstGeom>
        </p:spPr>
      </p:pic>
      <p:pic>
        <p:nvPicPr>
          <p:cNvPr id="10" name="Graphic 9" descr="Stopwatch">
            <a:extLst>
              <a:ext uri="{FF2B5EF4-FFF2-40B4-BE49-F238E27FC236}">
                <a16:creationId xmlns:a16="http://schemas.microsoft.com/office/drawing/2014/main" id="{BC922CE1-3208-42ED-B581-972FC390EF2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5103" y="3982079"/>
            <a:ext cx="225528" cy="225528"/>
          </a:xfrm>
          <a:prstGeom prst="rect">
            <a:avLst/>
          </a:prstGeom>
        </p:spPr>
      </p:pic>
      <p:pic>
        <p:nvPicPr>
          <p:cNvPr id="11" name="Graphic 10" descr="Earth globe Africa and Europe">
            <a:extLst>
              <a:ext uri="{FF2B5EF4-FFF2-40B4-BE49-F238E27FC236}">
                <a16:creationId xmlns:a16="http://schemas.microsoft.com/office/drawing/2014/main" id="{4D8506B1-BCE2-48B2-B1C3-313F0486F4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9821" y="4397549"/>
            <a:ext cx="225528" cy="225528"/>
          </a:xfrm>
          <a:prstGeom prst="rect">
            <a:avLst/>
          </a:prstGeom>
        </p:spPr>
      </p:pic>
      <p:pic>
        <p:nvPicPr>
          <p:cNvPr id="12" name="Graphic 11" descr="Money">
            <a:extLst>
              <a:ext uri="{FF2B5EF4-FFF2-40B4-BE49-F238E27FC236}">
                <a16:creationId xmlns:a16="http://schemas.microsoft.com/office/drawing/2014/main" id="{24E48FE9-6A0F-4A8A-ACEE-5054D1E3202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39821" y="4811045"/>
            <a:ext cx="225528" cy="225528"/>
          </a:xfrm>
          <a:prstGeom prst="rect">
            <a:avLst/>
          </a:prstGeom>
        </p:spPr>
      </p:pic>
      <p:pic>
        <p:nvPicPr>
          <p:cNvPr id="13" name="Graphic 12" descr="Table tennis paddle and ball">
            <a:extLst>
              <a:ext uri="{FF2B5EF4-FFF2-40B4-BE49-F238E27FC236}">
                <a16:creationId xmlns:a16="http://schemas.microsoft.com/office/drawing/2014/main" id="{15447621-8D96-4C01-9E92-BA6ABC46D98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0267" y="5229558"/>
            <a:ext cx="225528" cy="225528"/>
          </a:xfrm>
          <a:prstGeom prst="rect">
            <a:avLst/>
          </a:prstGeom>
        </p:spPr>
      </p:pic>
      <p:pic>
        <p:nvPicPr>
          <p:cNvPr id="14" name="Graphic 13" descr="Bee">
            <a:extLst>
              <a:ext uri="{FF2B5EF4-FFF2-40B4-BE49-F238E27FC236}">
                <a16:creationId xmlns:a16="http://schemas.microsoft.com/office/drawing/2014/main" id="{54F0B258-5D48-422E-B856-8E883A067CA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50267" y="5625566"/>
            <a:ext cx="225528" cy="225528"/>
          </a:xfrm>
          <a:prstGeom prst="rect">
            <a:avLst/>
          </a:prstGeom>
        </p:spPr>
      </p:pic>
      <p:pic>
        <p:nvPicPr>
          <p:cNvPr id="16" name="Graphic 15" descr="Open hand">
            <a:extLst>
              <a:ext uri="{FF2B5EF4-FFF2-40B4-BE49-F238E27FC236}">
                <a16:creationId xmlns:a16="http://schemas.microsoft.com/office/drawing/2014/main" id="{8742F749-9535-44FE-A27D-5E13C291EFA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6171" y="6046058"/>
            <a:ext cx="225528" cy="225528"/>
          </a:xfrm>
          <a:prstGeom prst="rect">
            <a:avLst/>
          </a:prstGeom>
        </p:spPr>
      </p:pic>
      <p:pic>
        <p:nvPicPr>
          <p:cNvPr id="17" name="Picture Placeholder 15">
            <a:extLst>
              <a:ext uri="{FF2B5EF4-FFF2-40B4-BE49-F238E27FC236}">
                <a16:creationId xmlns:a16="http://schemas.microsoft.com/office/drawing/2014/main" id="{6307E552-A39D-4A1C-956C-0CD3F9F2F94C}"/>
              </a:ext>
            </a:extLst>
          </p:cNvPr>
          <p:cNvPicPr>
            <a:picLocks noGrp="1" noChangeAspect="1"/>
          </p:cNvPicPr>
          <p:nvPr>
            <p:ph type="pic" sz="quarter" idx="14"/>
          </p:nvPr>
        </p:nvPicPr>
        <p:blipFill rotWithShape="1">
          <a:blip r:embed="rId17">
            <a:extLst>
              <a:ext uri="{28A0092B-C50C-407E-A947-70E740481C1C}">
                <a14:useLocalDpi xmlns:a14="http://schemas.microsoft.com/office/drawing/2010/main"/>
              </a:ext>
            </a:extLst>
          </a:blip>
          <a:srcRect l="34360" r="6464"/>
          <a:stretch/>
        </p:blipFill>
        <p:spPr>
          <a:xfrm>
            <a:off x="6096000" y="0"/>
            <a:ext cx="6096000" cy="6858000"/>
          </a:xfrm>
          <a:prstGeom prst="rect">
            <a:avLst/>
          </a:prstGeom>
        </p:spPr>
      </p:pic>
    </p:spTree>
    <p:extLst>
      <p:ext uri="{BB962C8B-B14F-4D97-AF65-F5344CB8AC3E}">
        <p14:creationId xmlns:p14="http://schemas.microsoft.com/office/powerpoint/2010/main" val="54907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FE0D7A-CC8F-4E1E-9FDE-166C9AC4A211}"/>
              </a:ext>
            </a:extLst>
          </p:cNvPr>
          <p:cNvGrpSpPr/>
          <p:nvPr/>
        </p:nvGrpSpPr>
        <p:grpSpPr>
          <a:xfrm>
            <a:off x="304279" y="1674817"/>
            <a:ext cx="11583442" cy="4764292"/>
            <a:chOff x="235711" y="1746537"/>
            <a:chExt cx="11583442" cy="4764292"/>
          </a:xfrm>
        </p:grpSpPr>
        <p:sp>
          <p:nvSpPr>
            <p:cNvPr id="7" name="Google Shape;862;p22">
              <a:extLst>
                <a:ext uri="{FF2B5EF4-FFF2-40B4-BE49-F238E27FC236}">
                  <a16:creationId xmlns:a16="http://schemas.microsoft.com/office/drawing/2014/main" id="{9EE4E54B-BA7B-4AF7-8749-C4F94B2EF4DF}"/>
                </a:ext>
              </a:extLst>
            </p:cNvPr>
            <p:cNvSpPr/>
            <p:nvPr/>
          </p:nvSpPr>
          <p:spPr>
            <a:xfrm>
              <a:off x="614598" y="1746537"/>
              <a:ext cx="1383932" cy="695154"/>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8" name="Google Shape;863;p22">
              <a:extLst>
                <a:ext uri="{FF2B5EF4-FFF2-40B4-BE49-F238E27FC236}">
                  <a16:creationId xmlns:a16="http://schemas.microsoft.com/office/drawing/2014/main" id="{5F5A1E4E-2A2E-41F6-BAB6-FC31B4DFAC74}"/>
                </a:ext>
              </a:extLst>
            </p:cNvPr>
            <p:cNvSpPr/>
            <p:nvPr/>
          </p:nvSpPr>
          <p:spPr>
            <a:xfrm>
              <a:off x="2833756" y="1845433"/>
              <a:ext cx="1551916" cy="423808"/>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9" name="Google Shape;864;p22">
              <a:extLst>
                <a:ext uri="{FF2B5EF4-FFF2-40B4-BE49-F238E27FC236}">
                  <a16:creationId xmlns:a16="http://schemas.microsoft.com/office/drawing/2014/main" id="{AC9907C3-549A-4BC9-8DFB-11BFF1BD6667}"/>
                </a:ext>
              </a:extLst>
            </p:cNvPr>
            <p:cNvSpPr/>
            <p:nvPr/>
          </p:nvSpPr>
          <p:spPr>
            <a:xfrm>
              <a:off x="7814599" y="1857701"/>
              <a:ext cx="1844158" cy="455853"/>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0" name="Google Shape;865;p22">
              <a:extLst>
                <a:ext uri="{FF2B5EF4-FFF2-40B4-BE49-F238E27FC236}">
                  <a16:creationId xmlns:a16="http://schemas.microsoft.com/office/drawing/2014/main" id="{430A59C8-2BA9-4822-AD32-06AEC0658CEB}"/>
                </a:ext>
              </a:extLst>
            </p:cNvPr>
            <p:cNvSpPr/>
            <p:nvPr/>
          </p:nvSpPr>
          <p:spPr>
            <a:xfrm>
              <a:off x="2844436" y="2996655"/>
              <a:ext cx="1999684" cy="463669"/>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1" name="Google Shape;866;p22">
              <a:extLst>
                <a:ext uri="{FF2B5EF4-FFF2-40B4-BE49-F238E27FC236}">
                  <a16:creationId xmlns:a16="http://schemas.microsoft.com/office/drawing/2014/main" id="{38C43BA4-A98C-4A93-8861-5F2A66707C41}"/>
                </a:ext>
              </a:extLst>
            </p:cNvPr>
            <p:cNvSpPr/>
            <p:nvPr/>
          </p:nvSpPr>
          <p:spPr>
            <a:xfrm>
              <a:off x="9060847" y="5819264"/>
              <a:ext cx="2564612" cy="463670"/>
            </a:xfrm>
            <a:prstGeom prst="rect">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3" name="Google Shape;867;p22">
              <a:extLst>
                <a:ext uri="{FF2B5EF4-FFF2-40B4-BE49-F238E27FC236}">
                  <a16:creationId xmlns:a16="http://schemas.microsoft.com/office/drawing/2014/main" id="{B4A154D9-46CD-4A8B-B042-3FF65FC3D76F}"/>
                </a:ext>
              </a:extLst>
            </p:cNvPr>
            <p:cNvSpPr/>
            <p:nvPr/>
          </p:nvSpPr>
          <p:spPr>
            <a:xfrm>
              <a:off x="5467175" y="2858407"/>
              <a:ext cx="1444961" cy="843873"/>
            </a:xfrm>
            <a:prstGeom prst="rect">
              <a:avLst/>
            </a:pr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4" name="Google Shape;868;p22">
              <a:extLst>
                <a:ext uri="{FF2B5EF4-FFF2-40B4-BE49-F238E27FC236}">
                  <a16:creationId xmlns:a16="http://schemas.microsoft.com/office/drawing/2014/main" id="{C7E75A29-EB8E-408D-9739-2832797C4D09}"/>
                </a:ext>
              </a:extLst>
            </p:cNvPr>
            <p:cNvSpPr/>
            <p:nvPr/>
          </p:nvSpPr>
          <p:spPr>
            <a:xfrm>
              <a:off x="10080908" y="2985735"/>
              <a:ext cx="1692378" cy="485511"/>
            </a:xfrm>
            <a:prstGeom prst="rect">
              <a:avLst/>
            </a:pr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5" name="Google Shape;869;p22">
              <a:extLst>
                <a:ext uri="{FF2B5EF4-FFF2-40B4-BE49-F238E27FC236}">
                  <a16:creationId xmlns:a16="http://schemas.microsoft.com/office/drawing/2014/main" id="{A753D663-73B5-4842-ADCF-305F4EF9828D}"/>
                </a:ext>
              </a:extLst>
            </p:cNvPr>
            <p:cNvSpPr/>
            <p:nvPr/>
          </p:nvSpPr>
          <p:spPr>
            <a:xfrm>
              <a:off x="620946" y="4073128"/>
              <a:ext cx="1657491" cy="498379"/>
            </a:xfrm>
            <a:prstGeom prst="rect">
              <a:avLst/>
            </a:pr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6" name="Google Shape;870;p22">
              <a:extLst>
                <a:ext uri="{FF2B5EF4-FFF2-40B4-BE49-F238E27FC236}">
                  <a16:creationId xmlns:a16="http://schemas.microsoft.com/office/drawing/2014/main" id="{E6BFB9A5-4B26-46C4-A84B-698BB6DC1704}"/>
                </a:ext>
              </a:extLst>
            </p:cNvPr>
            <p:cNvSpPr/>
            <p:nvPr/>
          </p:nvSpPr>
          <p:spPr>
            <a:xfrm>
              <a:off x="2751697" y="4124751"/>
              <a:ext cx="2112640" cy="512760"/>
            </a:xfrm>
            <a:prstGeom prst="rect">
              <a:avLst/>
            </a:prstGeom>
            <a:blipFill rotWithShape="1">
              <a:blip r:embed="rId11"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7" name="Google Shape;871;p22">
              <a:extLst>
                <a:ext uri="{FF2B5EF4-FFF2-40B4-BE49-F238E27FC236}">
                  <a16:creationId xmlns:a16="http://schemas.microsoft.com/office/drawing/2014/main" id="{214B1FC0-8B53-4889-BACC-FBCBCD9E67A6}"/>
                </a:ext>
              </a:extLst>
            </p:cNvPr>
            <p:cNvSpPr/>
            <p:nvPr/>
          </p:nvSpPr>
          <p:spPr>
            <a:xfrm>
              <a:off x="8198149" y="4084902"/>
              <a:ext cx="1512885" cy="515694"/>
            </a:xfrm>
            <a:prstGeom prst="rect">
              <a:avLst/>
            </a:pr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dirty="0">
                <a:ln>
                  <a:noFill/>
                </a:ln>
                <a:solidFill>
                  <a:srgbClr val="000000"/>
                </a:solidFill>
                <a:effectLst/>
                <a:uLnTx/>
                <a:uFillTx/>
                <a:latin typeface="Roboto Light"/>
                <a:ea typeface="Roboto Light"/>
                <a:cs typeface="Roboto Light"/>
                <a:sym typeface="Roboto Light"/>
              </a:endParaRPr>
            </a:p>
          </p:txBody>
        </p:sp>
        <p:sp>
          <p:nvSpPr>
            <p:cNvPr id="18" name="Google Shape;872;p22">
              <a:extLst>
                <a:ext uri="{FF2B5EF4-FFF2-40B4-BE49-F238E27FC236}">
                  <a16:creationId xmlns:a16="http://schemas.microsoft.com/office/drawing/2014/main" id="{D1941D4B-6D26-4C87-98F0-7EC4F7C848B6}"/>
                </a:ext>
              </a:extLst>
            </p:cNvPr>
            <p:cNvSpPr/>
            <p:nvPr/>
          </p:nvSpPr>
          <p:spPr>
            <a:xfrm>
              <a:off x="9870467" y="4278854"/>
              <a:ext cx="1948686" cy="204551"/>
            </a:xfrm>
            <a:prstGeom prst="rect">
              <a:avLst/>
            </a:prstGeom>
            <a:blipFill rotWithShape="1">
              <a:blip r:embed="rId1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19" name="Google Shape;873;p22">
              <a:extLst>
                <a:ext uri="{FF2B5EF4-FFF2-40B4-BE49-F238E27FC236}">
                  <a16:creationId xmlns:a16="http://schemas.microsoft.com/office/drawing/2014/main" id="{6CAB9761-ABD6-487E-8F8E-D43478A32A7A}"/>
                </a:ext>
              </a:extLst>
            </p:cNvPr>
            <p:cNvSpPr/>
            <p:nvPr/>
          </p:nvSpPr>
          <p:spPr>
            <a:xfrm>
              <a:off x="3372214" y="4957881"/>
              <a:ext cx="1597818" cy="515694"/>
            </a:xfrm>
            <a:prstGeom prst="rect">
              <a:avLst/>
            </a:prstGeom>
            <a:blipFill rotWithShape="1">
              <a:blip r:embed="rId1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0" name="Google Shape;874;p22">
              <a:extLst>
                <a:ext uri="{FF2B5EF4-FFF2-40B4-BE49-F238E27FC236}">
                  <a16:creationId xmlns:a16="http://schemas.microsoft.com/office/drawing/2014/main" id="{E0EBCC96-2463-4E5F-8809-CBDC91A03291}"/>
                </a:ext>
              </a:extLst>
            </p:cNvPr>
            <p:cNvSpPr/>
            <p:nvPr/>
          </p:nvSpPr>
          <p:spPr>
            <a:xfrm>
              <a:off x="1893069" y="5078307"/>
              <a:ext cx="1322938" cy="274841"/>
            </a:xfrm>
            <a:prstGeom prst="rect">
              <a:avLst/>
            </a:prstGeom>
            <a:blipFill rotWithShape="1">
              <a:blip r:embed="rId1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1" name="Google Shape;875;p22">
              <a:extLst>
                <a:ext uri="{FF2B5EF4-FFF2-40B4-BE49-F238E27FC236}">
                  <a16:creationId xmlns:a16="http://schemas.microsoft.com/office/drawing/2014/main" id="{58CBB8D9-A89A-48BB-8A67-B54702117682}"/>
                </a:ext>
              </a:extLst>
            </p:cNvPr>
            <p:cNvSpPr/>
            <p:nvPr/>
          </p:nvSpPr>
          <p:spPr>
            <a:xfrm>
              <a:off x="8342438" y="4957881"/>
              <a:ext cx="1368596" cy="636449"/>
            </a:xfrm>
            <a:prstGeom prst="rect">
              <a:avLst/>
            </a:prstGeom>
            <a:blipFill rotWithShape="1">
              <a:blip r:embed="rId16"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dirty="0">
                <a:ln>
                  <a:noFill/>
                </a:ln>
                <a:solidFill>
                  <a:srgbClr val="000000"/>
                </a:solidFill>
                <a:effectLst/>
                <a:uLnTx/>
                <a:uFillTx/>
                <a:latin typeface="Roboto Light"/>
                <a:ea typeface="Roboto Light"/>
                <a:cs typeface="Roboto Light"/>
                <a:sym typeface="Roboto Light"/>
              </a:endParaRPr>
            </a:p>
          </p:txBody>
        </p:sp>
        <p:sp>
          <p:nvSpPr>
            <p:cNvPr id="22" name="Google Shape;876;p22">
              <a:extLst>
                <a:ext uri="{FF2B5EF4-FFF2-40B4-BE49-F238E27FC236}">
                  <a16:creationId xmlns:a16="http://schemas.microsoft.com/office/drawing/2014/main" id="{64D1D58D-7869-46A2-BFE1-8D6B5747AA49}"/>
                </a:ext>
              </a:extLst>
            </p:cNvPr>
            <p:cNvSpPr/>
            <p:nvPr/>
          </p:nvSpPr>
          <p:spPr>
            <a:xfrm>
              <a:off x="5424822" y="5048082"/>
              <a:ext cx="2605201" cy="273465"/>
            </a:xfrm>
            <a:prstGeom prst="rect">
              <a:avLst/>
            </a:prstGeom>
            <a:blipFill rotWithShape="1">
              <a:blip r:embed="rId17"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3" name="Google Shape;877;p22">
              <a:extLst>
                <a:ext uri="{FF2B5EF4-FFF2-40B4-BE49-F238E27FC236}">
                  <a16:creationId xmlns:a16="http://schemas.microsoft.com/office/drawing/2014/main" id="{7CF5CD17-E7E6-4DE2-8D92-4D4F9AE2B84F}"/>
                </a:ext>
              </a:extLst>
            </p:cNvPr>
            <p:cNvSpPr/>
            <p:nvPr/>
          </p:nvSpPr>
          <p:spPr>
            <a:xfrm>
              <a:off x="3063884" y="5819264"/>
              <a:ext cx="1440156" cy="586343"/>
            </a:xfrm>
            <a:prstGeom prst="rect">
              <a:avLst/>
            </a:prstGeom>
            <a:blipFill rotWithShape="1">
              <a:blip r:embed="rId18"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5" name="Google Shape;878;p22">
              <a:extLst>
                <a:ext uri="{FF2B5EF4-FFF2-40B4-BE49-F238E27FC236}">
                  <a16:creationId xmlns:a16="http://schemas.microsoft.com/office/drawing/2014/main" id="{0FC9A57F-ABC3-4848-9439-B7A8967FA406}"/>
                </a:ext>
              </a:extLst>
            </p:cNvPr>
            <p:cNvSpPr/>
            <p:nvPr/>
          </p:nvSpPr>
          <p:spPr>
            <a:xfrm>
              <a:off x="10096269" y="4877291"/>
              <a:ext cx="1687770" cy="636449"/>
            </a:xfrm>
            <a:prstGeom prst="rect">
              <a:avLst/>
            </a:prstGeom>
            <a:blipFill rotWithShape="1">
              <a:blip r:embed="rId19"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dirty="0">
                <a:ln>
                  <a:noFill/>
                </a:ln>
                <a:solidFill>
                  <a:srgbClr val="000000"/>
                </a:solidFill>
                <a:effectLst/>
                <a:uLnTx/>
                <a:uFillTx/>
                <a:latin typeface="Roboto Light"/>
                <a:ea typeface="Roboto Light"/>
                <a:cs typeface="Roboto Light"/>
                <a:sym typeface="Roboto Light"/>
              </a:endParaRPr>
            </a:p>
          </p:txBody>
        </p:sp>
        <p:sp>
          <p:nvSpPr>
            <p:cNvPr id="27" name="Google Shape;879;p22">
              <a:extLst>
                <a:ext uri="{FF2B5EF4-FFF2-40B4-BE49-F238E27FC236}">
                  <a16:creationId xmlns:a16="http://schemas.microsoft.com/office/drawing/2014/main" id="{149D2CE9-1B79-4727-AD40-EC554544239E}"/>
                </a:ext>
              </a:extLst>
            </p:cNvPr>
            <p:cNvSpPr/>
            <p:nvPr/>
          </p:nvSpPr>
          <p:spPr>
            <a:xfrm>
              <a:off x="5411132" y="4269993"/>
              <a:ext cx="2231577" cy="222272"/>
            </a:xfrm>
            <a:prstGeom prst="rect">
              <a:avLst/>
            </a:prstGeom>
            <a:blipFill rotWithShape="1">
              <a:blip r:embed="rId20"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8" name="Google Shape;880;p22">
              <a:extLst>
                <a:ext uri="{FF2B5EF4-FFF2-40B4-BE49-F238E27FC236}">
                  <a16:creationId xmlns:a16="http://schemas.microsoft.com/office/drawing/2014/main" id="{C247B96F-1F88-423F-A816-46041DA84422}"/>
                </a:ext>
              </a:extLst>
            </p:cNvPr>
            <p:cNvSpPr/>
            <p:nvPr/>
          </p:nvSpPr>
          <p:spPr>
            <a:xfrm>
              <a:off x="7191742" y="5778914"/>
              <a:ext cx="1676562" cy="731915"/>
            </a:xfrm>
            <a:prstGeom prst="rect">
              <a:avLst/>
            </a:prstGeom>
            <a:blipFill rotWithShape="1">
              <a:blip r:embed="rId21"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29" name="Google Shape;881;p22">
              <a:extLst>
                <a:ext uri="{FF2B5EF4-FFF2-40B4-BE49-F238E27FC236}">
                  <a16:creationId xmlns:a16="http://schemas.microsoft.com/office/drawing/2014/main" id="{9A74FD89-9641-46B0-9C3E-B6001C138554}"/>
                </a:ext>
              </a:extLst>
            </p:cNvPr>
            <p:cNvSpPr/>
            <p:nvPr/>
          </p:nvSpPr>
          <p:spPr>
            <a:xfrm>
              <a:off x="549970" y="3050735"/>
              <a:ext cx="1654176" cy="383554"/>
            </a:xfrm>
            <a:prstGeom prst="rect">
              <a:avLst/>
            </a:prstGeom>
            <a:blipFill rotWithShape="1">
              <a:blip r:embed="rId22"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pic>
          <p:nvPicPr>
            <p:cNvPr id="30" name="Picture 29">
              <a:extLst>
                <a:ext uri="{FF2B5EF4-FFF2-40B4-BE49-F238E27FC236}">
                  <a16:creationId xmlns:a16="http://schemas.microsoft.com/office/drawing/2014/main" id="{4330D590-88A7-4691-AC82-CD47B6C30563}"/>
                </a:ext>
              </a:extLst>
            </p:cNvPr>
            <p:cNvPicPr>
              <a:picLocks noChangeAspect="1"/>
            </p:cNvPicPr>
            <p:nvPr/>
          </p:nvPicPr>
          <p:blipFill>
            <a:blip r:embed="rId23"/>
            <a:stretch>
              <a:fillRect/>
            </a:stretch>
          </p:blipFill>
          <p:spPr>
            <a:xfrm>
              <a:off x="10204318" y="1746537"/>
              <a:ext cx="1383932" cy="669225"/>
            </a:xfrm>
            <a:prstGeom prst="rect">
              <a:avLst/>
            </a:prstGeom>
          </p:spPr>
        </p:pic>
        <p:pic>
          <p:nvPicPr>
            <p:cNvPr id="31" name="Picture 6" descr="AdTECH OOH London Conference 2020">
              <a:extLst>
                <a:ext uri="{FF2B5EF4-FFF2-40B4-BE49-F238E27FC236}">
                  <a16:creationId xmlns:a16="http://schemas.microsoft.com/office/drawing/2014/main" id="{6EAED266-3A56-41AE-9C94-8B9229DF65E6}"/>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35711" y="4471490"/>
              <a:ext cx="1426648" cy="1426648"/>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901;p23">
              <a:extLst>
                <a:ext uri="{FF2B5EF4-FFF2-40B4-BE49-F238E27FC236}">
                  <a16:creationId xmlns:a16="http://schemas.microsoft.com/office/drawing/2014/main" id="{1B4C8344-4BBB-460D-A1A0-FE014C342ADE}"/>
                </a:ext>
              </a:extLst>
            </p:cNvPr>
            <p:cNvSpPr/>
            <p:nvPr/>
          </p:nvSpPr>
          <p:spPr>
            <a:xfrm>
              <a:off x="7631095" y="3078074"/>
              <a:ext cx="1994420" cy="300834"/>
            </a:xfrm>
            <a:prstGeom prst="rect">
              <a:avLst/>
            </a:prstGeom>
            <a:blipFill rotWithShape="1">
              <a:blip r:embed="rId25">
                <a:alphaModFix/>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33" name="Google Shape;895;p23">
              <a:extLst>
                <a:ext uri="{FF2B5EF4-FFF2-40B4-BE49-F238E27FC236}">
                  <a16:creationId xmlns:a16="http://schemas.microsoft.com/office/drawing/2014/main" id="{2D364CB1-994B-4F05-90C1-73ACE4CD78FC}"/>
                </a:ext>
              </a:extLst>
            </p:cNvPr>
            <p:cNvSpPr/>
            <p:nvPr/>
          </p:nvSpPr>
          <p:spPr>
            <a:xfrm>
              <a:off x="5137314" y="1862554"/>
              <a:ext cx="1925643" cy="455819"/>
            </a:xfrm>
            <a:prstGeom prst="rect">
              <a:avLst/>
            </a:prstGeom>
            <a:blipFill rotWithShape="1">
              <a:blip r:embed="rId26">
                <a:alphaModFix/>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sp>
          <p:nvSpPr>
            <p:cNvPr id="34" name="Google Shape;902;p23">
              <a:extLst>
                <a:ext uri="{FF2B5EF4-FFF2-40B4-BE49-F238E27FC236}">
                  <a16:creationId xmlns:a16="http://schemas.microsoft.com/office/drawing/2014/main" id="{31284E94-7492-4239-802A-15A82544CA1D}"/>
                </a:ext>
              </a:extLst>
            </p:cNvPr>
            <p:cNvSpPr/>
            <p:nvPr/>
          </p:nvSpPr>
          <p:spPr>
            <a:xfrm>
              <a:off x="1217921" y="5765239"/>
              <a:ext cx="1279422" cy="731915"/>
            </a:xfrm>
            <a:prstGeom prst="rect">
              <a:avLst/>
            </a:prstGeom>
            <a:blipFill rotWithShape="1">
              <a:blip r:embed="rId27">
                <a:alphaModFix/>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dirty="0">
                <a:ln>
                  <a:noFill/>
                </a:ln>
                <a:solidFill>
                  <a:srgbClr val="000000"/>
                </a:solidFill>
                <a:effectLst/>
                <a:uLnTx/>
                <a:uFillTx/>
                <a:latin typeface="Roboto Light"/>
                <a:ea typeface="Roboto Light"/>
                <a:cs typeface="Roboto Light"/>
                <a:sym typeface="Roboto Light"/>
              </a:endParaRPr>
            </a:p>
          </p:txBody>
        </p:sp>
        <p:sp>
          <p:nvSpPr>
            <p:cNvPr id="35" name="Google Shape;904;p23">
              <a:extLst>
                <a:ext uri="{FF2B5EF4-FFF2-40B4-BE49-F238E27FC236}">
                  <a16:creationId xmlns:a16="http://schemas.microsoft.com/office/drawing/2014/main" id="{878B8800-2B69-4483-A26E-0F71799E6D97}"/>
                </a:ext>
              </a:extLst>
            </p:cNvPr>
            <p:cNvSpPr/>
            <p:nvPr/>
          </p:nvSpPr>
          <p:spPr>
            <a:xfrm>
              <a:off x="5079540" y="5995433"/>
              <a:ext cx="1808015" cy="261302"/>
            </a:xfrm>
            <a:prstGeom prst="rect">
              <a:avLst/>
            </a:prstGeom>
            <a:blipFill rotWithShape="1">
              <a:blip r:embed="rId28">
                <a:alphaModFix/>
              </a:blip>
              <a:stretch>
                <a:fillRect/>
              </a:stretch>
            </a:blipFill>
            <a:ln>
              <a:noFill/>
            </a:ln>
          </p:spPr>
          <p:txBody>
            <a:bodyPr spcFirstLastPara="1" wrap="square" lIns="0" tIns="0" rIns="0" bIns="0" anchor="t" anchorCtr="0">
              <a:noAutofit/>
            </a:bodyPr>
            <a:lstStyle/>
            <a:p>
              <a:pPr marL="0" marR="0" lvl="0" indent="0" algn="l" defTabSz="1507846" rtl="0" eaLnBrk="1" fontAlgn="auto" latinLnBrk="0" hangingPunct="1">
                <a:lnSpc>
                  <a:spcPct val="100000"/>
                </a:lnSpc>
                <a:spcBef>
                  <a:spcPts val="0"/>
                </a:spcBef>
                <a:spcAft>
                  <a:spcPts val="0"/>
                </a:spcAft>
                <a:buClrTx/>
                <a:buSzPts val="1800"/>
                <a:buFontTx/>
                <a:buNone/>
                <a:tabLst/>
                <a:defRPr/>
              </a:pPr>
              <a:endParaRPr kumimoji="0" sz="1801" b="0" i="0" u="none" strike="noStrike" kern="1200" cap="none" spc="0" normalizeH="0" baseline="0" noProof="0">
                <a:ln>
                  <a:noFill/>
                </a:ln>
                <a:solidFill>
                  <a:srgbClr val="000000"/>
                </a:solidFill>
                <a:effectLst/>
                <a:uLnTx/>
                <a:uFillTx/>
                <a:latin typeface="Roboto Light"/>
                <a:ea typeface="Roboto Light"/>
                <a:cs typeface="Roboto Light"/>
                <a:sym typeface="Roboto Light"/>
              </a:endParaRPr>
            </a:p>
          </p:txBody>
        </p:sp>
      </p:grpSp>
      <p:sp>
        <p:nvSpPr>
          <p:cNvPr id="3" name="Title 2">
            <a:extLst>
              <a:ext uri="{FF2B5EF4-FFF2-40B4-BE49-F238E27FC236}">
                <a16:creationId xmlns:a16="http://schemas.microsoft.com/office/drawing/2014/main" id="{CCE30C3F-634A-4D85-AD7A-23F6D569D5BC}"/>
              </a:ext>
            </a:extLst>
          </p:cNvPr>
          <p:cNvSpPr>
            <a:spLocks noGrp="1"/>
          </p:cNvSpPr>
          <p:nvPr>
            <p:ph type="title"/>
          </p:nvPr>
        </p:nvSpPr>
        <p:spPr/>
        <p:txBody>
          <a:bodyPr/>
          <a:lstStyle/>
          <a:p>
            <a:r>
              <a:rPr lang="en-GB" dirty="0"/>
              <a:t>EASILY ACCESSIBLE</a:t>
            </a:r>
          </a:p>
        </p:txBody>
      </p:sp>
      <p:sp>
        <p:nvSpPr>
          <p:cNvPr id="5" name="Text Placeholder 4">
            <a:extLst>
              <a:ext uri="{FF2B5EF4-FFF2-40B4-BE49-F238E27FC236}">
                <a16:creationId xmlns:a16="http://schemas.microsoft.com/office/drawing/2014/main" id="{CD931F55-40D1-4066-8848-8570DDC2C18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90134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7D302E0-FB34-4754-8BEA-9FADF058A25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3593" b="1140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8D6A49-5D10-47A9-BBBF-10F2B6529405}"/>
              </a:ext>
            </a:extLst>
          </p:cNvPr>
          <p:cNvSpPr/>
          <p:nvPr/>
        </p:nvSpPr>
        <p:spPr>
          <a:xfrm>
            <a:off x="0" y="0"/>
            <a:ext cx="12192000" cy="6858000"/>
          </a:xfrm>
          <a:prstGeom prst="rect">
            <a:avLst/>
          </a:prstGeom>
          <a:solidFill>
            <a:srgbClr val="00335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2" descr="Image result for jcdecaux logo 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811" y="545421"/>
            <a:ext cx="1264104" cy="4804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695325" y="2716487"/>
            <a:ext cx="10801350" cy="1800225"/>
          </a:xfrm>
        </p:spPr>
        <p:txBody>
          <a:bodyPr>
            <a:normAutofit fontScale="90000"/>
          </a:bodyPr>
          <a:lstStyle/>
          <a:p>
            <a:r>
              <a:rPr lang="en-GB" sz="4000" dirty="0"/>
              <a:t>RUGBY LEAGUE WORLD CUP 2021 </a:t>
            </a:r>
            <a:br>
              <a:rPr lang="en-GB" dirty="0"/>
            </a:br>
            <a:br>
              <a:rPr lang="en-GB" dirty="0"/>
            </a:br>
            <a:br>
              <a:rPr lang="en-GB" dirty="0"/>
            </a:br>
            <a:r>
              <a:rPr lang="en-GB" sz="2400" dirty="0"/>
              <a:t>15 October – 19 November 2022</a:t>
            </a:r>
            <a:br>
              <a:rPr lang="en-GB" sz="2400" dirty="0"/>
            </a:br>
            <a:br>
              <a:rPr lang="en-GB" sz="2400" dirty="0"/>
            </a:br>
            <a:endParaRPr lang="en-GB" dirty="0"/>
          </a:p>
        </p:txBody>
      </p:sp>
      <p:pic>
        <p:nvPicPr>
          <p:cNvPr id="1026" name="Picture 2" descr="2021 Rugby League World Cup - Wikipedia">
            <a:extLst>
              <a:ext uri="{FF2B5EF4-FFF2-40B4-BE49-F238E27FC236}">
                <a16:creationId xmlns:a16="http://schemas.microsoft.com/office/drawing/2014/main" id="{6754BF1D-9511-4D37-87E7-AE11BEC135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68397" y="4428659"/>
            <a:ext cx="1056995" cy="197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3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group of men playing rugby&#10;&#10;Description automatically generated">
            <a:extLst>
              <a:ext uri="{FF2B5EF4-FFF2-40B4-BE49-F238E27FC236}">
                <a16:creationId xmlns:a16="http://schemas.microsoft.com/office/drawing/2014/main" id="{6894C96A-F70F-440A-9343-AC71EF234011}"/>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l="25022" r="25022"/>
          <a:stretch>
            <a:fillRect/>
          </a:stretch>
        </p:blipFill>
        <p:spPr/>
      </p:pic>
      <p:sp>
        <p:nvSpPr>
          <p:cNvPr id="7" name="Title 6">
            <a:extLst>
              <a:ext uri="{FF2B5EF4-FFF2-40B4-BE49-F238E27FC236}">
                <a16:creationId xmlns:a16="http://schemas.microsoft.com/office/drawing/2014/main" id="{3E6FB2DB-7EA5-4A5F-9944-7B485E567B93}"/>
              </a:ext>
            </a:extLst>
          </p:cNvPr>
          <p:cNvSpPr>
            <a:spLocks noGrp="1"/>
          </p:cNvSpPr>
          <p:nvPr>
            <p:ph type="title"/>
          </p:nvPr>
        </p:nvSpPr>
        <p:spPr/>
        <p:txBody>
          <a:bodyPr/>
          <a:lstStyle/>
          <a:p>
            <a:r>
              <a:rPr lang="en-GB" dirty="0"/>
              <a:t>BREAKING NEW GROUND</a:t>
            </a:r>
          </a:p>
        </p:txBody>
      </p:sp>
      <p:sp>
        <p:nvSpPr>
          <p:cNvPr id="8" name="Content Placeholder 7">
            <a:extLst>
              <a:ext uri="{FF2B5EF4-FFF2-40B4-BE49-F238E27FC236}">
                <a16:creationId xmlns:a16="http://schemas.microsoft.com/office/drawing/2014/main" id="{08E8E38C-28C6-42E6-A250-3E13885F3306}"/>
              </a:ext>
            </a:extLst>
          </p:cNvPr>
          <p:cNvSpPr>
            <a:spLocks noGrp="1"/>
          </p:cNvSpPr>
          <p:nvPr>
            <p:ph idx="1"/>
          </p:nvPr>
        </p:nvSpPr>
        <p:spPr>
          <a:xfrm>
            <a:off x="695327" y="1628775"/>
            <a:ext cx="4938308" cy="4679950"/>
          </a:xfrm>
        </p:spPr>
        <p:txBody>
          <a:bodyPr/>
          <a:lstStyle/>
          <a:p>
            <a:pPr marL="0" indent="0">
              <a:buNone/>
            </a:pPr>
            <a:r>
              <a:rPr lang="en-GB" sz="4000" b="1" dirty="0">
                <a:solidFill>
                  <a:schemeClr val="tx2"/>
                </a:solidFill>
              </a:rPr>
              <a:t>61</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matches</a:t>
            </a:r>
          </a:p>
          <a:p>
            <a:pPr marL="0" lvl="0" indent="0">
              <a:lnSpc>
                <a:spcPct val="100000"/>
              </a:lnSpc>
              <a:spcBef>
                <a:spcPts val="0"/>
              </a:spcBef>
              <a:buNone/>
              <a:defRPr/>
            </a:pPr>
            <a:endParaRPr lang="en-US" sz="16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8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3</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competitions</a:t>
            </a:r>
          </a:p>
          <a:p>
            <a:pPr marL="0" lvl="0" indent="0">
              <a:lnSpc>
                <a:spcPct val="100000"/>
              </a:lnSpc>
              <a:spcBef>
                <a:spcPts val="0"/>
              </a:spcBef>
              <a:buNone/>
              <a:defRPr/>
            </a:pPr>
            <a:endParaRPr lang="en-US" sz="1600"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800"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5,000+</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tickets sold for the </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opening match</a:t>
            </a:r>
          </a:p>
          <a:p>
            <a:pPr marL="0" lvl="0" indent="0">
              <a:lnSpc>
                <a:spcPct val="100000"/>
              </a:lnSpc>
              <a:spcBef>
                <a:spcPts val="0"/>
              </a:spcBef>
              <a:buNone/>
              <a:defRPr/>
            </a:pPr>
            <a:endParaRPr lang="en-US" kern="0" spc="600" dirty="0">
              <a:solidFill>
                <a:srgbClr val="00335B"/>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p:txBody>
      </p:sp>
      <p:sp>
        <p:nvSpPr>
          <p:cNvPr id="9" name="Text Placeholder 8">
            <a:extLst>
              <a:ext uri="{FF2B5EF4-FFF2-40B4-BE49-F238E27FC236}">
                <a16:creationId xmlns:a16="http://schemas.microsoft.com/office/drawing/2014/main" id="{F8A9FF89-D24D-4307-82EF-6EA5C5D43D6F}"/>
              </a:ext>
            </a:extLst>
          </p:cNvPr>
          <p:cNvSpPr>
            <a:spLocks noGrp="1"/>
          </p:cNvSpPr>
          <p:nvPr>
            <p:ph type="body" sz="quarter" idx="13"/>
          </p:nvPr>
        </p:nvSpPr>
        <p:spPr/>
        <p:txBody>
          <a:bodyPr/>
          <a:lstStyle/>
          <a:p>
            <a:r>
              <a:rPr lang="en-GB" dirty="0">
                <a:solidFill>
                  <a:schemeClr val="tx1"/>
                </a:solidFill>
              </a:rPr>
              <a:t>Source: rlwc2021.com</a:t>
            </a:r>
          </a:p>
        </p:txBody>
      </p:sp>
      <p:sp>
        <p:nvSpPr>
          <p:cNvPr id="17" name="AutoShape 12" descr="Coca-Cola FEMSA remains a constituent of the FTSE4Good Index Series.">
            <a:extLst>
              <a:ext uri="{FF2B5EF4-FFF2-40B4-BE49-F238E27FC236}">
                <a16:creationId xmlns:a16="http://schemas.microsoft.com/office/drawing/2014/main" id="{391390A3-B795-4662-A286-B4594767BB7D}"/>
              </a:ext>
            </a:extLst>
          </p:cNvPr>
          <p:cNvSpPr>
            <a:spLocks noChangeAspect="1" noChangeArrowheads="1"/>
          </p:cNvSpPr>
          <p:nvPr/>
        </p:nvSpPr>
        <p:spPr bwMode="auto">
          <a:xfrm>
            <a:off x="5195304" y="52859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CA53EFB-C972-4B28-83B2-2ED1D864B2BE}"/>
              </a:ext>
            </a:extLst>
          </p:cNvPr>
          <p:cNvSpPr txBox="1"/>
          <p:nvPr/>
        </p:nvSpPr>
        <p:spPr>
          <a:xfrm>
            <a:off x="3635115" y="4405359"/>
            <a:ext cx="1679940" cy="584775"/>
          </a:xfrm>
          <a:prstGeom prst="rect">
            <a:avLst/>
          </a:prstGeom>
          <a:noFill/>
        </p:spPr>
        <p:txBody>
          <a:bodyPr wrap="square" rtlCol="0">
            <a:spAutoFit/>
          </a:bodyPr>
          <a:lstStyle/>
          <a:p>
            <a:pPr algn="ctr">
              <a:defRPr/>
            </a:pPr>
            <a:r>
              <a:rPr kumimoji="0" lang="en-US" sz="3200" b="1" i="0" u="none" strike="noStrike" kern="0" cap="none"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5000+</a:t>
            </a:r>
          </a:p>
        </p:txBody>
      </p:sp>
      <p:grpSp>
        <p:nvGrpSpPr>
          <p:cNvPr id="32" name="Group 31">
            <a:extLst>
              <a:ext uri="{FF2B5EF4-FFF2-40B4-BE49-F238E27FC236}">
                <a16:creationId xmlns:a16="http://schemas.microsoft.com/office/drawing/2014/main" id="{E80FA16E-63B7-4943-A15D-F5EFCDC54088}"/>
              </a:ext>
            </a:extLst>
          </p:cNvPr>
          <p:cNvGrpSpPr/>
          <p:nvPr/>
        </p:nvGrpSpPr>
        <p:grpSpPr>
          <a:xfrm>
            <a:off x="10141495" y="4791648"/>
            <a:ext cx="1924067" cy="1956268"/>
            <a:chOff x="2937428" y="3020457"/>
            <a:chExt cx="2993722" cy="3043825"/>
          </a:xfrm>
          <a:solidFill>
            <a:schemeClr val="tx2"/>
          </a:solidFill>
        </p:grpSpPr>
        <p:sp>
          <p:nvSpPr>
            <p:cNvPr id="34" name="Oval 33">
              <a:extLst>
                <a:ext uri="{FF2B5EF4-FFF2-40B4-BE49-F238E27FC236}">
                  <a16:creationId xmlns:a16="http://schemas.microsoft.com/office/drawing/2014/main" id="{0B6A2378-A39A-4CEF-9BC7-8439D6E73FF9}"/>
                </a:ext>
              </a:extLst>
            </p:cNvPr>
            <p:cNvSpPr/>
            <p:nvPr/>
          </p:nvSpPr>
          <p:spPr>
            <a:xfrm>
              <a:off x="2937428" y="3020457"/>
              <a:ext cx="2993722" cy="30438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DFD00452-F1DB-416A-B38C-30B327DA9FC3}"/>
                </a:ext>
              </a:extLst>
            </p:cNvPr>
            <p:cNvSpPr/>
            <p:nvPr/>
          </p:nvSpPr>
          <p:spPr>
            <a:xfrm>
              <a:off x="3177718" y="3260018"/>
              <a:ext cx="2517731" cy="2564703"/>
            </a:xfrm>
            <a:prstGeom prst="ellipse">
              <a:avLst/>
            </a:prstGeom>
            <a:gr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BE385A50-AF4A-4FE6-9FA4-DDC852BD4B17}"/>
                </a:ext>
              </a:extLst>
            </p:cNvPr>
            <p:cNvSpPr txBox="1"/>
            <p:nvPr/>
          </p:nvSpPr>
          <p:spPr>
            <a:xfrm>
              <a:off x="3470127" y="3750257"/>
              <a:ext cx="1876877" cy="14845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Arial" panose="020B0604020202020204"/>
                </a:rPr>
                <a:t>16</a:t>
              </a:r>
              <a:r>
                <a:rPr lang="en-GB" sz="3600" b="1" baseline="30000" dirty="0">
                  <a:solidFill>
                    <a:srgbClr val="FFFFFF"/>
                  </a:solidFill>
                  <a:latin typeface="Arial" panose="020B0604020202020204"/>
                </a:rPr>
                <a:t>th</a:t>
              </a:r>
              <a:endParaRPr lang="en-GB" sz="3600" b="1" dirty="0">
                <a:solidFill>
                  <a:srgbClr val="FFFFFF"/>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FFFFF"/>
                  </a:solidFill>
                  <a:effectLst/>
                  <a:uLnTx/>
                  <a:uFillTx/>
                  <a:latin typeface="Arial" panose="020B0604020202020204"/>
                  <a:ea typeface="+mn-ea"/>
                  <a:cs typeface="+mn-cs"/>
                </a:rPr>
                <a:t>staging</a:t>
              </a:r>
            </a:p>
          </p:txBody>
        </p:sp>
      </p:grpSp>
    </p:spTree>
    <p:extLst>
      <p:ext uri="{BB962C8B-B14F-4D97-AF65-F5344CB8AC3E}">
        <p14:creationId xmlns:p14="http://schemas.microsoft.com/office/powerpoint/2010/main" val="222077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outdoor&#10;&#10;Description automatically generated">
            <a:extLst>
              <a:ext uri="{FF2B5EF4-FFF2-40B4-BE49-F238E27FC236}">
                <a16:creationId xmlns:a16="http://schemas.microsoft.com/office/drawing/2014/main" id="{C61FEEC7-1229-44AF-8BBB-97024E20705E}"/>
              </a:ext>
            </a:extLst>
          </p:cNvPr>
          <p:cNvPicPr>
            <a:picLocks noChangeAspect="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l="10564" r="4858"/>
          <a:stretch/>
        </p:blipFill>
        <p:spPr>
          <a:xfrm>
            <a:off x="4547835" y="1263796"/>
            <a:ext cx="6948840" cy="4611876"/>
          </a:xfrm>
          <a:prstGeom prst="rect">
            <a:avLst/>
          </a:prstGeom>
        </p:spPr>
      </p:pic>
      <p:sp>
        <p:nvSpPr>
          <p:cNvPr id="20" name="Rectangle 19">
            <a:extLst>
              <a:ext uri="{FF2B5EF4-FFF2-40B4-BE49-F238E27FC236}">
                <a16:creationId xmlns:a16="http://schemas.microsoft.com/office/drawing/2014/main" id="{D3E77AC1-02AC-4D70-B861-992EDBEC771D}"/>
              </a:ext>
            </a:extLst>
          </p:cNvPr>
          <p:cNvSpPr/>
          <p:nvPr/>
        </p:nvSpPr>
        <p:spPr>
          <a:xfrm>
            <a:off x="4547836" y="1278078"/>
            <a:ext cx="6948839" cy="4583313"/>
          </a:xfrm>
          <a:prstGeom prst="rect">
            <a:avLst/>
          </a:prstGeom>
          <a:solidFill>
            <a:srgbClr val="00335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1F42D40E-F963-4758-99CF-6B02FC3ED53E}"/>
              </a:ext>
            </a:extLst>
          </p:cNvPr>
          <p:cNvSpPr/>
          <p:nvPr/>
        </p:nvSpPr>
        <p:spPr>
          <a:xfrm>
            <a:off x="4547837" y="1278078"/>
            <a:ext cx="6948839" cy="4610380"/>
          </a:xfrm>
          <a:prstGeom prst="rect">
            <a:avLst/>
          </a:prstGeom>
          <a:solidFill>
            <a:srgbClr val="00335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C9BD8C68-D1DE-43A3-8D77-767BB78E32B4}"/>
              </a:ext>
            </a:extLst>
          </p:cNvPr>
          <p:cNvSpPr/>
          <p:nvPr/>
        </p:nvSpPr>
        <p:spPr>
          <a:xfrm>
            <a:off x="5154732" y="2319881"/>
            <a:ext cx="5539353" cy="1985672"/>
          </a:xfrm>
          <a:prstGeom prst="rect">
            <a:avLst/>
          </a:prstGeom>
        </p:spPr>
        <p:txBody>
          <a:bodyPr wrap="square">
            <a:spAutoFit/>
          </a:bodyPr>
          <a:lstStyle/>
          <a:p>
            <a:pPr>
              <a:lnSpc>
                <a:spcPct val="200000"/>
              </a:lnSpc>
            </a:pPr>
            <a:r>
              <a:rPr lang="en-GB" sz="1600" i="1" spc="300" dirty="0">
                <a:solidFill>
                  <a:schemeClr val="bg1"/>
                </a:solidFill>
              </a:rPr>
              <a:t>…it’s incredibly exciting to be in the final phase of preparation for what is set to be the biggest, best and most inclusive Rugby League World Cup in history.</a:t>
            </a:r>
            <a:endParaRPr lang="en-US" sz="1600" i="1" kern="0" spc="6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9A99B5C-3E81-43A9-9BF7-7975EAF64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7829" r="9994"/>
          <a:stretch/>
        </p:blipFill>
        <p:spPr>
          <a:xfrm>
            <a:off x="689555" y="1295194"/>
            <a:ext cx="3451236" cy="4593264"/>
          </a:xfrm>
          <a:prstGeom prst="rect">
            <a:avLst/>
          </a:prstGeom>
        </p:spPr>
      </p:pic>
      <p:sp>
        <p:nvSpPr>
          <p:cNvPr id="2" name="Title 1">
            <a:extLst>
              <a:ext uri="{FF2B5EF4-FFF2-40B4-BE49-F238E27FC236}">
                <a16:creationId xmlns:a16="http://schemas.microsoft.com/office/drawing/2014/main" id="{A9EB363D-D47F-489F-A0D9-859EA27B2510}"/>
              </a:ext>
            </a:extLst>
          </p:cNvPr>
          <p:cNvSpPr>
            <a:spLocks noGrp="1"/>
          </p:cNvSpPr>
          <p:nvPr>
            <p:ph type="title"/>
          </p:nvPr>
        </p:nvSpPr>
        <p:spPr>
          <a:xfrm>
            <a:off x="695325" y="620181"/>
            <a:ext cx="10801350" cy="1008594"/>
          </a:xfrm>
        </p:spPr>
        <p:txBody>
          <a:bodyPr/>
          <a:lstStyle/>
          <a:p>
            <a:r>
              <a:rPr lang="en-GB" dirty="0"/>
              <a:t>THE POWER OF TOGETHER</a:t>
            </a:r>
          </a:p>
        </p:txBody>
      </p:sp>
      <p:sp>
        <p:nvSpPr>
          <p:cNvPr id="24" name="Rectangle 23">
            <a:extLst>
              <a:ext uri="{FF2B5EF4-FFF2-40B4-BE49-F238E27FC236}">
                <a16:creationId xmlns:a16="http://schemas.microsoft.com/office/drawing/2014/main" id="{34948733-7AB5-4EC3-ACC1-4580D3038FA9}"/>
              </a:ext>
            </a:extLst>
          </p:cNvPr>
          <p:cNvSpPr/>
          <p:nvPr/>
        </p:nvSpPr>
        <p:spPr>
          <a:xfrm>
            <a:off x="4525077" y="1448066"/>
            <a:ext cx="106727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1" u="none" strike="noStrike" kern="0" cap="none" spc="6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8000" b="1" i="0" u="none" strike="noStrike" kern="0" cap="none" spc="6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CF58A86-88A4-48B2-A2CF-5F21D34F5FD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66401" y="3066900"/>
            <a:ext cx="1981372" cy="2353260"/>
          </a:xfrm>
          <a:prstGeom prst="rect">
            <a:avLst/>
          </a:prstGeom>
        </p:spPr>
      </p:pic>
      <p:sp>
        <p:nvSpPr>
          <p:cNvPr id="25" name="TextBox 24">
            <a:extLst>
              <a:ext uri="{FF2B5EF4-FFF2-40B4-BE49-F238E27FC236}">
                <a16:creationId xmlns:a16="http://schemas.microsoft.com/office/drawing/2014/main" id="{8B807074-3BE5-47FA-9DCC-5DE40DA8D575}"/>
              </a:ext>
            </a:extLst>
          </p:cNvPr>
          <p:cNvSpPr txBox="1"/>
          <p:nvPr/>
        </p:nvSpPr>
        <p:spPr>
          <a:xfrm>
            <a:off x="4803480" y="5424965"/>
            <a:ext cx="6644293" cy="307777"/>
          </a:xfrm>
          <a:prstGeom prst="rect">
            <a:avLst/>
          </a:prstGeom>
          <a:noFill/>
        </p:spPr>
        <p:txBody>
          <a:bodyPr wrap="square" rtlCol="0">
            <a:spAutoFit/>
          </a:bodyPr>
          <a:lstStyle/>
          <a:p>
            <a:pPr>
              <a:defRPr/>
            </a:pPr>
            <a:r>
              <a:rPr lang="en-US" sz="1400" b="1" kern="0" spc="600" dirty="0">
                <a:solidFill>
                  <a:schemeClr val="bg1"/>
                </a:solidFill>
                <a:latin typeface="Arial" panose="020B0604020202020204" pitchFamily="34" charset="0"/>
                <a:cs typeface="Arial" panose="020B0604020202020204" pitchFamily="34" charset="0"/>
              </a:rPr>
              <a:t>RLWC2021 Chief Executive, Jon Dutton</a:t>
            </a:r>
          </a:p>
        </p:txBody>
      </p:sp>
      <p:sp>
        <p:nvSpPr>
          <p:cNvPr id="33" name="Text Placeholder 8">
            <a:extLst>
              <a:ext uri="{FF2B5EF4-FFF2-40B4-BE49-F238E27FC236}">
                <a16:creationId xmlns:a16="http://schemas.microsoft.com/office/drawing/2014/main" id="{EDFE3EDC-711D-40B6-A9AF-0C59F7E3BE79}"/>
              </a:ext>
            </a:extLst>
          </p:cNvPr>
          <p:cNvSpPr>
            <a:spLocks noGrp="1"/>
          </p:cNvSpPr>
          <p:nvPr>
            <p:ph type="body" sz="quarter" idx="13"/>
          </p:nvPr>
        </p:nvSpPr>
        <p:spPr>
          <a:xfrm>
            <a:off x="695325" y="6308725"/>
            <a:ext cx="5221288" cy="360362"/>
          </a:xfrm>
        </p:spPr>
        <p:txBody>
          <a:bodyPr/>
          <a:lstStyle/>
          <a:p>
            <a:r>
              <a:rPr lang="en-GB" dirty="0">
                <a:solidFill>
                  <a:schemeClr val="tx1"/>
                </a:solidFill>
              </a:rPr>
              <a:t>Source: rlwc2021.com</a:t>
            </a:r>
          </a:p>
        </p:txBody>
      </p:sp>
    </p:spTree>
    <p:extLst>
      <p:ext uri="{BB962C8B-B14F-4D97-AF65-F5344CB8AC3E}">
        <p14:creationId xmlns:p14="http://schemas.microsoft.com/office/powerpoint/2010/main" val="249844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2A1C5968-C35D-4034-A7DF-B3E60D31F4E9}"/>
              </a:ext>
            </a:extLst>
          </p:cNvPr>
          <p:cNvPicPr>
            <a:picLocks noChangeAspect="1" noChangeArrowheads="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l="43409" r="9251"/>
          <a:stretch/>
        </p:blipFill>
        <p:spPr bwMode="auto">
          <a:xfrm>
            <a:off x="8121602" y="1726548"/>
            <a:ext cx="3214929" cy="38120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B660F84-C700-41EA-9C59-A378AA70CD70}"/>
              </a:ext>
            </a:extLst>
          </p:cNvPr>
          <p:cNvSpPr/>
          <p:nvPr/>
        </p:nvSpPr>
        <p:spPr>
          <a:xfrm>
            <a:off x="8114314" y="1728907"/>
            <a:ext cx="3222217" cy="3809695"/>
          </a:xfrm>
          <a:prstGeom prst="rect">
            <a:avLst/>
          </a:prstGeom>
          <a:solidFill>
            <a:schemeClr val="accent2">
              <a:alpha val="87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76" name="Picture 4">
            <a:extLst>
              <a:ext uri="{FF2B5EF4-FFF2-40B4-BE49-F238E27FC236}">
                <a16:creationId xmlns:a16="http://schemas.microsoft.com/office/drawing/2014/main" id="{10423E65-1785-4C00-834B-ED54EE4C9473}"/>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a:ext>
            </a:extLst>
          </a:blip>
          <a:srcRect l="39791" r="12709"/>
          <a:stretch/>
        </p:blipFill>
        <p:spPr bwMode="auto">
          <a:xfrm>
            <a:off x="4630179" y="1728329"/>
            <a:ext cx="3224295" cy="38126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D58C44C-A3BC-42A2-86C1-8B251DBD3993}"/>
              </a:ext>
            </a:extLst>
          </p:cNvPr>
          <p:cNvSpPr/>
          <p:nvPr/>
        </p:nvSpPr>
        <p:spPr>
          <a:xfrm>
            <a:off x="4624770" y="1728907"/>
            <a:ext cx="3222217" cy="3812055"/>
          </a:xfrm>
          <a:prstGeom prst="rect">
            <a:avLst/>
          </a:prstGeom>
          <a:solidFill>
            <a:schemeClr val="accent2">
              <a:alpha val="87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74" name="Picture 2">
            <a:extLst>
              <a:ext uri="{FF2B5EF4-FFF2-40B4-BE49-F238E27FC236}">
                <a16:creationId xmlns:a16="http://schemas.microsoft.com/office/drawing/2014/main" id="{C6AB6789-2657-4058-BB26-20E089E6FCC5}"/>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a:ext>
            </a:extLst>
          </a:blip>
          <a:srcRect l="26670" r="24960"/>
          <a:stretch/>
        </p:blipFill>
        <p:spPr bwMode="auto">
          <a:xfrm>
            <a:off x="1153662" y="1728329"/>
            <a:ext cx="3209388" cy="37766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A6F1B84-D467-4FD4-A800-11688B0EC668}"/>
              </a:ext>
            </a:extLst>
          </p:cNvPr>
          <p:cNvSpPr/>
          <p:nvPr/>
        </p:nvSpPr>
        <p:spPr>
          <a:xfrm>
            <a:off x="1153663" y="1728908"/>
            <a:ext cx="3216676" cy="3788228"/>
          </a:xfrm>
          <a:prstGeom prst="rect">
            <a:avLst/>
          </a:prstGeom>
          <a:solidFill>
            <a:schemeClr val="accent2">
              <a:alpha val="87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18F5770-A2CC-4C9E-AA6B-60B584EF86DC}"/>
              </a:ext>
            </a:extLst>
          </p:cNvPr>
          <p:cNvSpPr>
            <a:spLocks noGrp="1"/>
          </p:cNvSpPr>
          <p:nvPr>
            <p:ph type="title"/>
          </p:nvPr>
        </p:nvSpPr>
        <p:spPr/>
        <p:txBody>
          <a:bodyPr/>
          <a:lstStyle/>
          <a:p>
            <a:r>
              <a:rPr lang="en-GB" dirty="0"/>
              <a:t>A TRULY GLOBAL CELEBRATION</a:t>
            </a:r>
            <a:br>
              <a:rPr lang="en-GB" dirty="0"/>
            </a:br>
            <a:endParaRPr lang="en-GB" dirty="0"/>
          </a:p>
        </p:txBody>
      </p:sp>
      <p:sp>
        <p:nvSpPr>
          <p:cNvPr id="4" name="Text Placeholder 3">
            <a:extLst>
              <a:ext uri="{FF2B5EF4-FFF2-40B4-BE49-F238E27FC236}">
                <a16:creationId xmlns:a16="http://schemas.microsoft.com/office/drawing/2014/main" id="{2525F09B-2B6A-4CC2-A19D-DA24521FDD71}"/>
              </a:ext>
            </a:extLst>
          </p:cNvPr>
          <p:cNvSpPr>
            <a:spLocks noGrp="1"/>
          </p:cNvSpPr>
          <p:nvPr>
            <p:ph type="body" sz="quarter" idx="13"/>
          </p:nvPr>
        </p:nvSpPr>
        <p:spPr/>
        <p:txBody>
          <a:bodyPr/>
          <a:lstStyle/>
          <a:p>
            <a:r>
              <a:rPr lang="en-GB" dirty="0"/>
              <a:t>Source: rlwc2021.com</a:t>
            </a:r>
          </a:p>
          <a:p>
            <a:endParaRPr lang="en-GB" dirty="0"/>
          </a:p>
        </p:txBody>
      </p:sp>
      <p:sp>
        <p:nvSpPr>
          <p:cNvPr id="12" name="Rectangle 11">
            <a:extLst>
              <a:ext uri="{FF2B5EF4-FFF2-40B4-BE49-F238E27FC236}">
                <a16:creationId xmlns:a16="http://schemas.microsoft.com/office/drawing/2014/main" id="{37869AEB-C678-43DA-A499-ED5376F80000}"/>
              </a:ext>
            </a:extLst>
          </p:cNvPr>
          <p:cNvSpPr/>
          <p:nvPr/>
        </p:nvSpPr>
        <p:spPr>
          <a:xfrm>
            <a:off x="4629980" y="1743669"/>
            <a:ext cx="3224296" cy="40780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5B"/>
                </a:solidFill>
                <a:effectLst/>
                <a:uLnTx/>
                <a:uFillTx/>
                <a:latin typeface="Arial" panose="020B0604020202020204"/>
                <a:ea typeface="+mn-ea"/>
                <a:cs typeface="+mn-cs"/>
              </a:rPr>
              <a:t>WOMEN’S </a:t>
            </a:r>
          </a:p>
          <a:p>
            <a:r>
              <a:rPr lang="en-GB" sz="1600" dirty="0">
                <a:solidFill>
                  <a:schemeClr val="bg1"/>
                </a:solidFill>
              </a:rPr>
              <a:t>An unprecedented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r>
              <a:rPr lang="en-GB" sz="1600" dirty="0">
                <a:solidFill>
                  <a:schemeClr val="bg1"/>
                </a:solidFill>
              </a:rPr>
              <a:t>Bigger &amp; better than ever </a:t>
            </a:r>
          </a:p>
          <a:p>
            <a:endParaRPr lang="en-GB" sz="1600" dirty="0">
              <a:solidFill>
                <a:schemeClr val="bg1"/>
              </a:solidFill>
            </a:endParaRPr>
          </a:p>
          <a:p>
            <a:endParaRPr lang="en-GB" sz="1600" dirty="0">
              <a:solidFill>
                <a:schemeClr val="bg1"/>
              </a:solidFill>
            </a:endParaRPr>
          </a:p>
          <a:p>
            <a:r>
              <a:rPr lang="en-GB" sz="1600" dirty="0">
                <a:solidFill>
                  <a:schemeClr val="bg1"/>
                </a:solidFill>
              </a:rPr>
              <a:t>8 nations</a:t>
            </a:r>
          </a:p>
          <a:p>
            <a:endParaRPr lang="en-GB" sz="100" dirty="0">
              <a:solidFill>
                <a:schemeClr val="bg1"/>
              </a:solidFill>
            </a:endParaRPr>
          </a:p>
          <a:p>
            <a:endParaRPr lang="en-GB" sz="1400" dirty="0">
              <a:solidFill>
                <a:schemeClr val="bg1"/>
              </a:solidFill>
            </a:endParaRPr>
          </a:p>
          <a:p>
            <a:r>
              <a:rPr lang="en-GB" sz="1600" dirty="0">
                <a:solidFill>
                  <a:schemeClr val="bg1"/>
                </a:solidFill>
              </a:rPr>
              <a:t>KEY DATES:</a:t>
            </a:r>
          </a:p>
          <a:p>
            <a:r>
              <a:rPr lang="en-GB" sz="1400" b="1" dirty="0">
                <a:solidFill>
                  <a:schemeClr val="bg1"/>
                </a:solidFill>
              </a:rPr>
              <a:t>1 Nov 2022 </a:t>
            </a:r>
            <a:r>
              <a:rPr lang="en-GB" sz="1400" dirty="0">
                <a:solidFill>
                  <a:schemeClr val="bg1"/>
                </a:solidFill>
              </a:rPr>
              <a:t>- Women’s group stages start</a:t>
            </a:r>
          </a:p>
          <a:p>
            <a:r>
              <a:rPr lang="en-GB" sz="1400" b="1" dirty="0">
                <a:solidFill>
                  <a:schemeClr val="bg1"/>
                </a:solidFill>
              </a:rPr>
              <a:t>14 Nov 2022 </a:t>
            </a:r>
            <a:r>
              <a:rPr lang="en-GB" sz="1400" dirty="0">
                <a:solidFill>
                  <a:schemeClr val="bg1"/>
                </a:solidFill>
              </a:rPr>
              <a:t>- Women’s semi-finals start</a:t>
            </a:r>
          </a:p>
          <a:p>
            <a:r>
              <a:rPr lang="en-GB" sz="1400" b="1" dirty="0">
                <a:solidFill>
                  <a:schemeClr val="bg1"/>
                </a:solidFill>
              </a:rPr>
              <a:t>19 Nov 2022 </a:t>
            </a:r>
            <a:r>
              <a:rPr lang="en-GB" sz="1400" dirty="0">
                <a:solidFill>
                  <a:schemeClr val="bg1"/>
                </a:solidFill>
              </a:rPr>
              <a:t>- Women’s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335B"/>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BC70548-32A4-4419-8922-64C1210C8D70}"/>
              </a:ext>
            </a:extLst>
          </p:cNvPr>
          <p:cNvSpPr/>
          <p:nvPr/>
        </p:nvSpPr>
        <p:spPr>
          <a:xfrm>
            <a:off x="1153661" y="1731027"/>
            <a:ext cx="3209390" cy="44627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5B"/>
                </a:solidFill>
                <a:effectLst/>
                <a:uLnTx/>
                <a:uFillTx/>
                <a:latin typeface="Arial" panose="020B0604020202020204"/>
                <a:ea typeface="+mn-ea"/>
                <a:cs typeface="+mn-cs"/>
              </a:rPr>
              <a:t>MEN’S</a:t>
            </a:r>
          </a:p>
          <a:p>
            <a:r>
              <a:rPr lang="en-GB" sz="1600" dirty="0">
                <a:solidFill>
                  <a:schemeClr val="bg1"/>
                </a:solidFill>
              </a:rPr>
              <a:t>A special occasion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r>
              <a:rPr lang="en-GB" sz="1600" dirty="0">
                <a:solidFill>
                  <a:schemeClr val="bg1"/>
                </a:solidFill>
              </a:rPr>
              <a:t>The pinnacle event in International Rugby League</a:t>
            </a:r>
          </a:p>
          <a:p>
            <a:endParaRPr lang="en-GB" sz="1600" dirty="0">
              <a:solidFill>
                <a:schemeClr val="bg1"/>
              </a:solidFill>
            </a:endParaRPr>
          </a:p>
          <a:p>
            <a:r>
              <a:rPr lang="en-GB" sz="1600" dirty="0">
                <a:solidFill>
                  <a:schemeClr val="bg1"/>
                </a:solidFill>
              </a:rPr>
              <a:t>16 nations</a:t>
            </a:r>
          </a:p>
          <a:p>
            <a:endParaRPr lang="en-GB" sz="1600" dirty="0">
              <a:solidFill>
                <a:schemeClr val="bg1"/>
              </a:solidFill>
            </a:endParaRPr>
          </a:p>
          <a:p>
            <a:r>
              <a:rPr lang="en-GB" sz="1600" dirty="0">
                <a:solidFill>
                  <a:schemeClr val="bg1"/>
                </a:solidFill>
              </a:rPr>
              <a:t>KEY DATES:</a:t>
            </a:r>
          </a:p>
          <a:p>
            <a:r>
              <a:rPr lang="en-GB" sz="1400" b="1" dirty="0">
                <a:solidFill>
                  <a:schemeClr val="bg1"/>
                </a:solidFill>
              </a:rPr>
              <a:t>15 Oct 2022 </a:t>
            </a:r>
            <a:r>
              <a:rPr lang="en-GB" sz="1400" dirty="0">
                <a:solidFill>
                  <a:schemeClr val="bg1"/>
                </a:solidFill>
              </a:rPr>
              <a:t>- Men’s group stages start</a:t>
            </a:r>
          </a:p>
          <a:p>
            <a:r>
              <a:rPr lang="en-GB" sz="1400" b="1" dirty="0">
                <a:solidFill>
                  <a:schemeClr val="bg1"/>
                </a:solidFill>
              </a:rPr>
              <a:t>4 Nov 2022 </a:t>
            </a:r>
            <a:r>
              <a:rPr lang="en-GB" sz="1400" dirty="0">
                <a:solidFill>
                  <a:schemeClr val="bg1"/>
                </a:solidFill>
              </a:rPr>
              <a:t>- Men’s quarter-finals start</a:t>
            </a:r>
          </a:p>
          <a:p>
            <a:r>
              <a:rPr lang="en-GB" sz="1400" b="1" dirty="0">
                <a:solidFill>
                  <a:schemeClr val="bg1"/>
                </a:solidFill>
              </a:rPr>
              <a:t>11 Nov 2022 </a:t>
            </a:r>
            <a:r>
              <a:rPr lang="en-GB" sz="1400" dirty="0">
                <a:solidFill>
                  <a:schemeClr val="bg1"/>
                </a:solidFill>
              </a:rPr>
              <a:t>- Men’s semi-finals start</a:t>
            </a:r>
          </a:p>
          <a:p>
            <a:r>
              <a:rPr lang="en-GB" sz="1400" b="1" dirty="0">
                <a:solidFill>
                  <a:schemeClr val="bg1"/>
                </a:solidFill>
              </a:rPr>
              <a:t>19 Nov 2022 </a:t>
            </a:r>
            <a:r>
              <a:rPr lang="en-GB" sz="1400" dirty="0">
                <a:solidFill>
                  <a:schemeClr val="bg1"/>
                </a:solidFill>
              </a:rPr>
              <a:t>- Men’s final</a:t>
            </a:r>
          </a:p>
          <a:p>
            <a:endParaRPr lang="en-GB" sz="1600" dirty="0"/>
          </a:p>
          <a:p>
            <a:endParaRPr lang="en-GB" sz="1600" dirty="0"/>
          </a:p>
          <a:p>
            <a:endParaRPr lang="en-GB" sz="1600" dirty="0"/>
          </a:p>
        </p:txBody>
      </p:sp>
      <p:sp>
        <p:nvSpPr>
          <p:cNvPr id="14" name="Rectangle 13">
            <a:extLst>
              <a:ext uri="{FF2B5EF4-FFF2-40B4-BE49-F238E27FC236}">
                <a16:creationId xmlns:a16="http://schemas.microsoft.com/office/drawing/2014/main" id="{888A84E5-9E69-4F31-A1FD-FC1D697EC2F2}"/>
              </a:ext>
            </a:extLst>
          </p:cNvPr>
          <p:cNvSpPr/>
          <p:nvPr/>
        </p:nvSpPr>
        <p:spPr>
          <a:xfrm>
            <a:off x="8136605" y="1751150"/>
            <a:ext cx="3202099" cy="35548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5B"/>
                </a:solidFill>
                <a:effectLst/>
                <a:uLnTx/>
                <a:uFillTx/>
                <a:latin typeface="Arial" panose="020B0604020202020204"/>
                <a:ea typeface="+mn-ea"/>
                <a:cs typeface="+mn-cs"/>
              </a:rPr>
              <a:t>WHEELCHAIR</a:t>
            </a:r>
          </a:p>
          <a:p>
            <a:r>
              <a:rPr lang="en-GB" sz="1600" dirty="0">
                <a:solidFill>
                  <a:schemeClr val="bg1"/>
                </a:solidFill>
              </a:rPr>
              <a:t>An iconic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r>
              <a:rPr lang="en-GB" sz="1600" dirty="0">
                <a:solidFill>
                  <a:schemeClr val="bg1"/>
                </a:solidFill>
              </a:rPr>
              <a:t>A truly inclusive sport, for all</a:t>
            </a:r>
          </a:p>
          <a:p>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GB" sz="36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GB" sz="1400" dirty="0">
              <a:solidFill>
                <a:schemeClr val="bg1"/>
              </a:solidFill>
            </a:endParaRPr>
          </a:p>
          <a:p>
            <a:r>
              <a:rPr lang="en-GB" sz="1600" dirty="0">
                <a:solidFill>
                  <a:schemeClr val="bg1"/>
                </a:solidFill>
              </a:rPr>
              <a:t>8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r>
              <a:rPr lang="en-GB" sz="1600" dirty="0">
                <a:solidFill>
                  <a:schemeClr val="bg1"/>
                </a:solidFill>
              </a:rPr>
              <a:t>KEY DATES:</a:t>
            </a:r>
          </a:p>
          <a:p>
            <a:r>
              <a:rPr lang="en-GB" sz="1400" b="1" dirty="0">
                <a:solidFill>
                  <a:schemeClr val="bg1"/>
                </a:solidFill>
              </a:rPr>
              <a:t>3 Nov 2022 </a:t>
            </a:r>
            <a:r>
              <a:rPr lang="en-GB" sz="1400" dirty="0">
                <a:solidFill>
                  <a:schemeClr val="bg1"/>
                </a:solidFill>
              </a:rPr>
              <a:t>- Wheelchair group stages start</a:t>
            </a:r>
          </a:p>
          <a:p>
            <a:r>
              <a:rPr lang="en-GB" sz="1400" b="1" dirty="0">
                <a:solidFill>
                  <a:schemeClr val="bg1"/>
                </a:solidFill>
              </a:rPr>
              <a:t>13 Nov 2022 </a:t>
            </a:r>
            <a:r>
              <a:rPr lang="en-GB" sz="1400" dirty="0">
                <a:solidFill>
                  <a:schemeClr val="bg1"/>
                </a:solidFill>
              </a:rPr>
              <a:t>- Wheelchair semi-finals</a:t>
            </a:r>
          </a:p>
          <a:p>
            <a:r>
              <a:rPr lang="en-GB" sz="1400" b="1" dirty="0">
                <a:solidFill>
                  <a:schemeClr val="bg1"/>
                </a:solidFill>
              </a:rPr>
              <a:t>18 Nov 2022 </a:t>
            </a:r>
            <a:r>
              <a:rPr lang="en-GB" sz="1400" dirty="0">
                <a:solidFill>
                  <a:schemeClr val="bg1"/>
                </a:solidFill>
              </a:rPr>
              <a:t>- Wheelchair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958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1D3109C-5FFD-40FB-BAD3-FE990A23338D}"/>
              </a:ext>
            </a:extLst>
          </p:cNvPr>
          <p:cNvGrpSpPr/>
          <p:nvPr/>
        </p:nvGrpSpPr>
        <p:grpSpPr>
          <a:xfrm>
            <a:off x="9289336" y="3978531"/>
            <a:ext cx="2714952" cy="553998"/>
            <a:chOff x="9289336" y="3978531"/>
            <a:chExt cx="2714952" cy="553998"/>
          </a:xfrm>
        </p:grpSpPr>
        <p:sp>
          <p:nvSpPr>
            <p:cNvPr id="14" name="TextBox 13">
              <a:extLst>
                <a:ext uri="{FF2B5EF4-FFF2-40B4-BE49-F238E27FC236}">
                  <a16:creationId xmlns:a16="http://schemas.microsoft.com/office/drawing/2014/main" id="{5E6D5BD6-5585-4729-801D-072B03B7FECD}"/>
                </a:ext>
              </a:extLst>
            </p:cNvPr>
            <p:cNvSpPr txBox="1"/>
            <p:nvPr/>
          </p:nvSpPr>
          <p:spPr>
            <a:xfrm>
              <a:off x="10450978" y="3978531"/>
              <a:ext cx="1553310" cy="553998"/>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300" normalizeH="0" baseline="0" noProof="0" dirty="0">
                  <a:ln>
                    <a:noFill/>
                  </a:ln>
                  <a:effectLst/>
                  <a:uLnTx/>
                  <a:uFillTx/>
                </a:rPr>
                <a:t>MANCHESTER &amp;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300" normalizeH="0" baseline="0" noProof="0" dirty="0">
                  <a:ln>
                    <a:noFill/>
                  </a:ln>
                  <a:effectLst/>
                  <a:uLnTx/>
                  <a:uFillTx/>
                </a:rPr>
                <a:t>TRAFFORD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300" normalizeH="0" baseline="0" noProof="0" dirty="0">
                  <a:ln>
                    <a:noFill/>
                  </a:ln>
                  <a:solidFill>
                    <a:schemeClr val="tx2"/>
                  </a:solidFill>
                  <a:effectLst/>
                  <a:uLnTx/>
                  <a:uFillTx/>
                </a:rPr>
                <a:t> </a:t>
              </a:r>
              <a:endParaRPr lang="en-GB" sz="1000" b="1" kern="0" spc="300" dirty="0">
                <a:solidFill>
                  <a:schemeClr val="tx2"/>
                </a:solidFill>
              </a:endParaRPr>
            </a:p>
          </p:txBody>
        </p:sp>
        <p:cxnSp>
          <p:nvCxnSpPr>
            <p:cNvPr id="16" name="Elbow Connector 46">
              <a:extLst>
                <a:ext uri="{FF2B5EF4-FFF2-40B4-BE49-F238E27FC236}">
                  <a16:creationId xmlns:a16="http://schemas.microsoft.com/office/drawing/2014/main" id="{4F86A874-3A1C-40AF-B43E-C9FA67CE3599}"/>
                </a:ext>
              </a:extLst>
            </p:cNvPr>
            <p:cNvCxnSpPr>
              <a:cxnSpLocks/>
            </p:cNvCxnSpPr>
            <p:nvPr/>
          </p:nvCxnSpPr>
          <p:spPr>
            <a:xfrm rot="10800000" flipV="1">
              <a:off x="9289336" y="4086485"/>
              <a:ext cx="1119449" cy="125410"/>
            </a:xfrm>
            <a:prstGeom prst="bentConnector3">
              <a:avLst>
                <a:gd name="adj1" fmla="val 63524"/>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7" name="Title 6">
            <a:extLst>
              <a:ext uri="{FF2B5EF4-FFF2-40B4-BE49-F238E27FC236}">
                <a16:creationId xmlns:a16="http://schemas.microsoft.com/office/drawing/2014/main" id="{6BCE6A27-D81E-4383-B673-1B36512DAB30}"/>
              </a:ext>
            </a:extLst>
          </p:cNvPr>
          <p:cNvSpPr>
            <a:spLocks noGrp="1"/>
          </p:cNvSpPr>
          <p:nvPr>
            <p:ph type="title"/>
          </p:nvPr>
        </p:nvSpPr>
        <p:spPr>
          <a:xfrm>
            <a:off x="695325" y="620180"/>
            <a:ext cx="5221288" cy="1764553"/>
          </a:xfrm>
        </p:spPr>
        <p:txBody>
          <a:bodyPr>
            <a:normAutofit/>
          </a:bodyPr>
          <a:lstStyle/>
          <a:p>
            <a:r>
              <a:rPr lang="en-GB" dirty="0"/>
              <a:t>MORE MATCHES IN MORE PLACES THAN EVER BEFORE</a:t>
            </a:r>
          </a:p>
        </p:txBody>
      </p:sp>
      <p:sp>
        <p:nvSpPr>
          <p:cNvPr id="8" name="Content Placeholder 7">
            <a:extLst>
              <a:ext uri="{FF2B5EF4-FFF2-40B4-BE49-F238E27FC236}">
                <a16:creationId xmlns:a16="http://schemas.microsoft.com/office/drawing/2014/main" id="{B5545DB9-CE97-40CE-9084-16F2D047839E}"/>
              </a:ext>
            </a:extLst>
          </p:cNvPr>
          <p:cNvSpPr>
            <a:spLocks noGrp="1"/>
          </p:cNvSpPr>
          <p:nvPr>
            <p:ph idx="1"/>
          </p:nvPr>
        </p:nvSpPr>
        <p:spPr/>
        <p:txBody>
          <a:bodyPr/>
          <a:lstStyle/>
          <a:p>
            <a:pPr marL="0" indent="0">
              <a:buNone/>
            </a:pPr>
            <a:endParaRPr lang="en-GB" sz="4400" b="1" dirty="0">
              <a:solidFill>
                <a:schemeClr val="tx2"/>
              </a:solidFill>
            </a:endParaRPr>
          </a:p>
          <a:p>
            <a:pPr marL="0" indent="0">
              <a:buNone/>
            </a:pPr>
            <a:r>
              <a:rPr lang="en-GB" sz="4000" b="1" dirty="0">
                <a:solidFill>
                  <a:schemeClr val="tx2"/>
                </a:solidFill>
              </a:rPr>
              <a:t>21</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venues</a:t>
            </a:r>
          </a:p>
          <a:p>
            <a:pPr marL="0" lvl="0" indent="0">
              <a:lnSpc>
                <a:spcPct val="100000"/>
              </a:lnSpc>
              <a:spcBef>
                <a:spcPts val="0"/>
              </a:spcBef>
              <a:buNone/>
              <a:defRPr/>
            </a:pPr>
            <a:endParaRPr lang="en-US" sz="16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6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8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18</a:t>
            </a:r>
          </a:p>
          <a:p>
            <a:pPr marL="0" lvl="0" indent="0">
              <a:lnSpc>
                <a:spcPct val="100000"/>
              </a:lnSpc>
              <a:spcBef>
                <a:spcPts val="0"/>
              </a:spcBef>
              <a:buNone/>
              <a:defRPr/>
            </a:pPr>
            <a:r>
              <a:rPr lang="en-US" sz="1800" kern="0" spc="600" dirty="0">
                <a:latin typeface="Arial" panose="020B0604020202020204" pitchFamily="34" charset="0"/>
                <a:cs typeface="Arial" panose="020B0604020202020204" pitchFamily="34" charset="0"/>
              </a:rPr>
              <a:t>host towns &amp; cities</a:t>
            </a:r>
          </a:p>
          <a:p>
            <a:pPr marL="0" indent="0">
              <a:buNone/>
            </a:pPr>
            <a:endParaRPr lang="en-GB" dirty="0"/>
          </a:p>
        </p:txBody>
      </p:sp>
      <p:sp>
        <p:nvSpPr>
          <p:cNvPr id="9" name="Text Placeholder 8">
            <a:extLst>
              <a:ext uri="{FF2B5EF4-FFF2-40B4-BE49-F238E27FC236}">
                <a16:creationId xmlns:a16="http://schemas.microsoft.com/office/drawing/2014/main" id="{54885E88-EDA2-47C8-B2A5-B12966FD581F}"/>
              </a:ext>
            </a:extLst>
          </p:cNvPr>
          <p:cNvSpPr>
            <a:spLocks noGrp="1"/>
          </p:cNvSpPr>
          <p:nvPr>
            <p:ph type="body" sz="quarter" idx="13"/>
          </p:nvPr>
        </p:nvSpPr>
        <p:spPr/>
        <p:txBody>
          <a:bodyPr/>
          <a:lstStyle/>
          <a:p>
            <a:r>
              <a:rPr lang="en-GB" dirty="0">
                <a:solidFill>
                  <a:schemeClr val="tx1"/>
                </a:solidFill>
              </a:rPr>
              <a:t>Source: rlwc2021.com</a:t>
            </a:r>
          </a:p>
          <a:p>
            <a:endParaRPr lang="en-GB" dirty="0"/>
          </a:p>
        </p:txBody>
      </p:sp>
      <p:cxnSp>
        <p:nvCxnSpPr>
          <p:cNvPr id="11" name="Elbow Connector 2">
            <a:extLst>
              <a:ext uri="{FF2B5EF4-FFF2-40B4-BE49-F238E27FC236}">
                <a16:creationId xmlns:a16="http://schemas.microsoft.com/office/drawing/2014/main" id="{AE374AC0-03FB-4696-B737-682A9833B38B}"/>
              </a:ext>
            </a:extLst>
          </p:cNvPr>
          <p:cNvCxnSpPr>
            <a:cxnSpLocks/>
          </p:cNvCxnSpPr>
          <p:nvPr/>
        </p:nvCxnSpPr>
        <p:spPr>
          <a:xfrm rot="10800000">
            <a:off x="9802293" y="4179571"/>
            <a:ext cx="1116007" cy="301292"/>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7" name="Group 16">
            <a:extLst>
              <a:ext uri="{FF2B5EF4-FFF2-40B4-BE49-F238E27FC236}">
                <a16:creationId xmlns:a16="http://schemas.microsoft.com/office/drawing/2014/main" id="{EDB105F4-3D7A-4478-A820-3EB957229DEE}"/>
              </a:ext>
            </a:extLst>
          </p:cNvPr>
          <p:cNvGrpSpPr/>
          <p:nvPr/>
        </p:nvGrpSpPr>
        <p:grpSpPr>
          <a:xfrm>
            <a:off x="6662426" y="3351793"/>
            <a:ext cx="5435180" cy="2763744"/>
            <a:chOff x="6662426" y="3351793"/>
            <a:chExt cx="5435180" cy="2763744"/>
          </a:xfrm>
        </p:grpSpPr>
        <p:sp>
          <p:nvSpPr>
            <p:cNvPr id="19" name="TextBox 18">
              <a:extLst>
                <a:ext uri="{FF2B5EF4-FFF2-40B4-BE49-F238E27FC236}">
                  <a16:creationId xmlns:a16="http://schemas.microsoft.com/office/drawing/2014/main" id="{AC576932-E0ED-4B10-BB51-31E4F07F503F}"/>
                </a:ext>
              </a:extLst>
            </p:cNvPr>
            <p:cNvSpPr txBox="1"/>
            <p:nvPr/>
          </p:nvSpPr>
          <p:spPr>
            <a:xfrm>
              <a:off x="6726610" y="4610990"/>
              <a:ext cx="1161536" cy="246221"/>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LIVERPOOL</a:t>
              </a:r>
            </a:p>
          </p:txBody>
        </p:sp>
        <p:sp>
          <p:nvSpPr>
            <p:cNvPr id="20" name="TextBox 19">
              <a:extLst>
                <a:ext uri="{FF2B5EF4-FFF2-40B4-BE49-F238E27FC236}">
                  <a16:creationId xmlns:a16="http://schemas.microsoft.com/office/drawing/2014/main" id="{EF6FC18A-E2C1-430D-A686-0A684469A552}"/>
                </a:ext>
              </a:extLst>
            </p:cNvPr>
            <p:cNvSpPr txBox="1"/>
            <p:nvPr/>
          </p:nvSpPr>
          <p:spPr>
            <a:xfrm>
              <a:off x="10686156" y="3351793"/>
              <a:ext cx="610745"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LEEDS</a:t>
              </a:r>
            </a:p>
          </p:txBody>
        </p:sp>
        <p:sp>
          <p:nvSpPr>
            <p:cNvPr id="21" name="TextBox 20">
              <a:extLst>
                <a:ext uri="{FF2B5EF4-FFF2-40B4-BE49-F238E27FC236}">
                  <a16:creationId xmlns:a16="http://schemas.microsoft.com/office/drawing/2014/main" id="{D7531F65-D036-4C0A-A677-2E2FDA54C217}"/>
                </a:ext>
              </a:extLst>
            </p:cNvPr>
            <p:cNvSpPr txBox="1"/>
            <p:nvPr/>
          </p:nvSpPr>
          <p:spPr>
            <a:xfrm>
              <a:off x="6662426" y="5299073"/>
              <a:ext cx="1216039" cy="246221"/>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SHEFFIELD </a:t>
              </a:r>
            </a:p>
          </p:txBody>
        </p:sp>
        <p:sp>
          <p:nvSpPr>
            <p:cNvPr id="22" name="TextBox 21">
              <a:extLst>
                <a:ext uri="{FF2B5EF4-FFF2-40B4-BE49-F238E27FC236}">
                  <a16:creationId xmlns:a16="http://schemas.microsoft.com/office/drawing/2014/main" id="{62C11F7F-6A07-485A-A8BA-A7D6890F32E0}"/>
                </a:ext>
              </a:extLst>
            </p:cNvPr>
            <p:cNvSpPr txBox="1"/>
            <p:nvPr/>
          </p:nvSpPr>
          <p:spPr>
            <a:xfrm>
              <a:off x="6802712" y="5869316"/>
              <a:ext cx="1111844" cy="246221"/>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COVENTRY</a:t>
              </a:r>
            </a:p>
          </p:txBody>
        </p:sp>
        <p:cxnSp>
          <p:nvCxnSpPr>
            <p:cNvPr id="23" name="Elbow Connector 42">
              <a:extLst>
                <a:ext uri="{FF2B5EF4-FFF2-40B4-BE49-F238E27FC236}">
                  <a16:creationId xmlns:a16="http://schemas.microsoft.com/office/drawing/2014/main" id="{C35BC995-256F-4756-AB8C-069D2E31282A}"/>
                </a:ext>
              </a:extLst>
            </p:cNvPr>
            <p:cNvCxnSpPr>
              <a:cxnSpLocks/>
            </p:cNvCxnSpPr>
            <p:nvPr/>
          </p:nvCxnSpPr>
          <p:spPr>
            <a:xfrm rot="10800000" flipV="1">
              <a:off x="9545591" y="3476330"/>
              <a:ext cx="1084048" cy="473044"/>
            </a:xfrm>
            <a:prstGeom prst="bentConnector3">
              <a:avLst>
                <a:gd name="adj1" fmla="val 3799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483FAB13-31E6-4743-81DB-A470237EB1BC}"/>
                </a:ext>
              </a:extLst>
            </p:cNvPr>
            <p:cNvSpPr txBox="1"/>
            <p:nvPr/>
          </p:nvSpPr>
          <p:spPr>
            <a:xfrm>
              <a:off x="10946650" y="4371365"/>
              <a:ext cx="1150956"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spc="300" dirty="0">
                  <a:solidFill>
                    <a:sysClr val="windowText" lastClr="000000"/>
                  </a:solidFill>
                </a:rPr>
                <a:t>DONCASTER</a:t>
              </a:r>
              <a:endParaRPr kumimoji="0" lang="en-GB" sz="1000" b="0" i="0" u="none" strike="noStrike" kern="0" cap="none" spc="300" normalizeH="0" baseline="0" noProof="0" dirty="0">
                <a:ln>
                  <a:noFill/>
                </a:ln>
                <a:solidFill>
                  <a:sysClr val="windowText" lastClr="000000"/>
                </a:solidFill>
                <a:effectLst/>
                <a:uLnTx/>
                <a:uFillTx/>
              </a:endParaRPr>
            </a:p>
          </p:txBody>
        </p:sp>
        <p:cxnSp>
          <p:nvCxnSpPr>
            <p:cNvPr id="35" name="Elbow Connector 48">
              <a:extLst>
                <a:ext uri="{FF2B5EF4-FFF2-40B4-BE49-F238E27FC236}">
                  <a16:creationId xmlns:a16="http://schemas.microsoft.com/office/drawing/2014/main" id="{8C2C1D8A-95C9-4426-86F8-C25730982FEA}"/>
                </a:ext>
              </a:extLst>
            </p:cNvPr>
            <p:cNvCxnSpPr>
              <a:cxnSpLocks/>
            </p:cNvCxnSpPr>
            <p:nvPr/>
          </p:nvCxnSpPr>
          <p:spPr>
            <a:xfrm flipV="1">
              <a:off x="7914556" y="4274166"/>
              <a:ext cx="1133454" cy="456860"/>
            </a:xfrm>
            <a:prstGeom prst="bentConnector3">
              <a:avLst>
                <a:gd name="adj1" fmla="val 85076"/>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Elbow Connector 54">
              <a:extLst>
                <a:ext uri="{FF2B5EF4-FFF2-40B4-BE49-F238E27FC236}">
                  <a16:creationId xmlns:a16="http://schemas.microsoft.com/office/drawing/2014/main" id="{89FA95C5-A8C5-4AB6-9C7C-11419EE69B20}"/>
                </a:ext>
              </a:extLst>
            </p:cNvPr>
            <p:cNvCxnSpPr>
              <a:cxnSpLocks/>
            </p:cNvCxnSpPr>
            <p:nvPr/>
          </p:nvCxnSpPr>
          <p:spPr>
            <a:xfrm flipV="1">
              <a:off x="8085490" y="5112110"/>
              <a:ext cx="1509048" cy="880319"/>
            </a:xfrm>
            <a:prstGeom prst="bentConnector3">
              <a:avLst>
                <a:gd name="adj1" fmla="val 83992"/>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Elbow Connector 56">
              <a:extLst>
                <a:ext uri="{FF2B5EF4-FFF2-40B4-BE49-F238E27FC236}">
                  <a16:creationId xmlns:a16="http://schemas.microsoft.com/office/drawing/2014/main" id="{C290BF63-EA25-4F09-A5FC-EDE54678EC06}"/>
                </a:ext>
              </a:extLst>
            </p:cNvPr>
            <p:cNvCxnSpPr>
              <a:cxnSpLocks/>
              <a:stCxn id="21" idx="3"/>
            </p:cNvCxnSpPr>
            <p:nvPr/>
          </p:nvCxnSpPr>
          <p:spPr>
            <a:xfrm flipV="1">
              <a:off x="7878465" y="4296590"/>
              <a:ext cx="1750296" cy="1125594"/>
            </a:xfrm>
            <a:prstGeom prst="bentConnector3">
              <a:avLst>
                <a:gd name="adj1" fmla="val 7837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8" name="TextBox 37">
            <a:extLst>
              <a:ext uri="{FF2B5EF4-FFF2-40B4-BE49-F238E27FC236}">
                <a16:creationId xmlns:a16="http://schemas.microsoft.com/office/drawing/2014/main" id="{E739D17B-0962-4496-AFF7-83109F3DDB08}"/>
              </a:ext>
            </a:extLst>
          </p:cNvPr>
          <p:cNvSpPr txBox="1"/>
          <p:nvPr/>
        </p:nvSpPr>
        <p:spPr>
          <a:xfrm>
            <a:off x="11217179" y="4847548"/>
            <a:ext cx="1098964" cy="246221"/>
          </a:xfrm>
          <a:prstGeom prst="rect">
            <a:avLst/>
          </a:prstGeom>
          <a:noFill/>
        </p:spPr>
        <p:txBody>
          <a:bodyPr wrap="square" lIns="0" rIns="0" rtlCol="0">
            <a:spAutoFit/>
          </a:bodyPr>
          <a:lstStyle/>
          <a:p>
            <a:pPr>
              <a:defRPr/>
            </a:pPr>
            <a:r>
              <a:rPr lang="en-GB" sz="1000" kern="0" spc="300" dirty="0"/>
              <a:t>LONDON</a:t>
            </a:r>
          </a:p>
        </p:txBody>
      </p:sp>
      <p:cxnSp>
        <p:nvCxnSpPr>
          <p:cNvPr id="41" name="Elbow Connector 42">
            <a:extLst>
              <a:ext uri="{FF2B5EF4-FFF2-40B4-BE49-F238E27FC236}">
                <a16:creationId xmlns:a16="http://schemas.microsoft.com/office/drawing/2014/main" id="{D1710621-7DD0-4459-A31C-C5F372DCADB9}"/>
              </a:ext>
            </a:extLst>
          </p:cNvPr>
          <p:cNvCxnSpPr>
            <a:cxnSpLocks/>
          </p:cNvCxnSpPr>
          <p:nvPr/>
        </p:nvCxnSpPr>
        <p:spPr>
          <a:xfrm rot="10800000" flipV="1">
            <a:off x="10204815" y="4992452"/>
            <a:ext cx="891178" cy="552842"/>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A2AF8334-DCD4-492C-967E-652CCA1202BD}"/>
              </a:ext>
            </a:extLst>
          </p:cNvPr>
          <p:cNvSpPr txBox="1"/>
          <p:nvPr/>
        </p:nvSpPr>
        <p:spPr>
          <a:xfrm>
            <a:off x="10474101" y="3085642"/>
            <a:ext cx="516167"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spc="300" dirty="0">
                <a:solidFill>
                  <a:sysClr val="windowText" lastClr="000000"/>
                </a:solidFill>
              </a:rPr>
              <a:t>YORK</a:t>
            </a:r>
            <a:endParaRPr kumimoji="0" lang="en-GB" sz="1000" b="0" i="0" u="none" strike="noStrike" kern="0" cap="none" spc="300" normalizeH="0" baseline="0" noProof="0" dirty="0">
              <a:ln>
                <a:noFill/>
              </a:ln>
              <a:solidFill>
                <a:sysClr val="windowText" lastClr="000000"/>
              </a:solidFill>
              <a:effectLst/>
              <a:uLnTx/>
              <a:uFillTx/>
            </a:endParaRPr>
          </a:p>
        </p:txBody>
      </p:sp>
      <p:cxnSp>
        <p:nvCxnSpPr>
          <p:cNvPr id="45" name="Elbow Connector 42">
            <a:extLst>
              <a:ext uri="{FF2B5EF4-FFF2-40B4-BE49-F238E27FC236}">
                <a16:creationId xmlns:a16="http://schemas.microsoft.com/office/drawing/2014/main" id="{5A5E72F7-20D7-435C-AED8-E41891A64EAD}"/>
              </a:ext>
            </a:extLst>
          </p:cNvPr>
          <p:cNvCxnSpPr>
            <a:cxnSpLocks/>
          </p:cNvCxnSpPr>
          <p:nvPr/>
        </p:nvCxnSpPr>
        <p:spPr>
          <a:xfrm rot="10800000" flipV="1">
            <a:off x="9771781" y="3207219"/>
            <a:ext cx="658249" cy="627813"/>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a:extLst>
              <a:ext uri="{FF2B5EF4-FFF2-40B4-BE49-F238E27FC236}">
                <a16:creationId xmlns:a16="http://schemas.microsoft.com/office/drawing/2014/main" id="{AFC8A950-1DB4-4365-B7B3-385B3907C382}"/>
              </a:ext>
            </a:extLst>
          </p:cNvPr>
          <p:cNvSpPr txBox="1"/>
          <p:nvPr/>
        </p:nvSpPr>
        <p:spPr>
          <a:xfrm>
            <a:off x="6245470" y="3728692"/>
            <a:ext cx="848950" cy="246221"/>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BOLTON</a:t>
            </a:r>
          </a:p>
        </p:txBody>
      </p:sp>
      <p:cxnSp>
        <p:nvCxnSpPr>
          <p:cNvPr id="47" name="Elbow Connector 48">
            <a:extLst>
              <a:ext uri="{FF2B5EF4-FFF2-40B4-BE49-F238E27FC236}">
                <a16:creationId xmlns:a16="http://schemas.microsoft.com/office/drawing/2014/main" id="{93624669-25DF-4645-9FB4-9436C1E6DAF4}"/>
              </a:ext>
            </a:extLst>
          </p:cNvPr>
          <p:cNvCxnSpPr>
            <a:cxnSpLocks/>
            <a:stCxn id="46" idx="3"/>
          </p:cNvCxnSpPr>
          <p:nvPr/>
        </p:nvCxnSpPr>
        <p:spPr>
          <a:xfrm>
            <a:off x="7094420" y="3851803"/>
            <a:ext cx="2150845" cy="297387"/>
          </a:xfrm>
          <a:prstGeom prst="bentConnector3">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Elbow Connector 42">
            <a:extLst>
              <a:ext uri="{FF2B5EF4-FFF2-40B4-BE49-F238E27FC236}">
                <a16:creationId xmlns:a16="http://schemas.microsoft.com/office/drawing/2014/main" id="{AC8997F7-110C-4EC8-B0D8-1028501D62F2}"/>
              </a:ext>
            </a:extLst>
          </p:cNvPr>
          <p:cNvCxnSpPr>
            <a:cxnSpLocks/>
          </p:cNvCxnSpPr>
          <p:nvPr/>
        </p:nvCxnSpPr>
        <p:spPr>
          <a:xfrm rot="10800000" flipV="1">
            <a:off x="10057660" y="3695475"/>
            <a:ext cx="922560" cy="325465"/>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6" name="TextBox 55">
            <a:extLst>
              <a:ext uri="{FF2B5EF4-FFF2-40B4-BE49-F238E27FC236}">
                <a16:creationId xmlns:a16="http://schemas.microsoft.com/office/drawing/2014/main" id="{DFA99C41-E930-4CF8-9E7F-D37E7191851B}"/>
              </a:ext>
            </a:extLst>
          </p:cNvPr>
          <p:cNvSpPr txBox="1"/>
          <p:nvPr/>
        </p:nvSpPr>
        <p:spPr>
          <a:xfrm>
            <a:off x="11048177" y="3574390"/>
            <a:ext cx="480901"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spc="300" dirty="0">
                <a:solidFill>
                  <a:sysClr val="windowText" lastClr="000000"/>
                </a:solidFill>
              </a:rPr>
              <a:t>HULL</a:t>
            </a:r>
            <a:endParaRPr kumimoji="0" lang="en-GB" sz="1000" b="0" i="0" u="none" strike="noStrike" kern="0" cap="none" spc="300" normalizeH="0" baseline="0" noProof="0" dirty="0">
              <a:ln>
                <a:noFill/>
              </a:ln>
              <a:solidFill>
                <a:sysClr val="windowText" lastClr="000000"/>
              </a:solidFill>
              <a:effectLst/>
              <a:uLnTx/>
              <a:uFillTx/>
            </a:endParaRPr>
          </a:p>
        </p:txBody>
      </p:sp>
      <p:cxnSp>
        <p:nvCxnSpPr>
          <p:cNvPr id="59" name="Elbow Connector 48">
            <a:extLst>
              <a:ext uri="{FF2B5EF4-FFF2-40B4-BE49-F238E27FC236}">
                <a16:creationId xmlns:a16="http://schemas.microsoft.com/office/drawing/2014/main" id="{D9F08F97-A654-412F-8BEB-E9CD93500B67}"/>
              </a:ext>
            </a:extLst>
          </p:cNvPr>
          <p:cNvCxnSpPr>
            <a:cxnSpLocks/>
          </p:cNvCxnSpPr>
          <p:nvPr/>
        </p:nvCxnSpPr>
        <p:spPr>
          <a:xfrm>
            <a:off x="7227289" y="2675867"/>
            <a:ext cx="2318298" cy="1433246"/>
          </a:xfrm>
          <a:prstGeom prst="bentConnector3">
            <a:avLst>
              <a:gd name="adj1" fmla="val 90472"/>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64AB7B67-8D1D-42E6-AF9A-E4943D3809A8}"/>
              </a:ext>
            </a:extLst>
          </p:cNvPr>
          <p:cNvSpPr txBox="1"/>
          <p:nvPr/>
        </p:nvSpPr>
        <p:spPr>
          <a:xfrm>
            <a:off x="6164985" y="2526080"/>
            <a:ext cx="1023678" cy="246221"/>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KIRKLEES</a:t>
            </a:r>
          </a:p>
        </p:txBody>
      </p:sp>
      <p:sp>
        <p:nvSpPr>
          <p:cNvPr id="64" name="TextBox 63">
            <a:extLst>
              <a:ext uri="{FF2B5EF4-FFF2-40B4-BE49-F238E27FC236}">
                <a16:creationId xmlns:a16="http://schemas.microsoft.com/office/drawing/2014/main" id="{0B2E1CD7-A1C8-4839-9DA8-2F5456CA7501}"/>
              </a:ext>
            </a:extLst>
          </p:cNvPr>
          <p:cNvSpPr txBox="1"/>
          <p:nvPr/>
        </p:nvSpPr>
        <p:spPr>
          <a:xfrm>
            <a:off x="10375179" y="2227735"/>
            <a:ext cx="1142942"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spc="300" dirty="0">
                <a:solidFill>
                  <a:sysClr val="windowText" lastClr="000000"/>
                </a:solidFill>
              </a:rPr>
              <a:t>NEWCASTLE</a:t>
            </a:r>
            <a:endParaRPr kumimoji="0" lang="en-GB" sz="1000" b="0" i="0" u="none" strike="noStrike" kern="0" cap="none" spc="300" normalizeH="0" baseline="0" noProof="0" dirty="0">
              <a:ln>
                <a:noFill/>
              </a:ln>
              <a:solidFill>
                <a:sysClr val="windowText" lastClr="000000"/>
              </a:solidFill>
              <a:effectLst/>
              <a:uLnTx/>
              <a:uFillTx/>
            </a:endParaRPr>
          </a:p>
        </p:txBody>
      </p:sp>
      <p:cxnSp>
        <p:nvCxnSpPr>
          <p:cNvPr id="65" name="Elbow Connector 42">
            <a:extLst>
              <a:ext uri="{FF2B5EF4-FFF2-40B4-BE49-F238E27FC236}">
                <a16:creationId xmlns:a16="http://schemas.microsoft.com/office/drawing/2014/main" id="{462120C4-FA50-496A-AC1E-6EEA27692BC8}"/>
              </a:ext>
            </a:extLst>
          </p:cNvPr>
          <p:cNvCxnSpPr>
            <a:cxnSpLocks/>
          </p:cNvCxnSpPr>
          <p:nvPr/>
        </p:nvCxnSpPr>
        <p:spPr>
          <a:xfrm rot="10800000" flipV="1">
            <a:off x="9545587" y="2384735"/>
            <a:ext cx="806374" cy="699375"/>
          </a:xfrm>
          <a:prstGeom prst="bentConnector3">
            <a:avLst>
              <a:gd name="adj1" fmla="val 79399"/>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0" name="TextBox 69">
            <a:extLst>
              <a:ext uri="{FF2B5EF4-FFF2-40B4-BE49-F238E27FC236}">
                <a16:creationId xmlns:a16="http://schemas.microsoft.com/office/drawing/2014/main" id="{97631F51-75B7-426E-9C31-CD5C8899EB5A}"/>
              </a:ext>
            </a:extLst>
          </p:cNvPr>
          <p:cNvSpPr txBox="1"/>
          <p:nvPr/>
        </p:nvSpPr>
        <p:spPr>
          <a:xfrm>
            <a:off x="5846235" y="3360269"/>
            <a:ext cx="1075480" cy="246221"/>
          </a:xfrm>
          <a:prstGeom prst="rect">
            <a:avLst/>
          </a:prstGeom>
          <a:noFill/>
        </p:spPr>
        <p:txBody>
          <a:bodyPr wrap="squar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PRESTON</a:t>
            </a:r>
          </a:p>
        </p:txBody>
      </p:sp>
      <p:cxnSp>
        <p:nvCxnSpPr>
          <p:cNvPr id="71" name="Elbow Connector 48">
            <a:extLst>
              <a:ext uri="{FF2B5EF4-FFF2-40B4-BE49-F238E27FC236}">
                <a16:creationId xmlns:a16="http://schemas.microsoft.com/office/drawing/2014/main" id="{2F3B2BED-0A9D-4EFB-AF85-C2BE8BC29DFF}"/>
              </a:ext>
            </a:extLst>
          </p:cNvPr>
          <p:cNvCxnSpPr>
            <a:cxnSpLocks/>
          </p:cNvCxnSpPr>
          <p:nvPr/>
        </p:nvCxnSpPr>
        <p:spPr>
          <a:xfrm>
            <a:off x="6945464" y="3474903"/>
            <a:ext cx="2231663" cy="550225"/>
          </a:xfrm>
          <a:prstGeom prst="bentConnector3">
            <a:avLst>
              <a:gd name="adj1" fmla="val 63539"/>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5" name="TextBox 74">
            <a:extLst>
              <a:ext uri="{FF2B5EF4-FFF2-40B4-BE49-F238E27FC236}">
                <a16:creationId xmlns:a16="http://schemas.microsoft.com/office/drawing/2014/main" id="{4C0C6A1C-1966-4A63-BB26-2FDCF7661558}"/>
              </a:ext>
            </a:extLst>
          </p:cNvPr>
          <p:cNvSpPr txBox="1"/>
          <p:nvPr/>
        </p:nvSpPr>
        <p:spPr>
          <a:xfrm>
            <a:off x="6510677" y="4266085"/>
            <a:ext cx="1377310" cy="246221"/>
          </a:xfrm>
          <a:prstGeom prst="rect">
            <a:avLst/>
          </a:prstGeom>
          <a:noFill/>
        </p:spPr>
        <p:txBody>
          <a:bodyPr wrap="squar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ST HELENS</a:t>
            </a:r>
          </a:p>
        </p:txBody>
      </p:sp>
      <p:cxnSp>
        <p:nvCxnSpPr>
          <p:cNvPr id="76" name="Elbow Connector 48">
            <a:extLst>
              <a:ext uri="{FF2B5EF4-FFF2-40B4-BE49-F238E27FC236}">
                <a16:creationId xmlns:a16="http://schemas.microsoft.com/office/drawing/2014/main" id="{A35B6727-478A-4D57-9BAC-38DA71E99023}"/>
              </a:ext>
            </a:extLst>
          </p:cNvPr>
          <p:cNvCxnSpPr>
            <a:cxnSpLocks/>
            <a:stCxn id="75" idx="3"/>
          </p:cNvCxnSpPr>
          <p:nvPr/>
        </p:nvCxnSpPr>
        <p:spPr>
          <a:xfrm flipV="1">
            <a:off x="7887987" y="4225868"/>
            <a:ext cx="1216039" cy="163328"/>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36DD3CE8-7E8D-4C41-8E33-3D2F8962B946}"/>
              </a:ext>
            </a:extLst>
          </p:cNvPr>
          <p:cNvSpPr txBox="1"/>
          <p:nvPr/>
        </p:nvSpPr>
        <p:spPr>
          <a:xfrm>
            <a:off x="10578598" y="2602421"/>
            <a:ext cx="1272784" cy="24622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spc="300" dirty="0">
                <a:solidFill>
                  <a:sysClr val="windowText" lastClr="000000"/>
                </a:solidFill>
              </a:rPr>
              <a:t>TEES VALLEY</a:t>
            </a:r>
            <a:endParaRPr kumimoji="0" lang="en-GB" sz="1000" b="0" i="0" u="none" strike="noStrike" kern="0" cap="none" spc="300" normalizeH="0" baseline="0" noProof="0" dirty="0">
              <a:ln>
                <a:noFill/>
              </a:ln>
              <a:solidFill>
                <a:sysClr val="windowText" lastClr="000000"/>
              </a:solidFill>
              <a:effectLst/>
              <a:uLnTx/>
              <a:uFillTx/>
            </a:endParaRPr>
          </a:p>
        </p:txBody>
      </p:sp>
      <p:cxnSp>
        <p:nvCxnSpPr>
          <p:cNvPr id="83" name="Elbow Connector 42">
            <a:extLst>
              <a:ext uri="{FF2B5EF4-FFF2-40B4-BE49-F238E27FC236}">
                <a16:creationId xmlns:a16="http://schemas.microsoft.com/office/drawing/2014/main" id="{54AA0BC6-FE53-4B1F-B544-BE881EFDB953}"/>
              </a:ext>
            </a:extLst>
          </p:cNvPr>
          <p:cNvCxnSpPr>
            <a:cxnSpLocks/>
            <a:stCxn id="82" idx="1"/>
          </p:cNvCxnSpPr>
          <p:nvPr/>
        </p:nvCxnSpPr>
        <p:spPr>
          <a:xfrm rot="10800000" flipV="1">
            <a:off x="9666774" y="2725532"/>
            <a:ext cx="911824" cy="642750"/>
          </a:xfrm>
          <a:prstGeom prst="bentConnector3">
            <a:avLst>
              <a:gd name="adj1" fmla="val 67937"/>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6" name="Elbow Connector 56">
            <a:extLst>
              <a:ext uri="{FF2B5EF4-FFF2-40B4-BE49-F238E27FC236}">
                <a16:creationId xmlns:a16="http://schemas.microsoft.com/office/drawing/2014/main" id="{0D1BCB7A-DD89-42A5-A344-62F14DCF3EAD}"/>
              </a:ext>
            </a:extLst>
          </p:cNvPr>
          <p:cNvCxnSpPr>
            <a:cxnSpLocks/>
            <a:stCxn id="100" idx="3"/>
          </p:cNvCxnSpPr>
          <p:nvPr/>
        </p:nvCxnSpPr>
        <p:spPr>
          <a:xfrm flipV="1">
            <a:off x="8259070" y="4274166"/>
            <a:ext cx="961978" cy="770100"/>
          </a:xfrm>
          <a:prstGeom prst="bentConnector3">
            <a:avLst>
              <a:gd name="adj1" fmla="val 85129"/>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0" name="TextBox 99">
            <a:extLst>
              <a:ext uri="{FF2B5EF4-FFF2-40B4-BE49-F238E27FC236}">
                <a16:creationId xmlns:a16="http://schemas.microsoft.com/office/drawing/2014/main" id="{C3E38BD6-41B0-40D0-BA58-E607ECB30228}"/>
              </a:ext>
            </a:extLst>
          </p:cNvPr>
          <p:cNvSpPr txBox="1"/>
          <p:nvPr/>
        </p:nvSpPr>
        <p:spPr>
          <a:xfrm>
            <a:off x="6881760" y="4921155"/>
            <a:ext cx="1377310" cy="246221"/>
          </a:xfrm>
          <a:prstGeom prst="rect">
            <a:avLst/>
          </a:prstGeom>
          <a:noFill/>
        </p:spPr>
        <p:txBody>
          <a:bodyPr wrap="squar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WARRINGTON</a:t>
            </a:r>
          </a:p>
        </p:txBody>
      </p:sp>
      <p:cxnSp>
        <p:nvCxnSpPr>
          <p:cNvPr id="104" name="Elbow Connector 48">
            <a:extLst>
              <a:ext uri="{FF2B5EF4-FFF2-40B4-BE49-F238E27FC236}">
                <a16:creationId xmlns:a16="http://schemas.microsoft.com/office/drawing/2014/main" id="{C01E0FD8-398A-44B9-848E-CCD63E897E84}"/>
              </a:ext>
            </a:extLst>
          </p:cNvPr>
          <p:cNvCxnSpPr>
            <a:cxnSpLocks/>
          </p:cNvCxnSpPr>
          <p:nvPr/>
        </p:nvCxnSpPr>
        <p:spPr>
          <a:xfrm flipV="1">
            <a:off x="7760473" y="4189175"/>
            <a:ext cx="1366580" cy="19621"/>
          </a:xfrm>
          <a:prstGeom prst="bentConnector3">
            <a:avLst>
              <a:gd name="adj1" fmla="val 50000"/>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6" name="TextBox 105">
            <a:extLst>
              <a:ext uri="{FF2B5EF4-FFF2-40B4-BE49-F238E27FC236}">
                <a16:creationId xmlns:a16="http://schemas.microsoft.com/office/drawing/2014/main" id="{DA31F1F5-67CD-440C-97B6-648BCB809942}"/>
              </a:ext>
            </a:extLst>
          </p:cNvPr>
          <p:cNvSpPr txBox="1"/>
          <p:nvPr/>
        </p:nvSpPr>
        <p:spPr>
          <a:xfrm>
            <a:off x="6207646" y="4063141"/>
            <a:ext cx="1780388" cy="246221"/>
          </a:xfrm>
          <a:prstGeom prst="rect">
            <a:avLst/>
          </a:prstGeom>
          <a:noFill/>
        </p:spPr>
        <p:txBody>
          <a:bodyPr wrap="square"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300" normalizeH="0" baseline="0" noProof="0" dirty="0">
                <a:ln>
                  <a:noFill/>
                </a:ln>
                <a:solidFill>
                  <a:sysClr val="windowText" lastClr="000000"/>
                </a:solidFill>
                <a:effectLst/>
                <a:uLnTx/>
                <a:uFillTx/>
              </a:rPr>
              <a:t>WIGAN </a:t>
            </a:r>
            <a:r>
              <a:rPr lang="en-GB" sz="1000" kern="0" spc="300" dirty="0">
                <a:solidFill>
                  <a:sysClr val="windowText" lastClr="000000"/>
                </a:solidFill>
              </a:rPr>
              <a:t>&amp; </a:t>
            </a:r>
            <a:r>
              <a:rPr kumimoji="0" lang="en-GB" sz="1000" b="0" i="0" u="none" strike="noStrike" kern="0" cap="none" spc="300" normalizeH="0" baseline="0" noProof="0" dirty="0">
                <a:ln>
                  <a:noFill/>
                </a:ln>
                <a:solidFill>
                  <a:sysClr val="windowText" lastClr="000000"/>
                </a:solidFill>
                <a:effectLst/>
                <a:uLnTx/>
                <a:uFillTx/>
              </a:rPr>
              <a:t>LEIGH</a:t>
            </a:r>
          </a:p>
        </p:txBody>
      </p:sp>
    </p:spTree>
    <p:extLst>
      <p:ext uri="{BB962C8B-B14F-4D97-AF65-F5344CB8AC3E}">
        <p14:creationId xmlns:p14="http://schemas.microsoft.com/office/powerpoint/2010/main" val="296751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80524A-F127-4BB7-BAC0-A2CDCBEDCDC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a:ext>
            </a:extLst>
          </a:blip>
          <a:srcRect l="24622" r="246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32ACAE87-DC29-40B7-AF85-B5AFEEEC0496}"/>
              </a:ext>
            </a:extLst>
          </p:cNvPr>
          <p:cNvSpPr>
            <a:spLocks noGrp="1"/>
          </p:cNvSpPr>
          <p:nvPr>
            <p:ph type="title"/>
          </p:nvPr>
        </p:nvSpPr>
        <p:spPr>
          <a:xfrm>
            <a:off x="752751" y="620181"/>
            <a:ext cx="5163862" cy="1008594"/>
          </a:xfrm>
        </p:spPr>
        <p:txBody>
          <a:bodyPr>
            <a:normAutofit/>
          </a:bodyPr>
          <a:lstStyle/>
          <a:p>
            <a:r>
              <a:rPr lang="en-GB" dirty="0"/>
              <a:t>SPONSORS</a:t>
            </a:r>
          </a:p>
        </p:txBody>
      </p:sp>
      <p:sp>
        <p:nvSpPr>
          <p:cNvPr id="24" name="Text Placeholder 3">
            <a:extLst>
              <a:ext uri="{FF2B5EF4-FFF2-40B4-BE49-F238E27FC236}">
                <a16:creationId xmlns:a16="http://schemas.microsoft.com/office/drawing/2014/main" id="{6CE45C91-2CB1-4416-A225-D00DF434CD37}"/>
              </a:ext>
            </a:extLst>
          </p:cNvPr>
          <p:cNvSpPr>
            <a:spLocks noGrp="1"/>
          </p:cNvSpPr>
          <p:nvPr>
            <p:ph type="body" sz="quarter" idx="13"/>
          </p:nvPr>
        </p:nvSpPr>
        <p:spPr>
          <a:xfrm>
            <a:off x="695325" y="6308725"/>
            <a:ext cx="10801350" cy="360362"/>
          </a:xfrm>
        </p:spPr>
        <p:txBody>
          <a:bodyPr/>
          <a:lstStyle/>
          <a:p>
            <a:r>
              <a:rPr lang="en-GB" dirty="0"/>
              <a:t>Source: Sportspromedia.com</a:t>
            </a:r>
          </a:p>
          <a:p>
            <a:endParaRPr lang="en-US" dirty="0"/>
          </a:p>
        </p:txBody>
      </p:sp>
      <p:pic>
        <p:nvPicPr>
          <p:cNvPr id="2052" name="Picture 4">
            <a:extLst>
              <a:ext uri="{FF2B5EF4-FFF2-40B4-BE49-F238E27FC236}">
                <a16:creationId xmlns:a16="http://schemas.microsoft.com/office/drawing/2014/main" id="{D006092D-4AB6-45AF-AF5C-889817A1C7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1494" y="1502914"/>
            <a:ext cx="3636121" cy="7215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14D35B9-8AA6-42EF-9F44-1761DC7D1D2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751" y="2688592"/>
            <a:ext cx="1458540" cy="3603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07963DC-CE72-4580-A139-1FA315AD68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00305" y="2596095"/>
            <a:ext cx="1342399" cy="5455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and Guidelines">
            <a:extLst>
              <a:ext uri="{FF2B5EF4-FFF2-40B4-BE49-F238E27FC236}">
                <a16:creationId xmlns:a16="http://schemas.microsoft.com/office/drawing/2014/main" id="{626C997B-CB58-4B27-8811-CC913AE2614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49486" y="2428583"/>
            <a:ext cx="1793056" cy="100859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Kappa | Official website">
            <a:extLst>
              <a:ext uri="{FF2B5EF4-FFF2-40B4-BE49-F238E27FC236}">
                <a16:creationId xmlns:a16="http://schemas.microsoft.com/office/drawing/2014/main" id="{6128CB85-F78E-4DE5-9AA4-C5C8C722FD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2751" y="3545693"/>
            <a:ext cx="966564" cy="49709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13BA17F7-B2E5-497C-97C8-06EDEB30F44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24891" y="3640977"/>
            <a:ext cx="1458540" cy="30652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Assura - Connect">
            <a:extLst>
              <a:ext uri="{FF2B5EF4-FFF2-40B4-BE49-F238E27FC236}">
                <a16:creationId xmlns:a16="http://schemas.microsoft.com/office/drawing/2014/main" id="{3158D5CC-0F6A-405F-A21E-D4A63389B7E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81460" y="3467855"/>
            <a:ext cx="1458541" cy="51944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New Era Logo PNG Vector (AI) Free Download">
            <a:extLst>
              <a:ext uri="{FF2B5EF4-FFF2-40B4-BE49-F238E27FC236}">
                <a16:creationId xmlns:a16="http://schemas.microsoft.com/office/drawing/2014/main" id="{7DC1067E-B7B6-4A69-8A79-A89A082449E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23474" y="4396152"/>
            <a:ext cx="791673" cy="59111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National Lottery Logo and symbol, meaning, history, PNG">
            <a:extLst>
              <a:ext uri="{FF2B5EF4-FFF2-40B4-BE49-F238E27FC236}">
                <a16:creationId xmlns:a16="http://schemas.microsoft.com/office/drawing/2014/main" id="{15B78455-61F6-45CC-B6EC-43AD330CCA0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971054" y="4396152"/>
            <a:ext cx="1258501" cy="70790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0212132F-0A17-4E7C-B926-CFB37C068DF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448480" y="4436568"/>
            <a:ext cx="560148" cy="686479"/>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a:extLst>
              <a:ext uri="{FF2B5EF4-FFF2-40B4-BE49-F238E27FC236}">
                <a16:creationId xmlns:a16="http://schemas.microsoft.com/office/drawing/2014/main" id="{F4001E24-8E1D-4CCE-A558-DC16F20B62D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11379" y="4548698"/>
            <a:ext cx="1207221" cy="43857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Selco Builders Warehouse | UK's fastest growing Builders Merchant | Selco">
            <a:extLst>
              <a:ext uri="{FF2B5EF4-FFF2-40B4-BE49-F238E27FC236}">
                <a16:creationId xmlns:a16="http://schemas.microsoft.com/office/drawing/2014/main" id="{F22C573E-C9AB-43E4-9AAE-6087F371634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71058" y="5370377"/>
            <a:ext cx="886674" cy="591116"/>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Rugby League World Cup 2021">
            <a:extLst>
              <a:ext uri="{FF2B5EF4-FFF2-40B4-BE49-F238E27FC236}">
                <a16:creationId xmlns:a16="http://schemas.microsoft.com/office/drawing/2014/main" id="{E906D111-571B-46A1-A190-C713B2612B4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378432" y="5347602"/>
            <a:ext cx="1204999" cy="677283"/>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BI Download | CoinEx - The Global Cryptocurrency Exchange">
            <a:extLst>
              <a:ext uri="{FF2B5EF4-FFF2-40B4-BE49-F238E27FC236}">
                <a16:creationId xmlns:a16="http://schemas.microsoft.com/office/drawing/2014/main" id="{64E66C54-EAAA-4BC4-BCA2-0C3D0311947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069087" y="5494568"/>
            <a:ext cx="1406213" cy="39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37D1C7-F85B-478C-B169-6E666F65EC7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a:ext>
            </a:extLst>
          </a:blip>
          <a:srcRect l="23333" r="233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32ACAE87-DC29-40B7-AF85-B5AFEEEC0496}"/>
              </a:ext>
            </a:extLst>
          </p:cNvPr>
          <p:cNvSpPr>
            <a:spLocks noGrp="1"/>
          </p:cNvSpPr>
          <p:nvPr>
            <p:ph type="title"/>
          </p:nvPr>
        </p:nvSpPr>
        <p:spPr>
          <a:xfrm>
            <a:off x="752751" y="620181"/>
            <a:ext cx="5163862" cy="1008594"/>
          </a:xfrm>
        </p:spPr>
        <p:txBody>
          <a:bodyPr/>
          <a:lstStyle/>
          <a:p>
            <a:r>
              <a:rPr lang="en-GB" dirty="0"/>
              <a:t>NEW PARTNERSHIP</a:t>
            </a:r>
          </a:p>
        </p:txBody>
      </p:sp>
      <p:grpSp>
        <p:nvGrpSpPr>
          <p:cNvPr id="35" name="Group 34">
            <a:extLst>
              <a:ext uri="{FF2B5EF4-FFF2-40B4-BE49-F238E27FC236}">
                <a16:creationId xmlns:a16="http://schemas.microsoft.com/office/drawing/2014/main" id="{90DFA540-AE98-4E88-B189-329AC1D965A7}"/>
              </a:ext>
            </a:extLst>
          </p:cNvPr>
          <p:cNvGrpSpPr/>
          <p:nvPr/>
        </p:nvGrpSpPr>
        <p:grpSpPr>
          <a:xfrm>
            <a:off x="293225" y="1611990"/>
            <a:ext cx="5802775" cy="4630283"/>
            <a:chOff x="6092810" y="1664271"/>
            <a:chExt cx="5802775" cy="4630283"/>
          </a:xfrm>
        </p:grpSpPr>
        <p:grpSp>
          <p:nvGrpSpPr>
            <p:cNvPr id="36" name="Group 35">
              <a:extLst>
                <a:ext uri="{FF2B5EF4-FFF2-40B4-BE49-F238E27FC236}">
                  <a16:creationId xmlns:a16="http://schemas.microsoft.com/office/drawing/2014/main" id="{440C9D44-5645-4976-8A5E-E5B5E5AF2480}"/>
                </a:ext>
              </a:extLst>
            </p:cNvPr>
            <p:cNvGrpSpPr/>
            <p:nvPr/>
          </p:nvGrpSpPr>
          <p:grpSpPr>
            <a:xfrm>
              <a:off x="6502273" y="1969745"/>
              <a:ext cx="4933948" cy="4060765"/>
              <a:chOff x="833943" y="3366892"/>
              <a:chExt cx="5361954" cy="4060765"/>
            </a:xfrm>
          </p:grpSpPr>
          <p:sp>
            <p:nvSpPr>
              <p:cNvPr id="43" name="Speech Bubble: Rectangle with Corners Rounded 9">
                <a:extLst>
                  <a:ext uri="{FF2B5EF4-FFF2-40B4-BE49-F238E27FC236}">
                    <a16:creationId xmlns:a16="http://schemas.microsoft.com/office/drawing/2014/main" id="{5BE707A8-BD44-4F47-BECF-6ED86A517499}"/>
                  </a:ext>
                </a:extLst>
              </p:cNvPr>
              <p:cNvSpPr/>
              <p:nvPr/>
            </p:nvSpPr>
            <p:spPr>
              <a:xfrm>
                <a:off x="888349" y="3447587"/>
                <a:ext cx="5253661" cy="3907096"/>
              </a:xfrm>
              <a:prstGeom prst="rect">
                <a:avLst/>
              </a:prstGeom>
              <a:solidFill>
                <a:srgbClr val="DB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84C84289-91DD-4262-9AD3-91293D21D771}"/>
                  </a:ext>
                </a:extLst>
              </p:cNvPr>
              <p:cNvSpPr txBox="1"/>
              <p:nvPr/>
            </p:nvSpPr>
            <p:spPr>
              <a:xfrm>
                <a:off x="1121943" y="3502042"/>
                <a:ext cx="4785953"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60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600" normalizeH="0" baseline="0" noProof="0" dirty="0">
                  <a:ln>
                    <a:noFill/>
                  </a:ln>
                  <a:solidFill>
                    <a:srgbClr val="FFFFFF"/>
                  </a:solidFill>
                  <a:effectLst/>
                  <a:uLnTx/>
                  <a:uFillTx/>
                  <a:latin typeface="Arial" panose="020B0604020202020204"/>
                  <a:ea typeface="+mn-ea"/>
                  <a:cs typeface="+mn-cs"/>
                </a:endParaRPr>
              </a:p>
              <a:p>
                <a:pPr lvl="0"/>
                <a:r>
                  <a:rPr lang="en-GB" i="1" dirty="0">
                    <a:solidFill>
                      <a:schemeClr val="bg1"/>
                    </a:solidFill>
                  </a:rPr>
                  <a:t>The Rugby League World Cup is a champion for diversity and inclusion, and we share those values and beliefs at Vodafone – we’re here to help bring to life the ‘Power of Together’ with this brilliant new partnership.</a:t>
                </a:r>
              </a:p>
              <a:p>
                <a:pPr lvl="0"/>
                <a:endParaRPr kumimoji="0" lang="en-US" sz="1800" b="1" i="1" u="none" strike="noStrike" kern="0" cap="none" spc="600" normalizeH="0" baseline="0" noProof="0" dirty="0">
                  <a:ln>
                    <a:noFill/>
                  </a:ln>
                  <a:solidFill>
                    <a:schemeClr val="bg1"/>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Nick </a:t>
                </a:r>
                <a:r>
                  <a:rPr kumimoji="0" lang="en-GB" sz="1100" b="1" i="0" u="none" strike="noStrike" kern="1200" cap="none" spc="0" normalizeH="0" baseline="0" noProof="0" dirty="0" err="1">
                    <a:ln>
                      <a:noFill/>
                    </a:ln>
                    <a:solidFill>
                      <a:srgbClr val="FFFFFF"/>
                    </a:solidFill>
                    <a:effectLst/>
                    <a:uLnTx/>
                    <a:uFillTx/>
                    <a:latin typeface="Arial" panose="020B0604020202020204"/>
                    <a:ea typeface="+mn-ea"/>
                    <a:cs typeface="+mn-cs"/>
                  </a:rPr>
                  <a:t>Gliddon</a:t>
                </a:r>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Director of Vodafone business UK</a:t>
                </a:r>
                <a:endPar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5" name="Group 44">
                <a:extLst>
                  <a:ext uri="{FF2B5EF4-FFF2-40B4-BE49-F238E27FC236}">
                    <a16:creationId xmlns:a16="http://schemas.microsoft.com/office/drawing/2014/main" id="{CBDD4FB6-FC92-42B9-9020-ECE292D53820}"/>
                  </a:ext>
                </a:extLst>
              </p:cNvPr>
              <p:cNvGrpSpPr/>
              <p:nvPr/>
            </p:nvGrpSpPr>
            <p:grpSpPr>
              <a:xfrm>
                <a:off x="833943" y="7110657"/>
                <a:ext cx="288000" cy="317000"/>
                <a:chOff x="838719" y="5743655"/>
                <a:chExt cx="288000" cy="317000"/>
              </a:xfrm>
            </p:grpSpPr>
            <p:cxnSp>
              <p:nvCxnSpPr>
                <p:cNvPr id="49" name="Straight Connector 48">
                  <a:extLst>
                    <a:ext uri="{FF2B5EF4-FFF2-40B4-BE49-F238E27FC236}">
                      <a16:creationId xmlns:a16="http://schemas.microsoft.com/office/drawing/2014/main" id="{25B218A0-C192-4D25-BAAA-FFFC3253A273}"/>
                    </a:ext>
                  </a:extLst>
                </p:cNvPr>
                <p:cNvCxnSpPr/>
                <p:nvPr/>
              </p:nvCxnSpPr>
              <p:spPr>
                <a:xfrm>
                  <a:off x="841191" y="5743655"/>
                  <a:ext cx="0" cy="317000"/>
                </a:xfrm>
                <a:prstGeom prst="line">
                  <a:avLst/>
                </a:prstGeom>
                <a:ln w="28575">
                  <a:solidFill>
                    <a:srgbClr val="DB2B38"/>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DD1B16-64FB-4410-A2EF-19E0F38DD26D}"/>
                    </a:ext>
                  </a:extLst>
                </p:cNvPr>
                <p:cNvCxnSpPr/>
                <p:nvPr/>
              </p:nvCxnSpPr>
              <p:spPr>
                <a:xfrm flipH="1">
                  <a:off x="838719" y="6060655"/>
                  <a:ext cx="288000" cy="0"/>
                </a:xfrm>
                <a:prstGeom prst="line">
                  <a:avLst/>
                </a:prstGeom>
                <a:ln w="28575">
                  <a:solidFill>
                    <a:srgbClr val="DB2B38"/>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626549F7-1F7E-4274-8DB1-792A46B2F019}"/>
                  </a:ext>
                </a:extLst>
              </p:cNvPr>
              <p:cNvGrpSpPr/>
              <p:nvPr/>
            </p:nvGrpSpPr>
            <p:grpSpPr>
              <a:xfrm rot="10800000">
                <a:off x="5907897" y="3366892"/>
                <a:ext cx="288000" cy="317000"/>
                <a:chOff x="815460" y="2494412"/>
                <a:chExt cx="288000" cy="317000"/>
              </a:xfrm>
            </p:grpSpPr>
            <p:cxnSp>
              <p:nvCxnSpPr>
                <p:cNvPr id="47" name="Straight Connector 46">
                  <a:extLst>
                    <a:ext uri="{FF2B5EF4-FFF2-40B4-BE49-F238E27FC236}">
                      <a16:creationId xmlns:a16="http://schemas.microsoft.com/office/drawing/2014/main" id="{F2290E81-138E-4444-A7DF-BC0710D7C3E2}"/>
                    </a:ext>
                  </a:extLst>
                </p:cNvPr>
                <p:cNvCxnSpPr/>
                <p:nvPr/>
              </p:nvCxnSpPr>
              <p:spPr>
                <a:xfrm>
                  <a:off x="825190" y="2494412"/>
                  <a:ext cx="0" cy="317000"/>
                </a:xfrm>
                <a:prstGeom prst="line">
                  <a:avLst/>
                </a:prstGeom>
                <a:ln w="28575">
                  <a:solidFill>
                    <a:srgbClr val="DB2B3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AF7E4B-4955-45B9-A553-932BCCECC91C}"/>
                    </a:ext>
                  </a:extLst>
                </p:cNvPr>
                <p:cNvCxnSpPr/>
                <p:nvPr/>
              </p:nvCxnSpPr>
              <p:spPr>
                <a:xfrm flipH="1">
                  <a:off x="815460" y="2798802"/>
                  <a:ext cx="288000" cy="0"/>
                </a:xfrm>
                <a:prstGeom prst="line">
                  <a:avLst/>
                </a:prstGeom>
                <a:ln w="28575">
                  <a:solidFill>
                    <a:srgbClr val="DB2B38"/>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E48EE044-F7D2-4E1B-8AB6-61FCBE78531A}"/>
                </a:ext>
              </a:extLst>
            </p:cNvPr>
            <p:cNvGrpSpPr/>
            <p:nvPr/>
          </p:nvGrpSpPr>
          <p:grpSpPr>
            <a:xfrm>
              <a:off x="6092810" y="1664271"/>
              <a:ext cx="823477" cy="674036"/>
              <a:chOff x="487194" y="1566972"/>
              <a:chExt cx="823477" cy="674036"/>
            </a:xfrm>
          </p:grpSpPr>
          <p:sp>
            <p:nvSpPr>
              <p:cNvPr id="41" name="TextBox 40">
                <a:extLst>
                  <a:ext uri="{FF2B5EF4-FFF2-40B4-BE49-F238E27FC236}">
                    <a16:creationId xmlns:a16="http://schemas.microsoft.com/office/drawing/2014/main" id="{2759FD64-BB91-48DF-A350-678CAB242169}"/>
                  </a:ext>
                </a:extLst>
              </p:cNvPr>
              <p:cNvSpPr txBox="1"/>
              <p:nvPr/>
            </p:nvSpPr>
            <p:spPr>
              <a:xfrm rot="10800000">
                <a:off x="849510" y="1812963"/>
                <a:ext cx="359306" cy="328969"/>
              </a:xfrm>
              <a:prstGeom prst="ellipse">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1" i="0" u="none" strike="noStrike" kern="1200" cap="none" spc="0" normalizeH="0" baseline="0" noProof="0" dirty="0">
                  <a:ln>
                    <a:noFill/>
                  </a:ln>
                  <a:solidFill>
                    <a:srgbClr val="00335B"/>
                  </a:solidFill>
                  <a:effectLst/>
                  <a:uLnTx/>
                  <a:uFillTx/>
                  <a:latin typeface="Arial" panose="020B0604020202020204"/>
                  <a:ea typeface="+mn-ea"/>
                  <a:cs typeface="+mn-cs"/>
                </a:endParaRPr>
              </a:p>
            </p:txBody>
          </p:sp>
          <p:pic>
            <p:nvPicPr>
              <p:cNvPr id="42" name="Picture 4" descr="Image result for speech mark icon png">
                <a:extLst>
                  <a:ext uri="{FF2B5EF4-FFF2-40B4-BE49-F238E27FC236}">
                    <a16:creationId xmlns:a16="http://schemas.microsoft.com/office/drawing/2014/main" id="{64631AE2-976F-4A9F-A44C-7C10AE598F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853" t="25353" r="14354" b="22430"/>
              <a:stretch/>
            </p:blipFill>
            <p:spPr bwMode="auto">
              <a:xfrm>
                <a:off x="487194" y="1566972"/>
                <a:ext cx="823477" cy="6740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5309D50A-B684-447A-830E-A2F7FC89BF4F}"/>
                </a:ext>
              </a:extLst>
            </p:cNvPr>
            <p:cNvGrpSpPr/>
            <p:nvPr/>
          </p:nvGrpSpPr>
          <p:grpSpPr>
            <a:xfrm>
              <a:off x="11072108" y="5620518"/>
              <a:ext cx="823477" cy="674036"/>
              <a:chOff x="5863427" y="5237399"/>
              <a:chExt cx="823477" cy="674036"/>
            </a:xfrm>
          </p:grpSpPr>
          <p:sp>
            <p:nvSpPr>
              <p:cNvPr id="39" name="TextBox 38">
                <a:extLst>
                  <a:ext uri="{FF2B5EF4-FFF2-40B4-BE49-F238E27FC236}">
                    <a16:creationId xmlns:a16="http://schemas.microsoft.com/office/drawing/2014/main" id="{34CB9D39-C1C8-4B9F-B0F7-0A9627F033AA}"/>
                  </a:ext>
                </a:extLst>
              </p:cNvPr>
              <p:cNvSpPr txBox="1"/>
              <p:nvPr/>
            </p:nvSpPr>
            <p:spPr>
              <a:xfrm rot="10800000">
                <a:off x="5962529" y="5330391"/>
                <a:ext cx="359306" cy="328969"/>
              </a:xfrm>
              <a:prstGeom prst="ellipse">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1" i="0" u="none" strike="noStrike" kern="1200" cap="none" spc="0" normalizeH="0" baseline="0" noProof="0" dirty="0">
                  <a:ln>
                    <a:noFill/>
                  </a:ln>
                  <a:solidFill>
                    <a:srgbClr val="00335B"/>
                  </a:solidFill>
                  <a:effectLst/>
                  <a:uLnTx/>
                  <a:uFillTx/>
                  <a:latin typeface="Arial" panose="020B0604020202020204"/>
                  <a:ea typeface="+mn-ea"/>
                  <a:cs typeface="+mn-cs"/>
                </a:endParaRPr>
              </a:p>
            </p:txBody>
          </p:sp>
          <p:pic>
            <p:nvPicPr>
              <p:cNvPr id="40" name="Picture 4" descr="Image result for speech mark icon png">
                <a:extLst>
                  <a:ext uri="{FF2B5EF4-FFF2-40B4-BE49-F238E27FC236}">
                    <a16:creationId xmlns:a16="http://schemas.microsoft.com/office/drawing/2014/main" id="{C7641175-338B-4AB6-91A6-9C92F454D09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853" t="25353" r="14354" b="22430"/>
              <a:stretch/>
            </p:blipFill>
            <p:spPr bwMode="auto">
              <a:xfrm rot="10800000">
                <a:off x="5863427" y="5237399"/>
                <a:ext cx="823477" cy="67403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3" name="Picture 4">
            <a:extLst>
              <a:ext uri="{FF2B5EF4-FFF2-40B4-BE49-F238E27FC236}">
                <a16:creationId xmlns:a16="http://schemas.microsoft.com/office/drawing/2014/main" id="{4F2E4A4A-2CA0-4FD7-A3B6-436F5CF85C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751" y="996336"/>
            <a:ext cx="1454864" cy="386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a:extLst>
              <a:ext uri="{FF2B5EF4-FFF2-40B4-BE49-F238E27FC236}">
                <a16:creationId xmlns:a16="http://schemas.microsoft.com/office/drawing/2014/main" id="{6CE45C91-2CB1-4416-A225-D00DF434CD37}"/>
              </a:ext>
            </a:extLst>
          </p:cNvPr>
          <p:cNvSpPr>
            <a:spLocks noGrp="1"/>
          </p:cNvSpPr>
          <p:nvPr>
            <p:ph type="body" sz="quarter" idx="13"/>
          </p:nvPr>
        </p:nvSpPr>
        <p:spPr>
          <a:xfrm>
            <a:off x="695325" y="6308725"/>
            <a:ext cx="10801350" cy="360362"/>
          </a:xfrm>
        </p:spPr>
        <p:txBody>
          <a:bodyPr/>
          <a:lstStyle/>
          <a:p>
            <a:r>
              <a:rPr lang="en-GB" dirty="0"/>
              <a:t>Source: Sportspromedia.com</a:t>
            </a:r>
          </a:p>
          <a:p>
            <a:endParaRPr lang="en-US" dirty="0"/>
          </a:p>
        </p:txBody>
      </p:sp>
    </p:spTree>
    <p:extLst>
      <p:ext uri="{BB962C8B-B14F-4D97-AF65-F5344CB8AC3E}">
        <p14:creationId xmlns:p14="http://schemas.microsoft.com/office/powerpoint/2010/main" val="104152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7" name="Rectangle 36"/>
          <p:cNvSpPr/>
          <p:nvPr/>
        </p:nvSpPr>
        <p:spPr>
          <a:xfrm>
            <a:off x="6108259" y="1901833"/>
            <a:ext cx="190391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38" name="Rectangle 37"/>
          <p:cNvSpPr/>
          <p:nvPr/>
        </p:nvSpPr>
        <p:spPr>
          <a:xfrm>
            <a:off x="8087876" y="1901832"/>
            <a:ext cx="190647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9" name="Rectangle 38"/>
          <p:cNvSpPr/>
          <p:nvPr/>
        </p:nvSpPr>
        <p:spPr>
          <a:xfrm>
            <a:off x="10108097" y="1901833"/>
            <a:ext cx="18589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Rectangle 40"/>
          <p:cNvSpPr/>
          <p:nvPr/>
        </p:nvSpPr>
        <p:spPr>
          <a:xfrm>
            <a:off x="2212185" y="1901833"/>
            <a:ext cx="1809205"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2" name="Rectangle 41"/>
          <p:cNvSpPr/>
          <p:nvPr/>
        </p:nvSpPr>
        <p:spPr>
          <a:xfrm>
            <a:off x="4116116" y="1901833"/>
            <a:ext cx="1897417"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0" name="Rectangle 39"/>
          <p:cNvSpPr/>
          <p:nvPr/>
        </p:nvSpPr>
        <p:spPr>
          <a:xfrm>
            <a:off x="216475" y="1901833"/>
            <a:ext cx="1900984" cy="4282565"/>
          </a:xfrm>
          <a:prstGeom prst="rect">
            <a:avLst/>
          </a:prstGeom>
          <a:solidFill>
            <a:srgbClr val="00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6" name="Content Placeholder 4"/>
          <p:cNvSpPr txBox="1">
            <a:spLocks/>
          </p:cNvSpPr>
          <p:nvPr/>
        </p:nvSpPr>
        <p:spPr>
          <a:xfrm>
            <a:off x="2197613" y="2654074"/>
            <a:ext cx="1835831"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+31%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 be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male</a:t>
            </a:r>
          </a:p>
        </p:txBody>
      </p:sp>
      <p:sp>
        <p:nvSpPr>
          <p:cNvPr id="20" name="Content Placeholder 4"/>
          <p:cNvSpPr txBox="1">
            <a:spLocks/>
          </p:cNvSpPr>
          <p:nvPr/>
        </p:nvSpPr>
        <p:spPr>
          <a:xfrm>
            <a:off x="6121173" y="2649330"/>
            <a:ext cx="188352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+18%</a:t>
            </a:r>
          </a:p>
          <a:p>
            <a:pPr marL="0" lvl="0" indent="0" algn="ctr">
              <a:lnSpc>
                <a:spcPct val="100000"/>
              </a:lnSpc>
              <a:spcBef>
                <a:spcPts val="0"/>
              </a:spcBef>
              <a:buNone/>
              <a:defRPr/>
            </a:pPr>
            <a:r>
              <a:rPr lang="en-US" sz="1200" kern="0" spc="600" dirty="0">
                <a:solidFill>
                  <a:srgbClr val="FFFFFF">
                    <a:lumMod val="50000"/>
                  </a:srgbClr>
                </a:solidFill>
                <a:latin typeface="Arial" panose="020B0604020202020204" pitchFamily="34" charset="0"/>
                <a:cs typeface="Arial" panose="020B0604020202020204" pitchFamily="34" charset="0"/>
              </a:rPr>
              <a:t>more likely </a:t>
            </a:r>
          </a:p>
          <a:p>
            <a:pPr marL="0" lvl="0" indent="0" algn="ctr">
              <a:lnSpc>
                <a:spcPct val="100000"/>
              </a:lnSpc>
              <a:spcBef>
                <a:spcPts val="0"/>
              </a:spcBef>
              <a:buNone/>
              <a:defRPr/>
            </a:pPr>
            <a:r>
              <a:rPr lang="en-US" sz="1200" kern="0" spc="600" dirty="0">
                <a:solidFill>
                  <a:srgbClr val="FFFFFF">
                    <a:lumMod val="50000"/>
                  </a:srgbClr>
                </a:solidFill>
                <a:latin typeface="Arial" panose="020B0604020202020204" pitchFamily="34" charset="0"/>
                <a:cs typeface="Arial" panose="020B0604020202020204" pitchFamily="34" charset="0"/>
              </a:rPr>
              <a:t>to</a:t>
            </a:r>
            <a:endParaRPr lang="en-US" sz="1400" kern="0" spc="600" dirty="0">
              <a:solidFill>
                <a:srgbClr val="FFFFFF">
                  <a:lumMod val="50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earn £50k+</a:t>
            </a:r>
          </a:p>
        </p:txBody>
      </p:sp>
      <p:sp>
        <p:nvSpPr>
          <p:cNvPr id="3" name="Title 2"/>
          <p:cNvSpPr>
            <a:spLocks noGrp="1"/>
          </p:cNvSpPr>
          <p:nvPr>
            <p:ph type="title"/>
          </p:nvPr>
        </p:nvSpPr>
        <p:spPr/>
        <p:txBody>
          <a:bodyPr/>
          <a:lstStyle/>
          <a:p>
            <a:r>
              <a:rPr lang="en-GB" dirty="0"/>
              <a:t>RLWC FANATICS</a:t>
            </a:r>
            <a:br>
              <a:rPr lang="en-GB" dirty="0"/>
            </a:br>
            <a:r>
              <a:rPr lang="en-GB" sz="1800" b="0" dirty="0">
                <a:solidFill>
                  <a:schemeClr val="accent6"/>
                </a:solidFill>
              </a:rPr>
              <a:t>RUGBY LEAGUE WORLD CUP = TOP SPORTING INTEREST </a:t>
            </a:r>
            <a:endParaRPr lang="en-GB" dirty="0"/>
          </a:p>
        </p:txBody>
      </p:sp>
      <p:sp>
        <p:nvSpPr>
          <p:cNvPr id="22" name="Content Placeholder 4"/>
          <p:cNvSpPr txBox="1">
            <a:spLocks/>
          </p:cNvSpPr>
          <p:nvPr/>
        </p:nvSpPr>
        <p:spPr>
          <a:xfrm>
            <a:off x="216475" y="3296307"/>
            <a:ext cx="1873617" cy="134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Audience</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profile </a:t>
            </a:r>
            <a:r>
              <a:rPr kumimoji="0" lang="en-US" sz="36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4" name="Content Placeholder 4"/>
          <p:cNvSpPr txBox="1">
            <a:spLocks/>
          </p:cNvSpPr>
          <p:nvPr/>
        </p:nvSpPr>
        <p:spPr>
          <a:xfrm>
            <a:off x="4107017" y="2659332"/>
            <a:ext cx="1890964"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to be a</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baby boomer</a:t>
            </a:r>
          </a:p>
        </p:txBody>
      </p:sp>
      <p:sp>
        <p:nvSpPr>
          <p:cNvPr id="27" name="Content Placeholder 4"/>
          <p:cNvSpPr txBox="1">
            <a:spLocks/>
          </p:cNvSpPr>
          <p:nvPr/>
        </p:nvSpPr>
        <p:spPr>
          <a:xfrm>
            <a:off x="7972891" y="2664201"/>
            <a:ext cx="2172393"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+19%</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more likely </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to have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a monthly  disposable income of £1,000+ </a:t>
            </a:r>
          </a:p>
        </p:txBody>
      </p:sp>
      <p:sp>
        <p:nvSpPr>
          <p:cNvPr id="28" name="Content Placeholder 4"/>
          <p:cNvSpPr txBox="1">
            <a:spLocks/>
          </p:cNvSpPr>
          <p:nvPr/>
        </p:nvSpPr>
        <p:spPr>
          <a:xfrm>
            <a:off x="10020602" y="2653348"/>
            <a:ext cx="2102925"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+135%</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more likely </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To be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actively </a:t>
            </a: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on the lookout to buy new tech</a:t>
            </a:r>
          </a:p>
        </p:txBody>
      </p:sp>
      <p:sp>
        <p:nvSpPr>
          <p:cNvPr id="4" name="Text Placeholder 3">
            <a:extLst>
              <a:ext uri="{FF2B5EF4-FFF2-40B4-BE49-F238E27FC236}">
                <a16:creationId xmlns:a16="http://schemas.microsoft.com/office/drawing/2014/main" id="{2D513332-C88E-4245-A4A4-06E3819C2F89}"/>
              </a:ext>
            </a:extLst>
          </p:cNvPr>
          <p:cNvSpPr>
            <a:spLocks noGrp="1"/>
          </p:cNvSpPr>
          <p:nvPr>
            <p:ph type="body" sz="quarter" idx="13"/>
          </p:nvPr>
        </p:nvSpPr>
        <p:spPr/>
        <p:txBody>
          <a:bodyPr/>
          <a:lstStyle/>
          <a:p>
            <a:r>
              <a:rPr lang="en-GB" dirty="0"/>
              <a:t>Source: YouGov Profiles 2022 – Audience defined as ‘Rugby League World Cup is one of my TOP interests’ vs. </a:t>
            </a:r>
            <a:r>
              <a:rPr lang="en-GB" dirty="0" err="1"/>
              <a:t>nat</a:t>
            </a:r>
            <a:r>
              <a:rPr lang="en-GB" dirty="0"/>
              <a:t> rep </a:t>
            </a:r>
          </a:p>
          <a:p>
            <a:endParaRPr lang="en-US" dirty="0">
              <a:solidFill>
                <a:schemeClr val="bg1">
                  <a:lumMod val="50000"/>
                </a:schemeClr>
              </a:solidFill>
            </a:endParaRPr>
          </a:p>
        </p:txBody>
      </p:sp>
    </p:spTree>
    <p:extLst>
      <p:ext uri="{BB962C8B-B14F-4D97-AF65-F5344CB8AC3E}">
        <p14:creationId xmlns:p14="http://schemas.microsoft.com/office/powerpoint/2010/main" val="376817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FEF00-C5A2-4C87-8764-3093FD4C1E65}"/>
              </a:ext>
            </a:extLst>
          </p:cNvPr>
          <p:cNvSpPr>
            <a:spLocks noGrp="1"/>
          </p:cNvSpPr>
          <p:nvPr>
            <p:ph type="title"/>
          </p:nvPr>
        </p:nvSpPr>
        <p:spPr/>
        <p:txBody>
          <a:bodyPr/>
          <a:lstStyle/>
          <a:p>
            <a:r>
              <a:rPr lang="en-GB" dirty="0"/>
              <a:t>DRINKING HABITS</a:t>
            </a:r>
          </a:p>
        </p:txBody>
      </p:sp>
      <p:sp>
        <p:nvSpPr>
          <p:cNvPr id="4" name="Content Placeholder 3">
            <a:extLst>
              <a:ext uri="{FF2B5EF4-FFF2-40B4-BE49-F238E27FC236}">
                <a16:creationId xmlns:a16="http://schemas.microsoft.com/office/drawing/2014/main" id="{56711DFA-4659-41E6-BB40-481B4F490D50}"/>
              </a:ext>
            </a:extLst>
          </p:cNvPr>
          <p:cNvSpPr>
            <a:spLocks noGrp="1"/>
          </p:cNvSpPr>
          <p:nvPr>
            <p:ph idx="1"/>
          </p:nvPr>
        </p:nvSpPr>
        <p:spPr/>
        <p:txBody>
          <a:bodyPr/>
          <a:lstStyle/>
          <a:p>
            <a:pPr marL="0" indent="0">
              <a:buNone/>
            </a:pPr>
            <a:r>
              <a:rPr lang="en-GB" sz="4000" b="1" dirty="0">
                <a:solidFill>
                  <a:schemeClr val="tx2"/>
                </a:solidFill>
              </a:rPr>
              <a:t>+163%</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spend £200-£300 monthly on alcohol at the supermarket*</a:t>
            </a:r>
          </a:p>
          <a:p>
            <a:pPr marL="0" lvl="0" indent="0">
              <a:lnSpc>
                <a:spcPct val="100000"/>
              </a:lnSpc>
              <a:spcBef>
                <a:spcPts val="0"/>
              </a:spcBef>
              <a:buNone/>
              <a:defRPr/>
            </a:pPr>
            <a:endParaRPr lang="en-US" sz="2400" b="1" kern="0" spc="60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1in5</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say lager is their </a:t>
            </a:r>
            <a:r>
              <a:rPr lang="en-US" kern="0" spc="600" dirty="0" err="1">
                <a:latin typeface="Arial" panose="020B0604020202020204" pitchFamily="34" charset="0"/>
                <a:cs typeface="Arial" panose="020B0604020202020204" pitchFamily="34" charset="0"/>
              </a:rPr>
              <a:t>favourite</a:t>
            </a:r>
            <a:r>
              <a:rPr lang="en-US" kern="0" spc="600" dirty="0">
                <a:latin typeface="Arial" panose="020B0604020202020204" pitchFamily="34" charset="0"/>
                <a:cs typeface="Arial" panose="020B0604020202020204" pitchFamily="34" charset="0"/>
              </a:rPr>
              <a:t> alcoholic beverage</a:t>
            </a:r>
          </a:p>
          <a:p>
            <a:pPr marL="0" lvl="0" indent="0">
              <a:lnSpc>
                <a:spcPct val="100000"/>
              </a:lnSpc>
              <a:spcBef>
                <a:spcPts val="0"/>
              </a:spcBef>
              <a:buNone/>
              <a:defRPr/>
            </a:pPr>
            <a:endParaRPr lang="en-US" sz="2000"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+47%</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say watching sports on TV is the main occasion for drinking alcohol at home*</a:t>
            </a:r>
          </a:p>
          <a:p>
            <a:pPr marL="0" indent="0">
              <a:buNone/>
            </a:pPr>
            <a:endParaRPr lang="en-GB" dirty="0"/>
          </a:p>
        </p:txBody>
      </p:sp>
      <p:sp>
        <p:nvSpPr>
          <p:cNvPr id="5" name="Text Placeholder 4">
            <a:extLst>
              <a:ext uri="{FF2B5EF4-FFF2-40B4-BE49-F238E27FC236}">
                <a16:creationId xmlns:a16="http://schemas.microsoft.com/office/drawing/2014/main" id="{4DA250BE-82A3-4722-A0E2-15A18AAA9008}"/>
              </a:ext>
            </a:extLst>
          </p:cNvPr>
          <p:cNvSpPr>
            <a:spLocks noGrp="1"/>
          </p:cNvSpPr>
          <p:nvPr>
            <p:ph type="body" sz="quarter" idx="13"/>
          </p:nvPr>
        </p:nvSpPr>
        <p:spPr/>
        <p:txBody>
          <a:bodyPr/>
          <a:lstStyle/>
          <a:p>
            <a:r>
              <a:rPr lang="en-GB" dirty="0"/>
              <a:t>Source: YouGov Profiles 2022 – Audience defined as ‘Rugby League World Cup is one of my TOP interests’ vs. </a:t>
            </a:r>
            <a:r>
              <a:rPr lang="en-GB" dirty="0" err="1"/>
              <a:t>nat</a:t>
            </a:r>
            <a:r>
              <a:rPr lang="en-GB" dirty="0"/>
              <a:t> rep (*more likely than the average adult)</a:t>
            </a:r>
          </a:p>
          <a:p>
            <a:endParaRPr lang="en-GB" dirty="0"/>
          </a:p>
        </p:txBody>
      </p:sp>
      <p:pic>
        <p:nvPicPr>
          <p:cNvPr id="1034" name="Picture 10" descr="Royalty-free watch photos free download | Pxfuel">
            <a:extLst>
              <a:ext uri="{FF2B5EF4-FFF2-40B4-BE49-F238E27FC236}">
                <a16:creationId xmlns:a16="http://schemas.microsoft.com/office/drawing/2014/main" id="{B751B673-0C43-4F8D-AB7F-97261D9FC95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a:ext>
            </a:extLst>
          </a:blip>
          <a:srcRect l="6047" r="3466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94308"/>
      </p:ext>
    </p:extLst>
  </p:cSld>
  <p:clrMapOvr>
    <a:masterClrMapping/>
  </p:clrMapOvr>
</p:sld>
</file>

<file path=ppt/theme/theme1.xml><?xml version="1.0" encoding="utf-8"?>
<a:theme xmlns:a="http://schemas.openxmlformats.org/drawingml/2006/main" name="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JCDecaux_Theme_2018">
  <a:themeElements>
    <a:clrScheme name="UPFRONTS_TEMPLATE">
      <a:dk1>
        <a:srgbClr val="262626"/>
      </a:dk1>
      <a:lt1>
        <a:srgbClr val="FFFFFF"/>
      </a:lt1>
      <a:dk2>
        <a:srgbClr val="00335B"/>
      </a:dk2>
      <a:lt2>
        <a:srgbClr val="F6F3F1"/>
      </a:lt2>
      <a:accent1>
        <a:srgbClr val="00335B"/>
      </a:accent1>
      <a:accent2>
        <a:srgbClr val="169BB2"/>
      </a:accent2>
      <a:accent3>
        <a:srgbClr val="2CA58D"/>
      </a:accent3>
      <a:accent4>
        <a:srgbClr val="DB2B38"/>
      </a:accent4>
      <a:accent5>
        <a:srgbClr val="F3A712"/>
      </a:accent5>
      <a:accent6>
        <a:srgbClr val="00335B"/>
      </a:accent6>
      <a:hlink>
        <a:srgbClr val="04345A"/>
      </a:hlink>
      <a:folHlink>
        <a:srgbClr val="169B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 - JCDecaux">
  <a:themeElements>
    <a:clrScheme name="JCDecaux">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925B5E1F-472B-2D42-B64A-9415EDD50F70}" vid="{6A824A86-3166-0C4E-A97C-94AB443E4DCB}"/>
    </a:ext>
  </a:extLst>
</a:theme>
</file>

<file path=ppt/theme/theme4.xml><?xml version="1.0" encoding="utf-8"?>
<a:theme xmlns:a="http://schemas.openxmlformats.org/drawingml/2006/main" name="2_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 FOR PP JULY 2019" id="{1C6749CE-41FF-4691-BBA3-0E769A0B80D2}" vid="{291CAA01-5C1C-4364-8191-B8A875FC0BF2}"/>
    </a:ext>
  </a:extLst>
</a:theme>
</file>

<file path=ppt/theme/theme5.xml><?xml version="1.0" encoding="utf-8"?>
<a:theme xmlns:a="http://schemas.openxmlformats.org/drawingml/2006/main" name="1_1 - JCDecaux">
  <a:themeElements>
    <a:clrScheme name="JCDecaux">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925B5E1F-472B-2D42-B64A-9415EDD50F70}" vid="{6A824A86-3166-0C4E-A97C-94AB443E4DC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1945</Words>
  <Application>Microsoft Office PowerPoint</Application>
  <PresentationFormat>Widescreen</PresentationFormat>
  <Paragraphs>301</Paragraphs>
  <Slides>19</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arial</vt:lpstr>
      <vt:lpstr>Calibri</vt:lpstr>
      <vt:lpstr>Century Gothic Regular</vt:lpstr>
      <vt:lpstr>Roboto Light</vt:lpstr>
      <vt:lpstr>JCDecaux_Theme_2018</vt:lpstr>
      <vt:lpstr>1_JCDecaux_Theme_2018</vt:lpstr>
      <vt:lpstr>1 - JCDecaux</vt:lpstr>
      <vt:lpstr>2_JCDecaux_Theme_2018</vt:lpstr>
      <vt:lpstr>1_1 - JCDecaux</vt:lpstr>
      <vt:lpstr>RUGBY LEAGUE WORLD CUP 2021    15 October – 19 November 2022  </vt:lpstr>
      <vt:lpstr>BREAKING NEW GROUND</vt:lpstr>
      <vt:lpstr>THE POWER OF TOGETHER</vt:lpstr>
      <vt:lpstr>A TRULY GLOBAL CELEBRATION </vt:lpstr>
      <vt:lpstr>MORE MATCHES IN MORE PLACES THAN EVER BEFORE</vt:lpstr>
      <vt:lpstr>SPONSORS</vt:lpstr>
      <vt:lpstr>NEW PARTNERSHIP</vt:lpstr>
      <vt:lpstr>RLWC FANATICS RUGBY LEAGUE WORLD CUP = TOP SPORTING INTEREST </vt:lpstr>
      <vt:lpstr>DRINKING HABITS</vt:lpstr>
      <vt:lpstr>EATING HABITS</vt:lpstr>
      <vt:lpstr>HEAVY OOH USERS </vt:lpstr>
      <vt:lpstr>FAN BEHAVIOUR PRIMED BY OUT-OF-HOME</vt:lpstr>
      <vt:lpstr>OWN THE MOMENT CONTEXTUAL DOOH</vt:lpstr>
      <vt:lpstr>TESCO SUMMER BBQ CONTEXUAL DOOH CONSIDERABLE SALES UPLIFT INCREASE WHEN USING CONTEXTUAL</vt:lpstr>
      <vt:lpstr>PROGRAMMATIC </vt:lpstr>
      <vt:lpstr>WHY PROGRAMMATIC </vt:lpstr>
      <vt:lpstr>TRIGGERS AND SIGNALS</vt:lpstr>
      <vt:lpstr>EASILY ACCESSIBLE</vt:lpstr>
      <vt:lpstr>RUGBY LEAGUE WORLD CUP 2021    15 October – 19 November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WIMBLEDON 2022    27 June – 10 July</dc:title>
  <dc:creator>Karoussis, Elena</dc:creator>
  <cp:lastModifiedBy>Karoussis, Elena</cp:lastModifiedBy>
  <cp:revision>80</cp:revision>
  <dcterms:created xsi:type="dcterms:W3CDTF">2022-07-11T15:42:08Z</dcterms:created>
  <dcterms:modified xsi:type="dcterms:W3CDTF">2022-07-19T11:23:41Z</dcterms:modified>
</cp:coreProperties>
</file>