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4"/>
    <p:sldMasterId id="2147483952" r:id="rId5"/>
  </p:sldMasterIdLst>
  <p:notesMasterIdLst>
    <p:notesMasterId r:id="rId7"/>
  </p:notesMasterIdLst>
  <p:handoutMasterIdLst>
    <p:handoutMasterId r:id="rId8"/>
  </p:handoutMasterIdLst>
  <p:sldIdLst>
    <p:sldId id="21473088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66BD"/>
    <a:srgbClr val="727B76"/>
    <a:srgbClr val="000001"/>
    <a:srgbClr val="00335B"/>
    <a:srgbClr val="199BB2"/>
    <a:srgbClr val="F6F3F2"/>
    <a:srgbClr val="DC2B39"/>
    <a:srgbClr val="F4A610"/>
    <a:srgbClr val="2AA68D"/>
    <a:srgbClr val="624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69D46D-D0AD-BB20-EF49-5E33371E7DFE}" v="37" dt="2023-05-12T09:09:53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, Laura" userId="69a380c4-7bc1-44ae-b5b1-ebad23930872" providerId="ADAL" clId="{BD799BB2-DE1B-49AC-A34F-39CFB3A7D331}"/>
    <pc:docChg chg="modSld">
      <pc:chgData name="TANNER, Laura" userId="69a380c4-7bc1-44ae-b5b1-ebad23930872" providerId="ADAL" clId="{BD799BB2-DE1B-49AC-A34F-39CFB3A7D331}" dt="2023-05-12T09:13:41.885" v="6" actId="1076"/>
      <pc:docMkLst>
        <pc:docMk/>
      </pc:docMkLst>
      <pc:sldChg chg="modSp mod">
        <pc:chgData name="TANNER, Laura" userId="69a380c4-7bc1-44ae-b5b1-ebad23930872" providerId="ADAL" clId="{BD799BB2-DE1B-49AC-A34F-39CFB3A7D331}" dt="2023-05-12T09:13:41.885" v="6" actId="1076"/>
        <pc:sldMkLst>
          <pc:docMk/>
          <pc:sldMk cId="3829585608" sldId="2147308863"/>
        </pc:sldMkLst>
        <pc:spChg chg="mod">
          <ac:chgData name="TANNER, Laura" userId="69a380c4-7bc1-44ae-b5b1-ebad23930872" providerId="ADAL" clId="{BD799BB2-DE1B-49AC-A34F-39CFB3A7D331}" dt="2023-05-12T09:13:36.303" v="5" actId="122"/>
          <ac:spMkLst>
            <pc:docMk/>
            <pc:sldMk cId="3829585608" sldId="2147308863"/>
            <ac:spMk id="26" creationId="{A7C8C048-0DA4-4974-07A6-AC779B5A2350}"/>
          </ac:spMkLst>
        </pc:spChg>
        <pc:spChg chg="mod">
          <ac:chgData name="TANNER, Laura" userId="69a380c4-7bc1-44ae-b5b1-ebad23930872" providerId="ADAL" clId="{BD799BB2-DE1B-49AC-A34F-39CFB3A7D331}" dt="2023-05-12T09:13:24.353" v="0" actId="1076"/>
          <ac:spMkLst>
            <pc:docMk/>
            <pc:sldMk cId="3829585608" sldId="2147308863"/>
            <ac:spMk id="30" creationId="{02C414BF-3507-0463-DB64-EFF968AE4F68}"/>
          </ac:spMkLst>
        </pc:spChg>
        <pc:picChg chg="mod">
          <ac:chgData name="TANNER, Laura" userId="69a380c4-7bc1-44ae-b5b1-ebad23930872" providerId="ADAL" clId="{BD799BB2-DE1B-49AC-A34F-39CFB3A7D331}" dt="2023-05-12T09:13:41.885" v="6" actId="1076"/>
          <ac:picMkLst>
            <pc:docMk/>
            <pc:sldMk cId="3829585608" sldId="2147308863"/>
            <ac:picMk id="35" creationId="{DC806BF5-C03C-6250-9A34-D07763439374}"/>
          </ac:picMkLst>
        </pc:picChg>
        <pc:picChg chg="mod">
          <ac:chgData name="TANNER, Laura" userId="69a380c4-7bc1-44ae-b5b1-ebad23930872" providerId="ADAL" clId="{BD799BB2-DE1B-49AC-A34F-39CFB3A7D331}" dt="2023-05-12T09:13:29.712" v="2" actId="14100"/>
          <ac:picMkLst>
            <pc:docMk/>
            <pc:sldMk cId="3829585608" sldId="2147308863"/>
            <ac:picMk id="37" creationId="{BBF8D30E-E2FD-6A7E-05A9-C038DDB3B964}"/>
          </ac:picMkLst>
        </pc:picChg>
      </pc:sldChg>
    </pc:docChg>
  </pc:docChgLst>
  <pc:docChgLst>
    <pc:chgData name="Tanner, Laura" userId="S::laura.tanner@jcdecaux.com::69a380c4-7bc1-44ae-b5b1-ebad23930872" providerId="AD" clId="Web-{E069D46D-D0AD-BB20-EF49-5E33371E7DFE}"/>
    <pc:docChg chg="modSld">
      <pc:chgData name="Tanner, Laura" userId="S::laura.tanner@jcdecaux.com::69a380c4-7bc1-44ae-b5b1-ebad23930872" providerId="AD" clId="Web-{E069D46D-D0AD-BB20-EF49-5E33371E7DFE}" dt="2023-05-12T09:09:53.459" v="22" actId="1076"/>
      <pc:docMkLst>
        <pc:docMk/>
      </pc:docMkLst>
      <pc:sldChg chg="modSp">
        <pc:chgData name="Tanner, Laura" userId="S::laura.tanner@jcdecaux.com::69a380c4-7bc1-44ae-b5b1-ebad23930872" providerId="AD" clId="Web-{E069D46D-D0AD-BB20-EF49-5E33371E7DFE}" dt="2023-05-12T09:09:53.459" v="22" actId="1076"/>
        <pc:sldMkLst>
          <pc:docMk/>
          <pc:sldMk cId="3829585608" sldId="2147308863"/>
        </pc:sldMkLst>
        <pc:spChg chg="mod">
          <ac:chgData name="Tanner, Laura" userId="S::laura.tanner@jcdecaux.com::69a380c4-7bc1-44ae-b5b1-ebad23930872" providerId="AD" clId="Web-{E069D46D-D0AD-BB20-EF49-5E33371E7DFE}" dt="2023-05-12T09:09:53.459" v="22" actId="1076"/>
          <ac:spMkLst>
            <pc:docMk/>
            <pc:sldMk cId="3829585608" sldId="2147308863"/>
            <ac:spMk id="5" creationId="{C9C2D752-0908-323F-1B74-2161353A68C7}"/>
          </ac:spMkLst>
        </pc:spChg>
        <pc:spChg chg="mod">
          <ac:chgData name="Tanner, Laura" userId="S::laura.tanner@jcdecaux.com::69a380c4-7bc1-44ae-b5b1-ebad23930872" providerId="AD" clId="Web-{E069D46D-D0AD-BB20-EF49-5E33371E7DFE}" dt="2023-05-12T09:08:05.690" v="3" actId="20577"/>
          <ac:spMkLst>
            <pc:docMk/>
            <pc:sldMk cId="3829585608" sldId="2147308863"/>
            <ac:spMk id="7" creationId="{DBE9C1F7-D982-9C78-3BF6-7B6C246BF8AD}"/>
          </ac:spMkLst>
        </pc:spChg>
        <pc:spChg chg="mod">
          <ac:chgData name="Tanner, Laura" userId="S::laura.tanner@jcdecaux.com::69a380c4-7bc1-44ae-b5b1-ebad23930872" providerId="AD" clId="Web-{E069D46D-D0AD-BB20-EF49-5E33371E7DFE}" dt="2023-05-12T09:08:06.565" v="5" actId="20577"/>
          <ac:spMkLst>
            <pc:docMk/>
            <pc:sldMk cId="3829585608" sldId="2147308863"/>
            <ac:spMk id="8" creationId="{2C619B06-6A5F-DC56-97A3-0A37209317D4}"/>
          </ac:spMkLst>
        </pc:spChg>
        <pc:spChg chg="mod">
          <ac:chgData name="Tanner, Laura" userId="S::laura.tanner@jcdecaux.com::69a380c4-7bc1-44ae-b5b1-ebad23930872" providerId="AD" clId="Web-{E069D46D-D0AD-BB20-EF49-5E33371E7DFE}" dt="2023-05-12T09:08:33.316" v="11" actId="14100"/>
          <ac:spMkLst>
            <pc:docMk/>
            <pc:sldMk cId="3829585608" sldId="2147308863"/>
            <ac:spMk id="12" creationId="{63B45C64-6D47-52AF-1380-DABCD6B1B21B}"/>
          </ac:spMkLst>
        </pc:spChg>
        <pc:spChg chg="mod">
          <ac:chgData name="Tanner, Laura" userId="S::laura.tanner@jcdecaux.com::69a380c4-7bc1-44ae-b5b1-ebad23930872" providerId="AD" clId="Web-{E069D46D-D0AD-BB20-EF49-5E33371E7DFE}" dt="2023-05-12T09:07:37.143" v="1" actId="20577"/>
          <ac:spMkLst>
            <pc:docMk/>
            <pc:sldMk cId="3829585608" sldId="2147308863"/>
            <ac:spMk id="26" creationId="{A7C8C048-0DA4-4974-07A6-AC779B5A235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888046-5CF6-F646-8C2C-B07D1A973C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6EF1C-CA20-6A49-93E8-013182E3DA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4C9E8-A7F5-F448-8CD5-29CC4156B6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8D00-5D4A-8A4C-862A-515F583A3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8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 Regular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 Regular" charset="0"/>
              </a:defRPr>
            </a:lvl1pPr>
          </a:lstStyle>
          <a:p>
            <a:fld id="{8FC4A71E-E864-4241-AB48-92564129C85C}" type="datetimeFigureOut">
              <a:rPr lang="en-US" smtClean="0"/>
              <a:pPr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 Regular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 Regular" charset="0"/>
              </a:defRPr>
            </a:lvl1pPr>
          </a:lstStyle>
          <a:p>
            <a:fld id="{46B08BC3-A6B2-2F4E-8766-A451EC4B1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entury Gothic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entury Gothic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entury Gothic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entury Gothic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entury Gothic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08BC3-A6B2-2F4E-8766-A451EC4B1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.Standard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637484"/>
            <a:ext cx="10801350" cy="1889501"/>
          </a:xfrm>
        </p:spPr>
        <p:txBody>
          <a:bodyPr anchor="b" anchorCtr="0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3889512"/>
            <a:ext cx="10801349" cy="97935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24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31EBDD-EA4C-1C41-8B06-C33D5F8229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6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.Title_With_Two_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695325" y="1628775"/>
            <a:ext cx="5400675" cy="4319588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  <p:sp>
        <p:nvSpPr>
          <p:cNvPr id="9" name="Table Placeholder 3"/>
          <p:cNvSpPr>
            <a:spLocks noGrp="1"/>
          </p:cNvSpPr>
          <p:nvPr>
            <p:ph type="tbl" sz="quarter" idx="17"/>
          </p:nvPr>
        </p:nvSpPr>
        <p:spPr>
          <a:xfrm>
            <a:off x="6275388" y="1630362"/>
            <a:ext cx="5400675" cy="4319588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472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CFA64DB-4266-0B43-AF39-079D3AB93F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55569" y="549276"/>
            <a:ext cx="5040312" cy="57594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433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35863" y="549275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6480175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6480174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AAC644-C2FE-5B4C-AE4A-E1B5034F8F5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35863" y="2049198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1827B52-85DD-B74A-885B-F6DE010CC5B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535863" y="3549121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131D8A59-4554-614B-BAFE-A67188C4413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535863" y="5049043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4807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.Title_And_Content_With_Larg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88" y="0"/>
            <a:ext cx="6996112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4321175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4321173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96602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.Title_And_Content_With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549275"/>
            <a:ext cx="5400674" cy="57594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1397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.Title_And_Content_With_Small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1628775"/>
            <a:ext cx="5400674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32581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.Title_And_Content_With_Large_Image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75387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 flipH="1">
            <a:off x="6275387" y="6308725"/>
            <a:ext cx="5221287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7215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.Title_And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155112" y="3429000"/>
            <a:ext cx="3036886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096000" y="3428999"/>
            <a:ext cx="2879725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5640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.Title_And_Small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0" y="3428998"/>
            <a:ext cx="5016500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161528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96338" y="3429000"/>
            <a:ext cx="3395660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9" y="3428999"/>
            <a:ext cx="3421062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697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.Image_Right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13705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.Three_Image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735638" y="188913"/>
            <a:ext cx="3060700" cy="648017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725" y="1989138"/>
            <a:ext cx="2520950" cy="3960812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975725" y="6308725"/>
            <a:ext cx="25209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855913" y="188913"/>
            <a:ext cx="2700337" cy="648017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55574" y="188913"/>
            <a:ext cx="2519363" cy="648017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4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.Titl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4211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.Image_Right_With_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075613" y="2063954"/>
            <a:ext cx="3421062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21622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.Image_Right_With_Title_And_Lar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456363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0" y="2708275"/>
            <a:ext cx="4860925" cy="3600449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635750" y="6308725"/>
            <a:ext cx="48609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35750" y="1341578"/>
            <a:ext cx="4860925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22580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.Image_With_Imp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63574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16725" y="2117741"/>
            <a:ext cx="4679950" cy="41679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4163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.Image_With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933608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17063" y="5815872"/>
            <a:ext cx="2339975" cy="66614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91810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.Text_With_Image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628775"/>
            <a:ext cx="4860925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628775"/>
            <a:ext cx="3421062" cy="50403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796337" y="3789363"/>
            <a:ext cx="3240087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628775"/>
            <a:ext cx="3240087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9866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.Image_Galler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88913"/>
            <a:ext cx="4860925" cy="341947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88913"/>
            <a:ext cx="3421062" cy="341947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789363"/>
            <a:ext cx="6840536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88913"/>
            <a:ext cx="3240087" cy="341947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079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.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1"/>
            <a:ext cx="4321175" cy="2879726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5" y="549276"/>
            <a:ext cx="4325524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549276"/>
            <a:ext cx="3421062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429000"/>
            <a:ext cx="6300786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6"/>
            <a:ext cx="2700337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16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.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0"/>
            <a:ext cx="5400675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5940425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7" y="3429001"/>
            <a:ext cx="5221287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946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.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608388"/>
            <a:ext cx="4321175" cy="27003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3240089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256588" y="3608389"/>
            <a:ext cx="3240086" cy="2700336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6"/>
            <a:ext cx="2519362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195888" y="3608388"/>
            <a:ext cx="2879725" cy="2700336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4987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0.Image_Gallery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789362"/>
            <a:ext cx="2339975" cy="25193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5"/>
            <a:ext cx="3240089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637338" y="3789363"/>
            <a:ext cx="4859335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975726" y="549275"/>
            <a:ext cx="2520950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5"/>
            <a:ext cx="4679950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3216276" y="3789362"/>
            <a:ext cx="3240087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61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0.Titl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275388" y="162877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AD8B6F-E869-2747-A303-E670CBEB1EA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95325" y="397835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904757-EAD8-FA45-991C-B9F9C1FF418F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75387" y="397835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960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.Image_Gallery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549276"/>
            <a:ext cx="3600450" cy="57594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3789363"/>
            <a:ext cx="3421060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5"/>
            <a:ext cx="2700338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475162" y="549275"/>
            <a:ext cx="4141787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475163" y="3789362"/>
            <a:ext cx="3421062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2015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.Full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140468"/>
            <a:ext cx="10801350" cy="53179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275178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.Title_With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1080134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506805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.Title_With_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7200899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75613" y="3789363"/>
            <a:ext cx="3421061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75614" y="1628775"/>
            <a:ext cx="3421061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646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5.Title_With_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1628775"/>
            <a:ext cx="5400675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096000" y="3608388"/>
            <a:ext cx="2700338" cy="27003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4" y="3608388"/>
            <a:ext cx="2520951" cy="27003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884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.Title_With_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" y="1628774"/>
            <a:ext cx="5016500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90" y="1628775"/>
            <a:ext cx="3600448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95887" y="3789362"/>
            <a:ext cx="3600451" cy="30686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5" y="1628775"/>
            <a:ext cx="3216276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1165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7.Title_With_Full_Bleed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5B8E0428-9580-9F48-BD8B-8376B6F02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628775"/>
            <a:ext cx="12191999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901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8.Title_With_Two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05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9.Title_With_Three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295775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075613" y="5768975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496345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.Title_With_Three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3942412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516942"/>
            <a:ext cx="3600451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28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.Title_With_Three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95776" y="1628775"/>
            <a:ext cx="3600450" cy="4679950"/>
          </a:xfrm>
        </p:spPr>
        <p:txBody>
          <a:bodyPr rIns="18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695324" y="1628775"/>
            <a:ext cx="3600452" cy="4679950"/>
          </a:xfrm>
        </p:spPr>
        <p:txBody>
          <a:bodyPr rIns="18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7896226" y="1628775"/>
            <a:ext cx="3600449" cy="4679950"/>
          </a:xfrm>
        </p:spPr>
        <p:txBody>
          <a:bodyPr rIns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389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1.Title_With_Two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5325" y="5769769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8" y="5768975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872391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.Title_With_Two_Imag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34963" y="1628774"/>
            <a:ext cx="5581650" cy="48609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4"/>
            <a:ext cx="5581651" cy="48609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2644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3.Title_With_Three_Images_And_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4158543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882702"/>
            <a:ext cx="3600451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848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.Title_With_Two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5090520"/>
            <a:ext cx="5399086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7" y="1627982"/>
            <a:ext cx="5399087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2"/>
            <a:ext cx="5400675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6275388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275388" y="5090520"/>
            <a:ext cx="5400675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0207627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5.Title_With_Six_Text_Boxes_And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95324" y="5229225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6953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2"/>
          </p:nvPr>
        </p:nvSpPr>
        <p:spPr>
          <a:xfrm>
            <a:off x="695325" y="3789363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3"/>
          </p:nvPr>
        </p:nvSpPr>
        <p:spPr>
          <a:xfrm>
            <a:off x="6953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24"/>
          </p:nvPr>
        </p:nvSpPr>
        <p:spPr>
          <a:xfrm>
            <a:off x="695325" y="2347912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25"/>
          </p:nvPr>
        </p:nvSpPr>
        <p:spPr>
          <a:xfrm>
            <a:off x="6953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475163" y="1808162"/>
            <a:ext cx="3241674" cy="414178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2" name="Content Placeholder 3"/>
          <p:cNvSpPr>
            <a:spLocks noGrp="1"/>
          </p:cNvSpPr>
          <p:nvPr>
            <p:ph sz="half" idx="26"/>
          </p:nvPr>
        </p:nvSpPr>
        <p:spPr>
          <a:xfrm>
            <a:off x="7896224" y="5229225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27"/>
          </p:nvPr>
        </p:nvSpPr>
        <p:spPr>
          <a:xfrm>
            <a:off x="78962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28"/>
          </p:nvPr>
        </p:nvSpPr>
        <p:spPr>
          <a:xfrm>
            <a:off x="7896225" y="3789363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9"/>
          </p:nvPr>
        </p:nvSpPr>
        <p:spPr>
          <a:xfrm>
            <a:off x="78962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30"/>
          </p:nvPr>
        </p:nvSpPr>
        <p:spPr>
          <a:xfrm>
            <a:off x="7896225" y="2347912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31"/>
          </p:nvPr>
        </p:nvSpPr>
        <p:spPr>
          <a:xfrm>
            <a:off x="78962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41336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6.Title_With_Four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7723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95663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9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51435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3395663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6275388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15670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8"/>
          </p:nvPr>
        </p:nvSpPr>
        <p:spPr>
          <a:xfrm>
            <a:off x="9156700" y="577723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67266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7.Title_With_Five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496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334963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5"/>
          </p:nvPr>
        </p:nvSpPr>
        <p:spPr>
          <a:xfrm>
            <a:off x="2674938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675975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7"/>
          </p:nvPr>
        </p:nvSpPr>
        <p:spPr>
          <a:xfrm>
            <a:off x="501491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5016987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9699012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9699012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7358244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7357999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0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8.Title_With_Eight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515938" y="344508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3395663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6275389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51435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3395663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6275388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35"/>
          </p:nvPr>
        </p:nvSpPr>
        <p:spPr>
          <a:xfrm>
            <a:off x="915670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9156700" y="344508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37"/>
          </p:nvPr>
        </p:nvSpPr>
        <p:spPr>
          <a:xfrm>
            <a:off x="515938" y="5971338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8"/>
          </p:nvPr>
        </p:nvSpPr>
        <p:spPr>
          <a:xfrm>
            <a:off x="3395663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9"/>
          </p:nvPr>
        </p:nvSpPr>
        <p:spPr>
          <a:xfrm>
            <a:off x="6275389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51435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41"/>
          </p:nvPr>
        </p:nvSpPr>
        <p:spPr>
          <a:xfrm>
            <a:off x="3395663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3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6275388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43"/>
          </p:nvPr>
        </p:nvSpPr>
        <p:spPr>
          <a:xfrm>
            <a:off x="915670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4"/>
          </p:nvPr>
        </p:nvSpPr>
        <p:spPr>
          <a:xfrm>
            <a:off x="9156700" y="5971338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16494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9.Title_With_Six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334963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334963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41"/>
          </p:nvPr>
        </p:nvSpPr>
        <p:spPr>
          <a:xfrm>
            <a:off x="334963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334963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43"/>
          </p:nvPr>
        </p:nvSpPr>
        <p:spPr>
          <a:xfrm>
            <a:off x="8075611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3" name="Picture Placeholder 8"/>
          <p:cNvSpPr>
            <a:spLocks noGrp="1"/>
          </p:cNvSpPr>
          <p:nvPr>
            <p:ph type="pic" sz="quarter" idx="44"/>
          </p:nvPr>
        </p:nvSpPr>
        <p:spPr>
          <a:xfrm>
            <a:off x="8075611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45"/>
          </p:nvPr>
        </p:nvSpPr>
        <p:spPr>
          <a:xfrm>
            <a:off x="8075611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8075611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47"/>
          </p:nvPr>
        </p:nvSpPr>
        <p:spPr>
          <a:xfrm>
            <a:off x="4205284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Picture Placeholder 8"/>
          <p:cNvSpPr>
            <a:spLocks noGrp="1"/>
          </p:cNvSpPr>
          <p:nvPr>
            <p:ph type="pic" sz="quarter" idx="48"/>
          </p:nvPr>
        </p:nvSpPr>
        <p:spPr>
          <a:xfrm>
            <a:off x="4205287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49"/>
          </p:nvPr>
        </p:nvSpPr>
        <p:spPr>
          <a:xfrm>
            <a:off x="4205284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Picture Placeholder 8"/>
          <p:cNvSpPr>
            <a:spLocks noGrp="1"/>
          </p:cNvSpPr>
          <p:nvPr>
            <p:ph type="pic" sz="quarter" idx="50"/>
          </p:nvPr>
        </p:nvSpPr>
        <p:spPr>
          <a:xfrm>
            <a:off x="4205287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9642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9.Title_With_Six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334963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1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334963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3" name="Picture Placeholder 8"/>
          <p:cNvSpPr>
            <a:spLocks noGrp="1"/>
          </p:cNvSpPr>
          <p:nvPr>
            <p:ph type="pic" sz="quarter" idx="44"/>
          </p:nvPr>
        </p:nvSpPr>
        <p:spPr>
          <a:xfrm>
            <a:off x="8075611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8075611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7" name="Picture Placeholder 8"/>
          <p:cNvSpPr>
            <a:spLocks noGrp="1"/>
          </p:cNvSpPr>
          <p:nvPr>
            <p:ph type="pic" sz="quarter" idx="48"/>
          </p:nvPr>
        </p:nvSpPr>
        <p:spPr>
          <a:xfrm>
            <a:off x="4205287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9" name="Picture Placeholder 8"/>
          <p:cNvSpPr>
            <a:spLocks noGrp="1"/>
          </p:cNvSpPr>
          <p:nvPr>
            <p:ph type="pic" sz="quarter" idx="50"/>
          </p:nvPr>
        </p:nvSpPr>
        <p:spPr>
          <a:xfrm>
            <a:off x="4205287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8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.Top_Imag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3429000"/>
            <a:ext cx="5400674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6456363" y="3429000"/>
            <a:ext cx="5040312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28892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556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0.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5B8E0428-9580-9F48-BD8B-8376B6F028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5575" y="1628774"/>
            <a:ext cx="11880849" cy="50403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6699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1.Image_With_Titl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5666004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65002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2.Full_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009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3.Full_Screen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337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.Title_Slide_Rever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2729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.Title_Slide_Rever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5661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2.Title_Slide_Rever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4505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2.Title_Slide_Revers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1234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2.Title_Slide_Revers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88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.Title_With_Chart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5229225"/>
            <a:ext cx="10801349" cy="720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1628774"/>
            <a:ext cx="10801350" cy="3421064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08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.Title_With_Chart_And_Text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3429001"/>
            <a:ext cx="10801350" cy="2520950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697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.Title_With_Text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/>
          </p:nvPr>
        </p:nvSpPr>
        <p:spPr>
          <a:xfrm>
            <a:off x="695325" y="3429000"/>
            <a:ext cx="10801349" cy="2520949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3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.Title_With_Text_And_Imag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889250"/>
            <a:ext cx="12191999" cy="39687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079499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9894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.Block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994535"/>
            <a:ext cx="10801349" cy="28797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/>
            </a:lvl1pPr>
            <a:lvl2pPr marL="457200" indent="0" algn="l">
              <a:buNone/>
              <a:defRPr sz="2800"/>
            </a:lvl2pPr>
            <a:lvl3pPr marL="914400" indent="0" algn="l">
              <a:buNone/>
              <a:defRPr sz="2800"/>
            </a:lvl3pPr>
            <a:lvl4pPr marL="1371600" indent="0" algn="l">
              <a:buNone/>
              <a:defRPr sz="2800"/>
            </a:lvl4pPr>
            <a:lvl5pPr marL="1828800" indent="0" algn="l">
              <a:buNone/>
              <a:defRPr sz="2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29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Title_Slide_Revers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352C667-09B7-624D-A743-1DE3B1667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16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.Title_With_Graph_And_Righ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816726" y="0"/>
            <a:ext cx="5375274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5940427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9404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95325" y="1628774"/>
            <a:ext cx="5940426" cy="4321175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6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.Title_With_Graph_And_Lef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575050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6024" y="620181"/>
            <a:ext cx="7740651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56023" y="6308725"/>
            <a:ext cx="7740651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756025" y="1628774"/>
            <a:ext cx="7740650" cy="4321175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81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.Title_With_Content_And_Small_Image_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9180514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1628775"/>
            <a:ext cx="9180512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9180513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6814" y="0"/>
            <a:ext cx="2135186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64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.Title_With_Content_And_Midsize_Imag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796338" y="0"/>
            <a:ext cx="3395661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7921625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7921624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792162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737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554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55569" y="549275"/>
            <a:ext cx="5040312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1A599B2F-8657-BD4B-9E98-7AF550A425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55569" y="2528887"/>
            <a:ext cx="5040312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CFA64DB-4266-0B43-AF39-079D3AB93F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55569" y="4508500"/>
            <a:ext cx="5040312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62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CFA64DB-4266-0B43-AF39-079D3AB93F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55569" y="549276"/>
            <a:ext cx="5040312" cy="57594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988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35863" y="549275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6480175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6480174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AAC644-C2FE-5B4C-AE4A-E1B5034F8F5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35863" y="2049198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41827B52-85DD-B74A-885B-F6DE010CC5B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535863" y="3549121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131D8A59-4554-614B-BAFE-A67188C4413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535863" y="5049043"/>
            <a:ext cx="3960812" cy="14398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12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.Title_And_Content_With_Larg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88" y="0"/>
            <a:ext cx="6996112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4321175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4321173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81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.Title_And_Content_With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549275"/>
            <a:ext cx="5400674" cy="57594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303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Impact_Title_Slide_Rever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4216092"/>
            <a:ext cx="7561263" cy="1889501"/>
          </a:xfrm>
        </p:spPr>
        <p:txBody>
          <a:bodyPr anchor="b" anchorCtr="0">
            <a:noAutofit/>
          </a:bodyPr>
          <a:lstStyle>
            <a:lvl1pPr algn="l">
              <a:lnSpc>
                <a:spcPct val="79000"/>
              </a:lnSpc>
              <a:defRPr sz="2400" b="0" spc="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C1D2E3-8AFF-FB4F-9D63-45E3B4550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448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.Title_And_Content_With_Small_Bord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1" y="1628775"/>
            <a:ext cx="5400674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400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.Title_And_Content_With_Large_Image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75387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 flipH="1">
            <a:off x="6275387" y="6308725"/>
            <a:ext cx="5221287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357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.Title_And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9155112" y="3429000"/>
            <a:ext cx="3036886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096000" y="3428999"/>
            <a:ext cx="2879725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9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.Title_And_Small_Content_With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0" y="3428998"/>
            <a:ext cx="5016500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324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161528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796338" y="3429000"/>
            <a:ext cx="3395660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9" y="3428999"/>
            <a:ext cx="3421062" cy="342503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1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.Image_Right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466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.Three_Image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735638" y="188913"/>
            <a:ext cx="3060700" cy="648017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725" y="1989138"/>
            <a:ext cx="2520950" cy="3960812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975725" y="6308725"/>
            <a:ext cx="25209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855913" y="188913"/>
            <a:ext cx="2700337" cy="648017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55574" y="188913"/>
            <a:ext cx="2519363" cy="648017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5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.Image_Right_With_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896225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613" y="3429000"/>
            <a:ext cx="3421062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075613" y="6308725"/>
            <a:ext cx="3421062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075613" y="2063954"/>
            <a:ext cx="3421062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86324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.Image_Right_With_Title_And_Lar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456363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0" y="2708275"/>
            <a:ext cx="4860925" cy="3600449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635750" y="6308725"/>
            <a:ext cx="48609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635750" y="1341578"/>
            <a:ext cx="4860925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7889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.Image_With_Imp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63574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16725" y="2117741"/>
            <a:ext cx="4679950" cy="41679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97495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.Image_With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933608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17063" y="5815872"/>
            <a:ext cx="2339975" cy="666143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40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Standard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7609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.Text_With_Image_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628775"/>
            <a:ext cx="4860925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628775"/>
            <a:ext cx="3421062" cy="50403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796337" y="3789363"/>
            <a:ext cx="3240087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628775"/>
            <a:ext cx="3240087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82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.Image_Galler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55575" y="3789362"/>
            <a:ext cx="4860925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59924" y="188913"/>
            <a:ext cx="4860925" cy="341947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188913"/>
            <a:ext cx="3421062" cy="341947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789363"/>
            <a:ext cx="6840536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188913"/>
            <a:ext cx="3240087" cy="341947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790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.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1"/>
            <a:ext cx="4321175" cy="2879726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5" y="549276"/>
            <a:ext cx="4325524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195888" y="549276"/>
            <a:ext cx="3421062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195889" y="3429000"/>
            <a:ext cx="6300786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6"/>
            <a:ext cx="2700337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928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.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429000"/>
            <a:ext cx="5400675" cy="28797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5940425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7" y="3429001"/>
            <a:ext cx="5221287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7003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256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.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608388"/>
            <a:ext cx="4321175" cy="27003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6"/>
            <a:ext cx="3240089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256588" y="3608389"/>
            <a:ext cx="3240086" cy="2700336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816726" y="549276"/>
            <a:ext cx="4679950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6"/>
            <a:ext cx="2519362" cy="2879724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5195888" y="3608388"/>
            <a:ext cx="2879725" cy="2700336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91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0.Image_Gallery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3789362"/>
            <a:ext cx="2339975" cy="251936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95324" y="549275"/>
            <a:ext cx="3240089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637338" y="3789363"/>
            <a:ext cx="4859335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975726" y="549275"/>
            <a:ext cx="2520950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116388" y="549275"/>
            <a:ext cx="4679950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3216276" y="3789362"/>
            <a:ext cx="3240087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873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1.Image_Gallery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5" y="549276"/>
            <a:ext cx="3600450" cy="57594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3789363"/>
            <a:ext cx="3421060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8796338" y="549275"/>
            <a:ext cx="2700338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475162" y="549275"/>
            <a:ext cx="4141787" cy="30591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475163" y="3789362"/>
            <a:ext cx="3421062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11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2.Full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140468"/>
            <a:ext cx="10801350" cy="531795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6688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3.Title_With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1080134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275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4.Title_With_Image_Galler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95326" y="1628776"/>
            <a:ext cx="7200899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75613" y="3789363"/>
            <a:ext cx="3421061" cy="2519362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75614" y="1628775"/>
            <a:ext cx="3421061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.Standard_Title_and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10801350" cy="431958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641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5.Title_With_Image_Gallery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1628775"/>
            <a:ext cx="5400675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096000" y="3608388"/>
            <a:ext cx="2700338" cy="27003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4" y="3608388"/>
            <a:ext cx="2520951" cy="27003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960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6.Title_With_Image_Gallery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" y="1628774"/>
            <a:ext cx="5016500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95890" y="1628775"/>
            <a:ext cx="3600448" cy="19796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95887" y="3789362"/>
            <a:ext cx="3600451" cy="3068637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975725" y="1628775"/>
            <a:ext cx="3216276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694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7.Title_With_Full_Bleed_Wide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5B8E0428-9580-9F48-BD8B-8376B6F02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1628775"/>
            <a:ext cx="12191999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636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8.Title_With_Two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5"/>
            <a:ext cx="5221288" cy="46799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80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9.Title_With_Three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295775" y="5769769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1"/>
            <a:ext cx="3600450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075613" y="5768975"/>
            <a:ext cx="36004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613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.Title_With_Three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16138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3942412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516942"/>
            <a:ext cx="3600450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3942412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516942"/>
            <a:ext cx="3600451" cy="179178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674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1.Title_With_Two_Images_And_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5325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95325" y="5769769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1"/>
            <a:ext cx="5221287" cy="39608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8" y="5768975"/>
            <a:ext cx="5221287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8843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2.Title_With_Two_Imag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34963" y="1628774"/>
            <a:ext cx="5581650" cy="48609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75387" y="1628774"/>
            <a:ext cx="5581651" cy="48609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35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3.Title_With_Three_Images_And_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8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8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295775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8075613" y="1627982"/>
            <a:ext cx="3600450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4295775" y="4158543"/>
            <a:ext cx="3600450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9"/>
          </p:nvPr>
        </p:nvSpPr>
        <p:spPr>
          <a:xfrm>
            <a:off x="4295775" y="4882702"/>
            <a:ext cx="3600450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8075612" y="4158543"/>
            <a:ext cx="3600451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8075612" y="4882702"/>
            <a:ext cx="3600451" cy="142602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6864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4.Title_With_Two_Images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8" y="5090520"/>
            <a:ext cx="5399086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5937" y="1627982"/>
            <a:ext cx="5399087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275388" y="1627982"/>
            <a:ext cx="5400675" cy="252174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20"/>
          </p:nvPr>
        </p:nvSpPr>
        <p:spPr>
          <a:xfrm>
            <a:off x="6275388" y="4515989"/>
            <a:ext cx="5400675" cy="5660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275388" y="5090520"/>
            <a:ext cx="5400675" cy="121820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88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.Standard_Title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695325" y="1628775"/>
            <a:ext cx="10980738" cy="4321175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39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5.Title_With_Six_Text_Boxes_And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695324" y="5229225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"/>
          </p:nvPr>
        </p:nvSpPr>
        <p:spPr>
          <a:xfrm>
            <a:off x="6953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2"/>
          </p:nvPr>
        </p:nvSpPr>
        <p:spPr>
          <a:xfrm>
            <a:off x="695325" y="3789363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3"/>
          </p:nvPr>
        </p:nvSpPr>
        <p:spPr>
          <a:xfrm>
            <a:off x="6953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24"/>
          </p:nvPr>
        </p:nvSpPr>
        <p:spPr>
          <a:xfrm>
            <a:off x="695325" y="2347912"/>
            <a:ext cx="3600451" cy="720725"/>
          </a:xfrm>
        </p:spPr>
        <p:txBody>
          <a:bodyPr>
            <a:normAutofit/>
          </a:bodyPr>
          <a:lstStyle>
            <a:lvl1pPr algn="r">
              <a:defRPr sz="1600"/>
            </a:lvl1pPr>
            <a:lvl2pPr algn="r">
              <a:defRPr sz="1600"/>
            </a:lvl2pPr>
            <a:lvl3pPr algn="r"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25"/>
          </p:nvPr>
        </p:nvSpPr>
        <p:spPr>
          <a:xfrm>
            <a:off x="6953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475163" y="1808162"/>
            <a:ext cx="3241674" cy="414178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2" name="Content Placeholder 3"/>
          <p:cNvSpPr>
            <a:spLocks noGrp="1"/>
          </p:cNvSpPr>
          <p:nvPr>
            <p:ph sz="half" idx="26"/>
          </p:nvPr>
        </p:nvSpPr>
        <p:spPr>
          <a:xfrm>
            <a:off x="7896224" y="5229225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27"/>
          </p:nvPr>
        </p:nvSpPr>
        <p:spPr>
          <a:xfrm>
            <a:off x="7896225" y="4689475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28"/>
          </p:nvPr>
        </p:nvSpPr>
        <p:spPr>
          <a:xfrm>
            <a:off x="7896225" y="3789363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9"/>
          </p:nvPr>
        </p:nvSpPr>
        <p:spPr>
          <a:xfrm>
            <a:off x="7896226" y="3249613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30"/>
          </p:nvPr>
        </p:nvSpPr>
        <p:spPr>
          <a:xfrm>
            <a:off x="7896225" y="2347912"/>
            <a:ext cx="3600451" cy="72072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31"/>
          </p:nvPr>
        </p:nvSpPr>
        <p:spPr>
          <a:xfrm>
            <a:off x="7896226" y="1808162"/>
            <a:ext cx="3600450" cy="53975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79439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6.Title_With_Four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5938" y="577723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95663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275389" y="577723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51435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25"/>
          </p:nvPr>
        </p:nvSpPr>
        <p:spPr>
          <a:xfrm>
            <a:off x="3395663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6275388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9156700" y="1628773"/>
            <a:ext cx="2520950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8"/>
          </p:nvPr>
        </p:nvSpPr>
        <p:spPr>
          <a:xfrm>
            <a:off x="9156700" y="577723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10401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7.Title_With_Five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3496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334963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5"/>
          </p:nvPr>
        </p:nvSpPr>
        <p:spPr>
          <a:xfrm>
            <a:off x="2674938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675975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7"/>
          </p:nvPr>
        </p:nvSpPr>
        <p:spPr>
          <a:xfrm>
            <a:off x="5014913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5016987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9699012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9699012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7358244" y="5800991"/>
            <a:ext cx="2160587" cy="507734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7357999" y="1629482"/>
            <a:ext cx="2160587" cy="3957811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307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8.Title_With_Eight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9"/>
          </p:nvPr>
        </p:nvSpPr>
        <p:spPr>
          <a:xfrm>
            <a:off x="515938" y="3445080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0"/>
          </p:nvPr>
        </p:nvSpPr>
        <p:spPr>
          <a:xfrm>
            <a:off x="3395663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6275389" y="3445080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51435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33"/>
          </p:nvPr>
        </p:nvSpPr>
        <p:spPr>
          <a:xfrm>
            <a:off x="3395663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34"/>
          </p:nvPr>
        </p:nvSpPr>
        <p:spPr>
          <a:xfrm>
            <a:off x="6275388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35"/>
          </p:nvPr>
        </p:nvSpPr>
        <p:spPr>
          <a:xfrm>
            <a:off x="9156700" y="1631780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9156700" y="3445080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37"/>
          </p:nvPr>
        </p:nvSpPr>
        <p:spPr>
          <a:xfrm>
            <a:off x="515938" y="5971338"/>
            <a:ext cx="2519362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8"/>
          </p:nvPr>
        </p:nvSpPr>
        <p:spPr>
          <a:xfrm>
            <a:off x="3395663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9"/>
          </p:nvPr>
        </p:nvSpPr>
        <p:spPr>
          <a:xfrm>
            <a:off x="6275389" y="5971338"/>
            <a:ext cx="2520950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51435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41"/>
          </p:nvPr>
        </p:nvSpPr>
        <p:spPr>
          <a:xfrm>
            <a:off x="3395663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3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6275388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4" name="Picture Placeholder 8"/>
          <p:cNvSpPr>
            <a:spLocks noGrp="1"/>
          </p:cNvSpPr>
          <p:nvPr>
            <p:ph type="pic" sz="quarter" idx="43"/>
          </p:nvPr>
        </p:nvSpPr>
        <p:spPr>
          <a:xfrm>
            <a:off x="9156700" y="4158038"/>
            <a:ext cx="2520950" cy="161783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4"/>
          </p:nvPr>
        </p:nvSpPr>
        <p:spPr>
          <a:xfrm>
            <a:off x="9156700" y="5971338"/>
            <a:ext cx="2519363" cy="538956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812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9.Title_With_Six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6"/>
          </p:nvPr>
        </p:nvSpPr>
        <p:spPr>
          <a:xfrm>
            <a:off x="334963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334963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41"/>
          </p:nvPr>
        </p:nvSpPr>
        <p:spPr>
          <a:xfrm>
            <a:off x="334963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334963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43"/>
          </p:nvPr>
        </p:nvSpPr>
        <p:spPr>
          <a:xfrm>
            <a:off x="8075611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3" name="Picture Placeholder 8"/>
          <p:cNvSpPr>
            <a:spLocks noGrp="1"/>
          </p:cNvSpPr>
          <p:nvPr>
            <p:ph type="pic" sz="quarter" idx="44"/>
          </p:nvPr>
        </p:nvSpPr>
        <p:spPr>
          <a:xfrm>
            <a:off x="8075611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45"/>
          </p:nvPr>
        </p:nvSpPr>
        <p:spPr>
          <a:xfrm>
            <a:off x="8075611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8075611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47"/>
          </p:nvPr>
        </p:nvSpPr>
        <p:spPr>
          <a:xfrm>
            <a:off x="4205284" y="3429000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Picture Placeholder 8"/>
          <p:cNvSpPr>
            <a:spLocks noGrp="1"/>
          </p:cNvSpPr>
          <p:nvPr>
            <p:ph type="pic" sz="quarter" idx="48"/>
          </p:nvPr>
        </p:nvSpPr>
        <p:spPr>
          <a:xfrm>
            <a:off x="4205287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49"/>
          </p:nvPr>
        </p:nvSpPr>
        <p:spPr>
          <a:xfrm>
            <a:off x="4205284" y="5589588"/>
            <a:ext cx="3781423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Picture Placeholder 8"/>
          <p:cNvSpPr>
            <a:spLocks noGrp="1"/>
          </p:cNvSpPr>
          <p:nvPr>
            <p:ph type="pic" sz="quarter" idx="50"/>
          </p:nvPr>
        </p:nvSpPr>
        <p:spPr>
          <a:xfrm>
            <a:off x="4205287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309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9.Title_With_Six_Images_And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40"/>
          </p:nvPr>
        </p:nvSpPr>
        <p:spPr>
          <a:xfrm>
            <a:off x="334963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1" name="Picture Placeholder 8"/>
          <p:cNvSpPr>
            <a:spLocks noGrp="1"/>
          </p:cNvSpPr>
          <p:nvPr>
            <p:ph type="pic" sz="quarter" idx="42"/>
          </p:nvPr>
        </p:nvSpPr>
        <p:spPr>
          <a:xfrm>
            <a:off x="334963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3" name="Picture Placeholder 8"/>
          <p:cNvSpPr>
            <a:spLocks noGrp="1"/>
          </p:cNvSpPr>
          <p:nvPr>
            <p:ph type="pic" sz="quarter" idx="44"/>
          </p:nvPr>
        </p:nvSpPr>
        <p:spPr>
          <a:xfrm>
            <a:off x="8075611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5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8075611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7" name="Picture Placeholder 8"/>
          <p:cNvSpPr>
            <a:spLocks noGrp="1"/>
          </p:cNvSpPr>
          <p:nvPr>
            <p:ph type="pic" sz="quarter" idx="48"/>
          </p:nvPr>
        </p:nvSpPr>
        <p:spPr>
          <a:xfrm>
            <a:off x="4205287" y="1628775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9" name="Picture Placeholder 8"/>
          <p:cNvSpPr>
            <a:spLocks noGrp="1"/>
          </p:cNvSpPr>
          <p:nvPr>
            <p:ph type="pic" sz="quarter" idx="50"/>
          </p:nvPr>
        </p:nvSpPr>
        <p:spPr>
          <a:xfrm>
            <a:off x="4205287" y="3789363"/>
            <a:ext cx="3781426" cy="1620838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298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0.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325" y="6160675"/>
            <a:ext cx="10801350" cy="360363"/>
          </a:xfrm>
          <a:prstGeom prst="rect">
            <a:avLst/>
          </a:prstGeom>
        </p:spPr>
        <p:txBody>
          <a:bodyPr/>
          <a:lstStyle/>
          <a:p>
            <a:fld id="{5B8E0428-9580-9F48-BD8B-8376B6F028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5575" y="1628774"/>
            <a:ext cx="11880849" cy="5040313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97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1.Image_With_Titl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229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5666004"/>
            <a:ext cx="10801350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44501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2.Full_Scree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864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3.Full_Screen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1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.Title_With_Two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5221288" cy="431958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275388" y="1628775"/>
            <a:ext cx="5221288" cy="431958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368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.Title_Slide_Rever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2E659E-5DA4-2E45-AE99-3D890FED2C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096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.Title_Slide_Rever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46CF9B-E9A7-384D-93C1-51C58DD501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695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2.Title_Slide_Rever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A17292-88B6-4C41-B0EF-5F2E657F51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7347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2.Title_Slide_Revers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3D4B2C-0546-7249-82C4-79AC472E4E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9752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2.Title_Slide_Revers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7123A0-D255-9A4B-8CC9-C1C2C10CC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473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.Standard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1637484"/>
            <a:ext cx="10801350" cy="1889501"/>
          </a:xfrm>
        </p:spPr>
        <p:txBody>
          <a:bodyPr anchor="b" anchorCtr="0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3889512"/>
            <a:ext cx="10801349" cy="97935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24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358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Title_Slide_Revers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2422976"/>
            <a:ext cx="10801350" cy="1800225"/>
          </a:xfrm>
        </p:spPr>
        <p:txBody>
          <a:bodyPr anchor="ctr" anchorCtr="0">
            <a:normAutofit/>
          </a:bodyPr>
          <a:lstStyle>
            <a:lvl1pPr algn="ctr">
              <a:defRPr sz="2800" b="0" spc="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478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Impact_Title_Slide_Rever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4216092"/>
            <a:ext cx="7561263" cy="1889501"/>
          </a:xfrm>
        </p:spPr>
        <p:txBody>
          <a:bodyPr anchor="b" anchorCtr="0">
            <a:noAutofit/>
          </a:bodyPr>
          <a:lstStyle>
            <a:lvl1pPr algn="l">
              <a:lnSpc>
                <a:spcPct val="79000"/>
              </a:lnSpc>
              <a:defRPr sz="2400" b="0" spc="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552450"/>
            <a:ext cx="1243293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138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Standard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64793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.Standard_Title_and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10801350" cy="431958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2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628775"/>
            <a:ext cx="9721850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5784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.Standard_Title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695325" y="1628775"/>
            <a:ext cx="10980738" cy="4321175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205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.Title_With_Two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695325" y="1628775"/>
            <a:ext cx="5221288" cy="431958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275388" y="1628775"/>
            <a:ext cx="5221288" cy="431958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982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628775"/>
            <a:ext cx="9721850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7194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.JCDecaux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38783"/>
            <a:ext cx="3048000" cy="87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377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.Title_With_Two_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695325" y="1628775"/>
            <a:ext cx="5400675" cy="4319588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  <p:sp>
        <p:nvSpPr>
          <p:cNvPr id="9" name="Table Placeholder 3"/>
          <p:cNvSpPr>
            <a:spLocks noGrp="1"/>
          </p:cNvSpPr>
          <p:nvPr>
            <p:ph type="tbl" sz="quarter" idx="17"/>
          </p:nvPr>
        </p:nvSpPr>
        <p:spPr>
          <a:xfrm>
            <a:off x="6275388" y="1630362"/>
            <a:ext cx="5400675" cy="4319588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884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.Titl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275388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944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0.Titl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6275388" y="162877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AD8B6F-E869-2747-A303-E670CBEB1EA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95325" y="397835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E904757-EAD8-FA45-991C-B9F9C1FF418F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75387" y="3978355"/>
            <a:ext cx="5221287" cy="2160588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2063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.Title_With_Three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95776" y="1628775"/>
            <a:ext cx="3600450" cy="4679950"/>
          </a:xfrm>
        </p:spPr>
        <p:txBody>
          <a:bodyPr rIns="18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695324" y="1628775"/>
            <a:ext cx="3600452" cy="4679950"/>
          </a:xfrm>
        </p:spPr>
        <p:txBody>
          <a:bodyPr rIns="18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7896226" y="1628775"/>
            <a:ext cx="3600449" cy="4679950"/>
          </a:xfrm>
        </p:spPr>
        <p:txBody>
          <a:bodyPr rIns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75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.Top_Image_With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3429000"/>
            <a:ext cx="5400674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6456363" y="3429000"/>
            <a:ext cx="5040312" cy="2879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28892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0730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.Title_With_Chart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5229225"/>
            <a:ext cx="10801349" cy="720724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1628774"/>
            <a:ext cx="10801350" cy="3421064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11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.JCDecaux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38783"/>
            <a:ext cx="3048000" cy="8795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67DB58-4256-7F4C-A3A9-51C9DEA372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38783"/>
            <a:ext cx="3048000" cy="87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7730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.Title_With_Chart_And_Text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95325" y="3429001"/>
            <a:ext cx="10801350" cy="2520950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15058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.Title_With_Text_And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620836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432117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/>
          </p:nvPr>
        </p:nvSpPr>
        <p:spPr>
          <a:xfrm>
            <a:off x="695325" y="3429000"/>
            <a:ext cx="10801349" cy="2520949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739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.Title_With_Text_And_Image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889250"/>
            <a:ext cx="12191999" cy="396875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6"/>
            <a:ext cx="10801349" cy="1079499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2424342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.Block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994535"/>
            <a:ext cx="10801349" cy="28797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800"/>
            </a:lvl1pPr>
            <a:lvl2pPr marL="457200" indent="0" algn="l">
              <a:buNone/>
              <a:defRPr sz="2800"/>
            </a:lvl2pPr>
            <a:lvl3pPr marL="914400" indent="0" algn="l">
              <a:buNone/>
              <a:defRPr sz="2800"/>
            </a:lvl3pPr>
            <a:lvl4pPr marL="1371600" indent="0" algn="l">
              <a:buNone/>
              <a:defRPr sz="2800"/>
            </a:lvl4pPr>
            <a:lvl5pPr marL="1828800" indent="0" algn="l">
              <a:buNone/>
              <a:defRPr sz="2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10801350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40002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.Title_With_Graph_And_Righ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816726" y="0"/>
            <a:ext cx="5375274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5940427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940425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695325" y="1628774"/>
            <a:ext cx="5940426" cy="4321175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975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.Title_With_Graph_And_Lef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575050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6024" y="620181"/>
            <a:ext cx="7740651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56023" y="6308725"/>
            <a:ext cx="7740651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756025" y="1628774"/>
            <a:ext cx="7740650" cy="4321175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92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.Title_With_Content_And_Small_Image_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9180514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7" y="1628775"/>
            <a:ext cx="9180512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9180513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0056814" y="0"/>
            <a:ext cx="2135186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083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.Title_With_Content_And_Midsize_Imag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796338" y="0"/>
            <a:ext cx="3395661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620181"/>
            <a:ext cx="7921625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7921624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7921624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69196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5999" cy="6858000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8141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2.Title_And_Content_With_Larg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55569" y="549275"/>
            <a:ext cx="5040312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620181"/>
            <a:ext cx="5221288" cy="1008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628775"/>
            <a:ext cx="5221287" cy="4679950"/>
          </a:xfrm>
        </p:spPr>
        <p:txBody>
          <a:bodyPr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5325" y="6308725"/>
            <a:ext cx="5221288" cy="360362"/>
          </a:xfrm>
        </p:spPr>
        <p:txBody>
          <a:bodyPr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1A599B2F-8657-BD4B-9E98-7AF550A425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55569" y="2528887"/>
            <a:ext cx="5040312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CFA64DB-4266-0B43-AF39-079D3AB93F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55569" y="4508500"/>
            <a:ext cx="5040312" cy="1800225"/>
          </a:xfrm>
          <a:solidFill>
            <a:schemeClr val="bg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4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100.xml"/><Relationship Id="rId21" Type="http://schemas.openxmlformats.org/officeDocument/2006/relationships/slideLayout" Target="../slideLayouts/slideLayout95.xml"/><Relationship Id="rId42" Type="http://schemas.openxmlformats.org/officeDocument/2006/relationships/slideLayout" Target="../slideLayouts/slideLayout116.xml"/><Relationship Id="rId47" Type="http://schemas.openxmlformats.org/officeDocument/2006/relationships/slideLayout" Target="../slideLayouts/slideLayout121.xml"/><Relationship Id="rId63" Type="http://schemas.openxmlformats.org/officeDocument/2006/relationships/slideLayout" Target="../slideLayouts/slideLayout137.xml"/><Relationship Id="rId68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9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85.xml"/><Relationship Id="rId24" Type="http://schemas.openxmlformats.org/officeDocument/2006/relationships/slideLayout" Target="../slideLayouts/slideLayout98.xml"/><Relationship Id="rId32" Type="http://schemas.openxmlformats.org/officeDocument/2006/relationships/slideLayout" Target="../slideLayouts/slideLayout106.xml"/><Relationship Id="rId37" Type="http://schemas.openxmlformats.org/officeDocument/2006/relationships/slideLayout" Target="../slideLayouts/slideLayout111.xml"/><Relationship Id="rId40" Type="http://schemas.openxmlformats.org/officeDocument/2006/relationships/slideLayout" Target="../slideLayouts/slideLayout114.xml"/><Relationship Id="rId45" Type="http://schemas.openxmlformats.org/officeDocument/2006/relationships/slideLayout" Target="../slideLayouts/slideLayout119.xml"/><Relationship Id="rId53" Type="http://schemas.openxmlformats.org/officeDocument/2006/relationships/slideLayout" Target="../slideLayouts/slideLayout127.xml"/><Relationship Id="rId58" Type="http://schemas.openxmlformats.org/officeDocument/2006/relationships/slideLayout" Target="../slideLayouts/slideLayout132.xml"/><Relationship Id="rId66" Type="http://schemas.openxmlformats.org/officeDocument/2006/relationships/slideLayout" Target="../slideLayouts/slideLayout140.xml"/><Relationship Id="rId74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79.xml"/><Relationship Id="rId61" Type="http://schemas.openxmlformats.org/officeDocument/2006/relationships/slideLayout" Target="../slideLayouts/slideLayout135.xml"/><Relationship Id="rId1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88.xml"/><Relationship Id="rId22" Type="http://schemas.openxmlformats.org/officeDocument/2006/relationships/slideLayout" Target="../slideLayouts/slideLayout96.xml"/><Relationship Id="rId27" Type="http://schemas.openxmlformats.org/officeDocument/2006/relationships/slideLayout" Target="../slideLayouts/slideLayout101.xml"/><Relationship Id="rId30" Type="http://schemas.openxmlformats.org/officeDocument/2006/relationships/slideLayout" Target="../slideLayouts/slideLayout104.xml"/><Relationship Id="rId35" Type="http://schemas.openxmlformats.org/officeDocument/2006/relationships/slideLayout" Target="../slideLayouts/slideLayout109.xml"/><Relationship Id="rId43" Type="http://schemas.openxmlformats.org/officeDocument/2006/relationships/slideLayout" Target="../slideLayouts/slideLayout117.xml"/><Relationship Id="rId48" Type="http://schemas.openxmlformats.org/officeDocument/2006/relationships/slideLayout" Target="../slideLayouts/slideLayout122.xml"/><Relationship Id="rId56" Type="http://schemas.openxmlformats.org/officeDocument/2006/relationships/slideLayout" Target="../slideLayouts/slideLayout130.xml"/><Relationship Id="rId64" Type="http://schemas.openxmlformats.org/officeDocument/2006/relationships/slideLayout" Target="../slideLayouts/slideLayout138.xml"/><Relationship Id="rId69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82.xml"/><Relationship Id="rId51" Type="http://schemas.openxmlformats.org/officeDocument/2006/relationships/slideLayout" Target="../slideLayouts/slideLayout125.xml"/><Relationship Id="rId72" Type="http://schemas.openxmlformats.org/officeDocument/2006/relationships/slideLayout" Target="../slideLayouts/slideLayout146.xml"/><Relationship Id="rId3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5" Type="http://schemas.openxmlformats.org/officeDocument/2006/relationships/slideLayout" Target="../slideLayouts/slideLayout99.xml"/><Relationship Id="rId33" Type="http://schemas.openxmlformats.org/officeDocument/2006/relationships/slideLayout" Target="../slideLayouts/slideLayout107.xml"/><Relationship Id="rId38" Type="http://schemas.openxmlformats.org/officeDocument/2006/relationships/slideLayout" Target="../slideLayouts/slideLayout112.xml"/><Relationship Id="rId46" Type="http://schemas.openxmlformats.org/officeDocument/2006/relationships/slideLayout" Target="../slideLayouts/slideLayout120.xml"/><Relationship Id="rId59" Type="http://schemas.openxmlformats.org/officeDocument/2006/relationships/slideLayout" Target="../slideLayouts/slideLayout133.xml"/><Relationship Id="rId67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94.xml"/><Relationship Id="rId41" Type="http://schemas.openxmlformats.org/officeDocument/2006/relationships/slideLayout" Target="../slideLayouts/slideLayout115.xml"/><Relationship Id="rId54" Type="http://schemas.openxmlformats.org/officeDocument/2006/relationships/slideLayout" Target="../slideLayouts/slideLayout128.xml"/><Relationship Id="rId62" Type="http://schemas.openxmlformats.org/officeDocument/2006/relationships/slideLayout" Target="../slideLayouts/slideLayout136.xml"/><Relationship Id="rId70" Type="http://schemas.openxmlformats.org/officeDocument/2006/relationships/slideLayout" Target="../slideLayouts/slideLayout144.xml"/><Relationship Id="rId75" Type="http://schemas.openxmlformats.org/officeDocument/2006/relationships/theme" Target="../theme/theme2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89.xml"/><Relationship Id="rId23" Type="http://schemas.openxmlformats.org/officeDocument/2006/relationships/slideLayout" Target="../slideLayouts/slideLayout97.xml"/><Relationship Id="rId28" Type="http://schemas.openxmlformats.org/officeDocument/2006/relationships/slideLayout" Target="../slideLayouts/slideLayout102.xml"/><Relationship Id="rId36" Type="http://schemas.openxmlformats.org/officeDocument/2006/relationships/slideLayout" Target="../slideLayouts/slideLayout110.xml"/><Relationship Id="rId49" Type="http://schemas.openxmlformats.org/officeDocument/2006/relationships/slideLayout" Target="../slideLayouts/slideLayout123.xml"/><Relationship Id="rId57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84.xml"/><Relationship Id="rId31" Type="http://schemas.openxmlformats.org/officeDocument/2006/relationships/slideLayout" Target="../slideLayouts/slideLayout105.xml"/><Relationship Id="rId44" Type="http://schemas.openxmlformats.org/officeDocument/2006/relationships/slideLayout" Target="../slideLayouts/slideLayout118.xml"/><Relationship Id="rId52" Type="http://schemas.openxmlformats.org/officeDocument/2006/relationships/slideLayout" Target="../slideLayouts/slideLayout126.xml"/><Relationship Id="rId60" Type="http://schemas.openxmlformats.org/officeDocument/2006/relationships/slideLayout" Target="../slideLayouts/slideLayout134.xml"/><Relationship Id="rId65" Type="http://schemas.openxmlformats.org/officeDocument/2006/relationships/slideLayout" Target="../slideLayouts/slideLayout139.xml"/><Relationship Id="rId73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9" Type="http://schemas.openxmlformats.org/officeDocument/2006/relationships/slideLayout" Target="../slideLayouts/slideLayout113.xml"/><Relationship Id="rId34" Type="http://schemas.openxmlformats.org/officeDocument/2006/relationships/slideLayout" Target="../slideLayouts/slideLayout108.xml"/><Relationship Id="rId50" Type="http://schemas.openxmlformats.org/officeDocument/2006/relationships/slideLayout" Target="../slideLayouts/slideLayout124.xml"/><Relationship Id="rId55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81.xml"/><Relationship Id="rId71" Type="http://schemas.openxmlformats.org/officeDocument/2006/relationships/slideLayout" Target="../slideLayouts/slideLayout1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620181"/>
            <a:ext cx="10801350" cy="10085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6" y="1628775"/>
            <a:ext cx="10801349" cy="4679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  <p:sldLayoutId id="2147483893" r:id="rId18"/>
    <p:sldLayoutId id="2147483894" r:id="rId19"/>
    <p:sldLayoutId id="2147483895" r:id="rId20"/>
    <p:sldLayoutId id="2147483896" r:id="rId21"/>
    <p:sldLayoutId id="2147483897" r:id="rId22"/>
    <p:sldLayoutId id="2147483898" r:id="rId23"/>
    <p:sldLayoutId id="2147483899" r:id="rId24"/>
    <p:sldLayoutId id="2147483900" r:id="rId25"/>
    <p:sldLayoutId id="2147483901" r:id="rId26"/>
    <p:sldLayoutId id="2147483902" r:id="rId27"/>
    <p:sldLayoutId id="2147483903" r:id="rId28"/>
    <p:sldLayoutId id="2147483904" r:id="rId29"/>
    <p:sldLayoutId id="2147483905" r:id="rId30"/>
    <p:sldLayoutId id="2147483906" r:id="rId31"/>
    <p:sldLayoutId id="2147483907" r:id="rId32"/>
    <p:sldLayoutId id="2147483908" r:id="rId33"/>
    <p:sldLayoutId id="2147483909" r:id="rId34"/>
    <p:sldLayoutId id="2147483910" r:id="rId35"/>
    <p:sldLayoutId id="2147483911" r:id="rId36"/>
    <p:sldLayoutId id="2147483912" r:id="rId37"/>
    <p:sldLayoutId id="2147483913" r:id="rId38"/>
    <p:sldLayoutId id="2147483914" r:id="rId39"/>
    <p:sldLayoutId id="2147483915" r:id="rId40"/>
    <p:sldLayoutId id="2147483916" r:id="rId41"/>
    <p:sldLayoutId id="2147483917" r:id="rId42"/>
    <p:sldLayoutId id="2147483918" r:id="rId43"/>
    <p:sldLayoutId id="2147483919" r:id="rId44"/>
    <p:sldLayoutId id="2147483920" r:id="rId45"/>
    <p:sldLayoutId id="2147483921" r:id="rId46"/>
    <p:sldLayoutId id="2147483922" r:id="rId47"/>
    <p:sldLayoutId id="2147483923" r:id="rId48"/>
    <p:sldLayoutId id="2147483924" r:id="rId49"/>
    <p:sldLayoutId id="2147483925" r:id="rId50"/>
    <p:sldLayoutId id="2147483926" r:id="rId51"/>
    <p:sldLayoutId id="2147483927" r:id="rId52"/>
    <p:sldLayoutId id="2147483928" r:id="rId53"/>
    <p:sldLayoutId id="2147483929" r:id="rId54"/>
    <p:sldLayoutId id="2147483930" r:id="rId55"/>
    <p:sldLayoutId id="2147483931" r:id="rId56"/>
    <p:sldLayoutId id="2147483932" r:id="rId57"/>
    <p:sldLayoutId id="2147483933" r:id="rId58"/>
    <p:sldLayoutId id="2147483934" r:id="rId59"/>
    <p:sldLayoutId id="2147483935" r:id="rId60"/>
    <p:sldLayoutId id="2147483936" r:id="rId61"/>
    <p:sldLayoutId id="2147483937" r:id="rId62"/>
    <p:sldLayoutId id="2147483938" r:id="rId63"/>
    <p:sldLayoutId id="2147483939" r:id="rId64"/>
    <p:sldLayoutId id="2147483940" r:id="rId65"/>
    <p:sldLayoutId id="2147483941" r:id="rId66"/>
    <p:sldLayoutId id="2147483942" r:id="rId67"/>
    <p:sldLayoutId id="2147483943" r:id="rId68"/>
    <p:sldLayoutId id="2147483944" r:id="rId69"/>
    <p:sldLayoutId id="2147483945" r:id="rId70"/>
    <p:sldLayoutId id="2147483946" r:id="rId71"/>
    <p:sldLayoutId id="2147483947" r:id="rId72"/>
    <p:sldLayoutId id="2147483948" r:id="rId73"/>
    <p:sldLayoutId id="2147483949" r:id="rId7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 spc="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6" orient="horz" pos="2160" userDrawn="1">
          <p15:clr>
            <a:srgbClr val="F26B43"/>
          </p15:clr>
        </p15:guide>
        <p15:guide id="87" pos="3840" userDrawn="1">
          <p15:clr>
            <a:srgbClr val="F26B43"/>
          </p15:clr>
        </p15:guide>
        <p15:guide id="88" pos="3613" userDrawn="1">
          <p15:clr>
            <a:srgbClr val="F26B43"/>
          </p15:clr>
        </p15:guide>
        <p15:guide id="89" pos="3386" userDrawn="1">
          <p15:clr>
            <a:srgbClr val="F26B43"/>
          </p15:clr>
        </p15:guide>
        <p15:guide id="90" pos="3160" userDrawn="1">
          <p15:clr>
            <a:srgbClr val="F26B43"/>
          </p15:clr>
        </p15:guide>
        <p15:guide id="91" pos="2933" userDrawn="1">
          <p15:clr>
            <a:srgbClr val="F26B43"/>
          </p15:clr>
        </p15:guide>
        <p15:guide id="92" pos="2706" userDrawn="1">
          <p15:clr>
            <a:srgbClr val="F26B43"/>
          </p15:clr>
        </p15:guide>
        <p15:guide id="93" pos="2479" userDrawn="1">
          <p15:clr>
            <a:srgbClr val="F26B43"/>
          </p15:clr>
        </p15:guide>
        <p15:guide id="94" pos="2252" userDrawn="1">
          <p15:clr>
            <a:srgbClr val="F26B43"/>
          </p15:clr>
        </p15:guide>
        <p15:guide id="95" pos="2026" userDrawn="1">
          <p15:clr>
            <a:srgbClr val="F26B43"/>
          </p15:clr>
        </p15:guide>
        <p15:guide id="96" pos="1799" userDrawn="1">
          <p15:clr>
            <a:srgbClr val="F26B43"/>
          </p15:clr>
        </p15:guide>
        <p15:guide id="97" pos="1572" userDrawn="1">
          <p15:clr>
            <a:srgbClr val="F26B43"/>
          </p15:clr>
        </p15:guide>
        <p15:guide id="98" pos="1345" userDrawn="1">
          <p15:clr>
            <a:srgbClr val="F26B43"/>
          </p15:clr>
        </p15:guide>
        <p15:guide id="99" pos="1118" userDrawn="1">
          <p15:clr>
            <a:srgbClr val="F26B43"/>
          </p15:clr>
        </p15:guide>
        <p15:guide id="100" pos="892" userDrawn="1">
          <p15:clr>
            <a:srgbClr val="F26B43"/>
          </p15:clr>
        </p15:guide>
        <p15:guide id="101" pos="665" userDrawn="1">
          <p15:clr>
            <a:srgbClr val="F26B43"/>
          </p15:clr>
        </p15:guide>
        <p15:guide id="102" pos="438" userDrawn="1">
          <p15:clr>
            <a:srgbClr val="F26B43"/>
          </p15:clr>
        </p15:guide>
        <p15:guide id="103" pos="211" userDrawn="1">
          <p15:clr>
            <a:srgbClr val="F26B43"/>
          </p15:clr>
        </p15:guide>
        <p15:guide id="104" pos="4067" userDrawn="1">
          <p15:clr>
            <a:srgbClr val="F26B43"/>
          </p15:clr>
        </p15:guide>
        <p15:guide id="105" pos="4294" userDrawn="1">
          <p15:clr>
            <a:srgbClr val="F26B43"/>
          </p15:clr>
        </p15:guide>
        <p15:guide id="106" pos="4520" userDrawn="1">
          <p15:clr>
            <a:srgbClr val="F26B43"/>
          </p15:clr>
        </p15:guide>
        <p15:guide id="107" pos="4747" userDrawn="1">
          <p15:clr>
            <a:srgbClr val="F26B43"/>
          </p15:clr>
        </p15:guide>
        <p15:guide id="108" pos="4974" userDrawn="1">
          <p15:clr>
            <a:srgbClr val="F26B43"/>
          </p15:clr>
        </p15:guide>
        <p15:guide id="109" pos="5201" userDrawn="1">
          <p15:clr>
            <a:srgbClr val="F26B43"/>
          </p15:clr>
        </p15:guide>
        <p15:guide id="110" pos="5428" userDrawn="1">
          <p15:clr>
            <a:srgbClr val="F26B43"/>
          </p15:clr>
        </p15:guide>
        <p15:guide id="111" pos="5654" userDrawn="1">
          <p15:clr>
            <a:srgbClr val="F26B43"/>
          </p15:clr>
        </p15:guide>
        <p15:guide id="112" pos="5881" userDrawn="1">
          <p15:clr>
            <a:srgbClr val="F26B43"/>
          </p15:clr>
        </p15:guide>
        <p15:guide id="113" pos="6108" userDrawn="1">
          <p15:clr>
            <a:srgbClr val="F26B43"/>
          </p15:clr>
        </p15:guide>
        <p15:guide id="114" pos="6335" userDrawn="1">
          <p15:clr>
            <a:srgbClr val="F26B43"/>
          </p15:clr>
        </p15:guide>
        <p15:guide id="115" pos="6562" userDrawn="1">
          <p15:clr>
            <a:srgbClr val="F26B43"/>
          </p15:clr>
        </p15:guide>
        <p15:guide id="116" pos="6788" userDrawn="1">
          <p15:clr>
            <a:srgbClr val="F26B43"/>
          </p15:clr>
        </p15:guide>
        <p15:guide id="117" pos="7015" userDrawn="1">
          <p15:clr>
            <a:srgbClr val="F26B43"/>
          </p15:clr>
        </p15:guide>
        <p15:guide id="118" pos="7242" userDrawn="1">
          <p15:clr>
            <a:srgbClr val="F26B43"/>
          </p15:clr>
        </p15:guide>
        <p15:guide id="119" pos="7469" userDrawn="1">
          <p15:clr>
            <a:srgbClr val="F26B43"/>
          </p15:clr>
        </p15:guide>
        <p15:guide id="120" pos="7680" userDrawn="1">
          <p15:clr>
            <a:srgbClr val="F26B43"/>
          </p15:clr>
        </p15:guide>
        <p15:guide id="121" userDrawn="1">
          <p15:clr>
            <a:srgbClr val="F26B43"/>
          </p15:clr>
        </p15:guide>
        <p15:guide id="122" orient="horz" pos="1933" userDrawn="1">
          <p15:clr>
            <a:srgbClr val="F26B43"/>
          </p15:clr>
        </p15:guide>
        <p15:guide id="123" orient="horz" pos="1706" userDrawn="1">
          <p15:clr>
            <a:srgbClr val="F26B43"/>
          </p15:clr>
        </p15:guide>
        <p15:guide id="124" orient="horz" pos="1480" userDrawn="1">
          <p15:clr>
            <a:srgbClr val="F26B43"/>
          </p15:clr>
        </p15:guide>
        <p15:guide id="125" orient="horz" pos="1253" userDrawn="1">
          <p15:clr>
            <a:srgbClr val="F26B43"/>
          </p15:clr>
        </p15:guide>
        <p15:guide id="126" orient="horz" pos="1026" userDrawn="1">
          <p15:clr>
            <a:srgbClr val="F26B43"/>
          </p15:clr>
        </p15:guide>
        <p15:guide id="127" orient="horz" pos="799" userDrawn="1">
          <p15:clr>
            <a:srgbClr val="F26B43"/>
          </p15:clr>
        </p15:guide>
        <p15:guide id="128" orient="horz" pos="572" userDrawn="1">
          <p15:clr>
            <a:srgbClr val="F26B43"/>
          </p15:clr>
        </p15:guide>
        <p15:guide id="129" orient="horz" pos="346" userDrawn="1">
          <p15:clr>
            <a:srgbClr val="F26B43"/>
          </p15:clr>
        </p15:guide>
        <p15:guide id="130" orient="horz" pos="119" userDrawn="1">
          <p15:clr>
            <a:srgbClr val="F26B43"/>
          </p15:clr>
        </p15:guide>
        <p15:guide id="131" orient="horz" userDrawn="1">
          <p15:clr>
            <a:srgbClr val="F26B43"/>
          </p15:clr>
        </p15:guide>
        <p15:guide id="132" orient="horz" pos="4320" userDrawn="1">
          <p15:clr>
            <a:srgbClr val="F26B43"/>
          </p15:clr>
        </p15:guide>
        <p15:guide id="133" orient="horz" pos="2387" userDrawn="1">
          <p15:clr>
            <a:srgbClr val="F26B43"/>
          </p15:clr>
        </p15:guide>
        <p15:guide id="134" orient="horz" pos="2614" userDrawn="1">
          <p15:clr>
            <a:srgbClr val="F26B43"/>
          </p15:clr>
        </p15:guide>
        <p15:guide id="135" orient="horz" pos="2840" userDrawn="1">
          <p15:clr>
            <a:srgbClr val="F26B43"/>
          </p15:clr>
        </p15:guide>
        <p15:guide id="136" orient="horz" pos="3067" userDrawn="1">
          <p15:clr>
            <a:srgbClr val="F26B43"/>
          </p15:clr>
        </p15:guide>
        <p15:guide id="137" orient="horz" pos="3294" userDrawn="1">
          <p15:clr>
            <a:srgbClr val="F26B43"/>
          </p15:clr>
        </p15:guide>
        <p15:guide id="138" orient="horz" pos="3521" userDrawn="1">
          <p15:clr>
            <a:srgbClr val="F26B43"/>
          </p15:clr>
        </p15:guide>
        <p15:guide id="139" orient="horz" pos="3748" userDrawn="1">
          <p15:clr>
            <a:srgbClr val="F26B43"/>
          </p15:clr>
        </p15:guide>
        <p15:guide id="140" orient="horz" pos="3974" userDrawn="1">
          <p15:clr>
            <a:srgbClr val="F26B43"/>
          </p15:clr>
        </p15:guide>
        <p15:guide id="141" orient="horz" pos="4201" userDrawn="1">
          <p15:clr>
            <a:srgbClr val="F26B43"/>
          </p15:clr>
        </p15:guide>
        <p15:guide id="142" pos="3500" userDrawn="1">
          <p15:clr>
            <a:srgbClr val="F26B43"/>
          </p15:clr>
        </p15:guide>
        <p15:guide id="143" pos="3953" userDrawn="1">
          <p15:clr>
            <a:srgbClr val="F26B43"/>
          </p15:clr>
        </p15:guide>
        <p15:guide id="144" pos="3727" userDrawn="1">
          <p15:clr>
            <a:srgbClr val="F26B43"/>
          </p15:clr>
        </p15:guide>
        <p15:guide id="145" pos="4180" userDrawn="1">
          <p15:clr>
            <a:srgbClr val="F26B43"/>
          </p15:clr>
        </p15:guide>
        <p15:guide id="146" orient="horz" pos="2047" userDrawn="1">
          <p15:clr>
            <a:srgbClr val="F26B43"/>
          </p15:clr>
        </p15:guide>
        <p15:guide id="147" orient="horz" pos="2273" userDrawn="1">
          <p15:clr>
            <a:srgbClr val="F26B43"/>
          </p15:clr>
        </p15:guide>
        <p15:guide id="148" pos="98" userDrawn="1">
          <p15:clr>
            <a:srgbClr val="F26B43"/>
          </p15:clr>
        </p15:guide>
        <p15:guide id="149" pos="7582" userDrawn="1">
          <p15:clr>
            <a:srgbClr val="F26B43"/>
          </p15:clr>
        </p15:guide>
        <p15:guide id="150" orient="horz" pos="4088" userDrawn="1">
          <p15:clr>
            <a:srgbClr val="F26B43"/>
          </p15:clr>
        </p15:guide>
        <p15:guide id="151" orient="horz" pos="1820" userDrawn="1">
          <p15:clr>
            <a:srgbClr val="F26B43"/>
          </p15:clr>
        </p15:guide>
        <p15:guide id="152" pos="5541" userDrawn="1">
          <p15:clr>
            <a:srgbClr val="F26B43"/>
          </p15:clr>
        </p15:guide>
        <p15:guide id="153" pos="3273" userDrawn="1">
          <p15:clr>
            <a:srgbClr val="F26B43"/>
          </p15:clr>
        </p15:guide>
        <p15:guide id="154" pos="6221" userDrawn="1">
          <p15:clr>
            <a:srgbClr val="F26B43"/>
          </p15:clr>
        </p15:guide>
        <p15:guide id="155" pos="5995" userDrawn="1">
          <p15:clr>
            <a:srgbClr val="F26B43"/>
          </p15:clr>
        </p15:guide>
        <p15:guide id="156" pos="2593" userDrawn="1">
          <p15:clr>
            <a:srgbClr val="F26B43"/>
          </p15:clr>
        </p15:guide>
        <p15:guide id="157" pos="5087" userDrawn="1">
          <p15:clr>
            <a:srgbClr val="F26B43"/>
          </p15:clr>
        </p15:guide>
        <p15:guide id="158" pos="325" userDrawn="1">
          <p15:clr>
            <a:srgbClr val="F26B43"/>
          </p15:clr>
        </p15:guide>
        <p15:guide id="159" pos="7355" userDrawn="1">
          <p15:clr>
            <a:srgbClr val="F26B43"/>
          </p15:clr>
        </p15:guide>
        <p15:guide id="160" pos="2139" userDrawn="1">
          <p15:clr>
            <a:srgbClr val="F26B43"/>
          </p15:clr>
        </p15:guide>
        <p15:guide id="161" pos="1912" userDrawn="1">
          <p15:clr>
            <a:srgbClr val="F26B43"/>
          </p15:clr>
        </p15:guide>
        <p15:guide id="162" pos="2366" userDrawn="1">
          <p15:clr>
            <a:srgbClr val="F26B43"/>
          </p15:clr>
        </p15:guide>
        <p15:guide id="163" pos="5768" userDrawn="1">
          <p15:clr>
            <a:srgbClr val="F26B43"/>
          </p15:clr>
        </p15:guide>
        <p15:guide id="164" pos="1685" userDrawn="1">
          <p15:clr>
            <a:srgbClr val="F26B43"/>
          </p15:clr>
        </p15:guide>
        <p15:guide id="165" pos="2819" userDrawn="1">
          <p15:clr>
            <a:srgbClr val="F26B43"/>
          </p15:clr>
        </p15:guide>
        <p15:guide id="166" pos="3046" userDrawn="1">
          <p15:clr>
            <a:srgbClr val="F26B43"/>
          </p15:clr>
        </p15:guide>
        <p15:guide id="167" orient="horz" pos="232" userDrawn="1">
          <p15:clr>
            <a:srgbClr val="F26B43"/>
          </p15:clr>
        </p15:guide>
        <p15:guide id="168" orient="horz" pos="2954" userDrawn="1">
          <p15:clr>
            <a:srgbClr val="F26B43"/>
          </p15:clr>
        </p15:guide>
        <p15:guide id="169" orient="horz" pos="318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620181"/>
            <a:ext cx="10801350" cy="10085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6" y="1628775"/>
            <a:ext cx="10801349" cy="46799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  <p:sldLayoutId id="2147483969" r:id="rId17"/>
    <p:sldLayoutId id="2147483970" r:id="rId18"/>
    <p:sldLayoutId id="2147483971" r:id="rId19"/>
    <p:sldLayoutId id="2147483972" r:id="rId20"/>
    <p:sldLayoutId id="2147483973" r:id="rId21"/>
    <p:sldLayoutId id="2147483974" r:id="rId22"/>
    <p:sldLayoutId id="2147483975" r:id="rId23"/>
    <p:sldLayoutId id="2147483976" r:id="rId24"/>
    <p:sldLayoutId id="2147483977" r:id="rId25"/>
    <p:sldLayoutId id="2147483978" r:id="rId26"/>
    <p:sldLayoutId id="2147483979" r:id="rId27"/>
    <p:sldLayoutId id="2147483980" r:id="rId28"/>
    <p:sldLayoutId id="2147483981" r:id="rId29"/>
    <p:sldLayoutId id="2147483982" r:id="rId30"/>
    <p:sldLayoutId id="2147483983" r:id="rId31"/>
    <p:sldLayoutId id="2147483984" r:id="rId32"/>
    <p:sldLayoutId id="2147483985" r:id="rId33"/>
    <p:sldLayoutId id="2147483986" r:id="rId34"/>
    <p:sldLayoutId id="2147483987" r:id="rId35"/>
    <p:sldLayoutId id="2147483988" r:id="rId36"/>
    <p:sldLayoutId id="2147483989" r:id="rId37"/>
    <p:sldLayoutId id="2147483990" r:id="rId38"/>
    <p:sldLayoutId id="2147483991" r:id="rId39"/>
    <p:sldLayoutId id="2147483992" r:id="rId40"/>
    <p:sldLayoutId id="2147483993" r:id="rId41"/>
    <p:sldLayoutId id="2147483994" r:id="rId42"/>
    <p:sldLayoutId id="2147483995" r:id="rId43"/>
    <p:sldLayoutId id="2147483996" r:id="rId44"/>
    <p:sldLayoutId id="2147483997" r:id="rId45"/>
    <p:sldLayoutId id="2147483998" r:id="rId46"/>
    <p:sldLayoutId id="2147483999" r:id="rId47"/>
    <p:sldLayoutId id="2147484000" r:id="rId48"/>
    <p:sldLayoutId id="2147484001" r:id="rId49"/>
    <p:sldLayoutId id="2147484002" r:id="rId50"/>
    <p:sldLayoutId id="2147484003" r:id="rId51"/>
    <p:sldLayoutId id="2147484004" r:id="rId52"/>
    <p:sldLayoutId id="2147484005" r:id="rId53"/>
    <p:sldLayoutId id="2147484006" r:id="rId54"/>
    <p:sldLayoutId id="2147484007" r:id="rId55"/>
    <p:sldLayoutId id="2147484008" r:id="rId56"/>
    <p:sldLayoutId id="2147484009" r:id="rId57"/>
    <p:sldLayoutId id="2147484010" r:id="rId58"/>
    <p:sldLayoutId id="2147484011" r:id="rId59"/>
    <p:sldLayoutId id="2147484012" r:id="rId60"/>
    <p:sldLayoutId id="2147484013" r:id="rId61"/>
    <p:sldLayoutId id="2147484014" r:id="rId62"/>
    <p:sldLayoutId id="2147484015" r:id="rId63"/>
    <p:sldLayoutId id="2147484016" r:id="rId64"/>
    <p:sldLayoutId id="2147484017" r:id="rId65"/>
    <p:sldLayoutId id="2147484018" r:id="rId66"/>
    <p:sldLayoutId id="2147484019" r:id="rId67"/>
    <p:sldLayoutId id="2147484020" r:id="rId68"/>
    <p:sldLayoutId id="2147484021" r:id="rId69"/>
    <p:sldLayoutId id="2147484022" r:id="rId70"/>
    <p:sldLayoutId id="2147484023" r:id="rId71"/>
    <p:sldLayoutId id="2147484024" r:id="rId72"/>
    <p:sldLayoutId id="2147484025" r:id="rId73"/>
    <p:sldLayoutId id="2147484026" r:id="rId7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 spc="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613">
          <p15:clr>
            <a:srgbClr val="F26B43"/>
          </p15:clr>
        </p15:guide>
        <p15:guide id="4" pos="3386">
          <p15:clr>
            <a:srgbClr val="F26B43"/>
          </p15:clr>
        </p15:guide>
        <p15:guide id="5" pos="3160">
          <p15:clr>
            <a:srgbClr val="F26B43"/>
          </p15:clr>
        </p15:guide>
        <p15:guide id="6" pos="2933">
          <p15:clr>
            <a:srgbClr val="F26B43"/>
          </p15:clr>
        </p15:guide>
        <p15:guide id="7" pos="2706">
          <p15:clr>
            <a:srgbClr val="F26B43"/>
          </p15:clr>
        </p15:guide>
        <p15:guide id="8" pos="2479">
          <p15:clr>
            <a:srgbClr val="F26B43"/>
          </p15:clr>
        </p15:guide>
        <p15:guide id="9" pos="2252">
          <p15:clr>
            <a:srgbClr val="F26B43"/>
          </p15:clr>
        </p15:guide>
        <p15:guide id="10" pos="2026">
          <p15:clr>
            <a:srgbClr val="F26B43"/>
          </p15:clr>
        </p15:guide>
        <p15:guide id="11" pos="1799">
          <p15:clr>
            <a:srgbClr val="F26B43"/>
          </p15:clr>
        </p15:guide>
        <p15:guide id="12" pos="1572">
          <p15:clr>
            <a:srgbClr val="F26B43"/>
          </p15:clr>
        </p15:guide>
        <p15:guide id="13" pos="1345">
          <p15:clr>
            <a:srgbClr val="F26B43"/>
          </p15:clr>
        </p15:guide>
        <p15:guide id="14" pos="1118">
          <p15:clr>
            <a:srgbClr val="F26B43"/>
          </p15:clr>
        </p15:guide>
        <p15:guide id="15" pos="892">
          <p15:clr>
            <a:srgbClr val="F26B43"/>
          </p15:clr>
        </p15:guide>
        <p15:guide id="16" pos="665">
          <p15:clr>
            <a:srgbClr val="F26B43"/>
          </p15:clr>
        </p15:guide>
        <p15:guide id="17" pos="438">
          <p15:clr>
            <a:srgbClr val="F26B43"/>
          </p15:clr>
        </p15:guide>
        <p15:guide id="18" pos="211">
          <p15:clr>
            <a:srgbClr val="F26B43"/>
          </p15:clr>
        </p15:guide>
        <p15:guide id="20" pos="4067">
          <p15:clr>
            <a:srgbClr val="F26B43"/>
          </p15:clr>
        </p15:guide>
        <p15:guide id="21" pos="4294">
          <p15:clr>
            <a:srgbClr val="F26B43"/>
          </p15:clr>
        </p15:guide>
        <p15:guide id="22" pos="4520">
          <p15:clr>
            <a:srgbClr val="F26B43"/>
          </p15:clr>
        </p15:guide>
        <p15:guide id="23" pos="4747">
          <p15:clr>
            <a:srgbClr val="F26B43"/>
          </p15:clr>
        </p15:guide>
        <p15:guide id="24" pos="4974">
          <p15:clr>
            <a:srgbClr val="F26B43"/>
          </p15:clr>
        </p15:guide>
        <p15:guide id="25" pos="5201">
          <p15:clr>
            <a:srgbClr val="F26B43"/>
          </p15:clr>
        </p15:guide>
        <p15:guide id="26" pos="5428">
          <p15:clr>
            <a:srgbClr val="F26B43"/>
          </p15:clr>
        </p15:guide>
        <p15:guide id="27" pos="5654">
          <p15:clr>
            <a:srgbClr val="F26B43"/>
          </p15:clr>
        </p15:guide>
        <p15:guide id="28" pos="5881">
          <p15:clr>
            <a:srgbClr val="F26B43"/>
          </p15:clr>
        </p15:guide>
        <p15:guide id="29" pos="6108">
          <p15:clr>
            <a:srgbClr val="F26B43"/>
          </p15:clr>
        </p15:guide>
        <p15:guide id="30" pos="6335">
          <p15:clr>
            <a:srgbClr val="F26B43"/>
          </p15:clr>
        </p15:guide>
        <p15:guide id="31" pos="6562">
          <p15:clr>
            <a:srgbClr val="F26B43"/>
          </p15:clr>
        </p15:guide>
        <p15:guide id="32" pos="6788">
          <p15:clr>
            <a:srgbClr val="F26B43"/>
          </p15:clr>
        </p15:guide>
        <p15:guide id="33" pos="7015">
          <p15:clr>
            <a:srgbClr val="F26B43"/>
          </p15:clr>
        </p15:guide>
        <p15:guide id="34" pos="7242">
          <p15:clr>
            <a:srgbClr val="F26B43"/>
          </p15:clr>
        </p15:guide>
        <p15:guide id="35" pos="7469">
          <p15:clr>
            <a:srgbClr val="F26B43"/>
          </p15:clr>
        </p15:guide>
        <p15:guide id="36" pos="7680">
          <p15:clr>
            <a:srgbClr val="F26B43"/>
          </p15:clr>
        </p15:guide>
        <p15:guide id="37">
          <p15:clr>
            <a:srgbClr val="F26B43"/>
          </p15:clr>
        </p15:guide>
        <p15:guide id="38" orient="horz" pos="1933">
          <p15:clr>
            <a:srgbClr val="F26B43"/>
          </p15:clr>
        </p15:guide>
        <p15:guide id="39" orient="horz" pos="1706">
          <p15:clr>
            <a:srgbClr val="F26B43"/>
          </p15:clr>
        </p15:guide>
        <p15:guide id="40" orient="horz" pos="1480">
          <p15:clr>
            <a:srgbClr val="F26B43"/>
          </p15:clr>
        </p15:guide>
        <p15:guide id="41" orient="horz" pos="1253">
          <p15:clr>
            <a:srgbClr val="F26B43"/>
          </p15:clr>
        </p15:guide>
        <p15:guide id="42" orient="horz" pos="1026">
          <p15:clr>
            <a:srgbClr val="F26B43"/>
          </p15:clr>
        </p15:guide>
        <p15:guide id="43" orient="horz" pos="799">
          <p15:clr>
            <a:srgbClr val="F26B43"/>
          </p15:clr>
        </p15:guide>
        <p15:guide id="44" orient="horz" pos="572">
          <p15:clr>
            <a:srgbClr val="F26B43"/>
          </p15:clr>
        </p15:guide>
        <p15:guide id="45" orient="horz" pos="346">
          <p15:clr>
            <a:srgbClr val="F26B43"/>
          </p15:clr>
        </p15:guide>
        <p15:guide id="46" orient="horz" pos="119">
          <p15:clr>
            <a:srgbClr val="F26B43"/>
          </p15:clr>
        </p15:guide>
        <p15:guide id="47" orient="horz">
          <p15:clr>
            <a:srgbClr val="F26B43"/>
          </p15:clr>
        </p15:guide>
        <p15:guide id="48" orient="horz" pos="4320">
          <p15:clr>
            <a:srgbClr val="F26B43"/>
          </p15:clr>
        </p15:guide>
        <p15:guide id="49" orient="horz" pos="2387">
          <p15:clr>
            <a:srgbClr val="F26B43"/>
          </p15:clr>
        </p15:guide>
        <p15:guide id="50" orient="horz" pos="2614">
          <p15:clr>
            <a:srgbClr val="F26B43"/>
          </p15:clr>
        </p15:guide>
        <p15:guide id="51" orient="horz" pos="2840">
          <p15:clr>
            <a:srgbClr val="F26B43"/>
          </p15:clr>
        </p15:guide>
        <p15:guide id="52" orient="horz" pos="3067">
          <p15:clr>
            <a:srgbClr val="F26B43"/>
          </p15:clr>
        </p15:guide>
        <p15:guide id="53" orient="horz" pos="3294">
          <p15:clr>
            <a:srgbClr val="F26B43"/>
          </p15:clr>
        </p15:guide>
        <p15:guide id="54" orient="horz" pos="3521">
          <p15:clr>
            <a:srgbClr val="F26B43"/>
          </p15:clr>
        </p15:guide>
        <p15:guide id="55" orient="horz" pos="3748">
          <p15:clr>
            <a:srgbClr val="F26B43"/>
          </p15:clr>
        </p15:guide>
        <p15:guide id="56" orient="horz" pos="3974">
          <p15:clr>
            <a:srgbClr val="F26B43"/>
          </p15:clr>
        </p15:guide>
        <p15:guide id="57" orient="horz" pos="4201">
          <p15:clr>
            <a:srgbClr val="F26B43"/>
          </p15:clr>
        </p15:guide>
        <p15:guide id="58" pos="3500">
          <p15:clr>
            <a:srgbClr val="F26B43"/>
          </p15:clr>
        </p15:guide>
        <p15:guide id="59" pos="3953">
          <p15:clr>
            <a:srgbClr val="F26B43"/>
          </p15:clr>
        </p15:guide>
        <p15:guide id="60" pos="3727">
          <p15:clr>
            <a:srgbClr val="F26B43"/>
          </p15:clr>
        </p15:guide>
        <p15:guide id="61" pos="4180">
          <p15:clr>
            <a:srgbClr val="F26B43"/>
          </p15:clr>
        </p15:guide>
        <p15:guide id="62" orient="horz" pos="2047">
          <p15:clr>
            <a:srgbClr val="F26B43"/>
          </p15:clr>
        </p15:guide>
        <p15:guide id="63" orient="horz" pos="2273">
          <p15:clr>
            <a:srgbClr val="F26B43"/>
          </p15:clr>
        </p15:guide>
        <p15:guide id="64" pos="98">
          <p15:clr>
            <a:srgbClr val="F26B43"/>
          </p15:clr>
        </p15:guide>
        <p15:guide id="65" pos="7582">
          <p15:clr>
            <a:srgbClr val="F26B43"/>
          </p15:clr>
        </p15:guide>
        <p15:guide id="66" orient="horz" pos="4088">
          <p15:clr>
            <a:srgbClr val="F26B43"/>
          </p15:clr>
        </p15:guide>
        <p15:guide id="67" orient="horz" pos="1820">
          <p15:clr>
            <a:srgbClr val="F26B43"/>
          </p15:clr>
        </p15:guide>
        <p15:guide id="68" pos="5541">
          <p15:clr>
            <a:srgbClr val="F26B43"/>
          </p15:clr>
        </p15:guide>
        <p15:guide id="69" pos="3273">
          <p15:clr>
            <a:srgbClr val="F26B43"/>
          </p15:clr>
        </p15:guide>
        <p15:guide id="70" pos="6221">
          <p15:clr>
            <a:srgbClr val="F26B43"/>
          </p15:clr>
        </p15:guide>
        <p15:guide id="71" pos="5995">
          <p15:clr>
            <a:srgbClr val="F26B43"/>
          </p15:clr>
        </p15:guide>
        <p15:guide id="72" pos="2593">
          <p15:clr>
            <a:srgbClr val="F26B43"/>
          </p15:clr>
        </p15:guide>
        <p15:guide id="73" pos="5087">
          <p15:clr>
            <a:srgbClr val="F26B43"/>
          </p15:clr>
        </p15:guide>
        <p15:guide id="74" pos="325">
          <p15:clr>
            <a:srgbClr val="F26B43"/>
          </p15:clr>
        </p15:guide>
        <p15:guide id="75" pos="7355">
          <p15:clr>
            <a:srgbClr val="F26B43"/>
          </p15:clr>
        </p15:guide>
        <p15:guide id="76" pos="2139">
          <p15:clr>
            <a:srgbClr val="F26B43"/>
          </p15:clr>
        </p15:guide>
        <p15:guide id="77" pos="1912">
          <p15:clr>
            <a:srgbClr val="F26B43"/>
          </p15:clr>
        </p15:guide>
        <p15:guide id="78" pos="2366">
          <p15:clr>
            <a:srgbClr val="F26B43"/>
          </p15:clr>
        </p15:guide>
        <p15:guide id="79" pos="5768">
          <p15:clr>
            <a:srgbClr val="F26B43"/>
          </p15:clr>
        </p15:guide>
        <p15:guide id="80" pos="1685">
          <p15:clr>
            <a:srgbClr val="F26B43"/>
          </p15:clr>
        </p15:guide>
        <p15:guide id="81" pos="2819">
          <p15:clr>
            <a:srgbClr val="F26B43"/>
          </p15:clr>
        </p15:guide>
        <p15:guide id="82" pos="3046">
          <p15:clr>
            <a:srgbClr val="F26B43"/>
          </p15:clr>
        </p15:guide>
        <p15:guide id="83" orient="horz" pos="232">
          <p15:clr>
            <a:srgbClr val="F26B43"/>
          </p15:clr>
        </p15:guide>
        <p15:guide id="84" orient="horz" pos="2954">
          <p15:clr>
            <a:srgbClr val="F26B43"/>
          </p15:clr>
        </p15:guide>
        <p15:guide id="85" orient="horz" pos="31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989DB4C-6CA6-5CAB-5F29-3B038AB1A197}"/>
              </a:ext>
            </a:extLst>
          </p:cNvPr>
          <p:cNvSpPr/>
          <p:nvPr/>
        </p:nvSpPr>
        <p:spPr>
          <a:xfrm>
            <a:off x="0" y="6074111"/>
            <a:ext cx="12192000" cy="788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14125A-A216-563E-F87F-F47A0470C835}"/>
              </a:ext>
            </a:extLst>
          </p:cNvPr>
          <p:cNvSpPr/>
          <p:nvPr/>
        </p:nvSpPr>
        <p:spPr>
          <a:xfrm>
            <a:off x="0" y="1"/>
            <a:ext cx="12192000" cy="8156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2D752-0908-323F-1B74-2161353A68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74137" y="5932287"/>
            <a:ext cx="5392808" cy="19899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GB" sz="7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Source: ONS, </a:t>
            </a:r>
            <a:r>
              <a:rPr kumimoji="0" lang="en-GB" sz="700" b="0" i="0" u="none" strike="noStrike" kern="1200" cap="none" normalizeH="0" baseline="0" noProof="0" dirty="0" err="1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Shoppercentric</a:t>
            </a:r>
            <a:r>
              <a:rPr kumimoji="0" lang="en-GB" sz="700" b="0" i="0" u="none" strike="noStrike" kern="1200" cap="none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Westfield, JCDecaux Attest</a:t>
            </a:r>
            <a:r>
              <a:rPr lang="en-GB" sz="7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/>
              </a:rPr>
              <a:t> </a:t>
            </a:r>
            <a:r>
              <a:rPr kumimoji="0" lang="en-GB" sz="700" b="0" i="0" u="none" strike="noStrike" kern="1200" cap="none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Survey 2023, JCDecaux Perceived Value Survey</a:t>
            </a:r>
            <a:r>
              <a:rPr lang="en-GB" sz="7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2023. Route 45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2EF07-BDD5-57CF-D6B5-5699F44926CB}"/>
              </a:ext>
            </a:extLst>
          </p:cNvPr>
          <p:cNvSpPr txBox="1"/>
          <p:nvPr/>
        </p:nvSpPr>
        <p:spPr>
          <a:xfrm>
            <a:off x="1543178" y="1127453"/>
            <a:ext cx="402700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spc="300" dirty="0">
                <a:solidFill>
                  <a:srgbClr val="169BB2"/>
                </a:solidFill>
                <a:latin typeface="Arial" panose="020B0604020202020204"/>
              </a:rPr>
              <a:t>DEMAND FOR PHYSICAL RETAIL</a:t>
            </a:r>
            <a:endParaRPr kumimoji="0" lang="en-GB" sz="1400" b="1" i="0" u="none" strike="noStrike" kern="1200" cap="none" spc="300" normalizeH="0" baseline="0" noProof="0" dirty="0">
              <a:ln>
                <a:noFill/>
              </a:ln>
              <a:solidFill>
                <a:srgbClr val="169BB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£1.5bn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investment in mall</a:t>
            </a:r>
            <a:r>
              <a:rPr kumimoji="0" lang="en-GB" sz="1100" b="0" i="0" u="none" strike="noStrike" kern="1200" cap="none" spc="3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occupancy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in 2022 and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75%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of fashion purchases are made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store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9C1F7-D982-9C78-3BF6-7B6C246BF8AD}"/>
              </a:ext>
            </a:extLst>
          </p:cNvPr>
          <p:cNvSpPr txBox="1"/>
          <p:nvPr/>
        </p:nvSpPr>
        <p:spPr>
          <a:xfrm>
            <a:off x="1543178" y="2107996"/>
            <a:ext cx="4280105" cy="8156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DB2B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ACCELERATED TRANSFORMATION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52%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of Gen </a:t>
            </a:r>
            <a:r>
              <a:rPr lang="en-GB" sz="1100" spc="300" dirty="0">
                <a:solidFill>
                  <a:srgbClr val="000000"/>
                </a:solidFill>
                <a:latin typeface="Arial" panose="020B0604020202020204"/>
              </a:rPr>
              <a:t>Zs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say going to malls is as much a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 pursuit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 it is about buying things.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619B06-6A5F-DC56-97A3-0A37209317D4}"/>
              </a:ext>
            </a:extLst>
          </p:cNvPr>
          <p:cNvSpPr txBox="1"/>
          <p:nvPr/>
        </p:nvSpPr>
        <p:spPr>
          <a:xfrm>
            <a:off x="1543179" y="3042858"/>
            <a:ext cx="3940335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spc="300" dirty="0">
                <a:solidFill>
                  <a:srgbClr val="169BB2"/>
                </a:solidFill>
                <a:latin typeface="Arial" panose="020B0604020202020204"/>
              </a:rPr>
              <a:t>WORLD-CLASS</a:t>
            </a: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169BB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EVENT VENUES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</a:t>
            </a:r>
            <a:r>
              <a:rPr kumimoji="0" lang="en-GB" sz="110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unique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GB" sz="110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inclusive venue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film premieres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music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sporting events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where everyone has a ticket.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C3587-1A21-A86F-5D94-4D7E31FE8398}"/>
              </a:ext>
            </a:extLst>
          </p:cNvPr>
          <p:cNvSpPr txBox="1"/>
          <p:nvPr/>
        </p:nvSpPr>
        <p:spPr>
          <a:xfrm>
            <a:off x="1543179" y="4001119"/>
            <a:ext cx="388443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DB2B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DIVERSE COMMUNITY HUBS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diverse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calendar of events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 Eid Festival is the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busiest event of the year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 Westfield.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BCEECC-4B60-C41C-336B-A8A80E3532F1}"/>
              </a:ext>
            </a:extLst>
          </p:cNvPr>
          <p:cNvSpPr txBox="1"/>
          <p:nvPr/>
        </p:nvSpPr>
        <p:spPr>
          <a:xfrm>
            <a:off x="1543178" y="4961721"/>
            <a:ext cx="419551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169BB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REACH AN ONLINE AUDIENCE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Young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online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audiences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visit frequently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spend significant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time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where real life happens.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7D39EB-63F8-120D-DAEC-4BDB227B58AF}"/>
              </a:ext>
            </a:extLst>
          </p:cNvPr>
          <p:cNvSpPr txBox="1"/>
          <p:nvPr/>
        </p:nvSpPr>
        <p:spPr>
          <a:xfrm>
            <a:off x="7228248" y="1127453"/>
            <a:ext cx="385687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DB2B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ATTENTIVE AND ENGAGED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Top emotions felt in a mall: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relaxed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happy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excited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– higher in young and online audiences.</a:t>
            </a:r>
            <a:endParaRPr kumimoji="0" lang="en-GB" sz="1400" b="1" i="0" u="none" strike="noStrike" kern="1200" cap="none" spc="300" normalizeH="0" baseline="0" noProof="0" dirty="0">
              <a:ln>
                <a:noFill/>
              </a:ln>
              <a:solidFill>
                <a:srgbClr val="DB2B3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B45C64-6D47-52AF-1380-DABCD6B1B21B}"/>
              </a:ext>
            </a:extLst>
          </p:cNvPr>
          <p:cNvSpPr txBox="1"/>
          <p:nvPr/>
        </p:nvSpPr>
        <p:spPr>
          <a:xfrm>
            <a:off x="7228248" y="2107996"/>
            <a:ext cx="4499097" cy="8156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169BB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HALO EFFECT</a:t>
            </a:r>
          </a:p>
          <a:p>
            <a:pPr>
              <a:defRPr/>
            </a:pP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Brands who advertise in malls are seen as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trusted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high quality </a:t>
            </a:r>
            <a:r>
              <a:rPr lang="en-GB" sz="1100" b="1" spc="300" dirty="0">
                <a:solidFill>
                  <a:srgbClr val="000000"/>
                </a:solidFill>
                <a:latin typeface="Arial" panose="020B0604020202020204"/>
              </a:rPr>
              <a:t>and </a:t>
            </a:r>
            <a:r>
              <a:rPr lang="en-GB" sz="1100" spc="300" dirty="0">
                <a:solidFill>
                  <a:srgbClr val="000000"/>
                </a:solidFill>
                <a:latin typeface="Arial" panose="020B0604020202020204"/>
              </a:rPr>
              <a:t> 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innovative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with +40%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purchase intent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4799FC-8911-87D4-8C03-E72F5347BCE7}"/>
              </a:ext>
            </a:extLst>
          </p:cNvPr>
          <p:cNvSpPr txBox="1"/>
          <p:nvPr/>
        </p:nvSpPr>
        <p:spPr>
          <a:xfrm>
            <a:off x="7228249" y="3042858"/>
            <a:ext cx="39993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DB2B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TACTICAL OPPORTUNITIES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Programmatic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triggers to activate tactically including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events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store openings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footfall sensors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weather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  <a:endParaRPr kumimoji="0" lang="en-GB" sz="1400" b="1" i="0" u="none" strike="noStrike" kern="1200" cap="none" spc="300" normalizeH="0" baseline="0" noProof="0" dirty="0">
              <a:ln>
                <a:noFill/>
              </a:ln>
              <a:solidFill>
                <a:srgbClr val="DB2B3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80E349-45A2-B6EA-401F-071CE4E8CFF2}"/>
              </a:ext>
            </a:extLst>
          </p:cNvPr>
          <p:cNvSpPr txBox="1"/>
          <p:nvPr/>
        </p:nvSpPr>
        <p:spPr>
          <a:xfrm>
            <a:off x="7228247" y="4001119"/>
            <a:ext cx="405433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169BB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FULL-MOTION, FULL ATTENTION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Full-motion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vertical video available in all malls, delivering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2x the attention 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of static content.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CADAB-C9C4-B3F6-99EA-1D2769EED284}"/>
              </a:ext>
            </a:extLst>
          </p:cNvPr>
          <p:cNvSpPr txBox="1"/>
          <p:nvPr/>
        </p:nvSpPr>
        <p:spPr>
          <a:xfrm>
            <a:off x="7228249" y="4961721"/>
            <a:ext cx="399933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300" normalizeH="0" baseline="0" noProof="0" dirty="0">
                <a:ln>
                  <a:noFill/>
                </a:ln>
                <a:solidFill>
                  <a:srgbClr val="DB2B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STAND 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Fully scalable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3DOOH </a:t>
            </a:r>
            <a:r>
              <a:rPr kumimoji="0" lang="en-GB" sz="110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 well as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anamorphic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and </a:t>
            </a:r>
            <a:r>
              <a:rPr kumimoji="0" lang="en-GB" sz="11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 opportunities</a:t>
            </a:r>
            <a:r>
              <a:rPr lang="en-GB" sz="1100" spc="300" dirty="0">
                <a:solidFill>
                  <a:srgbClr val="000000"/>
                </a:solidFill>
                <a:latin typeface="Arial" panose="020B0604020202020204"/>
              </a:rPr>
              <a:t>,</a:t>
            </a:r>
            <a:r>
              <a:rPr kumimoji="0" lang="en-GB" sz="1100" b="0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making campaigns more memorable. </a:t>
            </a:r>
          </a:p>
        </p:txBody>
      </p:sp>
      <p:pic>
        <p:nvPicPr>
          <p:cNvPr id="2" name="Picture 1" descr="A white and blue letter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98DBFBF-C194-106A-39CF-22D0CC401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1201468"/>
            <a:ext cx="621829" cy="269075"/>
          </a:xfrm>
          <a:prstGeom prst="rect">
            <a:avLst/>
          </a:prstGeom>
        </p:spPr>
      </p:pic>
      <p:pic>
        <p:nvPicPr>
          <p:cNvPr id="16" name="Picture 15" descr="A red and white numb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81B3ABD4-E2CC-C15B-BA7F-CB9C0EDA7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2190075"/>
            <a:ext cx="621829" cy="269075"/>
          </a:xfrm>
          <a:prstGeom prst="rect">
            <a:avLst/>
          </a:prstGeom>
        </p:spPr>
      </p:pic>
      <p:pic>
        <p:nvPicPr>
          <p:cNvPr id="17" name="Picture 16" descr="A picture containing symbol, graphics, circle, font&#10;&#10;Description automatically generated">
            <a:extLst>
              <a:ext uri="{FF2B5EF4-FFF2-40B4-BE49-F238E27FC236}">
                <a16:creationId xmlns:a16="http://schemas.microsoft.com/office/drawing/2014/main" id="{42D84692-6652-103F-9BDB-9C51014D5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325" y="3106966"/>
            <a:ext cx="621828" cy="261284"/>
          </a:xfrm>
          <a:prstGeom prst="rect">
            <a:avLst/>
          </a:prstGeom>
        </p:spPr>
      </p:pic>
      <p:pic>
        <p:nvPicPr>
          <p:cNvPr id="18" name="Picture 17" descr="A red and white numb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AB51F9C-B32F-F09A-4373-12C6982B1B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055128"/>
            <a:ext cx="657405" cy="269075"/>
          </a:xfrm>
          <a:prstGeom prst="rect">
            <a:avLst/>
          </a:prstGeom>
        </p:spPr>
      </p:pic>
      <p:pic>
        <p:nvPicPr>
          <p:cNvPr id="19" name="Picture 18" descr="A white and blue number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148AB018-59F5-CC6B-0BF9-4C4C65AB8E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325" y="5022850"/>
            <a:ext cx="642373" cy="269075"/>
          </a:xfrm>
          <a:prstGeom prst="rect">
            <a:avLst/>
          </a:prstGeom>
        </p:spPr>
      </p:pic>
      <p:pic>
        <p:nvPicPr>
          <p:cNvPr id="20" name="Picture 19" descr="A red and white numbers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43AA2E97-D731-6925-44E7-1058F8E3A3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8719" y="1191266"/>
            <a:ext cx="647383" cy="269074"/>
          </a:xfrm>
          <a:prstGeom prst="rect">
            <a:avLst/>
          </a:prstGeom>
        </p:spPr>
      </p:pic>
      <p:pic>
        <p:nvPicPr>
          <p:cNvPr id="21" name="Picture 20" descr="A white and blue letters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246A5725-6916-F12E-0E33-EFFFE5548A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8719" y="2186516"/>
            <a:ext cx="621828" cy="269074"/>
          </a:xfrm>
          <a:prstGeom prst="rect">
            <a:avLst/>
          </a:prstGeom>
        </p:spPr>
      </p:pic>
      <p:pic>
        <p:nvPicPr>
          <p:cNvPr id="22" name="Picture 21" descr="A red and white number&#10;&#10;Description automatically generated with low confidence">
            <a:extLst>
              <a:ext uri="{FF2B5EF4-FFF2-40B4-BE49-F238E27FC236}">
                <a16:creationId xmlns:a16="http://schemas.microsoft.com/office/drawing/2014/main" id="{F1740620-586E-5FB3-63AD-345F1D4768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68719" y="3106966"/>
            <a:ext cx="621828" cy="261284"/>
          </a:xfrm>
          <a:prstGeom prst="rect">
            <a:avLst/>
          </a:prstGeom>
        </p:spPr>
      </p:pic>
      <p:pic>
        <p:nvPicPr>
          <p:cNvPr id="23" name="Picture 22" descr="A white and blue letter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1D55276-B5B9-1442-B53E-A8B2FD6FDE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68719" y="4055128"/>
            <a:ext cx="633504" cy="261284"/>
          </a:xfrm>
          <a:prstGeom prst="rect">
            <a:avLst/>
          </a:prstGeom>
        </p:spPr>
      </p:pic>
      <p:pic>
        <p:nvPicPr>
          <p:cNvPr id="24" name="Picture 23" descr="A red and white letter o&#10;&#10;Description automatically generated with low confidence">
            <a:extLst>
              <a:ext uri="{FF2B5EF4-FFF2-40B4-BE49-F238E27FC236}">
                <a16:creationId xmlns:a16="http://schemas.microsoft.com/office/drawing/2014/main" id="{9954E718-77E7-5AE4-DEDC-131AD493A5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8719" y="5022850"/>
            <a:ext cx="603825" cy="26128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C8C048-0DA4-4974-07A6-AC779B5A2350}"/>
              </a:ext>
            </a:extLst>
          </p:cNvPr>
          <p:cNvSpPr txBox="1"/>
          <p:nvPr/>
        </p:nvSpPr>
        <p:spPr>
          <a:xfrm>
            <a:off x="0" y="6345532"/>
            <a:ext cx="12191999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GB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27 MALLS</a:t>
            </a:r>
            <a:r>
              <a:rPr lang="en-GB" sz="1200" b="1" spc="300" dirty="0">
                <a:solidFill>
                  <a:schemeClr val="bg1"/>
                </a:solidFill>
                <a:latin typeface="Arial" panose="020B0604020202020204"/>
              </a:rPr>
              <a:t>     13</a:t>
            </a:r>
            <a:r>
              <a:rPr kumimoji="0" lang="en-GB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CITIES</a:t>
            </a:r>
            <a:r>
              <a:rPr lang="en-GB" sz="1200" b="1" spc="300" dirty="0">
                <a:solidFill>
                  <a:schemeClr val="bg1"/>
                </a:solidFill>
                <a:latin typeface="Arial" panose="020B0604020202020204"/>
              </a:rPr>
              <a:t>    </a:t>
            </a:r>
            <a:r>
              <a:rPr kumimoji="0" lang="en-GB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650 SCREENS</a:t>
            </a:r>
            <a:r>
              <a:rPr lang="en-GB" sz="1200" b="1" spc="300" dirty="0">
                <a:solidFill>
                  <a:schemeClr val="bg1"/>
                </a:solidFill>
                <a:latin typeface="Arial" panose="020B0604020202020204"/>
              </a:rPr>
              <a:t>    </a:t>
            </a:r>
            <a:r>
              <a:rPr kumimoji="0" lang="en-GB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875M WEEKLY DIGITAL IMPRESSIONS</a:t>
            </a:r>
            <a:endParaRPr kumimoji="0" lang="en-GB" sz="1200" b="0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C414BF-3507-0463-DB64-EFF968AE4F68}"/>
              </a:ext>
            </a:extLst>
          </p:cNvPr>
          <p:cNvSpPr txBox="1"/>
          <p:nvPr/>
        </p:nvSpPr>
        <p:spPr>
          <a:xfrm>
            <a:off x="6065851" y="140265"/>
            <a:ext cx="6126149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spc="300" dirty="0">
                <a:solidFill>
                  <a:schemeClr val="bg1"/>
                </a:solidFill>
              </a:rPr>
              <a:t>10 REASONS </a:t>
            </a:r>
            <a:r>
              <a:rPr lang="en-GB" sz="1050" spc="300" dirty="0">
                <a:solidFill>
                  <a:schemeClr val="bg1"/>
                </a:solidFill>
              </a:rPr>
              <a:t>WHY YOU NEED TO </a:t>
            </a:r>
            <a:r>
              <a:rPr lang="en-GB" sz="1050" b="1" spc="300" dirty="0">
                <a:solidFill>
                  <a:schemeClr val="bg1"/>
                </a:solidFill>
              </a:rPr>
              <a:t>RETHINK RETAIL </a:t>
            </a:r>
            <a:r>
              <a:rPr lang="en-GB" sz="1050" spc="300" dirty="0">
                <a:solidFill>
                  <a:schemeClr val="bg1"/>
                </a:solidFill>
              </a:rPr>
              <a:t>AND SEE MALLS AS </a:t>
            </a:r>
            <a:r>
              <a:rPr lang="en-GB" sz="1050" b="1" spc="300" dirty="0">
                <a:solidFill>
                  <a:schemeClr val="bg1"/>
                </a:solidFill>
              </a:rPr>
              <a:t>THE SOCIAL SPACE </a:t>
            </a:r>
            <a:r>
              <a:rPr lang="en-GB" sz="1050" spc="300" dirty="0">
                <a:solidFill>
                  <a:schemeClr val="bg1"/>
                </a:solidFill>
              </a:rPr>
              <a:t>WHERE </a:t>
            </a:r>
            <a:r>
              <a:rPr lang="en-GB" sz="1050" b="1" spc="300" dirty="0">
                <a:solidFill>
                  <a:schemeClr val="bg1"/>
                </a:solidFill>
              </a:rPr>
              <a:t>PEOPLE WANT TO BE SEEN</a:t>
            </a:r>
            <a:r>
              <a:rPr lang="en-GB" sz="1050" spc="300" dirty="0">
                <a:solidFill>
                  <a:schemeClr val="bg1"/>
                </a:solidFill>
              </a:rPr>
              <a:t>, AND WHERE </a:t>
            </a:r>
            <a:r>
              <a:rPr lang="en-GB" sz="1050" b="1" spc="300" dirty="0">
                <a:solidFill>
                  <a:schemeClr val="bg1"/>
                </a:solidFill>
              </a:rPr>
              <a:t>BRANDS SHOULD BE SEEN   </a:t>
            </a:r>
          </a:p>
        </p:txBody>
      </p:sp>
      <p:pic>
        <p:nvPicPr>
          <p:cNvPr id="35" name="Picture 34" descr="A picture containing text, font, graphics, screenshot&#10;&#10;Description automatically generated">
            <a:extLst>
              <a:ext uri="{FF2B5EF4-FFF2-40B4-BE49-F238E27FC236}">
                <a16:creationId xmlns:a16="http://schemas.microsoft.com/office/drawing/2014/main" id="{DC806BF5-C03C-6250-9A34-D07763439374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b="43150"/>
          <a:stretch/>
        </p:blipFill>
        <p:spPr>
          <a:xfrm>
            <a:off x="1399715" y="66786"/>
            <a:ext cx="4628284" cy="554194"/>
          </a:xfrm>
          <a:prstGeom prst="rect">
            <a:avLst/>
          </a:prstGeom>
        </p:spPr>
      </p:pic>
      <p:pic>
        <p:nvPicPr>
          <p:cNvPr id="37" name="Picture 3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BBF8D30E-E2FD-6A7E-05A9-C038DDB3B9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8782" y="182101"/>
            <a:ext cx="1036715" cy="29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85608"/>
      </p:ext>
    </p:extLst>
  </p:cSld>
  <p:clrMapOvr>
    <a:masterClrMapping/>
  </p:clrMapOvr>
</p:sld>
</file>

<file path=ppt/theme/theme1.xml><?xml version="1.0" encoding="utf-8"?>
<a:theme xmlns:a="http://schemas.openxmlformats.org/drawingml/2006/main" name="1 - JCDecaux">
  <a:themeElements>
    <a:clrScheme name="JCDecaux">
      <a:dk1>
        <a:srgbClr val="000000"/>
      </a:dk1>
      <a:lt1>
        <a:srgbClr val="FFFFFF"/>
      </a:lt1>
      <a:dk2>
        <a:srgbClr val="00335B"/>
      </a:dk2>
      <a:lt2>
        <a:srgbClr val="F6F3F1"/>
      </a:lt2>
      <a:accent1>
        <a:srgbClr val="00335B"/>
      </a:accent1>
      <a:accent2>
        <a:srgbClr val="169BB2"/>
      </a:accent2>
      <a:accent3>
        <a:srgbClr val="DB2B38"/>
      </a:accent3>
      <a:accent4>
        <a:srgbClr val="F3A712"/>
      </a:accent4>
      <a:accent5>
        <a:srgbClr val="2CA58D"/>
      </a:accent5>
      <a:accent6>
        <a:srgbClr val="737976"/>
      </a:accent6>
      <a:hlink>
        <a:srgbClr val="04345A"/>
      </a:hlink>
      <a:folHlink>
        <a:srgbClr val="239B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Decaux" id="{925B5E1F-472B-2D42-B64A-9415EDD50F70}" vid="{6A824A86-3166-0C4E-A97C-94AB443E4DCB}"/>
    </a:ext>
  </a:extLst>
</a:theme>
</file>

<file path=ppt/theme/theme2.xml><?xml version="1.0" encoding="utf-8"?>
<a:theme xmlns:a="http://schemas.openxmlformats.org/drawingml/2006/main" name="2 - JCDecaux + Airport">
  <a:themeElements>
    <a:clrScheme name="JCDecaux + Airport">
      <a:dk1>
        <a:srgbClr val="000000"/>
      </a:dk1>
      <a:lt1>
        <a:srgbClr val="FFFFFF"/>
      </a:lt1>
      <a:dk2>
        <a:srgbClr val="00335B"/>
      </a:dk2>
      <a:lt2>
        <a:srgbClr val="F6F3F1"/>
      </a:lt2>
      <a:accent1>
        <a:srgbClr val="00335B"/>
      </a:accent1>
      <a:accent2>
        <a:srgbClr val="169BB2"/>
      </a:accent2>
      <a:accent3>
        <a:srgbClr val="DB2B38"/>
      </a:accent3>
      <a:accent4>
        <a:srgbClr val="8866BC"/>
      </a:accent4>
      <a:accent5>
        <a:srgbClr val="2CA58D"/>
      </a:accent5>
      <a:accent6>
        <a:srgbClr val="737976"/>
      </a:accent6>
      <a:hlink>
        <a:srgbClr val="04345A"/>
      </a:hlink>
      <a:folHlink>
        <a:srgbClr val="239B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a58a9a-7717-4ad1-8e04-2edb3dcb4bd8" xsi:nil="true"/>
    <lcf76f155ced4ddcb4097134ff3c332f xmlns="346e40b5-83c8-4ce0-a044-4b2b877df6f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DDBC98901D9F4C9DB6E6EC40CC2C1B" ma:contentTypeVersion="16" ma:contentTypeDescription="Create a new document." ma:contentTypeScope="" ma:versionID="085de9bc9a6312d0c1e14ca6ae4eed79">
  <xsd:schema xmlns:xsd="http://www.w3.org/2001/XMLSchema" xmlns:xs="http://www.w3.org/2001/XMLSchema" xmlns:p="http://schemas.microsoft.com/office/2006/metadata/properties" xmlns:ns2="346e40b5-83c8-4ce0-a044-4b2b877df6fa" xmlns:ns3="7aa58a9a-7717-4ad1-8e04-2edb3dcb4bd8" targetNamespace="http://schemas.microsoft.com/office/2006/metadata/properties" ma:root="true" ma:fieldsID="5b9fc8fb7e10d18b3565f85199654502" ns2:_="" ns3:_="">
    <xsd:import namespace="346e40b5-83c8-4ce0-a044-4b2b877df6fa"/>
    <xsd:import namespace="7aa58a9a-7717-4ad1-8e04-2edb3dcb4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e40b5-83c8-4ce0-a044-4b2b877df6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911e483-6062-4f87-9f45-5c8b03109d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58a9a-7717-4ad1-8e04-2edb3dcb4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9817bb1-746c-4ee8-8255-347dc867d482}" ma:internalName="TaxCatchAll" ma:showField="CatchAllData" ma:web="7aa58a9a-7717-4ad1-8e04-2edb3dcb4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6509D2-6A1D-4160-B3BE-3E11C04885C4}">
  <ds:schemaRefs>
    <ds:schemaRef ds:uri="bb47b347-4b3b-4107-9def-58e6d883bdaa"/>
    <ds:schemaRef ds:uri="7aa58a9a-7717-4ad1-8e04-2edb3dcb4bd8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4A1EAB-AAD8-4D2B-B048-2B8FA9063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F5DADF-5569-4537-BB72-583172204B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 Regular</vt:lpstr>
      <vt:lpstr>1 - JCDecaux</vt:lpstr>
      <vt:lpstr>2 - JCDecaux + Airport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Gower, Russell</dc:creator>
  <cp:lastModifiedBy>TANNER, Laura</cp:lastModifiedBy>
  <cp:revision>15</cp:revision>
  <dcterms:created xsi:type="dcterms:W3CDTF">2018-07-03T09:47:01Z</dcterms:created>
  <dcterms:modified xsi:type="dcterms:W3CDTF">2023-05-12T09:13:42Z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0x0101003FDDBC98901D9F4C9DB6E6EC40CC2C1B</vt:lpwstr>
  </property>
  <property fmtid="{D5CDD505-2E9C-101B-9397-08002B2CF9AE}" pid="3" name="MediaServiceImageTags">
    <vt:lpwstr/>
  </property>
</Properties>
</file>