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3.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30" r:id="rId5"/>
    <p:sldMasterId id="2147483805" r:id="rId6"/>
    <p:sldMasterId id="2147483875" r:id="rId7"/>
  </p:sldMasterIdLst>
  <p:notesMasterIdLst>
    <p:notesMasterId r:id="rId21"/>
  </p:notesMasterIdLst>
  <p:sldIdLst>
    <p:sldId id="2144445210" r:id="rId8"/>
    <p:sldId id="2144445212" r:id="rId9"/>
    <p:sldId id="2144445242" r:id="rId10"/>
    <p:sldId id="2144445245" r:id="rId11"/>
    <p:sldId id="2144445243" r:id="rId12"/>
    <p:sldId id="2144445199" r:id="rId13"/>
    <p:sldId id="2144445231" r:id="rId14"/>
    <p:sldId id="2144445228" r:id="rId15"/>
    <p:sldId id="2144445244" r:id="rId16"/>
    <p:sldId id="2144445236" r:id="rId17"/>
    <p:sldId id="2144445233" r:id="rId18"/>
    <p:sldId id="2144445235" r:id="rId19"/>
    <p:sldId id="21444452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2271C-9AEA-4450-84D2-923C2A0BC0E2}" v="1" dt="2022-07-29T09:18:33.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5377" autoAdjust="0"/>
  </p:normalViewPr>
  <p:slideViewPr>
    <p:cSldViewPr snapToGrid="0">
      <p:cViewPr varScale="1">
        <p:scale>
          <a:sx n="85" d="100"/>
          <a:sy n="85" d="100"/>
        </p:scale>
        <p:origin x="4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8C595-9681-40D3-8A52-3D0C217BC503}" type="datetimeFigureOut">
              <a:rPr lang="en-GB" smtClean="0"/>
              <a:t>01/08/2022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EB3A6-C085-4985-9477-A9F3BDDD607D}" type="slidenum">
              <a:rPr lang="en-GB" smtClean="0"/>
              <a:t>‹#›</a:t>
            </a:fld>
            <a:endParaRPr lang="en-GB"/>
          </a:p>
        </p:txBody>
      </p:sp>
    </p:spTree>
    <p:extLst>
      <p:ext uri="{BB962C8B-B14F-4D97-AF65-F5344CB8AC3E}">
        <p14:creationId xmlns:p14="http://schemas.microsoft.com/office/powerpoint/2010/main" val="141903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deck is based on the ‘Back to School’ audience. This audience was created on YouGov consisting of those who participated in back to school shopping in 2021 vs. Nat Rep.</a:t>
            </a:r>
          </a:p>
        </p:txBody>
      </p:sp>
      <p:sp>
        <p:nvSpPr>
          <p:cNvPr id="4" name="Slide Number Placehold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800" b="0" i="0" u="none" strike="noStrike" kern="0" cap="none" spc="0" normalizeH="0" baseline="0" noProof="0">
                <a:ln>
                  <a:noFill/>
                </a:ln>
                <a:solidFill>
                  <a:sysClr val="windowText" lastClr="000000"/>
                </a:solidFill>
                <a:effectLst/>
                <a:uLnTx/>
                <a:uFillTx/>
                <a:latin typeface="Century Gothic Regular" charset="0"/>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237387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back to school audience spend a lot on clothes and say that their children help influence what they buy. They are also more likely to keep up to date with fashion trends and like to go in-store to try before buying.</a:t>
            </a:r>
          </a:p>
        </p:txBody>
      </p:sp>
      <p:sp>
        <p:nvSpPr>
          <p:cNvPr id="4" name="Slide Number Placeholder 3"/>
          <p:cNvSpPr>
            <a:spLocks noGrp="1"/>
          </p:cNvSpPr>
          <p:nvPr>
            <p:ph type="sldNum" sz="quarter" idx="5"/>
          </p:nvPr>
        </p:nvSpPr>
        <p:spPr/>
        <p:txBody>
          <a:bodyPr/>
          <a:lstStyle/>
          <a:p>
            <a:fld id="{46B08BC3-A6B2-2F4E-8766-A451EC4B11EC}" type="slidenum">
              <a:rPr lang="en-US" smtClean="0"/>
              <a:pPr/>
              <a:t>10</a:t>
            </a:fld>
            <a:endParaRPr lang="en-US"/>
          </a:p>
        </p:txBody>
      </p:sp>
    </p:spTree>
    <p:extLst>
      <p:ext uri="{BB962C8B-B14F-4D97-AF65-F5344CB8AC3E}">
        <p14:creationId xmlns:p14="http://schemas.microsoft.com/office/powerpoint/2010/main" val="113904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audience agrees that advertising helps them with what to buy and say that they trust OOH advertising. They are also more likely to go to store and recommend to friends/family after seeing OOH.</a:t>
            </a:r>
          </a:p>
        </p:txBody>
      </p:sp>
      <p:sp>
        <p:nvSpPr>
          <p:cNvPr id="4" name="Slide Number Placeholder 3"/>
          <p:cNvSpPr>
            <a:spLocks noGrp="1"/>
          </p:cNvSpPr>
          <p:nvPr>
            <p:ph type="sldNum" sz="quarter" idx="5"/>
          </p:nvPr>
        </p:nvSpPr>
        <p:spPr/>
        <p:txBody>
          <a:bodyPr/>
          <a:lstStyle/>
          <a:p>
            <a:fld id="{46B08BC3-A6B2-2F4E-8766-A451EC4B11EC}" type="slidenum">
              <a:rPr lang="en-US" smtClean="0"/>
              <a:pPr/>
              <a:t>11</a:t>
            </a:fld>
            <a:endParaRPr lang="en-US"/>
          </a:p>
        </p:txBody>
      </p:sp>
    </p:spTree>
    <p:extLst>
      <p:ext uri="{BB962C8B-B14F-4D97-AF65-F5344CB8AC3E}">
        <p14:creationId xmlns:p14="http://schemas.microsoft.com/office/powerpoint/2010/main" val="333450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0" dirty="0">
                <a:effectLst/>
                <a:latin typeface="Calibri" panose="020F0502020204030204" pitchFamily="34" charset="0"/>
                <a:ea typeface="Calibri" panose="020F0502020204030204" pitchFamily="34" charset="0"/>
                <a:cs typeface="Calibri" panose="020F0502020204030204" pitchFamily="34" charset="0"/>
              </a:rPr>
              <a:t>This audience has heavy exposure to OOH in multiple environments. As well as heavy exposure to OOH in supermarkets and malls, they also have heavy exposure to Digital Small and Large Format and OOH at rail stations.</a:t>
            </a:r>
          </a:p>
          <a:p>
            <a:pPr marL="0" lvl="0" indent="0">
              <a:lnSpc>
                <a:spcPct val="107000"/>
              </a:lnSpc>
              <a:spcAft>
                <a:spcPts val="800"/>
              </a:spcAft>
              <a:buFont typeface="+mj-lt"/>
              <a:buNone/>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6B08BC3-A6B2-2F4E-8766-A451EC4B11EC}" type="slidenum">
              <a:rPr lang="en-US" smtClean="0"/>
              <a:pPr/>
              <a:t>12</a:t>
            </a:fld>
            <a:endParaRPr lang="en-US"/>
          </a:p>
        </p:txBody>
      </p:sp>
    </p:spTree>
    <p:extLst>
      <p:ext uri="{BB962C8B-B14F-4D97-AF65-F5344CB8AC3E}">
        <p14:creationId xmlns:p14="http://schemas.microsoft.com/office/powerpoint/2010/main" val="12874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reading!</a:t>
            </a:r>
          </a:p>
        </p:txBody>
      </p:sp>
      <p:sp>
        <p:nvSpPr>
          <p:cNvPr id="4" name="Slide Number Placehold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800" b="0" i="0" u="none" strike="noStrike" kern="0" cap="none" spc="0" normalizeH="0" baseline="0" noProof="0">
                <a:ln>
                  <a:noFill/>
                </a:ln>
                <a:solidFill>
                  <a:sysClr val="windowText" lastClr="000000"/>
                </a:solidFill>
                <a:effectLst/>
                <a:uLnTx/>
                <a:uFillTx/>
                <a:latin typeface="Century Gothic Regular" charset="0"/>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214957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These facts and figures show the importance of Back to school in the UK with it being the 3 largest retail event and people collectively spending £1.2bn in 2018.</a:t>
            </a:r>
          </a:p>
        </p:txBody>
      </p:sp>
      <p:sp>
        <p:nvSpPr>
          <p:cNvPr id="4" name="Slide Number Placeholder 3"/>
          <p:cNvSpPr>
            <a:spLocks noGrp="1"/>
          </p:cNvSpPr>
          <p:nvPr>
            <p:ph type="sldNum" sz="quarter" idx="5"/>
          </p:nvPr>
        </p:nvSpPr>
        <p:spPr/>
        <p:txBody>
          <a:bodyPr/>
          <a:lstStyle/>
          <a:p>
            <a:fld id="{46B08BC3-A6B2-2F4E-8766-A451EC4B11EC}" type="slidenum">
              <a:rPr lang="en-US" smtClean="0"/>
              <a:pPr/>
              <a:t>2</a:t>
            </a:fld>
            <a:endParaRPr lang="en-US"/>
          </a:p>
        </p:txBody>
      </p:sp>
    </p:spTree>
    <p:extLst>
      <p:ext uri="{BB962C8B-B14F-4D97-AF65-F5344CB8AC3E}">
        <p14:creationId xmlns:p14="http://schemas.microsoft.com/office/powerpoint/2010/main" val="374129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These facts and figures are projections for 2021. </a:t>
            </a:r>
          </a:p>
        </p:txBody>
      </p:sp>
      <p:sp>
        <p:nvSpPr>
          <p:cNvPr id="4" name="Slide Number Placeholder 3"/>
          <p:cNvSpPr>
            <a:spLocks noGrp="1"/>
          </p:cNvSpPr>
          <p:nvPr>
            <p:ph type="sldNum" sz="quarter" idx="5"/>
          </p:nvPr>
        </p:nvSpPr>
        <p:spPr/>
        <p:txBody>
          <a:bodyPr/>
          <a:lstStyle/>
          <a:p>
            <a:fld id="{46B08BC3-A6B2-2F4E-8766-A451EC4B11EC}" type="slidenum">
              <a:rPr lang="en-US" smtClean="0"/>
              <a:pPr/>
              <a:t>3</a:t>
            </a:fld>
            <a:endParaRPr lang="en-US"/>
          </a:p>
        </p:txBody>
      </p:sp>
    </p:spTree>
    <p:extLst>
      <p:ext uri="{BB962C8B-B14F-4D97-AF65-F5344CB8AC3E}">
        <p14:creationId xmlns:p14="http://schemas.microsoft.com/office/powerpoint/2010/main" val="274206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New guidance on nationwide school uniform policy could see some parents save hundreds when buying essential clothing for their children to return to school in September. The move will be a relief to many families struggling with the current cost of living crisis.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Schools will be forced to keep expensive branded uniform items to a minimum, while encouraging parents to get their uniform essentials from cheaper supermarket alternatives.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Families with school-age children typically spend £337 on uniform for each of their children at secondary school, according to The Children's Society, a figure three times higher than what parents describe as a "reasonable cost" to clothe their kids for the school year.</a:t>
            </a:r>
          </a:p>
          <a:p>
            <a:r>
              <a:rPr lang="en-GB" sz="1200" b="0" i="0" kern="1200" dirty="0">
                <a:solidFill>
                  <a:schemeClr val="tx1"/>
                </a:solidFill>
                <a:effectLst/>
                <a:latin typeface="+mn-lt"/>
                <a:ea typeface="+mn-ea"/>
                <a:cs typeface="+mn-cs"/>
              </a:rPr>
              <a:t>Currently, some schools decide on more expensive, or school-branded, clothing despite the fact that this drives up costs for parents. Under the new legislation, this will not be allowed - a move that Department for Education officials believe could cut the average cost of uniforms by £50.</a:t>
            </a:r>
          </a:p>
          <a:p>
            <a:endParaRPr lang="en-GB" dirty="0"/>
          </a:p>
        </p:txBody>
      </p:sp>
      <p:sp>
        <p:nvSpPr>
          <p:cNvPr id="4" name="Slide Number Placeholder 3"/>
          <p:cNvSpPr>
            <a:spLocks noGrp="1"/>
          </p:cNvSpPr>
          <p:nvPr>
            <p:ph type="sldNum" sz="quarter" idx="5"/>
          </p:nvPr>
        </p:nvSpPr>
        <p:spPr/>
        <p:txBody>
          <a:bodyPr/>
          <a:lstStyle/>
          <a:p>
            <a:fld id="{343EB3A6-C085-4985-9477-A9F3BDDD607D}" type="slidenum">
              <a:rPr lang="en-GB" smtClean="0"/>
              <a:t>4</a:t>
            </a:fld>
            <a:endParaRPr lang="en-GB"/>
          </a:p>
        </p:txBody>
      </p:sp>
    </p:spTree>
    <p:extLst>
      <p:ext uri="{BB962C8B-B14F-4D97-AF65-F5344CB8AC3E}">
        <p14:creationId xmlns:p14="http://schemas.microsoft.com/office/powerpoint/2010/main" val="12923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264092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top 5 stores the back to school audience intends to purchase from with Asda and Tesco being top two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EB3A6-C085-4985-9477-A9F3BDDD60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90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audience has heavy exposure to OOH ads outside of supermarkets and often shops at Tesco for back to school clothing.</a:t>
            </a:r>
          </a:p>
        </p:txBody>
      </p:sp>
      <p:sp>
        <p:nvSpPr>
          <p:cNvPr id="4" name="Slide Number Placeholder 3"/>
          <p:cNvSpPr>
            <a:spLocks noGrp="1"/>
          </p:cNvSpPr>
          <p:nvPr>
            <p:ph type="sldNum" sz="quarter" idx="5"/>
          </p:nvPr>
        </p:nvSpPr>
        <p:spPr/>
        <p:txBody>
          <a:bodyPr/>
          <a:lstStyle/>
          <a:p>
            <a:fld id="{46B08BC3-A6B2-2F4E-8766-A451EC4B11EC}" type="slidenum">
              <a:rPr lang="en-US" smtClean="0"/>
              <a:pPr/>
              <a:t>7</a:t>
            </a:fld>
            <a:endParaRPr lang="en-US"/>
          </a:p>
        </p:txBody>
      </p:sp>
    </p:spTree>
    <p:extLst>
      <p:ext uri="{BB962C8B-B14F-4D97-AF65-F5344CB8AC3E}">
        <p14:creationId xmlns:p14="http://schemas.microsoft.com/office/powerpoint/2010/main" val="148209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These are the top shopping malls for this audience</a:t>
            </a:r>
          </a:p>
        </p:txBody>
      </p:sp>
      <p:sp>
        <p:nvSpPr>
          <p:cNvPr id="4" name="Slide Number Placeholder 3"/>
          <p:cNvSpPr>
            <a:spLocks noGrp="1"/>
          </p:cNvSpPr>
          <p:nvPr>
            <p:ph type="sldNum" sz="quarter" idx="5"/>
          </p:nvPr>
        </p:nvSpPr>
        <p:spPr/>
        <p:txBody>
          <a:bodyPr/>
          <a:lstStyle/>
          <a:p>
            <a:fld id="{46B08BC3-A6B2-2F4E-8766-A451EC4B11EC}" type="slidenum">
              <a:rPr lang="en-US" smtClean="0"/>
              <a:pPr/>
              <a:t>8</a:t>
            </a:fld>
            <a:endParaRPr lang="en-US"/>
          </a:p>
        </p:txBody>
      </p:sp>
    </p:spTree>
    <p:extLst>
      <p:ext uri="{BB962C8B-B14F-4D97-AF65-F5344CB8AC3E}">
        <p14:creationId xmlns:p14="http://schemas.microsoft.com/office/powerpoint/2010/main" val="26688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weekly footfall data for both Westfield centres (2018, but in any “normal” year the phasing will be the same), represented here as the index against the average weekly footfall for the year shows that outside of the last three weeks in December, the summer school holiday period is the highest footfall period of the year, running at 10%+ against the average.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Christmas weeks – w/c 10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17</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Dec</a:t>
            </a:r>
          </a:p>
          <a:p>
            <a:r>
              <a:rPr lang="en-GB" sz="1200" kern="1200" dirty="0">
                <a:solidFill>
                  <a:schemeClr val="tx1"/>
                </a:solidFill>
                <a:effectLst/>
                <a:latin typeface="+mn-lt"/>
                <a:ea typeface="+mn-ea"/>
                <a:cs typeface="+mn-cs"/>
              </a:rPr>
              <a:t>Summer weeks – w/c 23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30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&amp; 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20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13</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27</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Aug</a:t>
            </a:r>
            <a:endParaRPr lang="en-GB" dirty="0"/>
          </a:p>
        </p:txBody>
      </p:sp>
      <p:sp>
        <p:nvSpPr>
          <p:cNvPr id="4" name="Slide Number Placeholder 3"/>
          <p:cNvSpPr>
            <a:spLocks noGrp="1"/>
          </p:cNvSpPr>
          <p:nvPr>
            <p:ph type="sldNum" sz="quarter" idx="5"/>
          </p:nvPr>
        </p:nvSpPr>
        <p:spPr/>
        <p:txBody>
          <a:bodyPr/>
          <a:lstStyle/>
          <a:p>
            <a:fld id="{343EB3A6-C085-4985-9477-A9F3BDDD607D}" type="slidenum">
              <a:rPr lang="en-GB" smtClean="0"/>
              <a:t>9</a:t>
            </a:fld>
            <a:endParaRPr lang="en-GB"/>
          </a:p>
        </p:txBody>
      </p:sp>
    </p:spTree>
    <p:extLst>
      <p:ext uri="{BB962C8B-B14F-4D97-AF65-F5344CB8AC3E}">
        <p14:creationId xmlns:p14="http://schemas.microsoft.com/office/powerpoint/2010/main" val="160008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97662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5006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1220251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795867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2164065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2302795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GB"/>
              <a:t>Click icon to add picture</a:t>
            </a:r>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577904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594462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37233337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GB"/>
              <a:t>Click icon to add picture</a:t>
            </a:r>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26971561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GB"/>
              <a:t>Click icon to add picture</a:t>
            </a:r>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5294237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60930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0889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553843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964261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9543983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12812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9332965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6795234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04469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400854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GB"/>
              <a:t>Click icon to add picture</a:t>
            </a:r>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5384260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235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33466684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501892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754227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4405183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GB"/>
              <a:t>Click icon to add picture</a:t>
            </a:r>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8506712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75379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0911126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0884321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051524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8570918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GB"/>
              <a:t>Click icon to add picture</a:t>
            </a:r>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61611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5730625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GB"/>
              <a:t>Click icon to add picture</a:t>
            </a:r>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GB"/>
              <a:t>Click icon to add picture</a:t>
            </a:r>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GB"/>
              <a:t>Click icon to add picture</a:t>
            </a:r>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GB"/>
              <a:t>Click icon to add picture</a:t>
            </a:r>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19406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GB"/>
              <a:t>Click icon to add picture</a:t>
            </a:r>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GB"/>
              <a:t>Click icon to add picture</a:t>
            </a:r>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GB"/>
              <a:t>Click icon to add picture</a:t>
            </a:r>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127662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GB"/>
              <a:t>Click icon to add picture</a:t>
            </a:r>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GB"/>
              <a:t>Click icon to add picture</a:t>
            </a:r>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GB"/>
              <a:t>Click icon to add picture</a:t>
            </a:r>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GB"/>
              <a:t>Click icon to add picture</a:t>
            </a:r>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GB"/>
              <a:t>Click icon to add picture</a:t>
            </a:r>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GB"/>
              <a:t>Click icon to add picture</a:t>
            </a:r>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GB"/>
              <a:t>Click icon to add picture</a:t>
            </a:r>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0908613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8893372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560362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3383670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205915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5056749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GB"/>
              <a:t>Click icon to add picture</a:t>
            </a:r>
            <a:endParaRPr lang="en-US"/>
          </a:p>
        </p:txBody>
      </p:sp>
    </p:spTree>
    <p:extLst>
      <p:ext uri="{BB962C8B-B14F-4D97-AF65-F5344CB8AC3E}">
        <p14:creationId xmlns:p14="http://schemas.microsoft.com/office/powerpoint/2010/main" val="16918440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1A2E659E-5DA4-2E45-AE99-3D890FED2CBA}"/>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40725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295965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ED46CF9B-E9A7-384D-93C1-51C58DD5012A}"/>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596191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FA17292-88B6-4C41-B0EF-5F2E657F519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636334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D93D4B2C-0546-7249-82C4-79AC472E4E92}"/>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4508472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837123A0-D255-9A4B-8CC9-C1C2C10CC3C2}"/>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8294133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9665445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983558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8270653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2430115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US"/>
              <a:t>Click icon to add chart</a:t>
            </a:r>
          </a:p>
        </p:txBody>
      </p:sp>
    </p:spTree>
    <p:extLst>
      <p:ext uri="{BB962C8B-B14F-4D97-AF65-F5344CB8AC3E}">
        <p14:creationId xmlns:p14="http://schemas.microsoft.com/office/powerpoint/2010/main" val="40860334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US"/>
              <a:t>Click icon to add table</a:t>
            </a:r>
          </a:p>
        </p:txBody>
      </p:sp>
    </p:spTree>
    <p:extLst>
      <p:ext uri="{BB962C8B-B14F-4D97-AF65-F5344CB8AC3E}">
        <p14:creationId xmlns:p14="http://schemas.microsoft.com/office/powerpoint/2010/main" val="361382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32365508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US"/>
              <a:t>Click icon to add chart</a:t>
            </a:r>
            <a:endParaRPr lang="en-US" dirty="0"/>
          </a:p>
        </p:txBody>
      </p:sp>
      <p:sp>
        <p:nvSpPr>
          <p:cNvPr id="7" name="Chart Placeholder 4"/>
          <p:cNvSpPr>
            <a:spLocks noGrp="1"/>
          </p:cNvSpPr>
          <p:nvPr>
            <p:ph type="chart" sz="quarter" idx="15"/>
          </p:nvPr>
        </p:nvSpPr>
        <p:spPr>
          <a:xfrm>
            <a:off x="6275388" y="1628775"/>
            <a:ext cx="5221288" cy="4319588"/>
          </a:xfrm>
        </p:spPr>
        <p:txBody>
          <a:bodyPr/>
          <a:lstStyle/>
          <a:p>
            <a:r>
              <a:rPr lang="en-US"/>
              <a:t>Click icon to add chart</a:t>
            </a:r>
            <a:endParaRPr lang="en-US" dirty="0"/>
          </a:p>
        </p:txBody>
      </p:sp>
    </p:spTree>
    <p:extLst>
      <p:ext uri="{BB962C8B-B14F-4D97-AF65-F5344CB8AC3E}">
        <p14:creationId xmlns:p14="http://schemas.microsoft.com/office/powerpoint/2010/main" val="39074487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8.JCDecaux_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1736691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US"/>
              <a:t>Click icon to add table</a:t>
            </a:r>
          </a:p>
        </p:txBody>
      </p:sp>
      <p:sp>
        <p:nvSpPr>
          <p:cNvPr id="9" name="Table Placeholder 3"/>
          <p:cNvSpPr>
            <a:spLocks noGrp="1"/>
          </p:cNvSpPr>
          <p:nvPr>
            <p:ph type="tbl" sz="quarter" idx="17"/>
          </p:nvPr>
        </p:nvSpPr>
        <p:spPr>
          <a:xfrm>
            <a:off x="6275388" y="1630362"/>
            <a:ext cx="5400675" cy="4319588"/>
          </a:xfrm>
        </p:spPr>
        <p:txBody>
          <a:bodyPr/>
          <a:lstStyle/>
          <a:p>
            <a:r>
              <a:rPr lang="en-US"/>
              <a:t>Click icon to add table</a:t>
            </a:r>
          </a:p>
        </p:txBody>
      </p:sp>
    </p:spTree>
    <p:extLst>
      <p:ext uri="{BB962C8B-B14F-4D97-AF65-F5344CB8AC3E}">
        <p14:creationId xmlns:p14="http://schemas.microsoft.com/office/powerpoint/2010/main" val="28828616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16087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67525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US"/>
              <a:t>Click icon to add picture</a:t>
            </a:r>
          </a:p>
        </p:txBody>
      </p:sp>
    </p:spTree>
    <p:extLst>
      <p:ext uri="{BB962C8B-B14F-4D97-AF65-F5344CB8AC3E}">
        <p14:creationId xmlns:p14="http://schemas.microsoft.com/office/powerpoint/2010/main" val="517095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US"/>
              <a:t>Click icon to add chart</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610802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US"/>
              <a:t>Click icon to add chart</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9597055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US"/>
              <a:t>Click icon to add table</a:t>
            </a:r>
          </a:p>
        </p:txBody>
      </p:sp>
    </p:spTree>
    <p:extLst>
      <p:ext uri="{BB962C8B-B14F-4D97-AF65-F5344CB8AC3E}">
        <p14:creationId xmlns:p14="http://schemas.microsoft.com/office/powerpoint/2010/main" val="18063625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632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78722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9385441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US"/>
              <a:t>Click icon to add chart</a:t>
            </a:r>
          </a:p>
        </p:txBody>
      </p:sp>
    </p:spTree>
    <p:extLst>
      <p:ext uri="{BB962C8B-B14F-4D97-AF65-F5344CB8AC3E}">
        <p14:creationId xmlns:p14="http://schemas.microsoft.com/office/powerpoint/2010/main" val="41928431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US"/>
              <a:t>Click icon to add chart</a:t>
            </a:r>
          </a:p>
        </p:txBody>
      </p:sp>
    </p:spTree>
    <p:extLst>
      <p:ext uri="{BB962C8B-B14F-4D97-AF65-F5344CB8AC3E}">
        <p14:creationId xmlns:p14="http://schemas.microsoft.com/office/powerpoint/2010/main" val="14085287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US"/>
              <a:t>Click icon to add picture</a:t>
            </a:r>
          </a:p>
        </p:txBody>
      </p:sp>
    </p:spTree>
    <p:extLst>
      <p:ext uri="{BB962C8B-B14F-4D97-AF65-F5344CB8AC3E}">
        <p14:creationId xmlns:p14="http://schemas.microsoft.com/office/powerpoint/2010/main" val="41194199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5984602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8897237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7943231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739139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448838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15818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5719686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US"/>
              <a:t>Click icon to add picture</a:t>
            </a:r>
          </a:p>
        </p:txBody>
      </p:sp>
    </p:spTree>
    <p:extLst>
      <p:ext uri="{BB962C8B-B14F-4D97-AF65-F5344CB8AC3E}">
        <p14:creationId xmlns:p14="http://schemas.microsoft.com/office/powerpoint/2010/main" val="21840872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US"/>
              <a:t>Click icon to add picture</a:t>
            </a:r>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US"/>
              <a:t>Click icon to add picture</a:t>
            </a:r>
          </a:p>
        </p:txBody>
      </p:sp>
    </p:spTree>
    <p:extLst>
      <p:ext uri="{BB962C8B-B14F-4D97-AF65-F5344CB8AC3E}">
        <p14:creationId xmlns:p14="http://schemas.microsoft.com/office/powerpoint/2010/main" val="20001312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US"/>
              <a:t>Click icon to add picture</a:t>
            </a:r>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9399811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US"/>
              <a:t>Click icon to add picture</a:t>
            </a:r>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US"/>
              <a:t>Click icon to add picture</a:t>
            </a:r>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US"/>
              <a:t>Click icon to add picture</a:t>
            </a:r>
          </a:p>
        </p:txBody>
      </p:sp>
    </p:spTree>
    <p:extLst>
      <p:ext uri="{BB962C8B-B14F-4D97-AF65-F5344CB8AC3E}">
        <p14:creationId xmlns:p14="http://schemas.microsoft.com/office/powerpoint/2010/main" val="5574119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US"/>
              <a:t>Click icon to add picture</a:t>
            </a:r>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31223883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US"/>
              <a:t>Click icon to add picture</a:t>
            </a:r>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3080541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US"/>
              <a:t>Click icon to add picture</a:t>
            </a:r>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4014529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US"/>
              <a:t>Click icon to add picture</a:t>
            </a:r>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3783507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US"/>
              <a:t>Click icon to add picture</a:t>
            </a:r>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US"/>
              <a:t>Click icon to add picture</a:t>
            </a:r>
          </a:p>
        </p:txBody>
      </p:sp>
    </p:spTree>
    <p:extLst>
      <p:ext uri="{BB962C8B-B14F-4D97-AF65-F5344CB8AC3E}">
        <p14:creationId xmlns:p14="http://schemas.microsoft.com/office/powerpoint/2010/main" val="34921174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US"/>
              <a:t>Click icon to add picture</a:t>
            </a:r>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US"/>
              <a:t>Click icon to add picture</a:t>
            </a:r>
          </a:p>
        </p:txBody>
      </p:sp>
    </p:spTree>
    <p:extLst>
      <p:ext uri="{BB962C8B-B14F-4D97-AF65-F5344CB8AC3E}">
        <p14:creationId xmlns:p14="http://schemas.microsoft.com/office/powerpoint/2010/main" val="401362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1336445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US"/>
              <a:t>Click icon to add picture</a:t>
            </a:r>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US"/>
              <a:t>Click icon to add picture</a:t>
            </a:r>
          </a:p>
        </p:txBody>
      </p:sp>
    </p:spTree>
    <p:extLst>
      <p:ext uri="{BB962C8B-B14F-4D97-AF65-F5344CB8AC3E}">
        <p14:creationId xmlns:p14="http://schemas.microsoft.com/office/powerpoint/2010/main" val="32278569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US"/>
              <a:t>Click icon to add picture</a:t>
            </a:r>
          </a:p>
        </p:txBody>
      </p:sp>
    </p:spTree>
    <p:extLst>
      <p:ext uri="{BB962C8B-B14F-4D97-AF65-F5344CB8AC3E}">
        <p14:creationId xmlns:p14="http://schemas.microsoft.com/office/powerpoint/2010/main" val="30920912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US"/>
              <a:t>Click icon to add picture</a:t>
            </a:r>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US"/>
              <a:t>Click icon to add picture</a:t>
            </a:r>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US"/>
              <a:t>Click icon to add picture</a:t>
            </a:r>
          </a:p>
        </p:txBody>
      </p:sp>
    </p:spTree>
    <p:extLst>
      <p:ext uri="{BB962C8B-B14F-4D97-AF65-F5344CB8AC3E}">
        <p14:creationId xmlns:p14="http://schemas.microsoft.com/office/powerpoint/2010/main" val="21132535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US"/>
              <a:t>Click icon to add picture</a:t>
            </a:r>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US"/>
              <a:t>Click icon to add picture</a:t>
            </a:r>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US"/>
              <a:t>Click icon to add picture</a:t>
            </a:r>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US"/>
              <a:t>Click icon to add picture</a:t>
            </a:r>
          </a:p>
        </p:txBody>
      </p:sp>
    </p:spTree>
    <p:extLst>
      <p:ext uri="{BB962C8B-B14F-4D97-AF65-F5344CB8AC3E}">
        <p14:creationId xmlns:p14="http://schemas.microsoft.com/office/powerpoint/2010/main" val="41025979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US"/>
              <a:t>Click icon to add picture</a:t>
            </a:r>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US"/>
              <a:t>Click icon to add picture</a:t>
            </a:r>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US"/>
              <a:t>Click icon to add picture</a:t>
            </a:r>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US"/>
              <a:t>Click icon to add picture</a:t>
            </a:r>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US"/>
              <a:t>Click icon to add picture</a:t>
            </a:r>
          </a:p>
        </p:txBody>
      </p:sp>
    </p:spTree>
    <p:extLst>
      <p:ext uri="{BB962C8B-B14F-4D97-AF65-F5344CB8AC3E}">
        <p14:creationId xmlns:p14="http://schemas.microsoft.com/office/powerpoint/2010/main" val="6208165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5474547"/>
            <a:ext cx="10801350" cy="531795"/>
          </a:xfrm>
        </p:spPr>
        <p:txBody>
          <a:bodyPr>
            <a:normAutofit/>
          </a:bodyPr>
          <a:lstStyle>
            <a:lvl1pPr algn="ct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14301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380713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US"/>
              <a:t>Click icon to add picture</a:t>
            </a:r>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US"/>
              <a:t>Click icon to add picture</a:t>
            </a:r>
          </a:p>
        </p:txBody>
      </p:sp>
    </p:spTree>
    <p:extLst>
      <p:ext uri="{BB962C8B-B14F-4D97-AF65-F5344CB8AC3E}">
        <p14:creationId xmlns:p14="http://schemas.microsoft.com/office/powerpoint/2010/main" val="15397633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US"/>
              <a:t>Click icon to add picture</a:t>
            </a:r>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US"/>
              <a:t>Click icon to add picture</a:t>
            </a:r>
          </a:p>
        </p:txBody>
      </p:sp>
    </p:spTree>
    <p:extLst>
      <p:ext uri="{BB962C8B-B14F-4D97-AF65-F5344CB8AC3E}">
        <p14:creationId xmlns:p14="http://schemas.microsoft.com/office/powerpoint/2010/main" val="32866734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US"/>
              <a:t>Click icon to add picture</a:t>
            </a:r>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US"/>
              <a:t>Click icon to add picture</a:t>
            </a:r>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US"/>
              <a:t>Click icon to add picture</a:t>
            </a:r>
          </a:p>
        </p:txBody>
      </p:sp>
    </p:spTree>
    <p:extLst>
      <p:ext uri="{BB962C8B-B14F-4D97-AF65-F5344CB8AC3E}">
        <p14:creationId xmlns:p14="http://schemas.microsoft.com/office/powerpoint/2010/main" val="393868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29303773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1450D7A6-AB91-4742-BA4C-D752D64A022E}" type="slidenum">
              <a:rPr lang="en-GB" smtClean="0"/>
              <a:t>‹#›</a:t>
            </a:fld>
            <a:endParaRPr lang="en-GB"/>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US"/>
              <a:t>Click icon to add picture</a:t>
            </a:r>
          </a:p>
        </p:txBody>
      </p:sp>
    </p:spTree>
    <p:extLst>
      <p:ext uri="{BB962C8B-B14F-4D97-AF65-F5344CB8AC3E}">
        <p14:creationId xmlns:p14="http://schemas.microsoft.com/office/powerpoint/2010/main" val="2453348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US"/>
              <a:t>Click icon to add picture</a:t>
            </a:r>
          </a:p>
        </p:txBody>
      </p:sp>
    </p:spTree>
    <p:extLst>
      <p:ext uri="{BB962C8B-B14F-4D97-AF65-F5344CB8AC3E}">
        <p14:creationId xmlns:p14="http://schemas.microsoft.com/office/powerpoint/2010/main" val="37162547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US"/>
              <a:t>Click icon to add picture</a:t>
            </a:r>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US"/>
              <a:t>Click icon to add picture</a:t>
            </a:r>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US"/>
              <a:t>Click icon to add picture</a:t>
            </a:r>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7330579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US"/>
              <a:t>Click icon to add picture</a:t>
            </a:r>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US"/>
              <a:t>Click icon to add picture</a:t>
            </a:r>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US"/>
              <a:t>Click icon to add picture</a:t>
            </a:r>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72024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US"/>
              <a:t>Click icon to add picture</a:t>
            </a:r>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US"/>
              <a:t>Click icon to add picture</a:t>
            </a:r>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8152261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US"/>
              <a:t>Click icon to add picture</a:t>
            </a:r>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US"/>
              <a:t>Click icon to add picture</a:t>
            </a:r>
          </a:p>
        </p:txBody>
      </p:sp>
    </p:spTree>
    <p:extLst>
      <p:ext uri="{BB962C8B-B14F-4D97-AF65-F5344CB8AC3E}">
        <p14:creationId xmlns:p14="http://schemas.microsoft.com/office/powerpoint/2010/main" val="24335277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US"/>
              <a:t>Click icon to add picture</a:t>
            </a:r>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US"/>
              <a:t>Click icon to add picture</a:t>
            </a:r>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US"/>
              <a:t>Click icon to add picture</a:t>
            </a:r>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5937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US"/>
              <a:t>Click icon to add picture</a:t>
            </a:r>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US"/>
              <a:t>Click icon to add picture</a:t>
            </a:r>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30728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US"/>
              <a:t>Click icon to add picture</a:t>
            </a:r>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490993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US"/>
              <a:t>Click icon to add picture</a:t>
            </a:r>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US"/>
              <a:t>Click icon to add picture</a:t>
            </a:r>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US"/>
              <a:t>Click icon to add picture</a:t>
            </a:r>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US"/>
              <a:t>Click icon to add picture</a:t>
            </a:r>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1795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54606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29803654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US"/>
              <a:t>Click icon to add picture</a:t>
            </a:r>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US"/>
              <a:t>Click icon to add picture</a:t>
            </a:r>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US"/>
              <a:t>Click icon to add picture</a:t>
            </a:r>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US"/>
              <a:t>Click icon to add picture</a:t>
            </a:r>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US"/>
              <a:t>Click icon to add picture</a:t>
            </a:r>
          </a:p>
        </p:txBody>
      </p:sp>
    </p:spTree>
    <p:extLst>
      <p:ext uri="{BB962C8B-B14F-4D97-AF65-F5344CB8AC3E}">
        <p14:creationId xmlns:p14="http://schemas.microsoft.com/office/powerpoint/2010/main" val="11509451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US"/>
              <a:t>Click icon to add picture</a:t>
            </a:r>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US"/>
              <a:t>Click icon to add picture</a:t>
            </a:r>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US"/>
              <a:t>Click icon to add picture</a:t>
            </a:r>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US"/>
              <a:t>Click icon to add picture</a:t>
            </a:r>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US"/>
              <a:t>Click icon to add picture</a:t>
            </a:r>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US"/>
              <a:t>Click icon to add picture</a:t>
            </a:r>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US"/>
              <a:t>Click icon to add picture</a:t>
            </a:r>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US"/>
              <a:t>Click icon to add picture</a:t>
            </a:r>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6318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US"/>
              <a:t>Click icon to add picture</a:t>
            </a:r>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US"/>
              <a:t>Click icon to add picture</a:t>
            </a:r>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US"/>
              <a:t>Click icon to add picture</a:t>
            </a:r>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US"/>
              <a:t>Click icon to add picture</a:t>
            </a:r>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US"/>
              <a:t>Click icon to add picture</a:t>
            </a:r>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US"/>
              <a:t>Click icon to add picture</a:t>
            </a:r>
          </a:p>
        </p:txBody>
      </p:sp>
    </p:spTree>
    <p:extLst>
      <p:ext uri="{BB962C8B-B14F-4D97-AF65-F5344CB8AC3E}">
        <p14:creationId xmlns:p14="http://schemas.microsoft.com/office/powerpoint/2010/main" val="1070058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1450D7A6-AB91-4742-BA4C-D752D64A022E}" type="slidenum">
              <a:rPr lang="en-GB" smtClean="0"/>
              <a:t>‹#›</a:t>
            </a:fld>
            <a:endParaRPr lang="en-GB"/>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US"/>
              <a:t>Click icon to add picture</a:t>
            </a:r>
          </a:p>
        </p:txBody>
      </p:sp>
    </p:spTree>
    <p:extLst>
      <p:ext uri="{BB962C8B-B14F-4D97-AF65-F5344CB8AC3E}">
        <p14:creationId xmlns:p14="http://schemas.microsoft.com/office/powerpoint/2010/main" val="23097276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28335819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Tree>
    <p:extLst>
      <p:ext uri="{BB962C8B-B14F-4D97-AF65-F5344CB8AC3E}">
        <p14:creationId xmlns:p14="http://schemas.microsoft.com/office/powerpoint/2010/main" val="40387541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US"/>
              <a:t>Click icon to add picture</a:t>
            </a:r>
          </a:p>
        </p:txBody>
      </p:sp>
    </p:spTree>
    <p:extLst>
      <p:ext uri="{BB962C8B-B14F-4D97-AF65-F5344CB8AC3E}">
        <p14:creationId xmlns:p14="http://schemas.microsoft.com/office/powerpoint/2010/main" val="5895017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41147917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6_2.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6663670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355704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5058548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1663728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5619544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5443308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9836723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1.Standard_Title_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solidFill>
            <a:schemeClr val="bg1">
              <a:lumMod val="50000"/>
            </a:schemeClr>
          </a:solidFill>
          <a:ln>
            <a:noFill/>
          </a:ln>
        </p:spPr>
        <p:txBody>
          <a:bodyPr/>
          <a:lstStyle/>
          <a:p>
            <a:endParaRPr lang="en-US"/>
          </a:p>
        </p:txBody>
      </p:sp>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spc="0">
                <a:solidFill>
                  <a:schemeClr val="bg1"/>
                </a:solidFill>
              </a:defRPr>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36533023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1.Standard_Title_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solidFill>
            <a:schemeClr val="bg1">
              <a:lumMod val="50000"/>
            </a:schemeClr>
          </a:solidFill>
          <a:ln>
            <a:noFill/>
          </a:ln>
        </p:spPr>
        <p:txBody>
          <a:bodyPr/>
          <a:lstStyle/>
          <a:p>
            <a:endParaRPr lang="en-US"/>
          </a:p>
        </p:txBody>
      </p:sp>
      <p:sp>
        <p:nvSpPr>
          <p:cNvPr id="2" name="Title 1"/>
          <p:cNvSpPr>
            <a:spLocks noGrp="1"/>
          </p:cNvSpPr>
          <p:nvPr>
            <p:ph type="ctrTitle" hasCustomPrompt="1"/>
          </p:nvPr>
        </p:nvSpPr>
        <p:spPr>
          <a:xfrm>
            <a:off x="695325" y="2495328"/>
            <a:ext cx="10801350" cy="1889501"/>
          </a:xfrm>
        </p:spPr>
        <p:txBody>
          <a:bodyPr anchor="ctr" anchorCtr="0">
            <a:normAutofit/>
          </a:bodyPr>
          <a:lstStyle>
            <a:lvl1pPr algn="ctr">
              <a:defRPr sz="4000" b="1" spc="0">
                <a:solidFill>
                  <a:schemeClr val="bg1"/>
                </a:solidFill>
              </a:defRPr>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319801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4010902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33" y="550485"/>
            <a:ext cx="1858009" cy="717928"/>
          </a:xfrm>
          <a:prstGeom prst="rect">
            <a:avLst/>
          </a:prstGeom>
        </p:spPr>
      </p:pic>
    </p:spTree>
    <p:extLst>
      <p:ext uri="{BB962C8B-B14F-4D97-AF65-F5344CB8AC3E}">
        <p14:creationId xmlns:p14="http://schemas.microsoft.com/office/powerpoint/2010/main" val="36449207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9924181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1204241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958770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29052855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a:p>
        </p:txBody>
      </p:sp>
      <p:sp>
        <p:nvSpPr>
          <p:cNvPr id="7" name="Chart Placeholder 4"/>
          <p:cNvSpPr>
            <a:spLocks noGrp="1"/>
          </p:cNvSpPr>
          <p:nvPr>
            <p:ph type="chart" sz="quarter" idx="15"/>
          </p:nvPr>
        </p:nvSpPr>
        <p:spPr>
          <a:xfrm>
            <a:off x="6275388" y="1628775"/>
            <a:ext cx="5221288" cy="4319588"/>
          </a:xfrm>
        </p:spPr>
        <p:txBody>
          <a:bodyPr/>
          <a:lstStyle/>
          <a:p>
            <a:endParaRPr lang="en-US"/>
          </a:p>
        </p:txBody>
      </p:sp>
    </p:spTree>
    <p:extLst>
      <p:ext uri="{BB962C8B-B14F-4D97-AF65-F5344CB8AC3E}">
        <p14:creationId xmlns:p14="http://schemas.microsoft.com/office/powerpoint/2010/main" val="18619986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24505683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4719588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8066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5825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8408210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34649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88962533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4188971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4456400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42757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5761506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36058547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4207437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12693362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8577572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4434654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_22.Title_And_Content_With_Large_Image">
    <p:spTree>
      <p:nvGrpSpPr>
        <p:cNvPr id="1" name=""/>
        <p:cNvGrpSpPr/>
        <p:nvPr/>
      </p:nvGrpSpPr>
      <p:grpSpPr>
        <a:xfrm>
          <a:off x="0" y="0"/>
          <a:ext cx="0" cy="0"/>
          <a:chOff x="0" y="0"/>
          <a:chExt cx="0" cy="0"/>
        </a:xfrm>
      </p:grpSpPr>
      <p:sp>
        <p:nvSpPr>
          <p:cNvPr id="9" name="Rectangle 8"/>
          <p:cNvSpPr/>
          <p:nvPr userDrawn="1"/>
        </p:nvSpPr>
        <p:spPr>
          <a:xfrm>
            <a:off x="5916613" y="1"/>
            <a:ext cx="6275387" cy="6858000"/>
          </a:xfrm>
          <a:prstGeom prst="rect">
            <a:avLst/>
          </a:prstGeom>
          <a:gradFill flip="none" rotWithShape="1">
            <a:gsLst>
              <a:gs pos="100000">
                <a:schemeClr val="bg2">
                  <a:lumMod val="84000"/>
                </a:schemeClr>
              </a:gs>
              <a:gs pos="0">
                <a:schemeClr val="bg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77813" y="186267"/>
            <a:ext cx="4043942" cy="6485466"/>
          </a:xfrm>
          <a:prstGeom prst="rect">
            <a:avLst/>
          </a:prstGeom>
          <a:noFill/>
          <a:ln>
            <a:noFill/>
          </a:ln>
        </p:spPr>
      </p:pic>
    </p:spTree>
    <p:extLst>
      <p:ext uri="{BB962C8B-B14F-4D97-AF65-F5344CB8AC3E}">
        <p14:creationId xmlns:p14="http://schemas.microsoft.com/office/powerpoint/2010/main" val="20882806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635750" y="0"/>
            <a:ext cx="555624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2708275"/>
            <a:ext cx="5221287" cy="36004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3181045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22.Title_And_Content_With_Large_Image">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635750" y="0"/>
            <a:ext cx="555624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95326" y="2708275"/>
            <a:ext cx="5221287" cy="36004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380973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7854323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835526" y="0"/>
            <a:ext cx="7356474"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3960813" cy="1008594"/>
          </a:xfrm>
        </p:spPr>
        <p:txBody>
          <a:bodyPr/>
          <a:lstStyle/>
          <a:p>
            <a:r>
              <a:rPr lang="en-US"/>
              <a:t>CLICK TO EDIT MASTER TITLE</a:t>
            </a:r>
          </a:p>
        </p:txBody>
      </p:sp>
      <p:sp>
        <p:nvSpPr>
          <p:cNvPr id="3" name="Content Placeholder 2"/>
          <p:cNvSpPr>
            <a:spLocks noGrp="1"/>
          </p:cNvSpPr>
          <p:nvPr>
            <p:ph idx="1"/>
          </p:nvPr>
        </p:nvSpPr>
        <p:spPr>
          <a:xfrm>
            <a:off x="695327" y="1628775"/>
            <a:ext cx="39608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46627108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04778558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1767011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9106619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03704633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7694674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203423818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569746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535863"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05851198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29.Image_Right_With_Text">
    <p:bg>
      <p:bgPr>
        <a:solidFill>
          <a:schemeClr val="accent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535863"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90495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4045625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4366875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33670665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32941634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335808990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08700733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34.Image_With_Caption">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hasCustomPrompt="1"/>
          </p:nvPr>
        </p:nvSpPr>
        <p:spPr>
          <a:xfrm>
            <a:off x="9517063" y="1211961"/>
            <a:ext cx="2674937" cy="4780177"/>
          </a:xfrm>
        </p:spPr>
        <p:txBody>
          <a:bodyPr anchor="b" anchorCtr="0">
            <a:noAutofit/>
          </a:bodyPr>
          <a:lstStyle>
            <a:lvl1pPr marL="0" indent="0" algn="l">
              <a:buNone/>
              <a:defRPr sz="1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0084785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34.Image_With_Caption">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8616950" cy="6858000"/>
          </a:xfrm>
          <a:solidFill>
            <a:schemeClr val="bg2"/>
          </a:solidFill>
        </p:spPr>
        <p:txBody>
          <a:bodyPr/>
          <a:lstStyle/>
          <a:p>
            <a:endParaRPr lang="en-US"/>
          </a:p>
        </p:txBody>
      </p:sp>
      <p:sp>
        <p:nvSpPr>
          <p:cNvPr id="8" name="Text Placeholder 7"/>
          <p:cNvSpPr>
            <a:spLocks noGrp="1"/>
          </p:cNvSpPr>
          <p:nvPr>
            <p:ph type="body" sz="quarter" idx="13" hasCustomPrompt="1"/>
          </p:nvPr>
        </p:nvSpPr>
        <p:spPr>
          <a:xfrm>
            <a:off x="8975725" y="3789362"/>
            <a:ext cx="3216275" cy="2222463"/>
          </a:xfrm>
        </p:spPr>
        <p:txBody>
          <a:bodyPr anchor="b" anchorCtr="0">
            <a:noAutofit/>
          </a:bodyPr>
          <a:lstStyle>
            <a:lvl1pPr marL="0" indent="0" algn="l">
              <a:buNone/>
              <a:defRPr sz="2800" spc="3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ext Placeholder 7"/>
          <p:cNvSpPr>
            <a:spLocks noGrp="1"/>
          </p:cNvSpPr>
          <p:nvPr>
            <p:ph type="body" sz="quarter" idx="15" hasCustomPrompt="1"/>
          </p:nvPr>
        </p:nvSpPr>
        <p:spPr>
          <a:xfrm>
            <a:off x="8975725" y="1243071"/>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
        <p:nvSpPr>
          <p:cNvPr id="5" name="Text Placeholder 7"/>
          <p:cNvSpPr>
            <a:spLocks noGrp="1"/>
          </p:cNvSpPr>
          <p:nvPr>
            <p:ph type="body" sz="quarter" idx="16" hasCustomPrompt="1"/>
          </p:nvPr>
        </p:nvSpPr>
        <p:spPr>
          <a:xfrm>
            <a:off x="8975725" y="2146153"/>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Tree>
    <p:extLst>
      <p:ext uri="{BB962C8B-B14F-4D97-AF65-F5344CB8AC3E}">
        <p14:creationId xmlns:p14="http://schemas.microsoft.com/office/powerpoint/2010/main" val="269122854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34.Image_With_Caption">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975725" y="3789362"/>
            <a:ext cx="3216275" cy="2222463"/>
          </a:xfrm>
        </p:spPr>
        <p:txBody>
          <a:bodyPr anchor="b" anchorCtr="0">
            <a:noAutofit/>
          </a:bodyPr>
          <a:lstStyle>
            <a:lvl1pPr marL="0" indent="0" algn="l">
              <a:buNone/>
              <a:defRPr sz="2800" spc="3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ext Placeholder 7"/>
          <p:cNvSpPr>
            <a:spLocks noGrp="1"/>
          </p:cNvSpPr>
          <p:nvPr>
            <p:ph type="body" sz="quarter" idx="15" hasCustomPrompt="1"/>
          </p:nvPr>
        </p:nvSpPr>
        <p:spPr>
          <a:xfrm>
            <a:off x="8975725" y="1243071"/>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
        <p:nvSpPr>
          <p:cNvPr id="5" name="Text Placeholder 7"/>
          <p:cNvSpPr>
            <a:spLocks noGrp="1"/>
          </p:cNvSpPr>
          <p:nvPr>
            <p:ph type="body" sz="quarter" idx="16" hasCustomPrompt="1"/>
          </p:nvPr>
        </p:nvSpPr>
        <p:spPr>
          <a:xfrm>
            <a:off x="8975725" y="2146153"/>
            <a:ext cx="3216275" cy="738480"/>
          </a:xfrm>
        </p:spPr>
        <p:txBody>
          <a:bodyPr anchor="t" anchorCtr="0">
            <a:noAutofit/>
          </a:bodyPr>
          <a:lstStyle>
            <a:lvl1pPr marL="0" indent="0" algn="l">
              <a:buNone/>
              <a:defRPr sz="1800" spc="6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a:t>
            </a:r>
          </a:p>
        </p:txBody>
      </p:sp>
      <p:sp>
        <p:nvSpPr>
          <p:cNvPr id="3" name="Media Placeholder 2"/>
          <p:cNvSpPr>
            <a:spLocks noGrp="1"/>
          </p:cNvSpPr>
          <p:nvPr>
            <p:ph type="media" sz="quarter" idx="17"/>
          </p:nvPr>
        </p:nvSpPr>
        <p:spPr>
          <a:xfrm>
            <a:off x="1" y="0"/>
            <a:ext cx="8616950" cy="6858000"/>
          </a:xfrm>
        </p:spPr>
        <p:txBody>
          <a:bodyPr/>
          <a:lstStyle/>
          <a:p>
            <a:endParaRPr lang="en-US"/>
          </a:p>
        </p:txBody>
      </p:sp>
    </p:spTree>
    <p:extLst>
      <p:ext uri="{BB962C8B-B14F-4D97-AF65-F5344CB8AC3E}">
        <p14:creationId xmlns:p14="http://schemas.microsoft.com/office/powerpoint/2010/main" val="147611120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358959133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165134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61772690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269845548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6980418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16999105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4002971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14656374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126135527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400517268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1628776"/>
            <a:ext cx="12192000"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47477649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1628776"/>
            <a:ext cx="12192000" cy="5229224"/>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29718138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182675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10147092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137673645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24430032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111745372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301693401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ext Placeholder 7"/>
          <p:cNvSpPr>
            <a:spLocks noGrp="1"/>
          </p:cNvSpPr>
          <p:nvPr>
            <p:ph type="body" sz="quarter" idx="19"/>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7975102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369024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8988743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108224020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4228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474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389445413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43459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57617540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155575"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Text Placeholder 7"/>
          <p:cNvSpPr>
            <a:spLocks noGrp="1"/>
          </p:cNvSpPr>
          <p:nvPr>
            <p:ph type="body" sz="quarter" idx="33"/>
          </p:nvPr>
        </p:nvSpPr>
        <p:spPr>
          <a:xfrm>
            <a:off x="2540794"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1" name="Text Placeholder 7"/>
          <p:cNvSpPr>
            <a:spLocks noGrp="1"/>
          </p:cNvSpPr>
          <p:nvPr>
            <p:ph type="body" sz="quarter" idx="34"/>
          </p:nvPr>
        </p:nvSpPr>
        <p:spPr>
          <a:xfrm>
            <a:off x="4926013"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2" name="Text Placeholder 7"/>
          <p:cNvSpPr>
            <a:spLocks noGrp="1"/>
          </p:cNvSpPr>
          <p:nvPr>
            <p:ph type="body" sz="quarter" idx="35"/>
          </p:nvPr>
        </p:nvSpPr>
        <p:spPr>
          <a:xfrm>
            <a:off x="7311232"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3" name="Text Placeholder 7"/>
          <p:cNvSpPr>
            <a:spLocks noGrp="1"/>
          </p:cNvSpPr>
          <p:nvPr>
            <p:ph type="body" sz="quarter" idx="36"/>
          </p:nvPr>
        </p:nvSpPr>
        <p:spPr>
          <a:xfrm>
            <a:off x="9696450" y="5769769"/>
            <a:ext cx="2339975"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13"/>
          </p:nvPr>
        </p:nvSpPr>
        <p:spPr>
          <a:xfrm>
            <a:off x="695325" y="6308725"/>
            <a:ext cx="10801350"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87096846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344865176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0102386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158245653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102865338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28521446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34342471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1165443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924974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410958340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415238146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17318656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15008435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26063861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rgbClr val="737A76"/>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85000">
                <a:srgbClr val="000000">
                  <a:alpha val="0"/>
                </a:srgbClr>
              </a:gs>
              <a:gs pos="100000">
                <a:schemeClr val="tx1">
                  <a:alpha val="2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95325" y="2526673"/>
            <a:ext cx="10801350" cy="1800225"/>
          </a:xfrm>
        </p:spPr>
        <p:txBody>
          <a:bodyPr anchor="ctr" anchorCtr="0">
            <a:noAutofit/>
          </a:bodyPr>
          <a:lstStyle>
            <a:lvl1pPr algn="ctr">
              <a:defRPr sz="7200" b="0" spc="-300">
                <a:solidFill>
                  <a:schemeClr val="bg1"/>
                </a:solidFill>
              </a:defRPr>
            </a:lvl1pPr>
          </a:lstStyle>
          <a:p>
            <a:r>
              <a:rPr lang="en-US"/>
              <a:t>CLICK TO EDIT MASTER TITLE STYLE</a:t>
            </a:r>
          </a:p>
        </p:txBody>
      </p:sp>
    </p:spTree>
    <p:extLst>
      <p:ext uri="{BB962C8B-B14F-4D97-AF65-F5344CB8AC3E}">
        <p14:creationId xmlns:p14="http://schemas.microsoft.com/office/powerpoint/2010/main" val="141905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67069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1498935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361102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2283314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556106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56447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1815162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1659364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1623359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153031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304367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42700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753310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2766822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5474547"/>
            <a:ext cx="10801350" cy="531795"/>
          </a:xfrm>
        </p:spPr>
        <p:txBody>
          <a:bodyPr>
            <a:normAutofit/>
          </a:bodyPr>
          <a:lstStyle>
            <a:lvl1pPr algn="ct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2566094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937613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1384039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627446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2932699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a:solidFill>
                  <a:srgbClr val="000000"/>
                </a:solidFill>
              </a:rPr>
              <a:pPr/>
              <a:t>‹#›</a:t>
            </a:fld>
            <a:endParaRPr lang="en-US">
              <a:solidFill>
                <a:srgbClr val="000000"/>
              </a:solidFill>
            </a:endParaRPr>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3870471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3846107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37391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4193978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167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875109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1408203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143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22482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63560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280236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4195060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852192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25340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2713564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a:solidFill>
                  <a:srgbClr val="000000"/>
                </a:solidFill>
              </a:rPr>
              <a:pPr/>
              <a:t>‹#›</a:t>
            </a:fld>
            <a:endParaRPr lang="en-US">
              <a:solidFill>
                <a:srgbClr val="000000"/>
              </a:solidFill>
            </a:endParaRPr>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16806904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3560037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2392460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3533161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692522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chemeClr val="accent1"/>
        </a:solidFill>
        <a:effectLst/>
      </p:bgPr>
    </p:bg>
    <p:spTree>
      <p:nvGrpSpPr>
        <p:cNvPr id="1" name=""/>
        <p:cNvGrpSpPr/>
        <p:nvPr/>
      </p:nvGrpSpPr>
      <p:grpSpPr>
        <a:xfrm>
          <a:off x="0" y="0"/>
          <a:ext cx="0" cy="0"/>
          <a:chOff x="0" y="0"/>
          <a:chExt cx="0" cy="0"/>
        </a:xfrm>
      </p:grpSpPr>
      <p:pic>
        <p:nvPicPr>
          <p:cNvPr id="4" name="Picture 3" descr="People walking on a city street&#10;&#10;Description automatically generated">
            <a:extLst>
              <a:ext uri="{FF2B5EF4-FFF2-40B4-BE49-F238E27FC236}">
                <a16:creationId xmlns:a16="http://schemas.microsoft.com/office/drawing/2014/main" id="{E60AD611-6605-E54E-969A-E02D67A3CC4E}"/>
              </a:ext>
            </a:extLst>
          </p:cNvPr>
          <p:cNvPicPr>
            <a:picLocks noChangeAspect="1"/>
          </p:cNvPicPr>
          <p:nvPr userDrawn="1"/>
        </p:nvPicPr>
        <p:blipFill rotWithShape="1">
          <a:blip r:embed="rId2" cstate="email">
            <a:duotone>
              <a:schemeClr val="accent1">
                <a:shade val="45000"/>
                <a:satMod val="135000"/>
              </a:schemeClr>
              <a:prstClr val="white"/>
            </a:duotone>
            <a:alphaModFix/>
            <a:extLst>
              <a:ext uri="{BEBA8EAE-BF5A-486C-A8C5-ECC9F3942E4B}">
                <a14:imgProps xmlns:a14="http://schemas.microsoft.com/office/drawing/2010/main">
                  <a14:imgLayer r:embed="rId3">
                    <a14:imgEffect>
                      <a14:colorTemperature colorTemp="11200"/>
                    </a14:imgEffect>
                    <a14:imgEffect>
                      <a14:saturation sat="172000"/>
                    </a14:imgEffect>
                  </a14:imgLayer>
                </a14:imgProps>
              </a:ext>
              <a:ext uri="{28A0092B-C50C-407E-A947-70E740481C1C}">
                <a14:useLocalDpi xmlns:a14="http://schemas.microsoft.com/office/drawing/2010/main"/>
              </a:ext>
            </a:extLst>
          </a:blip>
          <a:srcRect t="22081" r="27894" b="17146"/>
          <a:stretch/>
        </p:blipFill>
        <p:spPr>
          <a:xfrm>
            <a:off x="0" y="-192505"/>
            <a:ext cx="12192001" cy="7050505"/>
          </a:xfrm>
          <a:prstGeom prst="rect">
            <a:avLst/>
          </a:prstGeom>
          <a:blipFill dpi="0" rotWithShape="1">
            <a:blip r:embed="rId4" cstate="email">
              <a:alphaModFix/>
              <a:extLst>
                <a:ext uri="{28A0092B-C50C-407E-A947-70E740481C1C}">
                  <a14:useLocalDpi xmlns:a14="http://schemas.microsoft.com/office/drawing/2010/main"/>
                </a:ext>
              </a:extLst>
            </a:blip>
            <a:srcRect/>
            <a:tile tx="0" ty="0" sx="100000" sy="100000" flip="none" algn="tl"/>
          </a:blipFill>
        </p:spPr>
      </p:pic>
      <p:sp>
        <p:nvSpPr>
          <p:cNvPr id="5" name="Rectangle 4">
            <a:extLst>
              <a:ext uri="{FF2B5EF4-FFF2-40B4-BE49-F238E27FC236}">
                <a16:creationId xmlns:a16="http://schemas.microsoft.com/office/drawing/2014/main" id="{FC4CDBBD-1E81-504A-A2BE-B411A5750D2F}"/>
              </a:ext>
            </a:extLst>
          </p:cNvPr>
          <p:cNvSpPr/>
          <p:nvPr userDrawn="1"/>
        </p:nvSpPr>
        <p:spPr>
          <a:xfrm>
            <a:off x="0" y="-192504"/>
            <a:ext cx="12192000" cy="7050504"/>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71679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658204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2542463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96352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82546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a:p>
        </p:txBody>
      </p:sp>
      <p:sp>
        <p:nvSpPr>
          <p:cNvPr id="7" name="Chart Placeholder 4"/>
          <p:cNvSpPr>
            <a:spLocks noGrp="1"/>
          </p:cNvSpPr>
          <p:nvPr>
            <p:ph type="chart" sz="quarter" idx="15"/>
          </p:nvPr>
        </p:nvSpPr>
        <p:spPr>
          <a:xfrm>
            <a:off x="6275388" y="1628775"/>
            <a:ext cx="5221288" cy="4319588"/>
          </a:xfrm>
        </p:spPr>
        <p:txBody>
          <a:bodyPr/>
          <a:lstStyle/>
          <a:p>
            <a:endParaRPr lang="en-US"/>
          </a:p>
        </p:txBody>
      </p:sp>
    </p:spTree>
    <p:extLst>
      <p:ext uri="{BB962C8B-B14F-4D97-AF65-F5344CB8AC3E}">
        <p14:creationId xmlns:p14="http://schemas.microsoft.com/office/powerpoint/2010/main" val="11678243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5" name="Picture 4">
            <a:extLst>
              <a:ext uri="{FF2B5EF4-FFF2-40B4-BE49-F238E27FC236}">
                <a16:creationId xmlns:a16="http://schemas.microsoft.com/office/drawing/2014/main" id="{9031EBDD-EA4C-1C41-8B06-C33D5F8229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177607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352C667-09B7-624D-A743-1DE3B166783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47272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dirty="0"/>
              <a:t>CLICK TO EDIT MASTER TITLE STYLE</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73C1D2E3-8AFF-FB4F-9D63-45E3B455018F}"/>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356832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9166101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GB"/>
              <a:t>Click icon to add chart</a:t>
            </a:r>
            <a:endParaRPr lang="en-US"/>
          </a:p>
        </p:txBody>
      </p:sp>
    </p:spTree>
    <p:extLst>
      <p:ext uri="{BB962C8B-B14F-4D97-AF65-F5344CB8AC3E}">
        <p14:creationId xmlns:p14="http://schemas.microsoft.com/office/powerpoint/2010/main" val="2895122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GB"/>
              <a:t>Click icon to add table</a:t>
            </a:r>
            <a:endParaRPr lang="en-US"/>
          </a:p>
        </p:txBody>
      </p:sp>
    </p:spTree>
    <p:extLst>
      <p:ext uri="{BB962C8B-B14F-4D97-AF65-F5344CB8AC3E}">
        <p14:creationId xmlns:p14="http://schemas.microsoft.com/office/powerpoint/2010/main" val="2552141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GB"/>
              <a:t>Click icon to add chart</a:t>
            </a:r>
            <a:endParaRPr lang="en-US" dirty="0"/>
          </a:p>
        </p:txBody>
      </p:sp>
      <p:sp>
        <p:nvSpPr>
          <p:cNvPr id="7" name="Chart Placeholder 4"/>
          <p:cNvSpPr>
            <a:spLocks noGrp="1"/>
          </p:cNvSpPr>
          <p:nvPr>
            <p:ph type="chart" sz="quarter" idx="15"/>
          </p:nvPr>
        </p:nvSpPr>
        <p:spPr>
          <a:xfrm>
            <a:off x="6275388" y="1628775"/>
            <a:ext cx="5221288" cy="4319588"/>
          </a:xfrm>
        </p:spPr>
        <p:txBody>
          <a:bodyPr/>
          <a:lstStyle/>
          <a:p>
            <a:r>
              <a:rPr lang="en-GB"/>
              <a:t>Click icon to add chart</a:t>
            </a:r>
            <a:endParaRPr lang="en-US" dirty="0"/>
          </a:p>
        </p:txBody>
      </p:sp>
    </p:spTree>
    <p:extLst>
      <p:ext uri="{BB962C8B-B14F-4D97-AF65-F5344CB8AC3E}">
        <p14:creationId xmlns:p14="http://schemas.microsoft.com/office/powerpoint/2010/main" val="1778994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177236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8.JCDecaux_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pic>
        <p:nvPicPr>
          <p:cNvPr id="4" name="Picture 3">
            <a:extLst>
              <a:ext uri="{FF2B5EF4-FFF2-40B4-BE49-F238E27FC236}">
                <a16:creationId xmlns:a16="http://schemas.microsoft.com/office/drawing/2014/main" id="{3367DB58-4256-7F4C-A3A9-51C9DEA372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2338071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GB"/>
              <a:t>Click icon to add table</a:t>
            </a:r>
            <a:endParaRPr lang="en-US"/>
          </a:p>
        </p:txBody>
      </p:sp>
      <p:sp>
        <p:nvSpPr>
          <p:cNvPr id="9" name="Table Placeholder 3"/>
          <p:cNvSpPr>
            <a:spLocks noGrp="1"/>
          </p:cNvSpPr>
          <p:nvPr>
            <p:ph type="tbl" sz="quarter" idx="17"/>
          </p:nvPr>
        </p:nvSpPr>
        <p:spPr>
          <a:xfrm>
            <a:off x="6275388" y="1630362"/>
            <a:ext cx="5400675" cy="4319588"/>
          </a:xfrm>
        </p:spPr>
        <p:txBody>
          <a:bodyPr/>
          <a:lstStyle/>
          <a:p>
            <a:r>
              <a:rPr lang="en-GB"/>
              <a:t>Click icon to add table</a:t>
            </a:r>
            <a:endParaRPr lang="en-US"/>
          </a:p>
        </p:txBody>
      </p:sp>
    </p:spTree>
    <p:extLst>
      <p:ext uri="{BB962C8B-B14F-4D97-AF65-F5344CB8AC3E}">
        <p14:creationId xmlns:p14="http://schemas.microsoft.com/office/powerpoint/2010/main" val="14041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36988010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65516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2374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50938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6276759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GB"/>
              <a:t>Click to edit Master text styles</a:t>
            </a:r>
          </a:p>
          <a:p>
            <a:pPr lvl="1"/>
            <a:r>
              <a:rPr lang="en-GB"/>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22266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094828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GB"/>
              <a:t>Click icon to add table</a:t>
            </a:r>
            <a:endParaRPr lang="en-US"/>
          </a:p>
        </p:txBody>
      </p:sp>
    </p:spTree>
    <p:extLst>
      <p:ext uri="{BB962C8B-B14F-4D97-AF65-F5344CB8AC3E}">
        <p14:creationId xmlns:p14="http://schemas.microsoft.com/office/powerpoint/2010/main" val="602290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092245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853845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GB"/>
              <a:t>Click icon to add chart</a:t>
            </a:r>
            <a:endParaRPr lang="en-US"/>
          </a:p>
        </p:txBody>
      </p:sp>
    </p:spTree>
    <p:extLst>
      <p:ext uri="{BB962C8B-B14F-4D97-AF65-F5344CB8AC3E}">
        <p14:creationId xmlns:p14="http://schemas.microsoft.com/office/powerpoint/2010/main" val="309168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24764511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GB"/>
              <a:t>Click icon to add chart</a:t>
            </a:r>
            <a:endParaRPr lang="en-US"/>
          </a:p>
        </p:txBody>
      </p:sp>
    </p:spTree>
    <p:extLst>
      <p:ext uri="{BB962C8B-B14F-4D97-AF65-F5344CB8AC3E}">
        <p14:creationId xmlns:p14="http://schemas.microsoft.com/office/powerpoint/2010/main" val="36284489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0752401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221684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0488172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r>
              <a:rPr lang="en-GB"/>
              <a:t>Click icon to add picture</a:t>
            </a:r>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2768734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14492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6480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r>
              <a:rPr lang="en-GB"/>
              <a:t>Click icon to add picture</a:t>
            </a:r>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r>
              <a:rPr lang="en-GB"/>
              <a:t>Click icon to add picture</a:t>
            </a:r>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20716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3225409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009668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09613772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5.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74" Type="http://schemas.openxmlformats.org/officeDocument/2006/relationships/slideLayout" Target="../slideLayouts/slideLayout143.xml"/><Relationship Id="rId5" Type="http://schemas.openxmlformats.org/officeDocument/2006/relationships/slideLayout" Target="../slideLayouts/slideLayout74.xml"/><Relationship Id="rId61" Type="http://schemas.openxmlformats.org/officeDocument/2006/relationships/slideLayout" Target="../slideLayouts/slideLayout130.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slideLayout" Target="../slideLayouts/slideLayout138.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slideLayout" Target="../slideLayouts/slideLayout141.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slideLayout" Target="../slideLayouts/slideLayout139.xml"/><Relationship Id="rId75" Type="http://schemas.openxmlformats.org/officeDocument/2006/relationships/theme" Target="../theme/theme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73" Type="http://schemas.openxmlformats.org/officeDocument/2006/relationships/slideLayout" Target="../slideLayouts/slideLayout14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 Type="http://schemas.openxmlformats.org/officeDocument/2006/relationships/slideLayout" Target="../slideLayouts/slideLayout76.xml"/><Relationship Id="rId71" Type="http://schemas.openxmlformats.org/officeDocument/2006/relationships/slideLayout" Target="../slideLayouts/slideLayout14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69.xml"/><Relationship Id="rId21" Type="http://schemas.openxmlformats.org/officeDocument/2006/relationships/slideLayout" Target="../slideLayouts/slideLayout164.xml"/><Relationship Id="rId42" Type="http://schemas.openxmlformats.org/officeDocument/2006/relationships/slideLayout" Target="../slideLayouts/slideLayout185.xml"/><Relationship Id="rId47" Type="http://schemas.openxmlformats.org/officeDocument/2006/relationships/slideLayout" Target="../slideLayouts/slideLayout190.xml"/><Relationship Id="rId63" Type="http://schemas.openxmlformats.org/officeDocument/2006/relationships/slideLayout" Target="../slideLayouts/slideLayout206.xml"/><Relationship Id="rId68" Type="http://schemas.openxmlformats.org/officeDocument/2006/relationships/slideLayout" Target="../slideLayouts/slideLayout211.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9" Type="http://schemas.openxmlformats.org/officeDocument/2006/relationships/slideLayout" Target="../slideLayouts/slideLayout172.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37" Type="http://schemas.openxmlformats.org/officeDocument/2006/relationships/slideLayout" Target="../slideLayouts/slideLayout180.xml"/><Relationship Id="rId40" Type="http://schemas.openxmlformats.org/officeDocument/2006/relationships/slideLayout" Target="../slideLayouts/slideLayout183.xml"/><Relationship Id="rId45" Type="http://schemas.openxmlformats.org/officeDocument/2006/relationships/slideLayout" Target="../slideLayouts/slideLayout188.xml"/><Relationship Id="rId53" Type="http://schemas.openxmlformats.org/officeDocument/2006/relationships/slideLayout" Target="../slideLayouts/slideLayout196.xml"/><Relationship Id="rId58" Type="http://schemas.openxmlformats.org/officeDocument/2006/relationships/slideLayout" Target="../slideLayouts/slideLayout201.xml"/><Relationship Id="rId66" Type="http://schemas.openxmlformats.org/officeDocument/2006/relationships/slideLayout" Target="../slideLayouts/slideLayout209.xml"/><Relationship Id="rId5" Type="http://schemas.openxmlformats.org/officeDocument/2006/relationships/slideLayout" Target="../slideLayouts/slideLayout148.xml"/><Relationship Id="rId61" Type="http://schemas.openxmlformats.org/officeDocument/2006/relationships/slideLayout" Target="../slideLayouts/slideLayout204.xml"/><Relationship Id="rId19" Type="http://schemas.openxmlformats.org/officeDocument/2006/relationships/slideLayout" Target="../slideLayouts/slideLayout16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slideLayout" Target="../slideLayouts/slideLayout178.xml"/><Relationship Id="rId43" Type="http://schemas.openxmlformats.org/officeDocument/2006/relationships/slideLayout" Target="../slideLayouts/slideLayout186.xml"/><Relationship Id="rId48" Type="http://schemas.openxmlformats.org/officeDocument/2006/relationships/slideLayout" Target="../slideLayouts/slideLayout191.xml"/><Relationship Id="rId56" Type="http://schemas.openxmlformats.org/officeDocument/2006/relationships/slideLayout" Target="../slideLayouts/slideLayout199.xml"/><Relationship Id="rId64" Type="http://schemas.openxmlformats.org/officeDocument/2006/relationships/slideLayout" Target="../slideLayouts/slideLayout207.xml"/><Relationship Id="rId69" Type="http://schemas.openxmlformats.org/officeDocument/2006/relationships/slideLayout" Target="../slideLayouts/slideLayout212.xml"/><Relationship Id="rId8" Type="http://schemas.openxmlformats.org/officeDocument/2006/relationships/slideLayout" Target="../slideLayouts/slideLayout151.xml"/><Relationship Id="rId51" Type="http://schemas.openxmlformats.org/officeDocument/2006/relationships/slideLayout" Target="../slideLayouts/slideLayout194.xml"/><Relationship Id="rId3" Type="http://schemas.openxmlformats.org/officeDocument/2006/relationships/slideLayout" Target="../slideLayouts/slideLayout146.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38" Type="http://schemas.openxmlformats.org/officeDocument/2006/relationships/slideLayout" Target="../slideLayouts/slideLayout181.xml"/><Relationship Id="rId46" Type="http://schemas.openxmlformats.org/officeDocument/2006/relationships/slideLayout" Target="../slideLayouts/slideLayout189.xml"/><Relationship Id="rId59" Type="http://schemas.openxmlformats.org/officeDocument/2006/relationships/slideLayout" Target="../slideLayouts/slideLayout202.xml"/><Relationship Id="rId67" Type="http://schemas.openxmlformats.org/officeDocument/2006/relationships/slideLayout" Target="../slideLayouts/slideLayout210.xml"/><Relationship Id="rId20" Type="http://schemas.openxmlformats.org/officeDocument/2006/relationships/slideLayout" Target="../slideLayouts/slideLayout163.xml"/><Relationship Id="rId41" Type="http://schemas.openxmlformats.org/officeDocument/2006/relationships/slideLayout" Target="../slideLayouts/slideLayout184.xml"/><Relationship Id="rId54" Type="http://schemas.openxmlformats.org/officeDocument/2006/relationships/slideLayout" Target="../slideLayouts/slideLayout197.xml"/><Relationship Id="rId62" Type="http://schemas.openxmlformats.org/officeDocument/2006/relationships/slideLayout" Target="../slideLayouts/slideLayout205.xml"/><Relationship Id="rId70" Type="http://schemas.openxmlformats.org/officeDocument/2006/relationships/theme" Target="../theme/theme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36" Type="http://schemas.openxmlformats.org/officeDocument/2006/relationships/slideLayout" Target="../slideLayouts/slideLayout179.xml"/><Relationship Id="rId49" Type="http://schemas.openxmlformats.org/officeDocument/2006/relationships/slideLayout" Target="../slideLayouts/slideLayout192.xml"/><Relationship Id="rId57" Type="http://schemas.openxmlformats.org/officeDocument/2006/relationships/slideLayout" Target="../slideLayouts/slideLayout200.xml"/><Relationship Id="rId10" Type="http://schemas.openxmlformats.org/officeDocument/2006/relationships/slideLayout" Target="../slideLayouts/slideLayout153.xml"/><Relationship Id="rId31" Type="http://schemas.openxmlformats.org/officeDocument/2006/relationships/slideLayout" Target="../slideLayouts/slideLayout174.xml"/><Relationship Id="rId44" Type="http://schemas.openxmlformats.org/officeDocument/2006/relationships/slideLayout" Target="../slideLayouts/slideLayout187.xml"/><Relationship Id="rId52" Type="http://schemas.openxmlformats.org/officeDocument/2006/relationships/slideLayout" Target="../slideLayouts/slideLayout195.xml"/><Relationship Id="rId60" Type="http://schemas.openxmlformats.org/officeDocument/2006/relationships/slideLayout" Target="../slideLayouts/slideLayout203.xml"/><Relationship Id="rId65" Type="http://schemas.openxmlformats.org/officeDocument/2006/relationships/slideLayout" Target="../slideLayouts/slideLayout208.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9" Type="http://schemas.openxmlformats.org/officeDocument/2006/relationships/slideLayout" Target="../slideLayouts/slideLayout182.xml"/><Relationship Id="rId34" Type="http://schemas.openxmlformats.org/officeDocument/2006/relationships/slideLayout" Target="../slideLayouts/slideLayout177.xml"/><Relationship Id="rId50" Type="http://schemas.openxmlformats.org/officeDocument/2006/relationships/slideLayout" Target="../slideLayouts/slideLayout193.xml"/><Relationship Id="rId55" Type="http://schemas.openxmlformats.org/officeDocument/2006/relationships/slideLayout" Target="../slideLayouts/slideLayout198.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38.xml"/><Relationship Id="rId21" Type="http://schemas.openxmlformats.org/officeDocument/2006/relationships/slideLayout" Target="../slideLayouts/slideLayout233.xml"/><Relationship Id="rId42" Type="http://schemas.openxmlformats.org/officeDocument/2006/relationships/slideLayout" Target="../slideLayouts/slideLayout254.xml"/><Relationship Id="rId47" Type="http://schemas.openxmlformats.org/officeDocument/2006/relationships/slideLayout" Target="../slideLayouts/slideLayout259.xml"/><Relationship Id="rId63" Type="http://schemas.openxmlformats.org/officeDocument/2006/relationships/slideLayout" Target="../slideLayouts/slideLayout275.xml"/><Relationship Id="rId68" Type="http://schemas.openxmlformats.org/officeDocument/2006/relationships/slideLayout" Target="../slideLayouts/slideLayout280.xml"/><Relationship Id="rId84" Type="http://schemas.openxmlformats.org/officeDocument/2006/relationships/theme" Target="../theme/theme4.xml"/><Relationship Id="rId16" Type="http://schemas.openxmlformats.org/officeDocument/2006/relationships/slideLayout" Target="../slideLayouts/slideLayout228.xml"/><Relationship Id="rId11" Type="http://schemas.openxmlformats.org/officeDocument/2006/relationships/slideLayout" Target="../slideLayouts/slideLayout223.xml"/><Relationship Id="rId32" Type="http://schemas.openxmlformats.org/officeDocument/2006/relationships/slideLayout" Target="../slideLayouts/slideLayout244.xml"/><Relationship Id="rId37" Type="http://schemas.openxmlformats.org/officeDocument/2006/relationships/slideLayout" Target="../slideLayouts/slideLayout249.xml"/><Relationship Id="rId53" Type="http://schemas.openxmlformats.org/officeDocument/2006/relationships/slideLayout" Target="../slideLayouts/slideLayout265.xml"/><Relationship Id="rId58" Type="http://schemas.openxmlformats.org/officeDocument/2006/relationships/slideLayout" Target="../slideLayouts/slideLayout270.xml"/><Relationship Id="rId74" Type="http://schemas.openxmlformats.org/officeDocument/2006/relationships/slideLayout" Target="../slideLayouts/slideLayout286.xml"/><Relationship Id="rId79" Type="http://schemas.openxmlformats.org/officeDocument/2006/relationships/slideLayout" Target="../slideLayouts/slideLayout291.xml"/><Relationship Id="rId5" Type="http://schemas.openxmlformats.org/officeDocument/2006/relationships/slideLayout" Target="../slideLayouts/slideLayout217.xml"/><Relationship Id="rId61" Type="http://schemas.openxmlformats.org/officeDocument/2006/relationships/slideLayout" Target="../slideLayouts/slideLayout273.xml"/><Relationship Id="rId82" Type="http://schemas.openxmlformats.org/officeDocument/2006/relationships/slideLayout" Target="../slideLayouts/slideLayout294.xml"/><Relationship Id="rId19" Type="http://schemas.openxmlformats.org/officeDocument/2006/relationships/slideLayout" Target="../slideLayouts/slideLayout23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slideLayout" Target="../slideLayouts/slideLayout239.xml"/><Relationship Id="rId30" Type="http://schemas.openxmlformats.org/officeDocument/2006/relationships/slideLayout" Target="../slideLayouts/slideLayout242.xml"/><Relationship Id="rId35" Type="http://schemas.openxmlformats.org/officeDocument/2006/relationships/slideLayout" Target="../slideLayouts/slideLayout247.xml"/><Relationship Id="rId43" Type="http://schemas.openxmlformats.org/officeDocument/2006/relationships/slideLayout" Target="../slideLayouts/slideLayout255.xml"/><Relationship Id="rId48" Type="http://schemas.openxmlformats.org/officeDocument/2006/relationships/slideLayout" Target="../slideLayouts/slideLayout260.xml"/><Relationship Id="rId56" Type="http://schemas.openxmlformats.org/officeDocument/2006/relationships/slideLayout" Target="../slideLayouts/slideLayout268.xml"/><Relationship Id="rId64" Type="http://schemas.openxmlformats.org/officeDocument/2006/relationships/slideLayout" Target="../slideLayouts/slideLayout276.xml"/><Relationship Id="rId69" Type="http://schemas.openxmlformats.org/officeDocument/2006/relationships/slideLayout" Target="../slideLayouts/slideLayout281.xml"/><Relationship Id="rId77" Type="http://schemas.openxmlformats.org/officeDocument/2006/relationships/slideLayout" Target="../slideLayouts/slideLayout289.xml"/><Relationship Id="rId8" Type="http://schemas.openxmlformats.org/officeDocument/2006/relationships/slideLayout" Target="../slideLayouts/slideLayout220.xml"/><Relationship Id="rId51" Type="http://schemas.openxmlformats.org/officeDocument/2006/relationships/slideLayout" Target="../slideLayouts/slideLayout263.xml"/><Relationship Id="rId72" Type="http://schemas.openxmlformats.org/officeDocument/2006/relationships/slideLayout" Target="../slideLayouts/slideLayout284.xml"/><Relationship Id="rId80" Type="http://schemas.openxmlformats.org/officeDocument/2006/relationships/slideLayout" Target="../slideLayouts/slideLayout292.xml"/><Relationship Id="rId3" Type="http://schemas.openxmlformats.org/officeDocument/2006/relationships/slideLayout" Target="../slideLayouts/slideLayout215.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33" Type="http://schemas.openxmlformats.org/officeDocument/2006/relationships/slideLayout" Target="../slideLayouts/slideLayout245.xml"/><Relationship Id="rId38" Type="http://schemas.openxmlformats.org/officeDocument/2006/relationships/slideLayout" Target="../slideLayouts/slideLayout250.xml"/><Relationship Id="rId46" Type="http://schemas.openxmlformats.org/officeDocument/2006/relationships/slideLayout" Target="../slideLayouts/slideLayout258.xml"/><Relationship Id="rId59" Type="http://schemas.openxmlformats.org/officeDocument/2006/relationships/slideLayout" Target="../slideLayouts/slideLayout271.xml"/><Relationship Id="rId67" Type="http://schemas.openxmlformats.org/officeDocument/2006/relationships/slideLayout" Target="../slideLayouts/slideLayout279.xml"/><Relationship Id="rId20" Type="http://schemas.openxmlformats.org/officeDocument/2006/relationships/slideLayout" Target="../slideLayouts/slideLayout232.xml"/><Relationship Id="rId41" Type="http://schemas.openxmlformats.org/officeDocument/2006/relationships/slideLayout" Target="../slideLayouts/slideLayout253.xml"/><Relationship Id="rId54" Type="http://schemas.openxmlformats.org/officeDocument/2006/relationships/slideLayout" Target="../slideLayouts/slideLayout266.xml"/><Relationship Id="rId62" Type="http://schemas.openxmlformats.org/officeDocument/2006/relationships/slideLayout" Target="../slideLayouts/slideLayout274.xml"/><Relationship Id="rId70" Type="http://schemas.openxmlformats.org/officeDocument/2006/relationships/slideLayout" Target="../slideLayouts/slideLayout282.xml"/><Relationship Id="rId75" Type="http://schemas.openxmlformats.org/officeDocument/2006/relationships/slideLayout" Target="../slideLayouts/slideLayout287.xml"/><Relationship Id="rId83" Type="http://schemas.openxmlformats.org/officeDocument/2006/relationships/slideLayout" Target="../slideLayouts/slideLayout295.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slideLayout" Target="../slideLayouts/slideLayout240.xml"/><Relationship Id="rId36" Type="http://schemas.openxmlformats.org/officeDocument/2006/relationships/slideLayout" Target="../slideLayouts/slideLayout248.xml"/><Relationship Id="rId49" Type="http://schemas.openxmlformats.org/officeDocument/2006/relationships/slideLayout" Target="../slideLayouts/slideLayout261.xml"/><Relationship Id="rId57" Type="http://schemas.openxmlformats.org/officeDocument/2006/relationships/slideLayout" Target="../slideLayouts/slideLayout269.xml"/><Relationship Id="rId10" Type="http://schemas.openxmlformats.org/officeDocument/2006/relationships/slideLayout" Target="../slideLayouts/slideLayout222.xml"/><Relationship Id="rId31" Type="http://schemas.openxmlformats.org/officeDocument/2006/relationships/slideLayout" Target="../slideLayouts/slideLayout243.xml"/><Relationship Id="rId44" Type="http://schemas.openxmlformats.org/officeDocument/2006/relationships/slideLayout" Target="../slideLayouts/slideLayout256.xml"/><Relationship Id="rId52" Type="http://schemas.openxmlformats.org/officeDocument/2006/relationships/slideLayout" Target="../slideLayouts/slideLayout264.xml"/><Relationship Id="rId60" Type="http://schemas.openxmlformats.org/officeDocument/2006/relationships/slideLayout" Target="../slideLayouts/slideLayout272.xml"/><Relationship Id="rId65" Type="http://schemas.openxmlformats.org/officeDocument/2006/relationships/slideLayout" Target="../slideLayouts/slideLayout277.xml"/><Relationship Id="rId73" Type="http://schemas.openxmlformats.org/officeDocument/2006/relationships/slideLayout" Target="../slideLayouts/slideLayout285.xml"/><Relationship Id="rId78" Type="http://schemas.openxmlformats.org/officeDocument/2006/relationships/slideLayout" Target="../slideLayouts/slideLayout290.xml"/><Relationship Id="rId81" Type="http://schemas.openxmlformats.org/officeDocument/2006/relationships/slideLayout" Target="../slideLayouts/slideLayout293.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9" Type="http://schemas.openxmlformats.org/officeDocument/2006/relationships/slideLayout" Target="../slideLayouts/slideLayout251.xml"/><Relationship Id="rId34" Type="http://schemas.openxmlformats.org/officeDocument/2006/relationships/slideLayout" Target="../slideLayouts/slideLayout246.xml"/><Relationship Id="rId50" Type="http://schemas.openxmlformats.org/officeDocument/2006/relationships/slideLayout" Target="../slideLayouts/slideLayout262.xml"/><Relationship Id="rId55" Type="http://schemas.openxmlformats.org/officeDocument/2006/relationships/slideLayout" Target="../slideLayouts/slideLayout267.xml"/><Relationship Id="rId76" Type="http://schemas.openxmlformats.org/officeDocument/2006/relationships/slideLayout" Target="../slideLayouts/slideLayout288.xml"/><Relationship Id="rId7" Type="http://schemas.openxmlformats.org/officeDocument/2006/relationships/slideLayout" Target="../slideLayouts/slideLayout219.xml"/><Relationship Id="rId71" Type="http://schemas.openxmlformats.org/officeDocument/2006/relationships/slideLayout" Target="../slideLayouts/slideLayout283.xml"/><Relationship Id="rId2" Type="http://schemas.openxmlformats.org/officeDocument/2006/relationships/slideLayout" Target="../slideLayouts/slideLayout214.xml"/><Relationship Id="rId29" Type="http://schemas.openxmlformats.org/officeDocument/2006/relationships/slideLayout" Target="../slideLayouts/slideLayout241.xml"/><Relationship Id="rId24" Type="http://schemas.openxmlformats.org/officeDocument/2006/relationships/slideLayout" Target="../slideLayouts/slideLayout236.xml"/><Relationship Id="rId40" Type="http://schemas.openxmlformats.org/officeDocument/2006/relationships/slideLayout" Target="../slideLayouts/slideLayout252.xml"/><Relationship Id="rId45" Type="http://schemas.openxmlformats.org/officeDocument/2006/relationships/slideLayout" Target="../slideLayouts/slideLayout257.xml"/><Relationship Id="rId66" Type="http://schemas.openxmlformats.org/officeDocument/2006/relationships/slideLayout" Target="../slideLayouts/slideLayout2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070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hf sldNum="0" hdr="0" ftr="0" dt="0"/>
  <p:txStyles>
    <p:title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19" pos="4067">
          <p15:clr>
            <a:srgbClr val="F26B43"/>
          </p15:clr>
        </p15:guide>
        <p15:guide id="20" pos="4294">
          <p15:clr>
            <a:srgbClr val="F26B43"/>
          </p15:clr>
        </p15:guide>
        <p15:guide id="21" pos="4520">
          <p15:clr>
            <a:srgbClr val="F26B43"/>
          </p15:clr>
        </p15:guide>
        <p15:guide id="22" pos="4747">
          <p15:clr>
            <a:srgbClr val="F26B43"/>
          </p15:clr>
        </p15:guide>
        <p15:guide id="23" pos="4974">
          <p15:clr>
            <a:srgbClr val="F26B43"/>
          </p15:clr>
        </p15:guide>
        <p15:guide id="24" pos="5201">
          <p15:clr>
            <a:srgbClr val="F26B43"/>
          </p15:clr>
        </p15:guide>
        <p15:guide id="25" pos="5428">
          <p15:clr>
            <a:srgbClr val="F26B43"/>
          </p15:clr>
        </p15:guide>
        <p15:guide id="26" pos="5654">
          <p15:clr>
            <a:srgbClr val="F26B43"/>
          </p15:clr>
        </p15:guide>
        <p15:guide id="27" pos="5881">
          <p15:clr>
            <a:srgbClr val="F26B43"/>
          </p15:clr>
        </p15:guide>
        <p15:guide id="28" pos="6108">
          <p15:clr>
            <a:srgbClr val="F26B43"/>
          </p15:clr>
        </p15:guide>
        <p15:guide id="29" pos="6335">
          <p15:clr>
            <a:srgbClr val="F26B43"/>
          </p15:clr>
        </p15:guide>
        <p15:guide id="30" pos="6562">
          <p15:clr>
            <a:srgbClr val="F26B43"/>
          </p15:clr>
        </p15:guide>
        <p15:guide id="31" pos="6788">
          <p15:clr>
            <a:srgbClr val="F26B43"/>
          </p15:clr>
        </p15:guide>
        <p15:guide id="32" pos="7015">
          <p15:clr>
            <a:srgbClr val="F26B43"/>
          </p15:clr>
        </p15:guide>
        <p15:guide id="33" pos="7242">
          <p15:clr>
            <a:srgbClr val="F26B43"/>
          </p15:clr>
        </p15:guide>
        <p15:guide id="34" pos="7469">
          <p15:clr>
            <a:srgbClr val="F26B43"/>
          </p15:clr>
        </p15:guide>
        <p15:guide id="35" pos="7680">
          <p15:clr>
            <a:srgbClr val="F26B43"/>
          </p15:clr>
        </p15:guide>
        <p15:guide id="36">
          <p15:clr>
            <a:srgbClr val="F26B43"/>
          </p15:clr>
        </p15:guide>
        <p15:guide id="37" orient="horz" pos="1933">
          <p15:clr>
            <a:srgbClr val="F26B43"/>
          </p15:clr>
        </p15:guide>
        <p15:guide id="38" orient="horz" pos="1706">
          <p15:clr>
            <a:srgbClr val="F26B43"/>
          </p15:clr>
        </p15:guide>
        <p15:guide id="39" orient="horz" pos="1480">
          <p15:clr>
            <a:srgbClr val="F26B43"/>
          </p15:clr>
        </p15:guide>
        <p15:guide id="40" orient="horz" pos="1253">
          <p15:clr>
            <a:srgbClr val="F26B43"/>
          </p15:clr>
        </p15:guide>
        <p15:guide id="41" orient="horz" pos="1026">
          <p15:clr>
            <a:srgbClr val="F26B43"/>
          </p15:clr>
        </p15:guide>
        <p15:guide id="42" orient="horz" pos="799">
          <p15:clr>
            <a:srgbClr val="F26B43"/>
          </p15:clr>
        </p15:guide>
        <p15:guide id="43" orient="horz" pos="572">
          <p15:clr>
            <a:srgbClr val="F26B43"/>
          </p15:clr>
        </p15:guide>
        <p15:guide id="44" orient="horz" pos="346">
          <p15:clr>
            <a:srgbClr val="F26B43"/>
          </p15:clr>
        </p15:guide>
        <p15:guide id="45" orient="horz" pos="119">
          <p15:clr>
            <a:srgbClr val="F26B43"/>
          </p15:clr>
        </p15:guide>
        <p15:guide id="46" orient="horz">
          <p15:clr>
            <a:srgbClr val="F26B43"/>
          </p15:clr>
        </p15:guide>
        <p15:guide id="47" orient="horz" pos="4320">
          <p15:clr>
            <a:srgbClr val="F26B43"/>
          </p15:clr>
        </p15:guide>
        <p15:guide id="48" orient="horz" pos="2387">
          <p15:clr>
            <a:srgbClr val="F26B43"/>
          </p15:clr>
        </p15:guide>
        <p15:guide id="49" orient="horz" pos="2614">
          <p15:clr>
            <a:srgbClr val="F26B43"/>
          </p15:clr>
        </p15:guide>
        <p15:guide id="50" orient="horz" pos="2840">
          <p15:clr>
            <a:srgbClr val="F26B43"/>
          </p15:clr>
        </p15:guide>
        <p15:guide id="51" orient="horz" pos="3067">
          <p15:clr>
            <a:srgbClr val="F26B43"/>
          </p15:clr>
        </p15:guide>
        <p15:guide id="52" orient="horz" pos="3294">
          <p15:clr>
            <a:srgbClr val="F26B43"/>
          </p15:clr>
        </p15:guide>
        <p15:guide id="53" orient="horz" pos="3521">
          <p15:clr>
            <a:srgbClr val="F26B43"/>
          </p15:clr>
        </p15:guide>
        <p15:guide id="54" orient="horz" pos="3748">
          <p15:clr>
            <a:srgbClr val="F26B43"/>
          </p15:clr>
        </p15:guide>
        <p15:guide id="55" orient="horz" pos="3974">
          <p15:clr>
            <a:srgbClr val="F26B43"/>
          </p15:clr>
        </p15:guide>
        <p15:guide id="56" orient="horz" pos="4201">
          <p15:clr>
            <a:srgbClr val="F26B43"/>
          </p15:clr>
        </p15:guide>
        <p15:guide id="57" pos="3500">
          <p15:clr>
            <a:srgbClr val="F26B43"/>
          </p15:clr>
        </p15:guide>
        <p15:guide id="58" pos="3953">
          <p15:clr>
            <a:srgbClr val="F26B43"/>
          </p15:clr>
        </p15:guide>
        <p15:guide id="59" pos="3727">
          <p15:clr>
            <a:srgbClr val="F26B43"/>
          </p15:clr>
        </p15:guide>
        <p15:guide id="60" pos="4180">
          <p15:clr>
            <a:srgbClr val="F26B43"/>
          </p15:clr>
        </p15:guide>
        <p15:guide id="61" orient="horz" pos="2047">
          <p15:clr>
            <a:srgbClr val="F26B43"/>
          </p15:clr>
        </p15:guide>
        <p15:guide id="62" orient="horz" pos="2273">
          <p15:clr>
            <a:srgbClr val="F26B43"/>
          </p15:clr>
        </p15:guide>
        <p15:guide id="63" pos="98">
          <p15:clr>
            <a:srgbClr val="F26B43"/>
          </p15:clr>
        </p15:guide>
        <p15:guide id="64" pos="7582">
          <p15:clr>
            <a:srgbClr val="F26B43"/>
          </p15:clr>
        </p15:guide>
        <p15:guide id="65" orient="horz" pos="4088">
          <p15:clr>
            <a:srgbClr val="F26B43"/>
          </p15:clr>
        </p15:guide>
        <p15:guide id="66" orient="horz" pos="1820">
          <p15:clr>
            <a:srgbClr val="F26B43"/>
          </p15:clr>
        </p15:guide>
        <p15:guide id="67" pos="5541">
          <p15:clr>
            <a:srgbClr val="F26B43"/>
          </p15:clr>
        </p15:guide>
        <p15:guide id="68" pos="3273">
          <p15:clr>
            <a:srgbClr val="F26B43"/>
          </p15:clr>
        </p15:guide>
        <p15:guide id="69" pos="6221">
          <p15:clr>
            <a:srgbClr val="F26B43"/>
          </p15:clr>
        </p15:guide>
        <p15:guide id="70" pos="5995">
          <p15:clr>
            <a:srgbClr val="F26B43"/>
          </p15:clr>
        </p15:guide>
        <p15:guide id="71" pos="2593">
          <p15:clr>
            <a:srgbClr val="F26B43"/>
          </p15:clr>
        </p15:guide>
        <p15:guide id="72" pos="5087">
          <p15:clr>
            <a:srgbClr val="F26B43"/>
          </p15:clr>
        </p15:guide>
        <p15:guide id="73" pos="325">
          <p15:clr>
            <a:srgbClr val="F26B43"/>
          </p15:clr>
        </p15:guide>
        <p15:guide id="74" pos="7355">
          <p15:clr>
            <a:srgbClr val="F26B43"/>
          </p15:clr>
        </p15:guide>
        <p15:guide id="75" pos="2139">
          <p15:clr>
            <a:srgbClr val="F26B43"/>
          </p15:clr>
        </p15:guide>
        <p15:guide id="76" pos="1912">
          <p15:clr>
            <a:srgbClr val="F26B43"/>
          </p15:clr>
        </p15:guide>
        <p15:guide id="77" pos="2366">
          <p15:clr>
            <a:srgbClr val="F26B43"/>
          </p15:clr>
        </p15:guide>
        <p15:guide id="78" pos="5768">
          <p15:clr>
            <a:srgbClr val="F26B43"/>
          </p15:clr>
        </p15:guide>
        <p15:guide id="79" pos="1685">
          <p15:clr>
            <a:srgbClr val="F26B43"/>
          </p15:clr>
        </p15:guide>
        <p15:guide id="80" pos="2819">
          <p15:clr>
            <a:srgbClr val="F26B43"/>
          </p15:clr>
        </p15:guide>
        <p15:guide id="81" pos="3046">
          <p15:clr>
            <a:srgbClr val="F26B43"/>
          </p15:clr>
        </p15:guide>
        <p15:guide id="82" orient="horz" pos="232">
          <p15:clr>
            <a:srgbClr val="F26B43"/>
          </p15:clr>
        </p15:guide>
        <p15:guide id="83" orient="horz" pos="2954">
          <p15:clr>
            <a:srgbClr val="F26B43"/>
          </p15:clr>
        </p15:guide>
        <p15:guide id="84" orient="horz" pos="31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9741208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 id="2147483800" r:id="rId70"/>
    <p:sldLayoutId id="2147483801" r:id="rId71"/>
    <p:sldLayoutId id="2147483802" r:id="rId72"/>
    <p:sldLayoutId id="2147483803" r:id="rId73"/>
    <p:sldLayoutId id="2147483804" r:id="rId74"/>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6" orient="horz" pos="2160">
          <p15:clr>
            <a:srgbClr val="F26B43"/>
          </p15:clr>
        </p15:guide>
        <p15:guide id="87" pos="3840">
          <p15:clr>
            <a:srgbClr val="F26B43"/>
          </p15:clr>
        </p15:guide>
        <p15:guide id="88" pos="3613">
          <p15:clr>
            <a:srgbClr val="F26B43"/>
          </p15:clr>
        </p15:guide>
        <p15:guide id="89" pos="3386">
          <p15:clr>
            <a:srgbClr val="F26B43"/>
          </p15:clr>
        </p15:guide>
        <p15:guide id="90" pos="3160">
          <p15:clr>
            <a:srgbClr val="F26B43"/>
          </p15:clr>
        </p15:guide>
        <p15:guide id="91" pos="2933">
          <p15:clr>
            <a:srgbClr val="F26B43"/>
          </p15:clr>
        </p15:guide>
        <p15:guide id="92" pos="2706">
          <p15:clr>
            <a:srgbClr val="F26B43"/>
          </p15:clr>
        </p15:guide>
        <p15:guide id="93" pos="2479">
          <p15:clr>
            <a:srgbClr val="F26B43"/>
          </p15:clr>
        </p15:guide>
        <p15:guide id="94" pos="2252">
          <p15:clr>
            <a:srgbClr val="F26B43"/>
          </p15:clr>
        </p15:guide>
        <p15:guide id="95" pos="2026">
          <p15:clr>
            <a:srgbClr val="F26B43"/>
          </p15:clr>
        </p15:guide>
        <p15:guide id="96" pos="1799">
          <p15:clr>
            <a:srgbClr val="F26B43"/>
          </p15:clr>
        </p15:guide>
        <p15:guide id="97" pos="1572">
          <p15:clr>
            <a:srgbClr val="F26B43"/>
          </p15:clr>
        </p15:guide>
        <p15:guide id="98" pos="1345">
          <p15:clr>
            <a:srgbClr val="F26B43"/>
          </p15:clr>
        </p15:guide>
        <p15:guide id="99" pos="1118">
          <p15:clr>
            <a:srgbClr val="F26B43"/>
          </p15:clr>
        </p15:guide>
        <p15:guide id="100" pos="892">
          <p15:clr>
            <a:srgbClr val="F26B43"/>
          </p15:clr>
        </p15:guide>
        <p15:guide id="101" pos="665">
          <p15:clr>
            <a:srgbClr val="F26B43"/>
          </p15:clr>
        </p15:guide>
        <p15:guide id="102" pos="438">
          <p15:clr>
            <a:srgbClr val="F26B43"/>
          </p15:clr>
        </p15:guide>
        <p15:guide id="103" pos="211">
          <p15:clr>
            <a:srgbClr val="F26B43"/>
          </p15:clr>
        </p15:guide>
        <p15:guide id="104" pos="4067">
          <p15:clr>
            <a:srgbClr val="F26B43"/>
          </p15:clr>
        </p15:guide>
        <p15:guide id="105" pos="4294">
          <p15:clr>
            <a:srgbClr val="F26B43"/>
          </p15:clr>
        </p15:guide>
        <p15:guide id="106" pos="4520">
          <p15:clr>
            <a:srgbClr val="F26B43"/>
          </p15:clr>
        </p15:guide>
        <p15:guide id="107" pos="4747">
          <p15:clr>
            <a:srgbClr val="F26B43"/>
          </p15:clr>
        </p15:guide>
        <p15:guide id="108" pos="4974">
          <p15:clr>
            <a:srgbClr val="F26B43"/>
          </p15:clr>
        </p15:guide>
        <p15:guide id="109" pos="5201">
          <p15:clr>
            <a:srgbClr val="F26B43"/>
          </p15:clr>
        </p15:guide>
        <p15:guide id="110" pos="5428">
          <p15:clr>
            <a:srgbClr val="F26B43"/>
          </p15:clr>
        </p15:guide>
        <p15:guide id="111" pos="5654">
          <p15:clr>
            <a:srgbClr val="F26B43"/>
          </p15:clr>
        </p15:guide>
        <p15:guide id="112" pos="5881">
          <p15:clr>
            <a:srgbClr val="F26B43"/>
          </p15:clr>
        </p15:guide>
        <p15:guide id="113" pos="6108">
          <p15:clr>
            <a:srgbClr val="F26B43"/>
          </p15:clr>
        </p15:guide>
        <p15:guide id="114" pos="6335">
          <p15:clr>
            <a:srgbClr val="F26B43"/>
          </p15:clr>
        </p15:guide>
        <p15:guide id="115" pos="6562">
          <p15:clr>
            <a:srgbClr val="F26B43"/>
          </p15:clr>
        </p15:guide>
        <p15:guide id="116" pos="6788">
          <p15:clr>
            <a:srgbClr val="F26B43"/>
          </p15:clr>
        </p15:guide>
        <p15:guide id="117" pos="7015">
          <p15:clr>
            <a:srgbClr val="F26B43"/>
          </p15:clr>
        </p15:guide>
        <p15:guide id="118" pos="7242">
          <p15:clr>
            <a:srgbClr val="F26B43"/>
          </p15:clr>
        </p15:guide>
        <p15:guide id="119" pos="7469">
          <p15:clr>
            <a:srgbClr val="F26B43"/>
          </p15:clr>
        </p15:guide>
        <p15:guide id="120" pos="7680">
          <p15:clr>
            <a:srgbClr val="F26B43"/>
          </p15:clr>
        </p15:guide>
        <p15:guide id="121">
          <p15:clr>
            <a:srgbClr val="F26B43"/>
          </p15:clr>
        </p15:guide>
        <p15:guide id="122" orient="horz" pos="1933">
          <p15:clr>
            <a:srgbClr val="F26B43"/>
          </p15:clr>
        </p15:guide>
        <p15:guide id="123" orient="horz" pos="1706">
          <p15:clr>
            <a:srgbClr val="F26B43"/>
          </p15:clr>
        </p15:guide>
        <p15:guide id="124" orient="horz" pos="1480">
          <p15:clr>
            <a:srgbClr val="F26B43"/>
          </p15:clr>
        </p15:guide>
        <p15:guide id="125" orient="horz" pos="1253">
          <p15:clr>
            <a:srgbClr val="F26B43"/>
          </p15:clr>
        </p15:guide>
        <p15:guide id="126" orient="horz" pos="1026">
          <p15:clr>
            <a:srgbClr val="F26B43"/>
          </p15:clr>
        </p15:guide>
        <p15:guide id="127" orient="horz" pos="799">
          <p15:clr>
            <a:srgbClr val="F26B43"/>
          </p15:clr>
        </p15:guide>
        <p15:guide id="128" orient="horz" pos="572">
          <p15:clr>
            <a:srgbClr val="F26B43"/>
          </p15:clr>
        </p15:guide>
        <p15:guide id="129" orient="horz" pos="346">
          <p15:clr>
            <a:srgbClr val="F26B43"/>
          </p15:clr>
        </p15:guide>
        <p15:guide id="130" orient="horz" pos="119">
          <p15:clr>
            <a:srgbClr val="F26B43"/>
          </p15:clr>
        </p15:guide>
        <p15:guide id="131" orient="horz">
          <p15:clr>
            <a:srgbClr val="F26B43"/>
          </p15:clr>
        </p15:guide>
        <p15:guide id="132" orient="horz" pos="4320">
          <p15:clr>
            <a:srgbClr val="F26B43"/>
          </p15:clr>
        </p15:guide>
        <p15:guide id="133" orient="horz" pos="2387">
          <p15:clr>
            <a:srgbClr val="F26B43"/>
          </p15:clr>
        </p15:guide>
        <p15:guide id="134" orient="horz" pos="2614">
          <p15:clr>
            <a:srgbClr val="F26B43"/>
          </p15:clr>
        </p15:guide>
        <p15:guide id="135" orient="horz" pos="2840">
          <p15:clr>
            <a:srgbClr val="F26B43"/>
          </p15:clr>
        </p15:guide>
        <p15:guide id="136" orient="horz" pos="3067">
          <p15:clr>
            <a:srgbClr val="F26B43"/>
          </p15:clr>
        </p15:guide>
        <p15:guide id="137" orient="horz" pos="3294">
          <p15:clr>
            <a:srgbClr val="F26B43"/>
          </p15:clr>
        </p15:guide>
        <p15:guide id="138" orient="horz" pos="3521">
          <p15:clr>
            <a:srgbClr val="F26B43"/>
          </p15:clr>
        </p15:guide>
        <p15:guide id="139" orient="horz" pos="3748">
          <p15:clr>
            <a:srgbClr val="F26B43"/>
          </p15:clr>
        </p15:guide>
        <p15:guide id="140" orient="horz" pos="3974">
          <p15:clr>
            <a:srgbClr val="F26B43"/>
          </p15:clr>
        </p15:guide>
        <p15:guide id="141" orient="horz" pos="4201">
          <p15:clr>
            <a:srgbClr val="F26B43"/>
          </p15:clr>
        </p15:guide>
        <p15:guide id="142" pos="3500">
          <p15:clr>
            <a:srgbClr val="F26B43"/>
          </p15:clr>
        </p15:guide>
        <p15:guide id="143" pos="3953">
          <p15:clr>
            <a:srgbClr val="F26B43"/>
          </p15:clr>
        </p15:guide>
        <p15:guide id="144" pos="3727">
          <p15:clr>
            <a:srgbClr val="F26B43"/>
          </p15:clr>
        </p15:guide>
        <p15:guide id="145" pos="4180">
          <p15:clr>
            <a:srgbClr val="F26B43"/>
          </p15:clr>
        </p15:guide>
        <p15:guide id="146" orient="horz" pos="2047">
          <p15:clr>
            <a:srgbClr val="F26B43"/>
          </p15:clr>
        </p15:guide>
        <p15:guide id="147" orient="horz" pos="2273">
          <p15:clr>
            <a:srgbClr val="F26B43"/>
          </p15:clr>
        </p15:guide>
        <p15:guide id="148" pos="98">
          <p15:clr>
            <a:srgbClr val="F26B43"/>
          </p15:clr>
        </p15:guide>
        <p15:guide id="149" pos="7582">
          <p15:clr>
            <a:srgbClr val="F26B43"/>
          </p15:clr>
        </p15:guide>
        <p15:guide id="150" orient="horz" pos="4088">
          <p15:clr>
            <a:srgbClr val="F26B43"/>
          </p15:clr>
        </p15:guide>
        <p15:guide id="151" orient="horz" pos="1820">
          <p15:clr>
            <a:srgbClr val="F26B43"/>
          </p15:clr>
        </p15:guide>
        <p15:guide id="152" pos="5541">
          <p15:clr>
            <a:srgbClr val="F26B43"/>
          </p15:clr>
        </p15:guide>
        <p15:guide id="153" pos="3273">
          <p15:clr>
            <a:srgbClr val="F26B43"/>
          </p15:clr>
        </p15:guide>
        <p15:guide id="154" pos="6221">
          <p15:clr>
            <a:srgbClr val="F26B43"/>
          </p15:clr>
        </p15:guide>
        <p15:guide id="155" pos="5995">
          <p15:clr>
            <a:srgbClr val="F26B43"/>
          </p15:clr>
        </p15:guide>
        <p15:guide id="156" pos="2593">
          <p15:clr>
            <a:srgbClr val="F26B43"/>
          </p15:clr>
        </p15:guide>
        <p15:guide id="157" pos="5087">
          <p15:clr>
            <a:srgbClr val="F26B43"/>
          </p15:clr>
        </p15:guide>
        <p15:guide id="158" pos="325">
          <p15:clr>
            <a:srgbClr val="F26B43"/>
          </p15:clr>
        </p15:guide>
        <p15:guide id="159" pos="7355">
          <p15:clr>
            <a:srgbClr val="F26B43"/>
          </p15:clr>
        </p15:guide>
        <p15:guide id="160" pos="2139">
          <p15:clr>
            <a:srgbClr val="F26B43"/>
          </p15:clr>
        </p15:guide>
        <p15:guide id="161" pos="1912">
          <p15:clr>
            <a:srgbClr val="F26B43"/>
          </p15:clr>
        </p15:guide>
        <p15:guide id="162" pos="2366">
          <p15:clr>
            <a:srgbClr val="F26B43"/>
          </p15:clr>
        </p15:guide>
        <p15:guide id="163" pos="5768">
          <p15:clr>
            <a:srgbClr val="F26B43"/>
          </p15:clr>
        </p15:guide>
        <p15:guide id="164" pos="1685">
          <p15:clr>
            <a:srgbClr val="F26B43"/>
          </p15:clr>
        </p15:guide>
        <p15:guide id="165" pos="2819">
          <p15:clr>
            <a:srgbClr val="F26B43"/>
          </p15:clr>
        </p15:guide>
        <p15:guide id="166" pos="3046">
          <p15:clr>
            <a:srgbClr val="F26B43"/>
          </p15:clr>
        </p15:guide>
        <p15:guide id="167" orient="horz" pos="232">
          <p15:clr>
            <a:srgbClr val="F26B43"/>
          </p15:clr>
        </p15:guide>
        <p15:guide id="168" orient="horz" pos="2954">
          <p15:clr>
            <a:srgbClr val="F26B43"/>
          </p15:clr>
        </p15:guide>
        <p15:guide id="169" orient="horz" pos="3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177506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 id="2147483862" r:id="rId57"/>
    <p:sldLayoutId id="2147483863" r:id="rId58"/>
    <p:sldLayoutId id="2147483864" r:id="rId59"/>
    <p:sldLayoutId id="2147483865" r:id="rId60"/>
    <p:sldLayoutId id="2147483866" r:id="rId61"/>
    <p:sldLayoutId id="2147483867" r:id="rId62"/>
    <p:sldLayoutId id="2147483868" r:id="rId63"/>
    <p:sldLayoutId id="2147483869" r:id="rId64"/>
    <p:sldLayoutId id="2147483870" r:id="rId65"/>
    <p:sldLayoutId id="2147483871" r:id="rId66"/>
    <p:sldLayoutId id="2147483872" r:id="rId67"/>
    <p:sldLayoutId id="2147483873" r:id="rId68"/>
    <p:sldLayoutId id="2147483874" r:id="rId69"/>
  </p:sldLayoutIdLst>
  <p:txStyles>
    <p:title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63593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 id="2147483907" r:id="rId32"/>
    <p:sldLayoutId id="2147483908" r:id="rId33"/>
    <p:sldLayoutId id="2147483909" r:id="rId34"/>
    <p:sldLayoutId id="2147483910" r:id="rId35"/>
    <p:sldLayoutId id="2147483911" r:id="rId36"/>
    <p:sldLayoutId id="2147483912" r:id="rId37"/>
    <p:sldLayoutId id="2147483913" r:id="rId38"/>
    <p:sldLayoutId id="2147483914" r:id="rId39"/>
    <p:sldLayoutId id="2147483915" r:id="rId40"/>
    <p:sldLayoutId id="2147483916" r:id="rId41"/>
    <p:sldLayoutId id="2147483917" r:id="rId42"/>
    <p:sldLayoutId id="2147483918" r:id="rId43"/>
    <p:sldLayoutId id="2147483919" r:id="rId44"/>
    <p:sldLayoutId id="2147483920" r:id="rId45"/>
    <p:sldLayoutId id="2147483921" r:id="rId46"/>
    <p:sldLayoutId id="2147483922" r:id="rId47"/>
    <p:sldLayoutId id="2147483923" r:id="rId48"/>
    <p:sldLayoutId id="2147483924" r:id="rId49"/>
    <p:sldLayoutId id="2147483925" r:id="rId50"/>
    <p:sldLayoutId id="2147483926" r:id="rId51"/>
    <p:sldLayoutId id="2147483927" r:id="rId52"/>
    <p:sldLayoutId id="2147483928" r:id="rId53"/>
    <p:sldLayoutId id="2147483929" r:id="rId54"/>
    <p:sldLayoutId id="2147483930" r:id="rId55"/>
    <p:sldLayoutId id="2147483931" r:id="rId56"/>
    <p:sldLayoutId id="2147483932" r:id="rId57"/>
    <p:sldLayoutId id="2147483933" r:id="rId58"/>
    <p:sldLayoutId id="2147483934" r:id="rId59"/>
    <p:sldLayoutId id="2147483935" r:id="rId60"/>
    <p:sldLayoutId id="2147483936" r:id="rId61"/>
    <p:sldLayoutId id="2147483937" r:id="rId62"/>
    <p:sldLayoutId id="2147483938" r:id="rId63"/>
    <p:sldLayoutId id="2147483939" r:id="rId64"/>
    <p:sldLayoutId id="2147483940" r:id="rId65"/>
    <p:sldLayoutId id="2147483941" r:id="rId66"/>
    <p:sldLayoutId id="2147483942" r:id="rId67"/>
    <p:sldLayoutId id="2147483943" r:id="rId68"/>
    <p:sldLayoutId id="2147483944" r:id="rId69"/>
    <p:sldLayoutId id="2147483945" r:id="rId70"/>
    <p:sldLayoutId id="2147483946" r:id="rId71"/>
    <p:sldLayoutId id="2147483947" r:id="rId72"/>
    <p:sldLayoutId id="2147483948" r:id="rId73"/>
    <p:sldLayoutId id="2147483949" r:id="rId74"/>
    <p:sldLayoutId id="2147483950" r:id="rId75"/>
    <p:sldLayoutId id="2147483951" r:id="rId76"/>
    <p:sldLayoutId id="2147483952" r:id="rId77"/>
    <p:sldLayoutId id="2147483953" r:id="rId78"/>
    <p:sldLayoutId id="2147483954" r:id="rId79"/>
    <p:sldLayoutId id="2147483955" r:id="rId80"/>
    <p:sldLayoutId id="2147483956" r:id="rId81"/>
    <p:sldLayoutId id="2147483957" r:id="rId82"/>
    <p:sldLayoutId id="2147483958" r:id="rId83"/>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90.xml"/><Relationship Id="rId5" Type="http://schemas.microsoft.com/office/2007/relationships/hdphoto" Target="../media/hdphoto3.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90.xml"/><Relationship Id="rId5" Type="http://schemas.microsoft.com/office/2007/relationships/hdphoto" Target="../media/hdphoto3.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alpha val="60000"/>
          </a:schemeClr>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D63DB7-1BBB-4305-8173-92E53190A02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9297" t="35462" r="21036" b="155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510D6F-C36E-44AB-B2F5-C3F0EDD739F1}"/>
              </a:ext>
            </a:extLst>
          </p:cNvPr>
          <p:cNvSpPr/>
          <p:nvPr/>
        </p:nvSpPr>
        <p:spPr>
          <a:xfrm>
            <a:off x="0" y="0"/>
            <a:ext cx="12192000"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BAAD214-57F1-4458-8BF2-FB582CFFD47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713317"/>
            <a:ext cx="1243293" cy="358775"/>
          </a:xfrm>
          <a:prstGeom prst="rect">
            <a:avLst/>
          </a:prstGeom>
        </p:spPr>
      </p:pic>
      <p:sp>
        <p:nvSpPr>
          <p:cNvPr id="9" name="Title 3">
            <a:extLst>
              <a:ext uri="{FF2B5EF4-FFF2-40B4-BE49-F238E27FC236}">
                <a16:creationId xmlns:a16="http://schemas.microsoft.com/office/drawing/2014/main" id="{BEA66BE6-A40C-49C2-8EEC-20E16109DE6A}"/>
              </a:ext>
            </a:extLst>
          </p:cNvPr>
          <p:cNvSpPr>
            <a:spLocks noGrp="1"/>
          </p:cNvSpPr>
          <p:nvPr>
            <p:ph type="ctrTitle"/>
          </p:nvPr>
        </p:nvSpPr>
        <p:spPr>
          <a:xfrm>
            <a:off x="695325" y="2422976"/>
            <a:ext cx="10801350" cy="1800225"/>
          </a:xfrm>
        </p:spPr>
        <p:txBody>
          <a:bodyPr/>
          <a:lstStyle/>
          <a:p>
            <a:r>
              <a:rPr lang="en-GB" sz="3600" spc="300" dirty="0"/>
              <a:t>BACK TO SCHOOL</a:t>
            </a:r>
            <a:br>
              <a:rPr lang="en-GB" sz="3600" dirty="0"/>
            </a:br>
            <a:br>
              <a:rPr lang="en-GB" sz="2000" dirty="0"/>
            </a:br>
            <a:r>
              <a:rPr lang="en-GB" sz="2000" spc="300" dirty="0"/>
              <a:t>AUGUST – SEPTEMBER 2022</a:t>
            </a:r>
            <a:endParaRPr lang="en-GB" spc="300" dirty="0"/>
          </a:p>
        </p:txBody>
      </p:sp>
      <p:sp>
        <p:nvSpPr>
          <p:cNvPr id="2" name="AutoShape 2" descr="Back to school in a COVID-19 world - ACF Professionals">
            <a:extLst>
              <a:ext uri="{FF2B5EF4-FFF2-40B4-BE49-F238E27FC236}">
                <a16:creationId xmlns:a16="http://schemas.microsoft.com/office/drawing/2014/main" id="{F99AB742-7CD7-437A-AAFE-31CF8A5361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2330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B06898-470A-4305-AF25-AB7AD3D7B9DC}"/>
              </a:ext>
            </a:extLst>
          </p:cNvPr>
          <p:cNvSpPr>
            <a:spLocks noGrp="1"/>
          </p:cNvSpPr>
          <p:nvPr>
            <p:ph type="title"/>
          </p:nvPr>
        </p:nvSpPr>
        <p:spPr>
          <a:xfrm>
            <a:off x="695325" y="620181"/>
            <a:ext cx="4791075" cy="697175"/>
          </a:xfrm>
        </p:spPr>
        <p:txBody>
          <a:bodyPr>
            <a:normAutofit fontScale="90000"/>
          </a:bodyPr>
          <a:lstStyle/>
          <a:p>
            <a:r>
              <a:rPr lang="en-GB" sz="3100" dirty="0"/>
              <a:t>RETAIL ATTITUDES &amp; BEHAVIOURS </a:t>
            </a:r>
            <a:br>
              <a:rPr lang="en-GB" dirty="0"/>
            </a:br>
            <a:endParaRPr lang="en-GB" sz="1800" b="0" dirty="0">
              <a:solidFill>
                <a:schemeClr val="accent6"/>
              </a:solidFill>
              <a:latin typeface="+mn-lt"/>
            </a:endParaRPr>
          </a:p>
        </p:txBody>
      </p:sp>
      <p:sp>
        <p:nvSpPr>
          <p:cNvPr id="7" name="Text Placeholder 6">
            <a:extLst>
              <a:ext uri="{FF2B5EF4-FFF2-40B4-BE49-F238E27FC236}">
                <a16:creationId xmlns:a16="http://schemas.microsoft.com/office/drawing/2014/main" id="{3764D620-6958-4876-A075-56C68DEF40C4}"/>
              </a:ext>
            </a:extLst>
          </p:cNvPr>
          <p:cNvSpPr>
            <a:spLocks noGrp="1"/>
          </p:cNvSpPr>
          <p:nvPr>
            <p:ph type="body" sz="quarter" idx="13"/>
          </p:nvPr>
        </p:nvSpPr>
        <p:spPr/>
        <p:txBody>
          <a:bodyPr/>
          <a:lstStyle/>
          <a:p>
            <a:r>
              <a:rPr lang="en-GB" dirty="0"/>
              <a:t>Source: YouGov 2022. Audience are those who participated in back to school shopping in 2021 vs. Nat Rep (*more likely than the average adult)</a:t>
            </a:r>
          </a:p>
        </p:txBody>
      </p:sp>
      <p:sp>
        <p:nvSpPr>
          <p:cNvPr id="8" name="Content Placeholder 5">
            <a:extLst>
              <a:ext uri="{FF2B5EF4-FFF2-40B4-BE49-F238E27FC236}">
                <a16:creationId xmlns:a16="http://schemas.microsoft.com/office/drawing/2014/main" id="{B266730A-F8BB-419B-9E9E-5ABEC377D20D}"/>
              </a:ext>
            </a:extLst>
          </p:cNvPr>
          <p:cNvSpPr>
            <a:spLocks noGrp="1"/>
          </p:cNvSpPr>
          <p:nvPr>
            <p:ph idx="1"/>
          </p:nvPr>
        </p:nvSpPr>
        <p:spPr>
          <a:xfrm>
            <a:off x="695325" y="1508519"/>
            <a:ext cx="4791075" cy="4542960"/>
          </a:xfrm>
        </p:spPr>
        <p:txBody>
          <a:bodyPr vert="horz" lIns="0" tIns="0" rIns="0" bIns="0" rtlCol="0" anchor="t">
            <a:noAutofit/>
          </a:bodyPr>
          <a:lstStyle/>
          <a:p>
            <a:pPr marL="0" indent="0">
              <a:lnSpc>
                <a:spcPct val="100000"/>
              </a:lnSpc>
              <a:spcBef>
                <a:spcPts val="0"/>
              </a:spcBef>
              <a:buNone/>
              <a:defRPr/>
            </a:pPr>
            <a:r>
              <a:rPr kumimoji="0" lang="en-GB" sz="3200" b="1" i="0" u="none" strike="noStrike" kern="1200" cap="none" spc="0" normalizeH="0" baseline="0" noProof="0" dirty="0">
                <a:ln>
                  <a:noFill/>
                </a:ln>
                <a:solidFill>
                  <a:schemeClr val="tx2"/>
                </a:solidFill>
                <a:effectLst/>
                <a:uLnTx/>
                <a:uFillTx/>
                <a:latin typeface="Arial" panose="020B0604020202020204"/>
                <a:ea typeface="+mn-ea"/>
                <a:cs typeface="Arial"/>
              </a:rPr>
              <a:t>+</a:t>
            </a:r>
            <a:r>
              <a:rPr lang="en-GB" sz="3200" b="1" dirty="0">
                <a:solidFill>
                  <a:schemeClr val="tx2"/>
                </a:solidFill>
                <a:latin typeface="Arial" panose="020B0604020202020204"/>
                <a:cs typeface="Arial"/>
              </a:rPr>
              <a:t>100</a:t>
            </a:r>
            <a:r>
              <a:rPr kumimoji="0" lang="en-GB" sz="3200" b="1" i="0" u="none" strike="noStrike" kern="1200" cap="none" spc="0" normalizeH="0" baseline="0" noProof="0" dirty="0">
                <a:ln>
                  <a:noFill/>
                </a:ln>
                <a:solidFill>
                  <a:srgbClr val="00335B"/>
                </a:solidFill>
                <a:effectLst/>
                <a:uLnTx/>
                <a:uFillTx/>
                <a:latin typeface="Arial" panose="020B0604020202020204"/>
                <a:ea typeface="+mn-ea"/>
                <a:cs typeface="Arial"/>
              </a:rPr>
              <a:t>%</a:t>
            </a:r>
            <a:endParaRPr lang="en-GB" sz="3200" b="1" dirty="0">
              <a:solidFill>
                <a:schemeClr val="tx2"/>
              </a:solidFill>
              <a:cs typeface="Arial"/>
            </a:endParaRPr>
          </a:p>
          <a:p>
            <a:pPr marL="0" indent="0">
              <a:lnSpc>
                <a:spcPct val="100000"/>
              </a:lnSpc>
              <a:spcBef>
                <a:spcPts val="0"/>
              </a:spcBef>
              <a:buNone/>
            </a:pPr>
            <a:r>
              <a:rPr lang="en-GB" sz="1600" dirty="0"/>
              <a:t>SAY THEIR CHILDREN INFLUENCE</a:t>
            </a:r>
          </a:p>
          <a:p>
            <a:pPr marL="0" indent="0">
              <a:lnSpc>
                <a:spcPct val="100000"/>
              </a:lnSpc>
              <a:spcBef>
                <a:spcPts val="0"/>
              </a:spcBef>
              <a:buNone/>
            </a:pPr>
            <a:r>
              <a:rPr lang="en-GB" sz="1600" dirty="0"/>
              <a:t>WHAT THEY BUY*</a:t>
            </a:r>
          </a:p>
          <a:p>
            <a:pPr marL="0" indent="0">
              <a:lnSpc>
                <a:spcPct val="100000"/>
              </a:lnSpc>
              <a:spcBef>
                <a:spcPts val="0"/>
              </a:spcBef>
              <a:buNone/>
            </a:pPr>
            <a:endParaRPr lang="en-GB" sz="1600" dirty="0"/>
          </a:p>
          <a:p>
            <a:pPr marL="0" indent="0">
              <a:lnSpc>
                <a:spcPct val="100000"/>
              </a:lnSpc>
              <a:spcBef>
                <a:spcPts val="0"/>
              </a:spcBef>
              <a:buNone/>
            </a:pPr>
            <a:r>
              <a:rPr lang="en-GB" sz="3200" b="1" dirty="0">
                <a:solidFill>
                  <a:schemeClr val="tx2"/>
                </a:solidFill>
              </a:rPr>
              <a:t>65%         </a:t>
            </a:r>
          </a:p>
          <a:p>
            <a:pPr marL="0" indent="0">
              <a:lnSpc>
                <a:spcPct val="100000"/>
              </a:lnSpc>
              <a:spcBef>
                <a:spcPts val="0"/>
              </a:spcBef>
              <a:buNone/>
            </a:pPr>
            <a:r>
              <a:rPr lang="en-GB" sz="1600" dirty="0"/>
              <a:t>LIKE TO TRY IN-STORE </a:t>
            </a:r>
          </a:p>
          <a:p>
            <a:pPr marL="0" indent="0">
              <a:lnSpc>
                <a:spcPct val="100000"/>
              </a:lnSpc>
              <a:spcBef>
                <a:spcPts val="0"/>
              </a:spcBef>
              <a:buNone/>
            </a:pPr>
            <a:r>
              <a:rPr lang="en-GB" sz="1600" dirty="0"/>
              <a:t>BEFORE BUYING </a:t>
            </a:r>
          </a:p>
          <a:p>
            <a:pPr marL="0" indent="0">
              <a:lnSpc>
                <a:spcPct val="100000"/>
              </a:lnSpc>
              <a:spcBef>
                <a:spcPts val="0"/>
              </a:spcBef>
              <a:buNone/>
            </a:pPr>
            <a:endParaRPr lang="en-GB" sz="1600" dirty="0"/>
          </a:p>
          <a:p>
            <a:pPr marL="0" indent="0">
              <a:lnSpc>
                <a:spcPct val="100000"/>
              </a:lnSpc>
              <a:spcBef>
                <a:spcPts val="0"/>
              </a:spcBef>
              <a:buNone/>
            </a:pPr>
            <a:r>
              <a:rPr lang="en-GB" sz="3200" b="1" dirty="0">
                <a:solidFill>
                  <a:schemeClr val="tx2"/>
                </a:solidFill>
              </a:rPr>
              <a:t>+49%         </a:t>
            </a:r>
            <a:r>
              <a:rPr lang="en-GB" sz="3200" dirty="0"/>
              <a:t>                                     </a:t>
            </a:r>
          </a:p>
          <a:p>
            <a:pPr marL="0" indent="0">
              <a:lnSpc>
                <a:spcPct val="100000"/>
              </a:lnSpc>
              <a:spcBef>
                <a:spcPts val="0"/>
              </a:spcBef>
              <a:buNone/>
            </a:pPr>
            <a:r>
              <a:rPr lang="en-GB" sz="1600" dirty="0"/>
              <a:t>KEEP UP TO DATE </a:t>
            </a:r>
          </a:p>
          <a:p>
            <a:pPr marL="0" indent="0">
              <a:lnSpc>
                <a:spcPct val="100000"/>
              </a:lnSpc>
              <a:spcBef>
                <a:spcPts val="0"/>
              </a:spcBef>
              <a:buNone/>
            </a:pPr>
            <a:r>
              <a:rPr lang="en-GB" sz="1600" dirty="0"/>
              <a:t>WITH FASHION TRENDS*</a:t>
            </a:r>
          </a:p>
          <a:p>
            <a:pPr marL="0" indent="0">
              <a:lnSpc>
                <a:spcPct val="100000"/>
              </a:lnSpc>
              <a:spcBef>
                <a:spcPts val="0"/>
              </a:spcBef>
              <a:buNone/>
            </a:pPr>
            <a:endParaRPr lang="en-GB" sz="1600" dirty="0"/>
          </a:p>
          <a:p>
            <a:pPr marL="0" indent="0">
              <a:lnSpc>
                <a:spcPct val="100000"/>
              </a:lnSpc>
              <a:spcBef>
                <a:spcPts val="0"/>
              </a:spcBef>
              <a:buNone/>
            </a:pPr>
            <a:r>
              <a:rPr lang="en-GB" sz="3200" b="1" dirty="0">
                <a:solidFill>
                  <a:schemeClr val="tx2"/>
                </a:solidFill>
              </a:rPr>
              <a:t>+35%         </a:t>
            </a:r>
            <a:r>
              <a:rPr lang="en-GB" sz="3200" dirty="0"/>
              <a:t>                                     </a:t>
            </a:r>
          </a:p>
          <a:p>
            <a:pPr marL="0" indent="0">
              <a:lnSpc>
                <a:spcPct val="100000"/>
              </a:lnSpc>
              <a:spcBef>
                <a:spcPts val="0"/>
              </a:spcBef>
              <a:buNone/>
            </a:pPr>
            <a:r>
              <a:rPr lang="en-GB" sz="1600" dirty="0"/>
              <a:t>SPEND A LOT </a:t>
            </a:r>
          </a:p>
          <a:p>
            <a:pPr marL="0" indent="0">
              <a:lnSpc>
                <a:spcPct val="100000"/>
              </a:lnSpc>
              <a:spcBef>
                <a:spcPts val="0"/>
              </a:spcBef>
              <a:buNone/>
            </a:pPr>
            <a:r>
              <a:rPr lang="en-GB" sz="1600" dirty="0"/>
              <a:t>ON CLOTHES*</a:t>
            </a:r>
          </a:p>
        </p:txBody>
      </p:sp>
      <p:pic>
        <p:nvPicPr>
          <p:cNvPr id="17" name="Picture Placeholder 16" descr="A picture containing person, outdoor, dressed&#10;&#10;Description automatically generated">
            <a:extLst>
              <a:ext uri="{FF2B5EF4-FFF2-40B4-BE49-F238E27FC236}">
                <a16:creationId xmlns:a16="http://schemas.microsoft.com/office/drawing/2014/main" id="{9F0FB7F2-B9A1-493C-9CD2-A624C9217205}"/>
              </a:ext>
            </a:extLst>
          </p:cNvPr>
          <p:cNvPicPr>
            <a:picLocks noGrp="1" noChangeAspect="1"/>
          </p:cNvPicPr>
          <p:nvPr>
            <p:ph type="pic" sz="quarter" idx="14"/>
          </p:nvPr>
        </p:nvPicPr>
        <p:blipFill>
          <a:blip r:embed="rId3"/>
          <a:srcRect t="6433" b="6433"/>
          <a:stretch>
            <a:fillRect/>
          </a:stretch>
        </p:blipFill>
        <p:spPr/>
      </p:pic>
    </p:spTree>
    <p:extLst>
      <p:ext uri="{BB962C8B-B14F-4D97-AF65-F5344CB8AC3E}">
        <p14:creationId xmlns:p14="http://schemas.microsoft.com/office/powerpoint/2010/main" val="412139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B06898-470A-4305-AF25-AB7AD3D7B9DC}"/>
              </a:ext>
            </a:extLst>
          </p:cNvPr>
          <p:cNvSpPr>
            <a:spLocks noGrp="1"/>
          </p:cNvSpPr>
          <p:nvPr>
            <p:ph type="title"/>
          </p:nvPr>
        </p:nvSpPr>
        <p:spPr>
          <a:xfrm>
            <a:off x="695325" y="620181"/>
            <a:ext cx="4791075" cy="697175"/>
          </a:xfrm>
        </p:spPr>
        <p:txBody>
          <a:bodyPr>
            <a:normAutofit/>
          </a:bodyPr>
          <a:lstStyle/>
          <a:p>
            <a:r>
              <a:rPr lang="en-GB" dirty="0"/>
              <a:t>PRIMED BY OOH </a:t>
            </a:r>
            <a:br>
              <a:rPr lang="en-GB" dirty="0"/>
            </a:br>
            <a:endParaRPr lang="en-GB" sz="1800" b="0" dirty="0">
              <a:solidFill>
                <a:schemeClr val="accent6"/>
              </a:solidFill>
              <a:latin typeface="+mn-lt"/>
            </a:endParaRPr>
          </a:p>
        </p:txBody>
      </p:sp>
      <p:sp>
        <p:nvSpPr>
          <p:cNvPr id="7" name="Text Placeholder 6">
            <a:extLst>
              <a:ext uri="{FF2B5EF4-FFF2-40B4-BE49-F238E27FC236}">
                <a16:creationId xmlns:a16="http://schemas.microsoft.com/office/drawing/2014/main" id="{3764D620-6958-4876-A075-56C68DEF40C4}"/>
              </a:ext>
            </a:extLst>
          </p:cNvPr>
          <p:cNvSpPr>
            <a:spLocks noGrp="1"/>
          </p:cNvSpPr>
          <p:nvPr>
            <p:ph type="body" sz="quarter" idx="13"/>
          </p:nvPr>
        </p:nvSpPr>
        <p:spPr/>
        <p:txBody>
          <a:bodyPr/>
          <a:lstStyle/>
          <a:p>
            <a:r>
              <a:rPr lang="en-GB" dirty="0"/>
              <a:t>Source: YouGov 2022. Audience are those who participated in back to school shopping in 2021 vs. Nat Rep (more likely than the average adult)</a:t>
            </a:r>
          </a:p>
        </p:txBody>
      </p:sp>
      <p:sp>
        <p:nvSpPr>
          <p:cNvPr id="8" name="Content Placeholder 5">
            <a:extLst>
              <a:ext uri="{FF2B5EF4-FFF2-40B4-BE49-F238E27FC236}">
                <a16:creationId xmlns:a16="http://schemas.microsoft.com/office/drawing/2014/main" id="{B266730A-F8BB-419B-9E9E-5ABEC377D20D}"/>
              </a:ext>
            </a:extLst>
          </p:cNvPr>
          <p:cNvSpPr>
            <a:spLocks noGrp="1"/>
          </p:cNvSpPr>
          <p:nvPr>
            <p:ph idx="1"/>
          </p:nvPr>
        </p:nvSpPr>
        <p:spPr>
          <a:xfrm>
            <a:off x="695325" y="1508519"/>
            <a:ext cx="4791075" cy="4542960"/>
          </a:xfrm>
        </p:spPr>
        <p:txBody>
          <a:bodyPr vert="horz" lIns="0" tIns="0" rIns="0" bIns="0" rtlCol="0" anchor="t">
            <a:noAutofit/>
          </a:bodyPr>
          <a:lstStyle/>
          <a:p>
            <a:pPr marL="0" indent="0">
              <a:lnSpc>
                <a:spcPct val="100000"/>
              </a:lnSpc>
              <a:spcBef>
                <a:spcPts val="0"/>
              </a:spcBef>
              <a:buNone/>
              <a:defRPr/>
            </a:pPr>
            <a:r>
              <a:rPr kumimoji="0" lang="en-GB" sz="3200" b="1" i="0" u="none" strike="noStrike" kern="1200" cap="none" spc="0" normalizeH="0" baseline="0" noProof="0" dirty="0">
                <a:ln>
                  <a:noFill/>
                </a:ln>
                <a:solidFill>
                  <a:schemeClr val="tx2"/>
                </a:solidFill>
                <a:effectLst/>
                <a:uLnTx/>
                <a:uFillTx/>
                <a:latin typeface="Arial" panose="020B0604020202020204"/>
                <a:ea typeface="+mn-ea"/>
                <a:cs typeface="Arial"/>
              </a:rPr>
              <a:t>+62</a:t>
            </a:r>
            <a:r>
              <a:rPr kumimoji="0" lang="en-GB" sz="3200" b="1" i="0" u="none" strike="noStrike" kern="1200" cap="none" spc="0" normalizeH="0" baseline="0" noProof="0" dirty="0">
                <a:ln>
                  <a:noFill/>
                </a:ln>
                <a:solidFill>
                  <a:srgbClr val="00335B"/>
                </a:solidFill>
                <a:effectLst/>
                <a:uLnTx/>
                <a:uFillTx/>
                <a:latin typeface="Arial" panose="020B0604020202020204"/>
                <a:ea typeface="+mn-ea"/>
                <a:cs typeface="Arial"/>
              </a:rPr>
              <a:t>%</a:t>
            </a:r>
            <a:endParaRPr lang="en-GB" sz="3200" b="1" dirty="0">
              <a:solidFill>
                <a:schemeClr val="tx2"/>
              </a:solidFill>
              <a:cs typeface="Arial"/>
            </a:endParaRPr>
          </a:p>
          <a:p>
            <a:pPr marL="0" indent="0">
              <a:lnSpc>
                <a:spcPct val="100000"/>
              </a:lnSpc>
              <a:spcBef>
                <a:spcPts val="0"/>
              </a:spcBef>
              <a:buNone/>
            </a:pPr>
            <a:r>
              <a:rPr lang="en-GB" sz="1600" dirty="0"/>
              <a:t>TRUST OOH ADVERTISING</a:t>
            </a:r>
          </a:p>
          <a:p>
            <a:pPr marL="0" indent="0">
              <a:lnSpc>
                <a:spcPct val="100000"/>
              </a:lnSpc>
              <a:spcBef>
                <a:spcPts val="0"/>
              </a:spcBef>
              <a:buNone/>
            </a:pPr>
            <a:endParaRPr lang="en-GB" sz="1600" spc="600" dirty="0"/>
          </a:p>
          <a:p>
            <a:pPr marL="0" indent="0">
              <a:lnSpc>
                <a:spcPct val="100000"/>
              </a:lnSpc>
              <a:spcBef>
                <a:spcPts val="0"/>
              </a:spcBef>
              <a:buNone/>
            </a:pPr>
            <a:r>
              <a:rPr lang="en-GB" sz="3200" b="1" dirty="0">
                <a:solidFill>
                  <a:schemeClr val="tx2"/>
                </a:solidFill>
              </a:rPr>
              <a:t>+49%         </a:t>
            </a:r>
          </a:p>
          <a:p>
            <a:pPr marL="0" indent="0">
              <a:lnSpc>
                <a:spcPct val="100000"/>
              </a:lnSpc>
              <a:spcBef>
                <a:spcPts val="0"/>
              </a:spcBef>
              <a:buNone/>
            </a:pPr>
            <a:r>
              <a:rPr lang="en-GB" sz="1600" dirty="0"/>
              <a:t>OFTEN RECOMMEND PRODUCTS/SERVICES </a:t>
            </a:r>
          </a:p>
          <a:p>
            <a:pPr marL="0" indent="0">
              <a:lnSpc>
                <a:spcPct val="100000"/>
              </a:lnSpc>
              <a:spcBef>
                <a:spcPts val="0"/>
              </a:spcBef>
              <a:buNone/>
            </a:pPr>
            <a:r>
              <a:rPr lang="en-GB" sz="1600" dirty="0"/>
              <a:t>SEEN ADVERTISED OOH TO FRIENDS/FAMILY </a:t>
            </a:r>
          </a:p>
          <a:p>
            <a:pPr marL="0" indent="0">
              <a:lnSpc>
                <a:spcPct val="100000"/>
              </a:lnSpc>
              <a:spcBef>
                <a:spcPts val="0"/>
              </a:spcBef>
              <a:buNone/>
            </a:pPr>
            <a:endParaRPr lang="en-GB" sz="1600" dirty="0"/>
          </a:p>
          <a:p>
            <a:pPr marL="0" indent="0">
              <a:lnSpc>
                <a:spcPct val="100000"/>
              </a:lnSpc>
              <a:spcBef>
                <a:spcPts val="0"/>
              </a:spcBef>
              <a:buNone/>
            </a:pPr>
            <a:r>
              <a:rPr lang="en-GB" sz="3200" b="1" dirty="0">
                <a:solidFill>
                  <a:schemeClr val="tx2"/>
                </a:solidFill>
              </a:rPr>
              <a:t>+40%         </a:t>
            </a:r>
            <a:r>
              <a:rPr lang="en-GB" sz="3200" dirty="0"/>
              <a:t>                                     </a:t>
            </a:r>
          </a:p>
          <a:p>
            <a:pPr marL="0" indent="0">
              <a:lnSpc>
                <a:spcPct val="100000"/>
              </a:lnSpc>
              <a:spcBef>
                <a:spcPts val="0"/>
              </a:spcBef>
              <a:buNone/>
            </a:pPr>
            <a:r>
              <a:rPr lang="en-GB" sz="1600" dirty="0"/>
              <a:t>AGREE ADVERTISING HELPS THEM          CHOOSE WHAT TO BUY </a:t>
            </a:r>
          </a:p>
          <a:p>
            <a:pPr marL="0" indent="0">
              <a:lnSpc>
                <a:spcPct val="100000"/>
              </a:lnSpc>
              <a:spcBef>
                <a:spcPts val="0"/>
              </a:spcBef>
              <a:buNone/>
            </a:pPr>
            <a:endParaRPr lang="en-GB" sz="1600" dirty="0"/>
          </a:p>
          <a:p>
            <a:pPr marL="0" indent="0">
              <a:lnSpc>
                <a:spcPct val="100000"/>
              </a:lnSpc>
              <a:spcBef>
                <a:spcPts val="0"/>
              </a:spcBef>
              <a:buNone/>
            </a:pPr>
            <a:r>
              <a:rPr lang="en-GB" sz="3200" b="1" dirty="0">
                <a:solidFill>
                  <a:schemeClr val="tx2"/>
                </a:solidFill>
              </a:rPr>
              <a:t>+21%         </a:t>
            </a:r>
            <a:r>
              <a:rPr lang="en-GB" sz="3200" dirty="0"/>
              <a:t>                                     </a:t>
            </a:r>
          </a:p>
          <a:p>
            <a:pPr marL="0" indent="0">
              <a:lnSpc>
                <a:spcPct val="100000"/>
              </a:lnSpc>
              <a:spcBef>
                <a:spcPts val="0"/>
              </a:spcBef>
              <a:buNone/>
            </a:pPr>
            <a:r>
              <a:rPr lang="en-GB" sz="1600" dirty="0"/>
              <a:t>HAVE GONE TO STORE TO BUY A PRODUCT</a:t>
            </a:r>
          </a:p>
          <a:p>
            <a:pPr marL="0" indent="0">
              <a:lnSpc>
                <a:spcPct val="100000"/>
              </a:lnSpc>
              <a:spcBef>
                <a:spcPts val="0"/>
              </a:spcBef>
              <a:buNone/>
            </a:pPr>
            <a:r>
              <a:rPr lang="en-GB" sz="1600" dirty="0"/>
              <a:t>AFTER SEEING OOH ADS</a:t>
            </a:r>
          </a:p>
        </p:txBody>
      </p:sp>
      <p:pic>
        <p:nvPicPr>
          <p:cNvPr id="6" name="Picture Placeholder 5">
            <a:extLst>
              <a:ext uri="{FF2B5EF4-FFF2-40B4-BE49-F238E27FC236}">
                <a16:creationId xmlns:a16="http://schemas.microsoft.com/office/drawing/2014/main" id="{F377906B-F708-41B3-A0A5-BFFFDFFD43B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l="2307" r="33959"/>
          <a:stretch/>
        </p:blipFill>
        <p:spPr>
          <a:xfrm>
            <a:off x="5635625" y="0"/>
            <a:ext cx="6556375" cy="6858000"/>
          </a:xfrm>
        </p:spPr>
      </p:pic>
    </p:spTree>
    <p:extLst>
      <p:ext uri="{BB962C8B-B14F-4D97-AF65-F5344CB8AC3E}">
        <p14:creationId xmlns:p14="http://schemas.microsoft.com/office/powerpoint/2010/main" val="239375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AE114B1-7CBF-4EA6-AE6D-43391B3E85F9}"/>
              </a:ext>
            </a:extLst>
          </p:cNvPr>
          <p:cNvPicPr>
            <a:picLocks noChangeAspect="1"/>
          </p:cNvPicPr>
          <p:nvPr/>
        </p:nvPicPr>
        <p:blipFill>
          <a:blip r:embed="rId3" cstate="email">
            <a:extLst>
              <a:ext uri="{28A0092B-C50C-407E-A947-70E740481C1C}">
                <a14:useLocalDpi xmlns:a14="http://schemas.microsoft.com/office/drawing/2010/main"/>
              </a:ext>
            </a:extLst>
          </a:blip>
          <a:srcRect l="7098" r="7098"/>
          <a:stretch/>
        </p:blipFill>
        <p:spPr>
          <a:xfrm>
            <a:off x="8115135" y="1567786"/>
            <a:ext cx="3470524" cy="2695741"/>
          </a:xfrm>
          <a:prstGeom prst="rect">
            <a:avLst/>
          </a:prstGeom>
        </p:spPr>
      </p:pic>
      <p:pic>
        <p:nvPicPr>
          <p:cNvPr id="24" name="Picture 23">
            <a:extLst>
              <a:ext uri="{FF2B5EF4-FFF2-40B4-BE49-F238E27FC236}">
                <a16:creationId xmlns:a16="http://schemas.microsoft.com/office/drawing/2014/main" id="{2AF34DC5-7A8D-4755-A438-10B80DD4C6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768" t="364" r="29000" b="35808"/>
          <a:stretch/>
        </p:blipFill>
        <p:spPr>
          <a:xfrm>
            <a:off x="4369012" y="1567786"/>
            <a:ext cx="3470524" cy="2695741"/>
          </a:xfrm>
          <a:prstGeom prst="rect">
            <a:avLst/>
          </a:prstGeom>
        </p:spPr>
      </p:pic>
      <p:sp>
        <p:nvSpPr>
          <p:cNvPr id="26" name="Rectangle 25">
            <a:extLst>
              <a:ext uri="{FF2B5EF4-FFF2-40B4-BE49-F238E27FC236}">
                <a16:creationId xmlns:a16="http://schemas.microsoft.com/office/drawing/2014/main" id="{8337A5EF-F05C-444A-B433-418F5115331E}"/>
              </a:ext>
            </a:extLst>
          </p:cNvPr>
          <p:cNvSpPr/>
          <p:nvPr/>
        </p:nvSpPr>
        <p:spPr>
          <a:xfrm>
            <a:off x="4363936" y="4104750"/>
            <a:ext cx="3470524" cy="1757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F87CAA36-128E-4B4A-A4E6-045B08B70C15}"/>
              </a:ext>
            </a:extLst>
          </p:cNvPr>
          <p:cNvSpPr/>
          <p:nvPr/>
        </p:nvSpPr>
        <p:spPr>
          <a:xfrm>
            <a:off x="8104983" y="4104750"/>
            <a:ext cx="3480676" cy="1757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E2BF5123-984F-4A3A-A96E-A21A5F5D8016}"/>
              </a:ext>
            </a:extLst>
          </p:cNvPr>
          <p:cNvPicPr>
            <a:picLocks noChangeAspect="1"/>
          </p:cNvPicPr>
          <p:nvPr/>
        </p:nvPicPr>
        <p:blipFill>
          <a:blip r:embed="rId5" cstate="email">
            <a:extLst>
              <a:ext uri="{28A0092B-C50C-407E-A947-70E740481C1C}">
                <a14:useLocalDpi xmlns:a14="http://schemas.microsoft.com/office/drawing/2010/main"/>
              </a:ext>
            </a:extLst>
          </a:blip>
          <a:srcRect l="7086" r="7086"/>
          <a:stretch/>
        </p:blipFill>
        <p:spPr>
          <a:xfrm>
            <a:off x="695325" y="1567786"/>
            <a:ext cx="3470524" cy="2695741"/>
          </a:xfrm>
          <a:prstGeom prst="rect">
            <a:avLst/>
          </a:prstGeom>
        </p:spPr>
      </p:pic>
      <p:sp>
        <p:nvSpPr>
          <p:cNvPr id="29" name="Text Placeholder 4">
            <a:extLst>
              <a:ext uri="{FF2B5EF4-FFF2-40B4-BE49-F238E27FC236}">
                <a16:creationId xmlns:a16="http://schemas.microsoft.com/office/drawing/2014/main" id="{196A407B-DF60-4A41-88EF-74040488AE12}"/>
              </a:ext>
            </a:extLst>
          </p:cNvPr>
          <p:cNvSpPr txBox="1">
            <a:spLocks/>
          </p:cNvSpPr>
          <p:nvPr/>
        </p:nvSpPr>
        <p:spPr>
          <a:xfrm>
            <a:off x="662132" y="6508710"/>
            <a:ext cx="7007432" cy="20067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GB" dirty="0"/>
              <a:t>Source: YouGov 2022. Audience are those who participated in back to school shopping in 2021 vs. Nat Rep (more likely than the average adult)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itle 4">
            <a:extLst>
              <a:ext uri="{FF2B5EF4-FFF2-40B4-BE49-F238E27FC236}">
                <a16:creationId xmlns:a16="http://schemas.microsoft.com/office/drawing/2014/main" id="{EA6896A8-32C8-4212-A8B3-FD4E044609A7}"/>
              </a:ext>
            </a:extLst>
          </p:cNvPr>
          <p:cNvSpPr txBox="1">
            <a:spLocks/>
          </p:cNvSpPr>
          <p:nvPr/>
        </p:nvSpPr>
        <p:spPr>
          <a:xfrm>
            <a:off x="8104983" y="4478991"/>
            <a:ext cx="3480676" cy="1008594"/>
          </a:xfrm>
          <a:prstGeom prst="rect">
            <a:avLst/>
          </a:prstGeom>
        </p:spPr>
        <p:txBody>
          <a:bodyPr vert="horz" lIns="0" tIns="0" rIns="0" bIns="0" rtlCol="0" anchor="ctr" anchorCtr="0">
            <a:normAutofit fontScale="92500" lnSpcReduction="10000"/>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defTabSz="914400" rtl="0" eaLnBrk="1" fontAlgn="auto" latinLnBrk="0" hangingPunct="1">
              <a:lnSpc>
                <a:spcPct val="85000"/>
              </a:lnSpc>
              <a:spcBef>
                <a:spcPct val="0"/>
              </a:spcBef>
              <a:spcAft>
                <a:spcPts val="0"/>
              </a:spcAft>
              <a:buClrTx/>
              <a:buSzTx/>
              <a:buFontTx/>
              <a:buNone/>
              <a:tabLst/>
              <a:defRPr/>
            </a:pPr>
            <a:r>
              <a:rPr kumimoji="0" lang="en-GB" sz="4800" b="1" i="0" u="none" strike="noStrike" kern="1200" cap="none" spc="600" normalizeH="0" baseline="0" noProof="0" dirty="0">
                <a:ln>
                  <a:noFill/>
                </a:ln>
                <a:solidFill>
                  <a:srgbClr val="FFFFFF"/>
                </a:solidFill>
                <a:effectLst/>
                <a:uLnTx/>
                <a:uFillTx/>
                <a:latin typeface="Arial" panose="020B0604020202020204"/>
                <a:ea typeface="+mj-ea"/>
                <a:cs typeface="+mj-cs"/>
              </a:rPr>
              <a:t>+</a:t>
            </a:r>
            <a:r>
              <a:rPr lang="en-GB" sz="4800" b="1" dirty="0">
                <a:solidFill>
                  <a:srgbClr val="FFFFFF"/>
                </a:solidFill>
                <a:latin typeface="Arial" panose="020B0604020202020204"/>
              </a:rPr>
              <a:t>48</a:t>
            </a:r>
            <a:r>
              <a:rPr kumimoji="0" lang="en-GB" sz="4800" b="1" i="0" u="none" strike="noStrike" kern="1200" cap="none" spc="600" normalizeH="0" baseline="0" noProof="0" dirty="0">
                <a:ln>
                  <a:noFill/>
                </a:ln>
                <a:solidFill>
                  <a:srgbClr val="FFFFFF"/>
                </a:solidFill>
                <a:effectLst/>
                <a:uLnTx/>
                <a:uFillTx/>
                <a:latin typeface="Arial" panose="020B0604020202020204"/>
                <a:ea typeface="+mj-ea"/>
                <a:cs typeface="+mj-cs"/>
              </a:rPr>
              <a:t>% </a:t>
            </a:r>
            <a:r>
              <a:rPr lang="en-GB" sz="1800" b="1" dirty="0">
                <a:solidFill>
                  <a:srgbClr val="FFFFFF"/>
                </a:solidFill>
                <a:latin typeface="Arial" panose="020B0604020202020204"/>
              </a:rPr>
              <a:t> </a:t>
            </a:r>
          </a:p>
          <a:p>
            <a:pPr marL="0" marR="0" lvl="0" indent="0" defTabSz="914400" rtl="0" eaLnBrk="1" fontAlgn="auto" latinLnBrk="0" hangingPunct="1">
              <a:lnSpc>
                <a:spcPct val="85000"/>
              </a:lnSpc>
              <a:spcBef>
                <a:spcPct val="0"/>
              </a:spcBef>
              <a:spcAft>
                <a:spcPts val="0"/>
              </a:spcAft>
              <a:buClrTx/>
              <a:buSzTx/>
              <a:buFontTx/>
              <a:buNone/>
              <a:tabLst/>
              <a:defRPr/>
            </a:pPr>
            <a:r>
              <a:rPr kumimoji="0" lang="en-GB" sz="1800" b="1" i="0" u="none" strike="noStrike" kern="1200" cap="none" spc="600" normalizeH="0" baseline="0" noProof="0" dirty="0">
                <a:ln>
                  <a:noFill/>
                </a:ln>
                <a:solidFill>
                  <a:srgbClr val="FFFFFF"/>
                </a:solidFill>
                <a:effectLst/>
                <a:uLnTx/>
                <a:uFillTx/>
                <a:latin typeface="Arial" panose="020B0604020202020204"/>
                <a:ea typeface="+mj-ea"/>
                <a:cs typeface="+mj-cs"/>
              </a:rPr>
              <a:t>RAIL          STATIONS</a:t>
            </a:r>
          </a:p>
        </p:txBody>
      </p:sp>
      <p:sp>
        <p:nvSpPr>
          <p:cNvPr id="44" name="Title 4">
            <a:extLst>
              <a:ext uri="{FF2B5EF4-FFF2-40B4-BE49-F238E27FC236}">
                <a16:creationId xmlns:a16="http://schemas.microsoft.com/office/drawing/2014/main" id="{30CE8288-603F-454D-967C-933ADCA5FF54}"/>
              </a:ext>
            </a:extLst>
          </p:cNvPr>
          <p:cNvSpPr txBox="1">
            <a:spLocks/>
          </p:cNvSpPr>
          <p:nvPr/>
        </p:nvSpPr>
        <p:spPr>
          <a:xfrm>
            <a:off x="4369012" y="4478991"/>
            <a:ext cx="3480676" cy="1008594"/>
          </a:xfrm>
          <a:prstGeom prst="rect">
            <a:avLst/>
          </a:prstGeom>
        </p:spPr>
        <p:txBody>
          <a:bodyPr vert="horz" lIns="0" tIns="0" rIns="0" bIns="0" rtlCol="0" anchor="ctr" anchorCtr="0">
            <a:normAutofit lnSpcReduction="10000"/>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defTabSz="914400" rtl="0" eaLnBrk="1" fontAlgn="auto" latinLnBrk="0" hangingPunct="1">
              <a:lnSpc>
                <a:spcPct val="85000"/>
              </a:lnSpc>
              <a:spcBef>
                <a:spcPct val="0"/>
              </a:spcBef>
              <a:spcAft>
                <a:spcPts val="0"/>
              </a:spcAft>
              <a:buClrTx/>
              <a:buSzTx/>
              <a:buFontTx/>
              <a:buNone/>
              <a:tabLst/>
              <a:defRPr/>
            </a:pPr>
            <a:r>
              <a:rPr kumimoji="0" lang="en-GB" sz="4800" b="1" i="0" u="none" strike="noStrike" kern="1200" cap="none" spc="600" normalizeH="0" baseline="0" noProof="0" dirty="0">
                <a:ln>
                  <a:noFill/>
                </a:ln>
                <a:solidFill>
                  <a:srgbClr val="FFFFFF"/>
                </a:solidFill>
                <a:effectLst/>
                <a:uLnTx/>
                <a:uFillTx/>
                <a:latin typeface="Arial" panose="020B0604020202020204"/>
                <a:ea typeface="+mj-ea"/>
                <a:cs typeface="+mj-cs"/>
              </a:rPr>
              <a:t>+</a:t>
            </a:r>
            <a:r>
              <a:rPr lang="en-GB" sz="4800" b="1" dirty="0">
                <a:solidFill>
                  <a:srgbClr val="FFFFFF"/>
                </a:solidFill>
                <a:latin typeface="Arial" panose="020B0604020202020204"/>
              </a:rPr>
              <a:t>49</a:t>
            </a:r>
            <a:r>
              <a:rPr kumimoji="0" lang="en-GB" sz="4800" b="1" i="0" u="none" strike="noStrike" kern="1200" cap="none" spc="600" normalizeH="0" baseline="0" noProof="0" dirty="0">
                <a:ln>
                  <a:noFill/>
                </a:ln>
                <a:solidFill>
                  <a:srgbClr val="FFFFFF"/>
                </a:solidFill>
                <a:effectLst/>
                <a:uLnTx/>
                <a:uFillTx/>
                <a:latin typeface="Arial" panose="020B0604020202020204"/>
                <a:ea typeface="+mj-ea"/>
                <a:cs typeface="+mj-cs"/>
              </a:rPr>
              <a:t>% </a:t>
            </a:r>
          </a:p>
          <a:p>
            <a:pPr marL="0" marR="0" lvl="0" indent="0" defTabSz="914400" rtl="0" eaLnBrk="1" fontAlgn="auto" latinLnBrk="0" hangingPunct="1">
              <a:lnSpc>
                <a:spcPct val="85000"/>
              </a:lnSpc>
              <a:spcBef>
                <a:spcPct val="0"/>
              </a:spcBef>
              <a:spcAft>
                <a:spcPts val="0"/>
              </a:spcAft>
              <a:buClrTx/>
              <a:buSzTx/>
              <a:buFontTx/>
              <a:buNone/>
              <a:tabLst/>
              <a:defRPr/>
            </a:pPr>
            <a:r>
              <a:rPr kumimoji="0" lang="en-GB" sz="1800" b="1" i="0" u="none" strike="noStrike" kern="1200" cap="none" spc="600" normalizeH="0" baseline="0" noProof="0" dirty="0">
                <a:ln>
                  <a:noFill/>
                </a:ln>
                <a:solidFill>
                  <a:srgbClr val="FFFFFF"/>
                </a:solidFill>
                <a:effectLst/>
                <a:uLnTx/>
                <a:uFillTx/>
                <a:latin typeface="Arial" panose="020B0604020202020204"/>
                <a:ea typeface="+mj-ea"/>
                <a:cs typeface="+mj-cs"/>
              </a:rPr>
              <a:t>DIGITAL </a:t>
            </a:r>
          </a:p>
          <a:p>
            <a:pPr marL="0" marR="0" lvl="0" indent="0" defTabSz="914400" rtl="0" eaLnBrk="1" fontAlgn="auto" latinLnBrk="0" hangingPunct="1">
              <a:lnSpc>
                <a:spcPct val="85000"/>
              </a:lnSpc>
              <a:spcBef>
                <a:spcPct val="0"/>
              </a:spcBef>
              <a:spcAft>
                <a:spcPts val="0"/>
              </a:spcAft>
              <a:buClrTx/>
              <a:buSzTx/>
              <a:buFontTx/>
              <a:buNone/>
              <a:tabLst/>
              <a:defRPr/>
            </a:pPr>
            <a:r>
              <a:rPr kumimoji="0" lang="en-GB" sz="1800" b="1" i="0" u="none" strike="noStrike" kern="1200" cap="none" spc="600" normalizeH="0" baseline="0" noProof="0" dirty="0">
                <a:ln>
                  <a:noFill/>
                </a:ln>
                <a:solidFill>
                  <a:srgbClr val="FFFFFF"/>
                </a:solidFill>
                <a:effectLst/>
                <a:uLnTx/>
                <a:uFillTx/>
                <a:latin typeface="Arial" panose="020B0604020202020204"/>
                <a:ea typeface="+mj-ea"/>
                <a:cs typeface="+mj-cs"/>
              </a:rPr>
              <a:t>LARGE FORMAT  </a:t>
            </a:r>
          </a:p>
        </p:txBody>
      </p:sp>
      <p:sp>
        <p:nvSpPr>
          <p:cNvPr id="25" name="Rectangle 24">
            <a:extLst>
              <a:ext uri="{FF2B5EF4-FFF2-40B4-BE49-F238E27FC236}">
                <a16:creationId xmlns:a16="http://schemas.microsoft.com/office/drawing/2014/main" id="{03C0E379-5AEE-4867-8BA4-E4802B75D32A}"/>
              </a:ext>
            </a:extLst>
          </p:cNvPr>
          <p:cNvSpPr/>
          <p:nvPr/>
        </p:nvSpPr>
        <p:spPr>
          <a:xfrm>
            <a:off x="695325" y="4104750"/>
            <a:ext cx="3470524" cy="175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4">
            <a:extLst>
              <a:ext uri="{FF2B5EF4-FFF2-40B4-BE49-F238E27FC236}">
                <a16:creationId xmlns:a16="http://schemas.microsoft.com/office/drawing/2014/main" id="{EAE94943-27F1-4751-81E7-6B1131955202}"/>
              </a:ext>
            </a:extLst>
          </p:cNvPr>
          <p:cNvSpPr>
            <a:spLocks noGrp="1"/>
          </p:cNvSpPr>
          <p:nvPr>
            <p:ph type="title"/>
          </p:nvPr>
        </p:nvSpPr>
        <p:spPr>
          <a:xfrm>
            <a:off x="695325" y="620181"/>
            <a:ext cx="7879715" cy="697175"/>
          </a:xfrm>
        </p:spPr>
        <p:txBody>
          <a:bodyPr>
            <a:normAutofit/>
          </a:bodyPr>
          <a:lstStyle/>
          <a:p>
            <a:r>
              <a:rPr lang="en-GB" dirty="0"/>
              <a:t>HEAVY EXPOSURE TO OOH </a:t>
            </a:r>
            <a:br>
              <a:rPr lang="en-GB" dirty="0"/>
            </a:br>
            <a:endParaRPr lang="en-GB" sz="1800" b="0" dirty="0">
              <a:solidFill>
                <a:schemeClr val="accent6"/>
              </a:solidFill>
              <a:latin typeface="+mn-lt"/>
            </a:endParaRPr>
          </a:p>
        </p:txBody>
      </p:sp>
      <p:sp>
        <p:nvSpPr>
          <p:cNvPr id="42" name="Title 4">
            <a:extLst>
              <a:ext uri="{FF2B5EF4-FFF2-40B4-BE49-F238E27FC236}">
                <a16:creationId xmlns:a16="http://schemas.microsoft.com/office/drawing/2014/main" id="{B06C876F-04C0-4956-A84B-1DB9D152ABDC}"/>
              </a:ext>
            </a:extLst>
          </p:cNvPr>
          <p:cNvSpPr txBox="1">
            <a:spLocks/>
          </p:cNvSpPr>
          <p:nvPr/>
        </p:nvSpPr>
        <p:spPr>
          <a:xfrm>
            <a:off x="712895" y="4478991"/>
            <a:ext cx="3452953" cy="1008594"/>
          </a:xfrm>
          <a:prstGeom prst="rect">
            <a:avLst/>
          </a:prstGeom>
        </p:spPr>
        <p:txBody>
          <a:bodyPr vert="horz" lIns="0" tIns="0" rIns="0" bIns="0" rtlCol="0" anchor="ctr" anchorCtr="0">
            <a:normAutofit lnSpcReduction="10000"/>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defTabSz="914400" rtl="0" eaLnBrk="1" fontAlgn="auto" latinLnBrk="0" hangingPunct="1">
              <a:lnSpc>
                <a:spcPct val="85000"/>
              </a:lnSpc>
              <a:spcBef>
                <a:spcPct val="0"/>
              </a:spcBef>
              <a:spcAft>
                <a:spcPts val="0"/>
              </a:spcAft>
              <a:buClrTx/>
              <a:buSzTx/>
              <a:buFontTx/>
              <a:buNone/>
              <a:tabLst/>
              <a:defRPr/>
            </a:pPr>
            <a:r>
              <a:rPr kumimoji="0" lang="en-GB" sz="4800" b="1" i="0" u="none" strike="noStrike" kern="1200" cap="none" spc="600" normalizeH="0" baseline="0" noProof="0" dirty="0">
                <a:ln>
                  <a:noFill/>
                </a:ln>
                <a:solidFill>
                  <a:srgbClr val="FFFFFF"/>
                </a:solidFill>
                <a:effectLst/>
                <a:uLnTx/>
                <a:uFillTx/>
                <a:latin typeface="Arial" panose="020B0604020202020204"/>
                <a:ea typeface="+mj-ea"/>
                <a:cs typeface="+mj-cs"/>
              </a:rPr>
              <a:t>+68% </a:t>
            </a:r>
          </a:p>
          <a:p>
            <a:pPr marL="0" marR="0" lvl="0" indent="0" defTabSz="914400" rtl="0" eaLnBrk="1" fontAlgn="auto" latinLnBrk="0" hangingPunct="1">
              <a:lnSpc>
                <a:spcPct val="85000"/>
              </a:lnSpc>
              <a:spcBef>
                <a:spcPct val="0"/>
              </a:spcBef>
              <a:spcAft>
                <a:spcPts val="0"/>
              </a:spcAft>
              <a:buClrTx/>
              <a:buSzTx/>
              <a:buFontTx/>
              <a:buNone/>
              <a:tabLst/>
              <a:defRPr/>
            </a:pPr>
            <a:r>
              <a:rPr lang="en-GB" sz="1800" b="1" dirty="0">
                <a:solidFill>
                  <a:srgbClr val="FFFFFF"/>
                </a:solidFill>
                <a:latin typeface="Arial" panose="020B0604020202020204"/>
              </a:rPr>
              <a:t>DIGITAL</a:t>
            </a:r>
          </a:p>
          <a:p>
            <a:pPr marL="0" marR="0" lvl="0" indent="0" defTabSz="914400" rtl="0" eaLnBrk="1" fontAlgn="auto" latinLnBrk="0" hangingPunct="1">
              <a:lnSpc>
                <a:spcPct val="85000"/>
              </a:lnSpc>
              <a:spcBef>
                <a:spcPct val="0"/>
              </a:spcBef>
              <a:spcAft>
                <a:spcPts val="0"/>
              </a:spcAft>
              <a:buClrTx/>
              <a:buSzTx/>
              <a:buFontTx/>
              <a:buNone/>
              <a:tabLst/>
              <a:defRPr/>
            </a:pPr>
            <a:r>
              <a:rPr lang="en-GB" sz="1800" b="1" dirty="0">
                <a:solidFill>
                  <a:srgbClr val="FFFFFF"/>
                </a:solidFill>
                <a:latin typeface="Arial" panose="020B0604020202020204"/>
              </a:rPr>
              <a:t>SMALL FORMAT</a:t>
            </a:r>
            <a:endParaRPr kumimoji="0" lang="en-GB" sz="1800" b="1" i="0" u="none" strike="noStrike" kern="1200" cap="none" spc="60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150265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alpha val="60000"/>
          </a:schemeClr>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D63DB7-1BBB-4305-8173-92E53190A02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9297" t="35462" r="21036" b="155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510D6F-C36E-44AB-B2F5-C3F0EDD739F1}"/>
              </a:ext>
            </a:extLst>
          </p:cNvPr>
          <p:cNvSpPr/>
          <p:nvPr/>
        </p:nvSpPr>
        <p:spPr>
          <a:xfrm>
            <a:off x="0" y="0"/>
            <a:ext cx="12192000"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BAAD214-57F1-4458-8BF2-FB582CFFD47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713317"/>
            <a:ext cx="1243293" cy="358775"/>
          </a:xfrm>
          <a:prstGeom prst="rect">
            <a:avLst/>
          </a:prstGeom>
        </p:spPr>
      </p:pic>
      <p:sp>
        <p:nvSpPr>
          <p:cNvPr id="9" name="Title 3">
            <a:extLst>
              <a:ext uri="{FF2B5EF4-FFF2-40B4-BE49-F238E27FC236}">
                <a16:creationId xmlns:a16="http://schemas.microsoft.com/office/drawing/2014/main" id="{BEA66BE6-A40C-49C2-8EEC-20E16109DE6A}"/>
              </a:ext>
            </a:extLst>
          </p:cNvPr>
          <p:cNvSpPr>
            <a:spLocks noGrp="1"/>
          </p:cNvSpPr>
          <p:nvPr>
            <p:ph type="ctrTitle"/>
          </p:nvPr>
        </p:nvSpPr>
        <p:spPr>
          <a:xfrm>
            <a:off x="695325" y="2422976"/>
            <a:ext cx="10801350" cy="1800225"/>
          </a:xfrm>
        </p:spPr>
        <p:txBody>
          <a:bodyPr/>
          <a:lstStyle/>
          <a:p>
            <a:r>
              <a:rPr lang="en-GB" sz="3600" spc="300" dirty="0"/>
              <a:t>BACK TO SCHOOL</a:t>
            </a:r>
            <a:br>
              <a:rPr lang="en-GB" sz="3600" dirty="0"/>
            </a:br>
            <a:br>
              <a:rPr lang="en-GB" sz="2000" dirty="0"/>
            </a:br>
            <a:r>
              <a:rPr lang="en-GB" sz="2000" spc="300" dirty="0"/>
              <a:t>AUGUST – SEPTEMBER 2022</a:t>
            </a:r>
            <a:endParaRPr lang="en-GB" spc="300" dirty="0"/>
          </a:p>
        </p:txBody>
      </p:sp>
      <p:sp>
        <p:nvSpPr>
          <p:cNvPr id="2" name="AutoShape 2" descr="Back to school in a COVID-19 world - ACF Professionals">
            <a:extLst>
              <a:ext uri="{FF2B5EF4-FFF2-40B4-BE49-F238E27FC236}">
                <a16:creationId xmlns:a16="http://schemas.microsoft.com/office/drawing/2014/main" id="{F99AB742-7CD7-437A-AAFE-31CF8A5361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8006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B06898-470A-4305-AF25-AB7AD3D7B9DC}"/>
              </a:ext>
            </a:extLst>
          </p:cNvPr>
          <p:cNvSpPr>
            <a:spLocks noGrp="1"/>
          </p:cNvSpPr>
          <p:nvPr>
            <p:ph type="title"/>
          </p:nvPr>
        </p:nvSpPr>
        <p:spPr/>
        <p:txBody>
          <a:bodyPr>
            <a:normAutofit/>
          </a:bodyPr>
          <a:lstStyle/>
          <a:p>
            <a:r>
              <a:rPr lang="en-GB" dirty="0"/>
              <a:t>BACK TO SCHOOL</a:t>
            </a:r>
            <a:br>
              <a:rPr lang="en-GB" dirty="0"/>
            </a:br>
            <a:br>
              <a:rPr lang="en-GB" dirty="0"/>
            </a:br>
            <a:endParaRPr lang="en-GB" sz="1800" b="0" dirty="0">
              <a:solidFill>
                <a:schemeClr val="accent6"/>
              </a:solidFill>
              <a:latin typeface="+mn-lt"/>
            </a:endParaRPr>
          </a:p>
        </p:txBody>
      </p:sp>
      <p:sp>
        <p:nvSpPr>
          <p:cNvPr id="6" name="Content Placeholder 5">
            <a:extLst>
              <a:ext uri="{FF2B5EF4-FFF2-40B4-BE49-F238E27FC236}">
                <a16:creationId xmlns:a16="http://schemas.microsoft.com/office/drawing/2014/main" id="{69D4F495-DC44-45A9-AE6C-F010DD614FDA}"/>
              </a:ext>
            </a:extLst>
          </p:cNvPr>
          <p:cNvSpPr>
            <a:spLocks noGrp="1"/>
          </p:cNvSpPr>
          <p:nvPr>
            <p:ph idx="1"/>
          </p:nvPr>
        </p:nvSpPr>
        <p:spPr>
          <a:xfrm>
            <a:off x="695327" y="1628775"/>
            <a:ext cx="3876674" cy="4420333"/>
          </a:xfrm>
        </p:spPr>
        <p:txBody>
          <a:bodyPr vert="horz" lIns="0" tIns="0" rIns="0" bIns="0" rtlCol="0" anchor="t">
            <a:noAutofit/>
          </a:bodyPr>
          <a:lstStyle/>
          <a:p>
            <a:pPr marL="0" indent="0">
              <a:lnSpc>
                <a:spcPct val="100000"/>
              </a:lnSpc>
              <a:spcBef>
                <a:spcPts val="0"/>
              </a:spcBef>
              <a:buNone/>
            </a:pPr>
            <a:r>
              <a:rPr lang="en-GB" sz="4000" b="1" dirty="0">
                <a:solidFill>
                  <a:schemeClr val="tx2"/>
                </a:solidFill>
                <a:cs typeface="Arial"/>
              </a:rPr>
              <a:t>£1.2bn </a:t>
            </a:r>
          </a:p>
          <a:p>
            <a:pPr marL="0" indent="0">
              <a:lnSpc>
                <a:spcPct val="100000"/>
              </a:lnSpc>
              <a:spcBef>
                <a:spcPts val="0"/>
              </a:spcBef>
              <a:buNone/>
            </a:pPr>
            <a:r>
              <a:rPr lang="en-GB" spc="600" dirty="0"/>
              <a:t>back to school costs in 2018 </a:t>
            </a:r>
          </a:p>
          <a:p>
            <a:pPr marL="0" indent="0">
              <a:lnSpc>
                <a:spcPct val="100000"/>
              </a:lnSpc>
              <a:spcBef>
                <a:spcPts val="0"/>
              </a:spcBef>
              <a:buNone/>
            </a:pPr>
            <a:endParaRPr lang="en-GB" sz="1800" spc="600" dirty="0"/>
          </a:p>
          <a:p>
            <a:pPr marL="0" indent="0">
              <a:lnSpc>
                <a:spcPct val="100000"/>
              </a:lnSpc>
              <a:spcBef>
                <a:spcPts val="0"/>
              </a:spcBef>
              <a:buNone/>
            </a:pPr>
            <a:endParaRPr lang="en-GB" sz="1800" spc="600" dirty="0"/>
          </a:p>
          <a:p>
            <a:pPr marL="0" indent="0">
              <a:lnSpc>
                <a:spcPct val="100000"/>
              </a:lnSpc>
              <a:spcBef>
                <a:spcPts val="0"/>
              </a:spcBef>
              <a:buNone/>
            </a:pPr>
            <a:r>
              <a:rPr lang="en-GB" sz="4000" b="1" dirty="0">
                <a:solidFill>
                  <a:schemeClr val="tx2"/>
                </a:solidFill>
              </a:rPr>
              <a:t>9m </a:t>
            </a:r>
          </a:p>
          <a:p>
            <a:pPr marL="0" indent="0">
              <a:lnSpc>
                <a:spcPct val="100000"/>
              </a:lnSpc>
              <a:spcBef>
                <a:spcPts val="0"/>
              </a:spcBef>
              <a:buNone/>
            </a:pPr>
            <a:r>
              <a:rPr lang="en-GB" spc="600" dirty="0"/>
              <a:t>school pupils in England</a:t>
            </a:r>
          </a:p>
          <a:p>
            <a:pPr marL="0" indent="0">
              <a:lnSpc>
                <a:spcPct val="100000"/>
              </a:lnSpc>
              <a:spcBef>
                <a:spcPts val="0"/>
              </a:spcBef>
              <a:buNone/>
            </a:pPr>
            <a:endParaRPr lang="en-GB" sz="1800" spc="600" dirty="0"/>
          </a:p>
          <a:p>
            <a:pPr marL="0" indent="0">
              <a:lnSpc>
                <a:spcPct val="100000"/>
              </a:lnSpc>
              <a:spcBef>
                <a:spcPts val="0"/>
              </a:spcBef>
              <a:buNone/>
            </a:pPr>
            <a:endParaRPr lang="en-GB" sz="1800" spc="600" dirty="0"/>
          </a:p>
          <a:p>
            <a:pPr marL="0" indent="0">
              <a:lnSpc>
                <a:spcPct val="100000"/>
              </a:lnSpc>
              <a:spcBef>
                <a:spcPts val="0"/>
              </a:spcBef>
              <a:buNone/>
            </a:pPr>
            <a:r>
              <a:rPr lang="en-GB" sz="4000" b="1" dirty="0">
                <a:solidFill>
                  <a:schemeClr val="tx2"/>
                </a:solidFill>
              </a:rPr>
              <a:t>3</a:t>
            </a:r>
            <a:r>
              <a:rPr lang="en-GB" sz="4000" b="1" baseline="30000" dirty="0">
                <a:solidFill>
                  <a:schemeClr val="tx2"/>
                </a:solidFill>
              </a:rPr>
              <a:t>rd</a:t>
            </a:r>
            <a:r>
              <a:rPr lang="en-GB" sz="4000" b="1" dirty="0">
                <a:solidFill>
                  <a:schemeClr val="tx2"/>
                </a:solidFill>
              </a:rPr>
              <a:t> </a:t>
            </a:r>
          </a:p>
          <a:p>
            <a:pPr marL="0" indent="0">
              <a:lnSpc>
                <a:spcPct val="100000"/>
              </a:lnSpc>
              <a:spcBef>
                <a:spcPts val="0"/>
              </a:spcBef>
              <a:buNone/>
            </a:pPr>
            <a:r>
              <a:rPr lang="en-GB" spc="600" dirty="0"/>
              <a:t>largest retail event</a:t>
            </a:r>
            <a:endParaRPr lang="en-GB" sz="800" spc="600" dirty="0"/>
          </a:p>
          <a:p>
            <a:pPr marL="0" indent="0">
              <a:buNone/>
            </a:pPr>
            <a:endParaRPr lang="en-GB" sz="2000" spc="600" dirty="0"/>
          </a:p>
        </p:txBody>
      </p:sp>
      <p:sp>
        <p:nvSpPr>
          <p:cNvPr id="7" name="Text Placeholder 6">
            <a:extLst>
              <a:ext uri="{FF2B5EF4-FFF2-40B4-BE49-F238E27FC236}">
                <a16:creationId xmlns:a16="http://schemas.microsoft.com/office/drawing/2014/main" id="{3764D620-6958-4876-A075-56C68DEF40C4}"/>
              </a:ext>
            </a:extLst>
          </p:cNvPr>
          <p:cNvSpPr>
            <a:spLocks noGrp="1"/>
          </p:cNvSpPr>
          <p:nvPr>
            <p:ph type="body" sz="quarter" idx="13"/>
          </p:nvPr>
        </p:nvSpPr>
        <p:spPr/>
        <p:txBody>
          <a:bodyPr/>
          <a:lstStyle/>
          <a:p>
            <a:endParaRPr lang="en-GB" dirty="0"/>
          </a:p>
          <a:p>
            <a:r>
              <a:rPr lang="en-GB" dirty="0"/>
              <a:t>Source: Mintel 2019; gov.uk 2022</a:t>
            </a:r>
          </a:p>
        </p:txBody>
      </p:sp>
      <p:sp>
        <p:nvSpPr>
          <p:cNvPr id="9" name="TextBox 8">
            <a:extLst>
              <a:ext uri="{FF2B5EF4-FFF2-40B4-BE49-F238E27FC236}">
                <a16:creationId xmlns:a16="http://schemas.microsoft.com/office/drawing/2014/main" id="{FDEA1678-BE9D-4E12-AC57-3372A08B829D}"/>
              </a:ext>
            </a:extLst>
          </p:cNvPr>
          <p:cNvSpPr txBox="1"/>
          <p:nvPr/>
        </p:nvSpPr>
        <p:spPr>
          <a:xfrm>
            <a:off x="5570049" y="6064068"/>
            <a:ext cx="1670670" cy="646331"/>
          </a:xfrm>
          <a:prstGeom prst="rect">
            <a:avLst/>
          </a:prstGeom>
          <a:noFill/>
        </p:spPr>
        <p:txBody>
          <a:bodyPr wrap="square" rtlCol="0">
            <a:spAutoFit/>
          </a:bodyPr>
          <a:lstStyle/>
          <a:p>
            <a:r>
              <a:rPr lang="en-GB" dirty="0">
                <a:solidFill>
                  <a:srgbClr val="FF0000"/>
                </a:solidFill>
              </a:rPr>
              <a:t>Image is pixelated.</a:t>
            </a:r>
          </a:p>
        </p:txBody>
      </p:sp>
      <p:pic>
        <p:nvPicPr>
          <p:cNvPr id="10" name="Picture Placeholder 9" descr="A group of people sitting on a bench&#10;&#10;Description automatically generated with low confidence">
            <a:extLst>
              <a:ext uri="{FF2B5EF4-FFF2-40B4-BE49-F238E27FC236}">
                <a16:creationId xmlns:a16="http://schemas.microsoft.com/office/drawing/2014/main" id="{8169162F-6FF1-46E4-AA83-396175A59A1A}"/>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l="14046" r="28572"/>
          <a:stretch/>
        </p:blipFill>
        <p:spPr>
          <a:xfrm>
            <a:off x="5195888" y="0"/>
            <a:ext cx="6996112" cy="6858000"/>
          </a:xfrm>
        </p:spPr>
      </p:pic>
    </p:spTree>
    <p:extLst>
      <p:ext uri="{BB962C8B-B14F-4D97-AF65-F5344CB8AC3E}">
        <p14:creationId xmlns:p14="http://schemas.microsoft.com/office/powerpoint/2010/main" val="16444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B06898-470A-4305-AF25-AB7AD3D7B9DC}"/>
              </a:ext>
            </a:extLst>
          </p:cNvPr>
          <p:cNvSpPr>
            <a:spLocks noGrp="1"/>
          </p:cNvSpPr>
          <p:nvPr>
            <p:ph type="title"/>
          </p:nvPr>
        </p:nvSpPr>
        <p:spPr/>
        <p:txBody>
          <a:bodyPr/>
          <a:lstStyle/>
          <a:p>
            <a:r>
              <a:rPr lang="en-GB" dirty="0"/>
              <a:t>2021 SALES PROJECTIONS</a:t>
            </a:r>
            <a:br>
              <a:rPr lang="en-GB" dirty="0"/>
            </a:br>
            <a:endParaRPr lang="en-GB" sz="1800" b="0" dirty="0">
              <a:solidFill>
                <a:schemeClr val="accent6"/>
              </a:solidFill>
              <a:latin typeface="+mn-lt"/>
            </a:endParaRPr>
          </a:p>
        </p:txBody>
      </p:sp>
      <p:sp>
        <p:nvSpPr>
          <p:cNvPr id="6" name="Content Placeholder 5">
            <a:extLst>
              <a:ext uri="{FF2B5EF4-FFF2-40B4-BE49-F238E27FC236}">
                <a16:creationId xmlns:a16="http://schemas.microsoft.com/office/drawing/2014/main" id="{69D4F495-DC44-45A9-AE6C-F010DD614FDA}"/>
              </a:ext>
            </a:extLst>
          </p:cNvPr>
          <p:cNvSpPr>
            <a:spLocks noGrp="1"/>
          </p:cNvSpPr>
          <p:nvPr>
            <p:ph idx="1"/>
          </p:nvPr>
        </p:nvSpPr>
        <p:spPr>
          <a:xfrm>
            <a:off x="695327" y="1628775"/>
            <a:ext cx="3876674" cy="4420333"/>
          </a:xfrm>
        </p:spPr>
        <p:txBody>
          <a:bodyPr vert="horz" lIns="0" tIns="0" rIns="0" bIns="0" rtlCol="0" anchor="t">
            <a:noAutofit/>
          </a:bodyPr>
          <a:lstStyle/>
          <a:p>
            <a:pPr marL="0" indent="0">
              <a:lnSpc>
                <a:spcPct val="100000"/>
              </a:lnSpc>
              <a:spcBef>
                <a:spcPts val="0"/>
              </a:spcBef>
              <a:buNone/>
            </a:pPr>
            <a:r>
              <a:rPr lang="en-GB" sz="4000" b="1" dirty="0">
                <a:solidFill>
                  <a:schemeClr val="tx2"/>
                </a:solidFill>
                <a:cs typeface="Arial"/>
              </a:rPr>
              <a:t>+12%   </a:t>
            </a:r>
          </a:p>
          <a:p>
            <a:pPr marL="0" indent="0">
              <a:lnSpc>
                <a:spcPct val="100000"/>
              </a:lnSpc>
              <a:spcBef>
                <a:spcPts val="0"/>
              </a:spcBef>
              <a:buNone/>
            </a:pPr>
            <a:r>
              <a:rPr lang="en-GB" spc="600" dirty="0"/>
              <a:t>expected increase in total retail sales compared to pre-pandemic</a:t>
            </a:r>
          </a:p>
          <a:p>
            <a:pPr marL="0" indent="0">
              <a:lnSpc>
                <a:spcPct val="100000"/>
              </a:lnSpc>
              <a:spcBef>
                <a:spcPts val="0"/>
              </a:spcBef>
              <a:buNone/>
            </a:pPr>
            <a:endParaRPr lang="en-GB" sz="1000" spc="600" dirty="0"/>
          </a:p>
          <a:p>
            <a:pPr marL="0" indent="0">
              <a:lnSpc>
                <a:spcPct val="100000"/>
              </a:lnSpc>
              <a:spcBef>
                <a:spcPts val="0"/>
              </a:spcBef>
              <a:buNone/>
            </a:pPr>
            <a:endParaRPr lang="en-GB" sz="1000" spc="600" dirty="0"/>
          </a:p>
          <a:p>
            <a:pPr marL="0" indent="0">
              <a:lnSpc>
                <a:spcPct val="100000"/>
              </a:lnSpc>
              <a:spcBef>
                <a:spcPts val="0"/>
              </a:spcBef>
              <a:buNone/>
            </a:pPr>
            <a:endParaRPr lang="en-GB" sz="1000" spc="600" dirty="0"/>
          </a:p>
          <a:p>
            <a:pPr marL="0" indent="0">
              <a:lnSpc>
                <a:spcPct val="100000"/>
              </a:lnSpc>
              <a:spcBef>
                <a:spcPts val="0"/>
              </a:spcBef>
              <a:buNone/>
            </a:pPr>
            <a:endParaRPr lang="en-GB" sz="1000" spc="600" dirty="0"/>
          </a:p>
          <a:p>
            <a:pPr marL="0" indent="0">
              <a:lnSpc>
                <a:spcPct val="100000"/>
              </a:lnSpc>
              <a:spcBef>
                <a:spcPts val="0"/>
              </a:spcBef>
              <a:buNone/>
            </a:pPr>
            <a:r>
              <a:rPr lang="en-GB" sz="4000" b="1" dirty="0">
                <a:solidFill>
                  <a:schemeClr val="tx2"/>
                </a:solidFill>
              </a:rPr>
              <a:t>+6.7% </a:t>
            </a:r>
          </a:p>
          <a:p>
            <a:pPr marL="0" indent="0">
              <a:lnSpc>
                <a:spcPct val="100000"/>
              </a:lnSpc>
              <a:spcBef>
                <a:spcPts val="0"/>
              </a:spcBef>
              <a:buNone/>
            </a:pPr>
            <a:r>
              <a:rPr lang="en-GB" spc="600" dirty="0"/>
              <a:t>expected year-on-year sales growth compared to 2020 </a:t>
            </a:r>
          </a:p>
          <a:p>
            <a:pPr marL="0" indent="0">
              <a:lnSpc>
                <a:spcPct val="100000"/>
              </a:lnSpc>
              <a:spcBef>
                <a:spcPts val="0"/>
              </a:spcBef>
              <a:buNone/>
            </a:pPr>
            <a:endParaRPr lang="en-GB" sz="800" spc="600" dirty="0"/>
          </a:p>
          <a:p>
            <a:pPr marL="0" indent="0">
              <a:lnSpc>
                <a:spcPct val="100000"/>
              </a:lnSpc>
              <a:spcBef>
                <a:spcPts val="0"/>
              </a:spcBef>
              <a:buNone/>
            </a:pPr>
            <a:endParaRPr lang="en-GB" sz="1000" spc="600" dirty="0"/>
          </a:p>
          <a:p>
            <a:pPr marL="0" indent="0">
              <a:buNone/>
            </a:pPr>
            <a:endParaRPr lang="en-GB" sz="2000" spc="600" dirty="0"/>
          </a:p>
        </p:txBody>
      </p:sp>
      <p:sp>
        <p:nvSpPr>
          <p:cNvPr id="7" name="Text Placeholder 6">
            <a:extLst>
              <a:ext uri="{FF2B5EF4-FFF2-40B4-BE49-F238E27FC236}">
                <a16:creationId xmlns:a16="http://schemas.microsoft.com/office/drawing/2014/main" id="{3764D620-6958-4876-A075-56C68DEF40C4}"/>
              </a:ext>
            </a:extLst>
          </p:cNvPr>
          <p:cNvSpPr>
            <a:spLocks noGrp="1"/>
          </p:cNvSpPr>
          <p:nvPr>
            <p:ph type="body" sz="quarter" idx="13"/>
          </p:nvPr>
        </p:nvSpPr>
        <p:spPr/>
        <p:txBody>
          <a:bodyPr/>
          <a:lstStyle/>
          <a:p>
            <a:endParaRPr lang="en-GB" dirty="0"/>
          </a:p>
          <a:p>
            <a:r>
              <a:rPr lang="en-GB" dirty="0"/>
              <a:t>Source: Mastercard 2021</a:t>
            </a:r>
          </a:p>
        </p:txBody>
      </p:sp>
      <p:pic>
        <p:nvPicPr>
          <p:cNvPr id="8" name="Picture Placeholder 7" descr="A group of students raising their hands&#10;&#10;Description automatically generated">
            <a:extLst>
              <a:ext uri="{FF2B5EF4-FFF2-40B4-BE49-F238E27FC236}">
                <a16:creationId xmlns:a16="http://schemas.microsoft.com/office/drawing/2014/main" id="{A0EDD215-A509-4BA3-B756-BB189EA482A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l="21498" r="10492"/>
          <a:stretch/>
        </p:blipFill>
        <p:spPr>
          <a:xfrm>
            <a:off x="5195888" y="0"/>
            <a:ext cx="6996112" cy="6858000"/>
          </a:xfrm>
        </p:spPr>
      </p:pic>
      <p:sp>
        <p:nvSpPr>
          <p:cNvPr id="9" name="Rectangle 8">
            <a:extLst>
              <a:ext uri="{FF2B5EF4-FFF2-40B4-BE49-F238E27FC236}">
                <a16:creationId xmlns:a16="http://schemas.microsoft.com/office/drawing/2014/main" id="{40F8172A-363E-4A95-A787-03FC348DFD3B}"/>
              </a:ext>
            </a:extLst>
          </p:cNvPr>
          <p:cNvSpPr/>
          <p:nvPr/>
        </p:nvSpPr>
        <p:spPr>
          <a:xfrm>
            <a:off x="5195888" y="-1"/>
            <a:ext cx="6996112" cy="6858000"/>
          </a:xfrm>
          <a:prstGeom prst="rect">
            <a:avLst/>
          </a:prstGeom>
          <a:solidFill>
            <a:srgbClr val="00335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A25305FB-2659-4BB5-96D3-FD007B7947CC}"/>
              </a:ext>
            </a:extLst>
          </p:cNvPr>
          <p:cNvSpPr/>
          <p:nvPr/>
        </p:nvSpPr>
        <p:spPr>
          <a:xfrm>
            <a:off x="6004380" y="1391455"/>
            <a:ext cx="5539353" cy="3462999"/>
          </a:xfrm>
          <a:prstGeom prst="rect">
            <a:avLst/>
          </a:prstGeom>
        </p:spPr>
        <p:txBody>
          <a:bodyPr wrap="square">
            <a:spAutoFit/>
          </a:bodyPr>
          <a:lstStyle/>
          <a:p>
            <a:pPr algn="ctr">
              <a:lnSpc>
                <a:spcPct val="200000"/>
              </a:lnSpc>
            </a:pPr>
            <a:r>
              <a:rPr lang="en-GB" sz="1600" i="1" spc="300" dirty="0">
                <a:solidFill>
                  <a:schemeClr val="bg1"/>
                </a:solidFill>
              </a:rPr>
              <a:t>Back to school has always been a key shopping time for retailers…</a:t>
            </a:r>
          </a:p>
          <a:p>
            <a:pPr algn="ctr">
              <a:lnSpc>
                <a:spcPct val="200000"/>
              </a:lnSpc>
            </a:pPr>
            <a:r>
              <a:rPr lang="en-GB" sz="1600" i="1" spc="300" dirty="0">
                <a:solidFill>
                  <a:schemeClr val="bg1"/>
                </a:solidFill>
              </a:rPr>
              <a:t>This season (2021) will be defined by choice as online sales remain robust and brick and mortar browsing regains momentum as shoppers seek to make up for lost time.</a:t>
            </a:r>
            <a:endParaRPr lang="en-US" sz="1600" i="1" kern="0" spc="3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02A858C-ADE3-4683-814F-4FF77F12B9A0}"/>
              </a:ext>
            </a:extLst>
          </p:cNvPr>
          <p:cNvSpPr txBox="1"/>
          <p:nvPr/>
        </p:nvSpPr>
        <p:spPr>
          <a:xfrm>
            <a:off x="5451911" y="5624528"/>
            <a:ext cx="6644293" cy="523220"/>
          </a:xfrm>
          <a:prstGeom prst="rect">
            <a:avLst/>
          </a:prstGeom>
          <a:noFill/>
        </p:spPr>
        <p:txBody>
          <a:bodyPr wrap="square" rtlCol="0">
            <a:spAutoFit/>
          </a:bodyPr>
          <a:lstStyle/>
          <a:p>
            <a:pPr algn="ctr">
              <a:defRPr/>
            </a:pPr>
            <a:r>
              <a:rPr lang="en-US" sz="1400" b="1" kern="0" spc="600" dirty="0">
                <a:solidFill>
                  <a:schemeClr val="bg1"/>
                </a:solidFill>
                <a:latin typeface="Arial" panose="020B0604020202020204" pitchFamily="34" charset="0"/>
                <a:cs typeface="Arial" panose="020B0604020202020204" pitchFamily="34" charset="0"/>
              </a:rPr>
              <a:t>Kelly Devine, Divisional President, Mastercard UK and Ireland  </a:t>
            </a:r>
          </a:p>
        </p:txBody>
      </p:sp>
      <p:sp>
        <p:nvSpPr>
          <p:cNvPr id="12" name="Rectangle 11">
            <a:extLst>
              <a:ext uri="{FF2B5EF4-FFF2-40B4-BE49-F238E27FC236}">
                <a16:creationId xmlns:a16="http://schemas.microsoft.com/office/drawing/2014/main" id="{90DF5AC6-DEF4-4B8F-B896-3733FF758A86}"/>
              </a:ext>
            </a:extLst>
          </p:cNvPr>
          <p:cNvSpPr/>
          <p:nvPr/>
        </p:nvSpPr>
        <p:spPr>
          <a:xfrm>
            <a:off x="5451911" y="510194"/>
            <a:ext cx="1067279"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1" u="none" strike="noStrike" kern="0" cap="none" spc="6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8000" b="1" i="0" u="none" strike="noStrike" kern="0" cap="none" spc="6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9DB5D99-B6AD-4BFE-9060-BEDFE4613EE5}"/>
              </a:ext>
            </a:extLst>
          </p:cNvPr>
          <p:cNvSpPr/>
          <p:nvPr/>
        </p:nvSpPr>
        <p:spPr>
          <a:xfrm rot="10800000">
            <a:off x="11076824" y="3996836"/>
            <a:ext cx="1067279"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1" u="none" strike="noStrike" kern="0" cap="none" spc="6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8000" b="1" i="0" u="none" strike="noStrike" kern="0" cap="none" spc="6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939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02DE27-AFAB-4674-9971-7F11BB711BF4}"/>
              </a:ext>
            </a:extLst>
          </p:cNvPr>
          <p:cNvSpPr>
            <a:spLocks noGrp="1"/>
          </p:cNvSpPr>
          <p:nvPr>
            <p:ph type="title"/>
          </p:nvPr>
        </p:nvSpPr>
        <p:spPr/>
        <p:txBody>
          <a:bodyPr>
            <a:normAutofit/>
          </a:bodyPr>
          <a:lstStyle/>
          <a:p>
            <a:r>
              <a:rPr lang="en-GB" dirty="0"/>
              <a:t>2022 UNIFORM COSTS SLASHED</a:t>
            </a:r>
          </a:p>
        </p:txBody>
      </p:sp>
      <p:sp>
        <p:nvSpPr>
          <p:cNvPr id="4" name="Content Placeholder 3">
            <a:extLst>
              <a:ext uri="{FF2B5EF4-FFF2-40B4-BE49-F238E27FC236}">
                <a16:creationId xmlns:a16="http://schemas.microsoft.com/office/drawing/2014/main" id="{01F6980B-703F-4A01-8894-F9F7892DD4A0}"/>
              </a:ext>
            </a:extLst>
          </p:cNvPr>
          <p:cNvSpPr>
            <a:spLocks noGrp="1"/>
          </p:cNvSpPr>
          <p:nvPr>
            <p:ph idx="1"/>
          </p:nvPr>
        </p:nvSpPr>
        <p:spPr/>
        <p:txBody>
          <a:bodyPr/>
          <a:lstStyle/>
          <a:p>
            <a:pPr marL="0" indent="0">
              <a:lnSpc>
                <a:spcPct val="100000"/>
              </a:lnSpc>
              <a:spcBef>
                <a:spcPts val="0"/>
              </a:spcBef>
              <a:buNone/>
            </a:pPr>
            <a:r>
              <a:rPr lang="en-GB" sz="4000" b="1" dirty="0">
                <a:solidFill>
                  <a:schemeClr val="tx2"/>
                </a:solidFill>
                <a:cs typeface="Arial"/>
              </a:rPr>
              <a:t>£337</a:t>
            </a:r>
          </a:p>
          <a:p>
            <a:pPr marL="0" indent="0">
              <a:lnSpc>
                <a:spcPct val="100000"/>
              </a:lnSpc>
              <a:spcBef>
                <a:spcPts val="0"/>
              </a:spcBef>
              <a:buNone/>
            </a:pPr>
            <a:r>
              <a:rPr lang="en-GB" spc="600" dirty="0"/>
              <a:t>typical school uniform spend per child</a:t>
            </a:r>
          </a:p>
          <a:p>
            <a:pPr marL="0" indent="0">
              <a:lnSpc>
                <a:spcPct val="100000"/>
              </a:lnSpc>
              <a:spcBef>
                <a:spcPts val="0"/>
              </a:spcBef>
              <a:buNone/>
            </a:pPr>
            <a:endParaRPr lang="en-GB" sz="1000" spc="600" dirty="0"/>
          </a:p>
          <a:p>
            <a:pPr marL="0" indent="0">
              <a:lnSpc>
                <a:spcPct val="100000"/>
              </a:lnSpc>
              <a:spcBef>
                <a:spcPts val="0"/>
              </a:spcBef>
              <a:buNone/>
            </a:pPr>
            <a:endParaRPr lang="en-GB" sz="1000" spc="600" dirty="0"/>
          </a:p>
          <a:p>
            <a:pPr marL="0" indent="0">
              <a:lnSpc>
                <a:spcPct val="100000"/>
              </a:lnSpc>
              <a:spcBef>
                <a:spcPts val="0"/>
              </a:spcBef>
              <a:buNone/>
            </a:pPr>
            <a:endParaRPr lang="en-GB" sz="1000" spc="600" dirty="0"/>
          </a:p>
          <a:p>
            <a:pPr marL="0" indent="0">
              <a:lnSpc>
                <a:spcPct val="100000"/>
              </a:lnSpc>
              <a:spcBef>
                <a:spcPts val="0"/>
              </a:spcBef>
              <a:buNone/>
            </a:pPr>
            <a:endParaRPr lang="en-GB" sz="1000" spc="600" dirty="0"/>
          </a:p>
          <a:p>
            <a:pPr marL="0" indent="0">
              <a:lnSpc>
                <a:spcPct val="100000"/>
              </a:lnSpc>
              <a:spcBef>
                <a:spcPts val="0"/>
              </a:spcBef>
              <a:buNone/>
            </a:pPr>
            <a:r>
              <a:rPr lang="en-GB" sz="4000" b="1" dirty="0">
                <a:solidFill>
                  <a:schemeClr val="tx2"/>
                </a:solidFill>
              </a:rPr>
              <a:t>£50</a:t>
            </a:r>
          </a:p>
          <a:p>
            <a:pPr marL="0" indent="0">
              <a:lnSpc>
                <a:spcPct val="100000"/>
              </a:lnSpc>
              <a:spcBef>
                <a:spcPts val="0"/>
              </a:spcBef>
              <a:buNone/>
            </a:pPr>
            <a:r>
              <a:rPr lang="en-GB" spc="600" dirty="0"/>
              <a:t>cut to the average cost of uniforms under the new legislation</a:t>
            </a:r>
          </a:p>
          <a:p>
            <a:endParaRPr lang="en-GB" dirty="0"/>
          </a:p>
        </p:txBody>
      </p:sp>
      <p:sp>
        <p:nvSpPr>
          <p:cNvPr id="5" name="Text Placeholder 4">
            <a:extLst>
              <a:ext uri="{FF2B5EF4-FFF2-40B4-BE49-F238E27FC236}">
                <a16:creationId xmlns:a16="http://schemas.microsoft.com/office/drawing/2014/main" id="{0E0DD0D6-F08E-4610-A076-8BE3B05303EA}"/>
              </a:ext>
            </a:extLst>
          </p:cNvPr>
          <p:cNvSpPr>
            <a:spLocks noGrp="1"/>
          </p:cNvSpPr>
          <p:nvPr>
            <p:ph type="body" sz="quarter" idx="13"/>
          </p:nvPr>
        </p:nvSpPr>
        <p:spPr/>
        <p:txBody>
          <a:bodyPr/>
          <a:lstStyle/>
          <a:p>
            <a:r>
              <a:rPr lang="en-GB" dirty="0"/>
              <a:t>Source: The Mirror 2022</a:t>
            </a:r>
          </a:p>
          <a:p>
            <a:endParaRPr lang="en-GB" dirty="0"/>
          </a:p>
        </p:txBody>
      </p:sp>
      <p:pic>
        <p:nvPicPr>
          <p:cNvPr id="8" name="Picture Placeholder 7" descr="A picture containing text&#10;&#10;Description automatically generated">
            <a:extLst>
              <a:ext uri="{FF2B5EF4-FFF2-40B4-BE49-F238E27FC236}">
                <a16:creationId xmlns:a16="http://schemas.microsoft.com/office/drawing/2014/main" id="{E50A5DA7-C297-4BBF-ADD2-9663838A7C06}"/>
              </a:ext>
            </a:extLst>
          </p:cNvPr>
          <p:cNvPicPr>
            <a:picLocks noGrp="1" noChangeAspect="1"/>
          </p:cNvPicPr>
          <p:nvPr>
            <p:ph type="pic" sz="quarter" idx="14"/>
          </p:nvPr>
        </p:nvPicPr>
        <p:blipFill rotWithShape="1">
          <a:blip r:embed="rId3"/>
          <a:srcRect l="18377" r="28065"/>
          <a:stretch/>
        </p:blipFill>
        <p:spPr>
          <a:xfrm>
            <a:off x="5195888" y="0"/>
            <a:ext cx="6996112" cy="6858000"/>
          </a:xfrm>
        </p:spPr>
      </p:pic>
    </p:spTree>
    <p:extLst>
      <p:ext uri="{BB962C8B-B14F-4D97-AF65-F5344CB8AC3E}">
        <p14:creationId xmlns:p14="http://schemas.microsoft.com/office/powerpoint/2010/main" val="354732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202248" y="185923"/>
            <a:ext cx="1677554" cy="1314289"/>
          </a:xfrm>
          <a:prstGeom prst="homePlat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7" name="Rectangle 36"/>
          <p:cNvSpPr/>
          <p:nvPr/>
        </p:nvSpPr>
        <p:spPr>
          <a:xfrm>
            <a:off x="6108259" y="1901833"/>
            <a:ext cx="190391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p:txBody>
      </p:sp>
      <p:sp>
        <p:nvSpPr>
          <p:cNvPr id="38" name="Rectangle 37"/>
          <p:cNvSpPr/>
          <p:nvPr/>
        </p:nvSpPr>
        <p:spPr>
          <a:xfrm>
            <a:off x="8087876" y="1901832"/>
            <a:ext cx="190647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9" name="Rectangle 38"/>
          <p:cNvSpPr/>
          <p:nvPr/>
        </p:nvSpPr>
        <p:spPr>
          <a:xfrm>
            <a:off x="10108097" y="1901833"/>
            <a:ext cx="185894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Rectangle 40"/>
          <p:cNvSpPr/>
          <p:nvPr/>
        </p:nvSpPr>
        <p:spPr>
          <a:xfrm>
            <a:off x="2212185" y="1901833"/>
            <a:ext cx="1809205"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2" name="Rectangle 41"/>
          <p:cNvSpPr/>
          <p:nvPr/>
        </p:nvSpPr>
        <p:spPr>
          <a:xfrm>
            <a:off x="4107017" y="1901832"/>
            <a:ext cx="1897417" cy="425677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0" name="Rectangle 39"/>
          <p:cNvSpPr/>
          <p:nvPr/>
        </p:nvSpPr>
        <p:spPr>
          <a:xfrm>
            <a:off x="216475" y="1901833"/>
            <a:ext cx="1900984" cy="4282565"/>
          </a:xfrm>
          <a:prstGeom prst="rect">
            <a:avLst/>
          </a:prstGeom>
          <a:solidFill>
            <a:srgbClr val="00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6" name="Content Placeholder 4"/>
          <p:cNvSpPr txBox="1">
            <a:spLocks/>
          </p:cNvSpPr>
          <p:nvPr/>
        </p:nvSpPr>
        <p:spPr>
          <a:xfrm>
            <a:off x="2197613" y="2654074"/>
            <a:ext cx="1835831"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59</a:t>
            </a: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are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female</a:t>
            </a:r>
          </a:p>
        </p:txBody>
      </p:sp>
      <p:sp>
        <p:nvSpPr>
          <p:cNvPr id="20" name="Content Placeholder 4"/>
          <p:cNvSpPr txBox="1">
            <a:spLocks/>
          </p:cNvSpPr>
          <p:nvPr/>
        </p:nvSpPr>
        <p:spPr>
          <a:xfrm>
            <a:off x="6121173" y="2649330"/>
            <a:ext cx="1883522"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34%</a:t>
            </a:r>
          </a:p>
          <a:p>
            <a:pPr marL="0" lvl="0" indent="0" algn="ctr">
              <a:lnSpc>
                <a:spcPct val="100000"/>
              </a:lnSpc>
              <a:spcBef>
                <a:spcPts val="0"/>
              </a:spcBef>
              <a:buNone/>
              <a:defRPr/>
            </a:pPr>
            <a:r>
              <a:rPr lang="en-US" sz="1200" kern="0" spc="600" dirty="0">
                <a:solidFill>
                  <a:srgbClr val="FFFFFF">
                    <a:lumMod val="50000"/>
                  </a:srgbClr>
                </a:solidFill>
                <a:latin typeface="Arial" panose="020B0604020202020204" pitchFamily="34" charset="0"/>
                <a:cs typeface="Arial" panose="020B0604020202020204" pitchFamily="34" charset="0"/>
              </a:rPr>
              <a:t>are</a:t>
            </a:r>
            <a:endParaRPr lang="en-US" sz="1400" kern="0" spc="600" dirty="0">
              <a:solidFill>
                <a:srgbClr val="FFFFFF">
                  <a:lumMod val="50000"/>
                </a:srgb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720498" y="673602"/>
            <a:ext cx="10801350" cy="1008594"/>
          </a:xfrm>
        </p:spPr>
        <p:txBody>
          <a:bodyPr/>
          <a:lstStyle/>
          <a:p>
            <a:r>
              <a:rPr lang="en-GB" dirty="0"/>
              <a:t>BACK TO SCHOOL SHOPPERS</a:t>
            </a:r>
            <a:br>
              <a:rPr lang="en-GB" dirty="0"/>
            </a:br>
            <a:endParaRPr lang="en-GB" dirty="0"/>
          </a:p>
        </p:txBody>
      </p:sp>
      <p:sp>
        <p:nvSpPr>
          <p:cNvPr id="22" name="Content Placeholder 4"/>
          <p:cNvSpPr txBox="1">
            <a:spLocks/>
          </p:cNvSpPr>
          <p:nvPr/>
        </p:nvSpPr>
        <p:spPr>
          <a:xfrm>
            <a:off x="216475" y="3296307"/>
            <a:ext cx="1873617" cy="134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Audience</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profile </a:t>
            </a:r>
            <a:r>
              <a:rPr kumimoji="0" lang="en-US" sz="36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4" name="Content Placeholder 4"/>
          <p:cNvSpPr txBox="1">
            <a:spLocks/>
          </p:cNvSpPr>
          <p:nvPr/>
        </p:nvSpPr>
        <p:spPr>
          <a:xfrm>
            <a:off x="4107017" y="2659332"/>
            <a:ext cx="1890964"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57</a:t>
            </a: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kern="0" spc="600" dirty="0">
                <a:solidFill>
                  <a:srgbClr val="FFFFFF">
                    <a:lumMod val="50000"/>
                  </a:srgbClr>
                </a:solidFill>
                <a:latin typeface="Arial" panose="020B0604020202020204" pitchFamily="34" charset="0"/>
                <a:cs typeface="Arial" panose="020B0604020202020204" pitchFamily="34" charset="0"/>
              </a:rPr>
              <a:t>are</a:t>
            </a:r>
            <a:endParaRPr kumimoji="0" lang="en-US" sz="12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ABC1</a:t>
            </a:r>
          </a:p>
        </p:txBody>
      </p:sp>
      <p:sp>
        <p:nvSpPr>
          <p:cNvPr id="27" name="Content Placeholder 4"/>
          <p:cNvSpPr txBox="1">
            <a:spLocks/>
          </p:cNvSpPr>
          <p:nvPr/>
        </p:nvSpPr>
        <p:spPr>
          <a:xfrm>
            <a:off x="7972891" y="2664201"/>
            <a:ext cx="2172393"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+211%</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more likely </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to have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at least  </a:t>
            </a:r>
          </a:p>
          <a:p>
            <a:pPr marL="0" lv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2 children  in the household</a:t>
            </a:r>
          </a:p>
        </p:txBody>
      </p:sp>
      <p:sp>
        <p:nvSpPr>
          <p:cNvPr id="28" name="Content Placeholder 4"/>
          <p:cNvSpPr txBox="1">
            <a:spLocks/>
          </p:cNvSpPr>
          <p:nvPr/>
        </p:nvSpPr>
        <p:spPr>
          <a:xfrm>
            <a:off x="10020602" y="2653348"/>
            <a:ext cx="2102925"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3600" b="1" kern="0" spc="-150" dirty="0">
                <a:solidFill>
                  <a:srgbClr val="000000">
                    <a:lumMod val="95000"/>
                    <a:lumOff val="5000"/>
                  </a:srgbClr>
                </a:solidFill>
                <a:latin typeface="Arial" panose="020B0604020202020204" pitchFamily="34" charset="0"/>
                <a:cs typeface="Arial" panose="020B0604020202020204" pitchFamily="34" charset="0"/>
              </a:rPr>
              <a:t>+30%</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more likely </a:t>
            </a:r>
          </a:p>
          <a:p>
            <a:pPr marL="0" lvl="0" indent="0" algn="ctr">
              <a:lnSpc>
                <a:spcPct val="100000"/>
              </a:lnSpc>
              <a:spcBef>
                <a:spcPts val="0"/>
              </a:spcBef>
              <a:buNone/>
              <a:defRPr/>
            </a:pPr>
            <a:r>
              <a:rPr lang="en-US" sz="1200" kern="0" spc="600" dirty="0">
                <a:solidFill>
                  <a:srgbClr val="737A76"/>
                </a:solidFill>
                <a:latin typeface="Arial" panose="020B0604020202020204" pitchFamily="34" charset="0"/>
                <a:cs typeface="Arial" panose="020B0604020202020204" pitchFamily="34" charset="0"/>
              </a:rPr>
              <a:t>to have an</a:t>
            </a:r>
          </a:p>
          <a:p>
            <a:pPr marL="0" lvl="0" indent="0" algn="ctr">
              <a:lnSpc>
                <a:spcPct val="100000"/>
              </a:lnSpc>
              <a:spcBef>
                <a:spcPts val="0"/>
              </a:spcBef>
              <a:buNone/>
              <a:defRPr/>
            </a:pPr>
            <a:endParaRPr lang="en-US" sz="1400" kern="0" spc="600" dirty="0">
              <a:solidFill>
                <a:srgbClr val="737A76"/>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US" sz="1600" b="1" kern="0" spc="600" dirty="0">
                <a:solidFill>
                  <a:srgbClr val="00335B"/>
                </a:solidFill>
                <a:latin typeface="Arial" panose="020B0604020202020204" pitchFamily="34" charset="0"/>
                <a:cs typeface="Arial" panose="020B0604020202020204" pitchFamily="34" charset="0"/>
              </a:rPr>
              <a:t>annual household income of £60K - £70K</a:t>
            </a:r>
          </a:p>
        </p:txBody>
      </p:sp>
      <p:sp>
        <p:nvSpPr>
          <p:cNvPr id="4" name="Text Placeholder 3">
            <a:extLst>
              <a:ext uri="{FF2B5EF4-FFF2-40B4-BE49-F238E27FC236}">
                <a16:creationId xmlns:a16="http://schemas.microsoft.com/office/drawing/2014/main" id="{2D513332-C88E-4245-A4A4-06E3819C2F89}"/>
              </a:ext>
            </a:extLst>
          </p:cNvPr>
          <p:cNvSpPr>
            <a:spLocks noGrp="1"/>
          </p:cNvSpPr>
          <p:nvPr>
            <p:ph type="body" sz="quarter" idx="13"/>
          </p:nvPr>
        </p:nvSpPr>
        <p:spPr>
          <a:xfrm>
            <a:off x="670153" y="6306487"/>
            <a:ext cx="10801350" cy="360362"/>
          </a:xfrm>
        </p:spPr>
        <p:txBody>
          <a:bodyPr/>
          <a:lstStyle/>
          <a:p>
            <a:r>
              <a:rPr lang="en-GB" dirty="0"/>
              <a:t>Source: YouGov 2022. Audience are those who participated in back to school shopping in 2021 vs. Nat Rep</a:t>
            </a:r>
            <a:endParaRPr lang="en-US" dirty="0">
              <a:solidFill>
                <a:schemeClr val="bg1">
                  <a:lumMod val="50000"/>
                </a:schemeClr>
              </a:solidFill>
            </a:endParaRPr>
          </a:p>
        </p:txBody>
      </p:sp>
      <p:sp>
        <p:nvSpPr>
          <p:cNvPr id="19" name="TextBox 18">
            <a:extLst>
              <a:ext uri="{FF2B5EF4-FFF2-40B4-BE49-F238E27FC236}">
                <a16:creationId xmlns:a16="http://schemas.microsoft.com/office/drawing/2014/main" id="{0E7A6ADE-4B7F-44FD-A5D5-8B3204BC8247}"/>
              </a:ext>
            </a:extLst>
          </p:cNvPr>
          <p:cNvSpPr txBox="1"/>
          <p:nvPr/>
        </p:nvSpPr>
        <p:spPr>
          <a:xfrm>
            <a:off x="6070828" y="3810036"/>
            <a:ext cx="2113731" cy="338554"/>
          </a:xfrm>
          <a:prstGeom prst="rect">
            <a:avLst/>
          </a:prstGeom>
          <a:noFill/>
        </p:spPr>
        <p:txBody>
          <a:bodyPr wrap="square">
            <a:spAutoFit/>
          </a:bodyPr>
          <a:lstStyle/>
          <a:p>
            <a:r>
              <a:rPr lang="en-US" sz="1600" b="1" kern="0" spc="600" dirty="0">
                <a:solidFill>
                  <a:srgbClr val="00335B"/>
                </a:solidFill>
                <a:latin typeface="Arial" panose="020B0604020202020204" pitchFamily="34" charset="0"/>
                <a:cs typeface="Arial" panose="020B0604020202020204" pitchFamily="34" charset="0"/>
              </a:rPr>
              <a:t>m</a:t>
            </a:r>
            <a:r>
              <a:rPr kumimoji="0" lang="en-US" sz="1600" b="1" i="0" u="none" strike="noStrike" kern="0" cap="none" spc="600" normalizeH="0" baseline="0" noProof="0" dirty="0" err="1">
                <a:ln>
                  <a:noFill/>
                </a:ln>
                <a:solidFill>
                  <a:srgbClr val="00335B"/>
                </a:solidFill>
                <a:effectLst/>
                <a:uLnTx/>
                <a:uFillTx/>
                <a:latin typeface="Arial" panose="020B0604020202020204" pitchFamily="34" charset="0"/>
                <a:ea typeface="+mn-ea"/>
                <a:cs typeface="Arial" panose="020B0604020202020204" pitchFamily="34" charset="0"/>
              </a:rPr>
              <a:t>illennials</a:t>
            </a: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 </a:t>
            </a:r>
            <a:endParaRPr lang="en-GB" sz="1600" dirty="0"/>
          </a:p>
        </p:txBody>
      </p:sp>
    </p:spTree>
    <p:extLst>
      <p:ext uri="{BB962C8B-B14F-4D97-AF65-F5344CB8AC3E}">
        <p14:creationId xmlns:p14="http://schemas.microsoft.com/office/powerpoint/2010/main" val="376817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7366E1-EA8F-474C-8617-D26DAAF79E1A}"/>
              </a:ext>
            </a:extLst>
          </p:cNvPr>
          <p:cNvSpPr>
            <a:spLocks noGrp="1"/>
          </p:cNvSpPr>
          <p:nvPr>
            <p:ph type="title"/>
          </p:nvPr>
        </p:nvSpPr>
        <p:spPr/>
        <p:txBody>
          <a:bodyPr/>
          <a:lstStyle/>
          <a:p>
            <a:r>
              <a:rPr lang="en-US" dirty="0">
                <a:solidFill>
                  <a:srgbClr val="000000">
                    <a:lumMod val="90000"/>
                    <a:lumOff val="10000"/>
                  </a:srgbClr>
                </a:solidFill>
              </a:rPr>
              <a:t>PURCHASE INTENT </a:t>
            </a:r>
            <a:br>
              <a:rPr lang="en-US" dirty="0">
                <a:solidFill>
                  <a:srgbClr val="000000">
                    <a:lumMod val="90000"/>
                    <a:lumOff val="10000"/>
                  </a:srgbClr>
                </a:solidFill>
              </a:rPr>
            </a:br>
            <a:r>
              <a:rPr lang="en-US" sz="1800" b="0" dirty="0">
                <a:solidFill>
                  <a:schemeClr val="accent6"/>
                </a:solidFill>
              </a:rPr>
              <a:t>TOP 5 STORES</a:t>
            </a:r>
            <a:endParaRPr lang="en-GB" sz="1800" b="0" dirty="0">
              <a:solidFill>
                <a:schemeClr val="accent6"/>
              </a:solidFill>
            </a:endParaRPr>
          </a:p>
        </p:txBody>
      </p:sp>
      <p:sp>
        <p:nvSpPr>
          <p:cNvPr id="11" name="Text Placeholder 10">
            <a:extLst>
              <a:ext uri="{FF2B5EF4-FFF2-40B4-BE49-F238E27FC236}">
                <a16:creationId xmlns:a16="http://schemas.microsoft.com/office/drawing/2014/main" id="{50751A5F-EF12-4FFC-ABC3-EF22AAEBDDD6}"/>
              </a:ext>
            </a:extLst>
          </p:cNvPr>
          <p:cNvSpPr>
            <a:spLocks noGrp="1"/>
          </p:cNvSpPr>
          <p:nvPr>
            <p:ph type="body" sz="quarter" idx="13"/>
          </p:nvPr>
        </p:nvSpPr>
        <p:spPr/>
        <p:txBody>
          <a:bodyPr/>
          <a:lstStyle/>
          <a:p>
            <a:r>
              <a:rPr lang="en-GB" dirty="0"/>
              <a:t>Source: YouGov 2022. Audience are those who participated in back to school shopping in 2021 vs. Nat Rep.</a:t>
            </a:r>
            <a:endParaRPr lang="en-US" dirty="0">
              <a:solidFill>
                <a:schemeClr val="bg1">
                  <a:lumMod val="50000"/>
                </a:schemeClr>
              </a:solidFill>
            </a:endParaRPr>
          </a:p>
        </p:txBody>
      </p:sp>
      <p:pic>
        <p:nvPicPr>
          <p:cNvPr id="5140" name="Picture 20" descr="Tesco | back to school shop, 3x2 promotion in Tesco Extra st… | Flickr">
            <a:extLst>
              <a:ext uri="{FF2B5EF4-FFF2-40B4-BE49-F238E27FC236}">
                <a16:creationId xmlns:a16="http://schemas.microsoft.com/office/drawing/2014/main" id="{06654C3A-832D-4FD5-A0B9-958DBE2E1D48}"/>
              </a:ext>
            </a:extLst>
          </p:cNvPr>
          <p:cNvPicPr>
            <a:picLocks noGrp="1" noChangeAspect="1" noChangeArrowheads="1"/>
          </p:cNvPicPr>
          <p:nvPr>
            <p:ph type="pic" sz="quarter" idx="14"/>
          </p:nvPr>
        </p:nvPicPr>
        <p:blipFill>
          <a:blip r:embed="rId3" cstate="email">
            <a:extLst>
              <a:ext uri="{28A0092B-C50C-407E-A947-70E740481C1C}">
                <a14:useLocalDpi xmlns:a14="http://schemas.microsoft.com/office/drawing/2010/main"/>
              </a:ext>
            </a:extLst>
          </a:blip>
          <a:srcRect l="14019" r="140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05B245E-FAFE-4FAB-A2C1-CCA047ED1C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616" y="2011429"/>
            <a:ext cx="1194566" cy="35463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a:extLst>
              <a:ext uri="{FF2B5EF4-FFF2-40B4-BE49-F238E27FC236}">
                <a16:creationId xmlns:a16="http://schemas.microsoft.com/office/drawing/2014/main" id="{D01EDE92-28C0-4AD8-8CE5-1109F92411FF}"/>
              </a:ext>
            </a:extLst>
          </p:cNvPr>
          <p:cNvSpPr txBox="1">
            <a:spLocks/>
          </p:cNvSpPr>
          <p:nvPr/>
        </p:nvSpPr>
        <p:spPr>
          <a:xfrm>
            <a:off x="2492409" y="2102861"/>
            <a:ext cx="1194566" cy="6603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34%</a:t>
            </a:r>
          </a:p>
        </p:txBody>
      </p:sp>
      <p:cxnSp>
        <p:nvCxnSpPr>
          <p:cNvPr id="13" name="Straight Connector 12">
            <a:extLst>
              <a:ext uri="{FF2B5EF4-FFF2-40B4-BE49-F238E27FC236}">
                <a16:creationId xmlns:a16="http://schemas.microsoft.com/office/drawing/2014/main" id="{E3587BD0-D9EF-4F64-96A3-9C4EC4674604}"/>
              </a:ext>
            </a:extLst>
          </p:cNvPr>
          <p:cNvCxnSpPr/>
          <p:nvPr/>
        </p:nvCxnSpPr>
        <p:spPr>
          <a:xfrm>
            <a:off x="930716" y="2481164"/>
            <a:ext cx="2628000" cy="0"/>
          </a:xfrm>
          <a:prstGeom prst="line">
            <a:avLst/>
          </a:prstGeom>
          <a:ln>
            <a:solidFill>
              <a:srgbClr val="737A76"/>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DE2F9B-9C75-4390-ADAC-AE9C331B366D}"/>
              </a:ext>
            </a:extLst>
          </p:cNvPr>
          <p:cNvCxnSpPr/>
          <p:nvPr/>
        </p:nvCxnSpPr>
        <p:spPr>
          <a:xfrm>
            <a:off x="882676" y="3288417"/>
            <a:ext cx="2700000" cy="0"/>
          </a:xfrm>
          <a:prstGeom prst="line">
            <a:avLst/>
          </a:prstGeom>
          <a:ln>
            <a:solidFill>
              <a:srgbClr val="737A76"/>
            </a:solidFill>
            <a:prstDash val="sysDash"/>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EED980E1-4253-4435-98EA-3054C1BB05EE}"/>
              </a:ext>
            </a:extLst>
          </p:cNvPr>
          <p:cNvSpPr txBox="1">
            <a:spLocks/>
          </p:cNvSpPr>
          <p:nvPr/>
        </p:nvSpPr>
        <p:spPr>
          <a:xfrm>
            <a:off x="2482226" y="2873584"/>
            <a:ext cx="1194566" cy="6603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24%</a:t>
            </a:r>
          </a:p>
        </p:txBody>
      </p:sp>
      <p:cxnSp>
        <p:nvCxnSpPr>
          <p:cNvPr id="16" name="Straight Connector 15">
            <a:extLst>
              <a:ext uri="{FF2B5EF4-FFF2-40B4-BE49-F238E27FC236}">
                <a16:creationId xmlns:a16="http://schemas.microsoft.com/office/drawing/2014/main" id="{E7C5BC16-6E7D-4D77-A0A7-4B48B9614F4A}"/>
              </a:ext>
            </a:extLst>
          </p:cNvPr>
          <p:cNvCxnSpPr/>
          <p:nvPr/>
        </p:nvCxnSpPr>
        <p:spPr>
          <a:xfrm>
            <a:off x="882676" y="3949679"/>
            <a:ext cx="2700000" cy="0"/>
          </a:xfrm>
          <a:prstGeom prst="line">
            <a:avLst/>
          </a:prstGeom>
          <a:ln>
            <a:solidFill>
              <a:srgbClr val="737A76"/>
            </a:solidFill>
            <a:prstDash val="sysDash"/>
          </a:ln>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571477F6-B17A-4469-B98A-7714BEDD302F}"/>
              </a:ext>
            </a:extLst>
          </p:cNvPr>
          <p:cNvSpPr txBox="1">
            <a:spLocks/>
          </p:cNvSpPr>
          <p:nvPr/>
        </p:nvSpPr>
        <p:spPr>
          <a:xfrm>
            <a:off x="2482226" y="3534846"/>
            <a:ext cx="1194566" cy="6603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lang="en-US" sz="2400" b="1" kern="0" spc="-150" dirty="0">
                <a:solidFill>
                  <a:srgbClr val="002060"/>
                </a:solidFill>
                <a:latin typeface="Arial" panose="020B0604020202020204" pitchFamily="34" charset="0"/>
                <a:cs typeface="Arial" panose="020B0604020202020204" pitchFamily="34" charset="0"/>
              </a:rPr>
              <a:t>24</a:t>
            </a:r>
            <a:r>
              <a:rPr kumimoji="0" lang="en-US" sz="2400" b="1" i="0" u="none" strike="noStrike" kern="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cxnSp>
        <p:nvCxnSpPr>
          <p:cNvPr id="18" name="Straight Connector 17">
            <a:extLst>
              <a:ext uri="{FF2B5EF4-FFF2-40B4-BE49-F238E27FC236}">
                <a16:creationId xmlns:a16="http://schemas.microsoft.com/office/drawing/2014/main" id="{F29A81E8-AFB8-48E5-A458-4C3AD4730922}"/>
              </a:ext>
            </a:extLst>
          </p:cNvPr>
          <p:cNvCxnSpPr/>
          <p:nvPr/>
        </p:nvCxnSpPr>
        <p:spPr>
          <a:xfrm>
            <a:off x="920553" y="4679631"/>
            <a:ext cx="2700000" cy="0"/>
          </a:xfrm>
          <a:prstGeom prst="line">
            <a:avLst/>
          </a:prstGeom>
          <a:ln>
            <a:solidFill>
              <a:srgbClr val="737A76"/>
            </a:solidFill>
            <a:prstDash val="sysDash"/>
          </a:ln>
        </p:spPr>
        <p:style>
          <a:lnRef idx="1">
            <a:schemeClr val="accent1"/>
          </a:lnRef>
          <a:fillRef idx="0">
            <a:schemeClr val="accent1"/>
          </a:fillRef>
          <a:effectRef idx="0">
            <a:schemeClr val="accent1"/>
          </a:effectRef>
          <a:fontRef idx="minor">
            <a:schemeClr val="tx1"/>
          </a:fontRef>
        </p:style>
      </p:cxnSp>
      <p:sp>
        <p:nvSpPr>
          <p:cNvPr id="19" name="Content Placeholder 4">
            <a:extLst>
              <a:ext uri="{FF2B5EF4-FFF2-40B4-BE49-F238E27FC236}">
                <a16:creationId xmlns:a16="http://schemas.microsoft.com/office/drawing/2014/main" id="{C60E3723-6B2E-4693-9CF0-C88CAC48B600}"/>
              </a:ext>
            </a:extLst>
          </p:cNvPr>
          <p:cNvSpPr txBox="1">
            <a:spLocks/>
          </p:cNvSpPr>
          <p:nvPr/>
        </p:nvSpPr>
        <p:spPr>
          <a:xfrm>
            <a:off x="2520103" y="4264798"/>
            <a:ext cx="1194566" cy="6603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lang="en-US" sz="2400" b="1" kern="0" spc="-150" dirty="0">
                <a:solidFill>
                  <a:srgbClr val="002060"/>
                </a:solidFill>
                <a:latin typeface="Arial" panose="020B0604020202020204" pitchFamily="34" charset="0"/>
                <a:cs typeface="Arial" panose="020B0604020202020204" pitchFamily="34" charset="0"/>
              </a:rPr>
              <a:t>20</a:t>
            </a:r>
            <a:r>
              <a:rPr kumimoji="0" lang="en-US" sz="2400" b="1" i="0" u="none" strike="noStrike" kern="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cxnSp>
        <p:nvCxnSpPr>
          <p:cNvPr id="20" name="Straight Connector 19">
            <a:extLst>
              <a:ext uri="{FF2B5EF4-FFF2-40B4-BE49-F238E27FC236}">
                <a16:creationId xmlns:a16="http://schemas.microsoft.com/office/drawing/2014/main" id="{BE57FBCE-452E-4576-85A1-FC87FF67A5A5}"/>
              </a:ext>
            </a:extLst>
          </p:cNvPr>
          <p:cNvCxnSpPr/>
          <p:nvPr/>
        </p:nvCxnSpPr>
        <p:spPr>
          <a:xfrm>
            <a:off x="920553" y="5444950"/>
            <a:ext cx="2700000" cy="0"/>
          </a:xfrm>
          <a:prstGeom prst="line">
            <a:avLst/>
          </a:prstGeom>
          <a:ln>
            <a:solidFill>
              <a:srgbClr val="737A76"/>
            </a:solidFill>
            <a:prstDash val="sysDash"/>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A4C55B39-D30D-456A-8703-41E15910D437}"/>
              </a:ext>
            </a:extLst>
          </p:cNvPr>
          <p:cNvSpPr txBox="1">
            <a:spLocks/>
          </p:cNvSpPr>
          <p:nvPr/>
        </p:nvSpPr>
        <p:spPr>
          <a:xfrm>
            <a:off x="2520103" y="5030117"/>
            <a:ext cx="1194566" cy="6603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14%</a:t>
            </a:r>
          </a:p>
        </p:txBody>
      </p:sp>
      <p:pic>
        <p:nvPicPr>
          <p:cNvPr id="22" name="Picture 10">
            <a:extLst>
              <a:ext uri="{FF2B5EF4-FFF2-40B4-BE49-F238E27FC236}">
                <a16:creationId xmlns:a16="http://schemas.microsoft.com/office/drawing/2014/main" id="{9E7E8C84-F34F-4CE8-AD81-8B8BA0C2A6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1177" y="2843388"/>
            <a:ext cx="1369376" cy="3603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0" descr="Marks &amp; Spencer, M&amp;S – Logos Download">
            <a:extLst>
              <a:ext uri="{FF2B5EF4-FFF2-40B4-BE49-F238E27FC236}">
                <a16:creationId xmlns:a16="http://schemas.microsoft.com/office/drawing/2014/main" id="{21B12710-E1E5-408D-8710-3501E4F6E6F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0716" y="4954865"/>
            <a:ext cx="703846" cy="4184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2" descr="Sainsbury&amp;#39;s – Logos Download">
            <a:extLst>
              <a:ext uri="{FF2B5EF4-FFF2-40B4-BE49-F238E27FC236}">
                <a16:creationId xmlns:a16="http://schemas.microsoft.com/office/drawing/2014/main" id="{72B2C53E-91AB-4EC1-87FA-E8008D4D001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2676" y="4235285"/>
            <a:ext cx="1481153" cy="44434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920F454-C25A-4013-AC7B-D8EB7CC26546}"/>
              </a:ext>
            </a:extLst>
          </p:cNvPr>
          <p:cNvSpPr txBox="1"/>
          <p:nvPr/>
        </p:nvSpPr>
        <p:spPr>
          <a:xfrm>
            <a:off x="795556" y="3579828"/>
            <a:ext cx="2519785" cy="338554"/>
          </a:xfrm>
          <a:prstGeom prst="rect">
            <a:avLst/>
          </a:prstGeom>
          <a:noFill/>
        </p:spPr>
        <p:txBody>
          <a:bodyPr wrap="square" rtlCol="0">
            <a:spAutoFit/>
          </a:bodyPr>
          <a:lstStyle/>
          <a:p>
            <a:r>
              <a:rPr lang="en-GB" sz="1600" dirty="0"/>
              <a:t>School Uniform Shop</a:t>
            </a:r>
          </a:p>
        </p:txBody>
      </p:sp>
    </p:spTree>
    <p:extLst>
      <p:ext uri="{BB962C8B-B14F-4D97-AF65-F5344CB8AC3E}">
        <p14:creationId xmlns:p14="http://schemas.microsoft.com/office/powerpoint/2010/main" val="288185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B06898-470A-4305-AF25-AB7AD3D7B9DC}"/>
              </a:ext>
            </a:extLst>
          </p:cNvPr>
          <p:cNvSpPr>
            <a:spLocks noGrp="1"/>
          </p:cNvSpPr>
          <p:nvPr>
            <p:ph type="title"/>
          </p:nvPr>
        </p:nvSpPr>
        <p:spPr/>
        <p:txBody>
          <a:bodyPr/>
          <a:lstStyle/>
          <a:p>
            <a:r>
              <a:rPr lang="en-GB" dirty="0"/>
              <a:t>SUPERMARKET SHOPPING </a:t>
            </a:r>
            <a:br>
              <a:rPr lang="en-GB" dirty="0"/>
            </a:br>
            <a:endParaRPr lang="en-GB" sz="1800" b="0" dirty="0">
              <a:solidFill>
                <a:schemeClr val="accent6"/>
              </a:solidFill>
              <a:latin typeface="+mn-lt"/>
            </a:endParaRPr>
          </a:p>
        </p:txBody>
      </p:sp>
      <p:sp>
        <p:nvSpPr>
          <p:cNvPr id="6" name="Content Placeholder 5">
            <a:extLst>
              <a:ext uri="{FF2B5EF4-FFF2-40B4-BE49-F238E27FC236}">
                <a16:creationId xmlns:a16="http://schemas.microsoft.com/office/drawing/2014/main" id="{69D4F495-DC44-45A9-AE6C-F010DD614FDA}"/>
              </a:ext>
            </a:extLst>
          </p:cNvPr>
          <p:cNvSpPr>
            <a:spLocks noGrp="1"/>
          </p:cNvSpPr>
          <p:nvPr>
            <p:ph idx="1"/>
          </p:nvPr>
        </p:nvSpPr>
        <p:spPr>
          <a:xfrm>
            <a:off x="695327" y="1628775"/>
            <a:ext cx="4743660" cy="4420333"/>
          </a:xfrm>
        </p:spPr>
        <p:txBody>
          <a:bodyPr vert="horz" lIns="0" tIns="0" rIns="0" bIns="0" rtlCol="0" anchor="t">
            <a:noAutofit/>
          </a:bodyPr>
          <a:lstStyle/>
          <a:p>
            <a:pPr marL="0" indent="0">
              <a:lnSpc>
                <a:spcPct val="100000"/>
              </a:lnSpc>
              <a:spcBef>
                <a:spcPts val="0"/>
              </a:spcBef>
              <a:buNone/>
            </a:pPr>
            <a:r>
              <a:rPr lang="en-GB" sz="4000" b="1" dirty="0">
                <a:solidFill>
                  <a:schemeClr val="tx2"/>
                </a:solidFill>
              </a:rPr>
              <a:t>15%</a:t>
            </a:r>
          </a:p>
          <a:p>
            <a:pPr marL="0" indent="0">
              <a:lnSpc>
                <a:spcPct val="100000"/>
              </a:lnSpc>
              <a:spcBef>
                <a:spcPts val="0"/>
              </a:spcBef>
              <a:buNone/>
            </a:pPr>
            <a:r>
              <a:rPr lang="en-GB" spc="600" dirty="0"/>
              <a:t>purchase back to school clothing from Tesco</a:t>
            </a:r>
            <a:endParaRPr lang="en-GB" sz="800" spc="600" dirty="0"/>
          </a:p>
          <a:p>
            <a:pPr marL="0" indent="0">
              <a:lnSpc>
                <a:spcPct val="100000"/>
              </a:lnSpc>
              <a:spcBef>
                <a:spcPts val="0"/>
              </a:spcBef>
              <a:buNone/>
            </a:pPr>
            <a:endParaRPr lang="en-GB" sz="1800" spc="600" dirty="0"/>
          </a:p>
          <a:p>
            <a:pPr marL="0" indent="0">
              <a:lnSpc>
                <a:spcPct val="100000"/>
              </a:lnSpc>
              <a:spcBef>
                <a:spcPts val="0"/>
              </a:spcBef>
              <a:buNone/>
            </a:pPr>
            <a:endParaRPr lang="en-GB" sz="1800" spc="600" dirty="0"/>
          </a:p>
          <a:p>
            <a:pPr marL="0" indent="0">
              <a:lnSpc>
                <a:spcPct val="100000"/>
              </a:lnSpc>
              <a:spcBef>
                <a:spcPts val="0"/>
              </a:spcBef>
              <a:buNone/>
            </a:pPr>
            <a:r>
              <a:rPr lang="en-GB" sz="4000" b="1" dirty="0">
                <a:solidFill>
                  <a:schemeClr val="tx2"/>
                </a:solidFill>
              </a:rPr>
              <a:t>+17%</a:t>
            </a:r>
          </a:p>
          <a:p>
            <a:pPr marL="0" indent="0">
              <a:buNone/>
            </a:pPr>
            <a:r>
              <a:rPr lang="en-GB" spc="600" dirty="0"/>
              <a:t>h</a:t>
            </a:r>
            <a:r>
              <a:rPr lang="en-GB" sz="2000" spc="600" dirty="0"/>
              <a:t>ave purchased clothes, shoes or accessories from a supermarket in the last 12 months*</a:t>
            </a:r>
          </a:p>
        </p:txBody>
      </p:sp>
      <p:sp>
        <p:nvSpPr>
          <p:cNvPr id="7" name="Text Placeholder 6">
            <a:extLst>
              <a:ext uri="{FF2B5EF4-FFF2-40B4-BE49-F238E27FC236}">
                <a16:creationId xmlns:a16="http://schemas.microsoft.com/office/drawing/2014/main" id="{3764D620-6958-4876-A075-56C68DEF40C4}"/>
              </a:ext>
            </a:extLst>
          </p:cNvPr>
          <p:cNvSpPr>
            <a:spLocks noGrp="1"/>
          </p:cNvSpPr>
          <p:nvPr>
            <p:ph type="body" sz="quarter" idx="13"/>
          </p:nvPr>
        </p:nvSpPr>
        <p:spPr>
          <a:xfrm>
            <a:off x="695324" y="6308725"/>
            <a:ext cx="4977055" cy="360362"/>
          </a:xfrm>
        </p:spPr>
        <p:txBody>
          <a:bodyPr/>
          <a:lstStyle/>
          <a:p>
            <a:endParaRPr lang="en-GB" dirty="0"/>
          </a:p>
          <a:p>
            <a:r>
              <a:rPr lang="en-GB" dirty="0"/>
              <a:t>Source: YouGov 2022. Audience are those who participated in back to school shopping in 2021 vs. Nat Rep (*more likely than the average adult)</a:t>
            </a:r>
          </a:p>
        </p:txBody>
      </p:sp>
      <p:pic>
        <p:nvPicPr>
          <p:cNvPr id="11" name="Picture Placeholder 10">
            <a:extLst>
              <a:ext uri="{FF2B5EF4-FFF2-40B4-BE49-F238E27FC236}">
                <a16:creationId xmlns:a16="http://schemas.microsoft.com/office/drawing/2014/main" id="{3A5D863E-A7DB-4064-9CA0-891DEAE73DCC}"/>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t="2837" b="2837"/>
          <a:stretch/>
        </p:blipFill>
        <p:spPr>
          <a:xfrm>
            <a:off x="5733142" y="4062"/>
            <a:ext cx="6458857" cy="6853938"/>
          </a:xfrm>
        </p:spPr>
      </p:pic>
      <p:sp>
        <p:nvSpPr>
          <p:cNvPr id="2" name="Rectangle 1">
            <a:extLst>
              <a:ext uri="{FF2B5EF4-FFF2-40B4-BE49-F238E27FC236}">
                <a16:creationId xmlns:a16="http://schemas.microsoft.com/office/drawing/2014/main" id="{FFC4A094-EF59-47A2-AB35-DD680C989BFB}"/>
              </a:ext>
            </a:extLst>
          </p:cNvPr>
          <p:cNvSpPr/>
          <p:nvPr/>
        </p:nvSpPr>
        <p:spPr>
          <a:xfrm>
            <a:off x="5733141" y="5974080"/>
            <a:ext cx="6458859" cy="8839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b="1" spc="600" dirty="0"/>
              <a:t>+84%                          </a:t>
            </a:r>
            <a:r>
              <a:rPr lang="en-GB" sz="1400" spc="600" dirty="0"/>
              <a:t>have heavy exposure to OOH outside supermarkets*</a:t>
            </a:r>
          </a:p>
        </p:txBody>
      </p:sp>
    </p:spTree>
    <p:extLst>
      <p:ext uri="{BB962C8B-B14F-4D97-AF65-F5344CB8AC3E}">
        <p14:creationId xmlns:p14="http://schemas.microsoft.com/office/powerpoint/2010/main" val="339110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B06898-470A-4305-AF25-AB7AD3D7B9DC}"/>
              </a:ext>
            </a:extLst>
          </p:cNvPr>
          <p:cNvSpPr>
            <a:spLocks noGrp="1"/>
          </p:cNvSpPr>
          <p:nvPr>
            <p:ph type="title"/>
          </p:nvPr>
        </p:nvSpPr>
        <p:spPr/>
        <p:txBody>
          <a:bodyPr/>
          <a:lstStyle/>
          <a:p>
            <a:r>
              <a:rPr lang="en-GB" dirty="0"/>
              <a:t>SHOPPING CENTRES </a:t>
            </a:r>
            <a:br>
              <a:rPr lang="en-GB" dirty="0"/>
            </a:br>
            <a:endParaRPr lang="en-GB" sz="1800" b="0" dirty="0">
              <a:solidFill>
                <a:schemeClr val="accent6"/>
              </a:solidFill>
              <a:latin typeface="+mn-lt"/>
            </a:endParaRPr>
          </a:p>
        </p:txBody>
      </p:sp>
      <p:sp>
        <p:nvSpPr>
          <p:cNvPr id="7" name="Text Placeholder 6">
            <a:extLst>
              <a:ext uri="{FF2B5EF4-FFF2-40B4-BE49-F238E27FC236}">
                <a16:creationId xmlns:a16="http://schemas.microsoft.com/office/drawing/2014/main" id="{3764D620-6958-4876-A075-56C68DEF40C4}"/>
              </a:ext>
            </a:extLst>
          </p:cNvPr>
          <p:cNvSpPr>
            <a:spLocks noGrp="1"/>
          </p:cNvSpPr>
          <p:nvPr>
            <p:ph type="body" sz="quarter" idx="13"/>
          </p:nvPr>
        </p:nvSpPr>
        <p:spPr>
          <a:xfrm>
            <a:off x="695326" y="6416040"/>
            <a:ext cx="5037815" cy="142240"/>
          </a:xfrm>
        </p:spPr>
        <p:txBody>
          <a:bodyPr/>
          <a:lstStyle/>
          <a:p>
            <a:r>
              <a:rPr lang="en-GB" dirty="0"/>
              <a:t>Source: YouGov 2022. Audience are those who participated in back to school shopping in 2021 vs. Nat Rep (more likely than the average adult)</a:t>
            </a:r>
          </a:p>
        </p:txBody>
      </p:sp>
      <p:pic>
        <p:nvPicPr>
          <p:cNvPr id="11" name="Picture Placeholder 10">
            <a:extLst>
              <a:ext uri="{FF2B5EF4-FFF2-40B4-BE49-F238E27FC236}">
                <a16:creationId xmlns:a16="http://schemas.microsoft.com/office/drawing/2014/main" id="{3A5D863E-A7DB-4064-9CA0-891DEAE73DCC}"/>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l="18588" r="18588"/>
          <a:stretch/>
        </p:blipFill>
        <p:spPr>
          <a:xfrm>
            <a:off x="5733142" y="4062"/>
            <a:ext cx="6458857" cy="6853938"/>
          </a:xfrm>
        </p:spPr>
      </p:pic>
      <p:sp>
        <p:nvSpPr>
          <p:cNvPr id="2" name="Rectangle 1">
            <a:extLst>
              <a:ext uri="{FF2B5EF4-FFF2-40B4-BE49-F238E27FC236}">
                <a16:creationId xmlns:a16="http://schemas.microsoft.com/office/drawing/2014/main" id="{FFC4A094-EF59-47A2-AB35-DD680C989BFB}"/>
              </a:ext>
            </a:extLst>
          </p:cNvPr>
          <p:cNvSpPr/>
          <p:nvPr/>
        </p:nvSpPr>
        <p:spPr>
          <a:xfrm>
            <a:off x="5733141" y="5974080"/>
            <a:ext cx="6458859" cy="883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b="1" spc="600" dirty="0"/>
              <a:t>+90%                            </a:t>
            </a:r>
            <a:r>
              <a:rPr lang="en-GB" sz="1400" spc="600" dirty="0"/>
              <a:t>have heavy exposure to OOH inside shopping malls</a:t>
            </a:r>
          </a:p>
        </p:txBody>
      </p:sp>
      <p:graphicFrame>
        <p:nvGraphicFramePr>
          <p:cNvPr id="9" name="Table 30">
            <a:extLst>
              <a:ext uri="{FF2B5EF4-FFF2-40B4-BE49-F238E27FC236}">
                <a16:creationId xmlns:a16="http://schemas.microsoft.com/office/drawing/2014/main" id="{0B5B5A38-35C4-4FFD-9F6A-0ADDD0F00C8E}"/>
              </a:ext>
            </a:extLst>
          </p:cNvPr>
          <p:cNvGraphicFramePr>
            <a:graphicFrameLocks/>
          </p:cNvGraphicFramePr>
          <p:nvPr>
            <p:extLst>
              <p:ext uri="{D42A27DB-BD31-4B8C-83A1-F6EECF244321}">
                <p14:modId xmlns:p14="http://schemas.microsoft.com/office/powerpoint/2010/main" val="807792299"/>
              </p:ext>
            </p:extLst>
          </p:nvPr>
        </p:nvGraphicFramePr>
        <p:xfrm>
          <a:off x="695325" y="1628774"/>
          <a:ext cx="4321175" cy="3697322"/>
        </p:xfrm>
        <a:graphic>
          <a:graphicData uri="http://schemas.openxmlformats.org/drawingml/2006/table">
            <a:tbl>
              <a:tblPr firstRow="1" bandRow="1">
                <a:tableStyleId>{F5AB1C69-6EDB-4FF4-983F-18BD219EF322}</a:tableStyleId>
              </a:tblPr>
              <a:tblGrid>
                <a:gridCol w="2848423">
                  <a:extLst>
                    <a:ext uri="{9D8B030D-6E8A-4147-A177-3AD203B41FA5}">
                      <a16:colId xmlns:a16="http://schemas.microsoft.com/office/drawing/2014/main" val="2953512127"/>
                    </a:ext>
                  </a:extLst>
                </a:gridCol>
                <a:gridCol w="1472752">
                  <a:extLst>
                    <a:ext uri="{9D8B030D-6E8A-4147-A177-3AD203B41FA5}">
                      <a16:colId xmlns:a16="http://schemas.microsoft.com/office/drawing/2014/main" val="641871302"/>
                    </a:ext>
                  </a:extLst>
                </a:gridCol>
              </a:tblGrid>
              <a:tr h="457402">
                <a:tc>
                  <a:txBody>
                    <a:bodyPr/>
                    <a:lstStyle/>
                    <a:p>
                      <a:pPr algn="l"/>
                      <a:r>
                        <a:rPr lang="en-GB" dirty="0"/>
                        <a:t>SHOPPING MALL</a:t>
                      </a:r>
                    </a:p>
                  </a:txBody>
                  <a:tcPr/>
                </a:tc>
                <a:tc>
                  <a:txBody>
                    <a:bodyPr/>
                    <a:lstStyle/>
                    <a:p>
                      <a:pPr algn="l"/>
                      <a:r>
                        <a:rPr lang="en-GB" dirty="0"/>
                        <a:t>INDEX</a:t>
                      </a:r>
                    </a:p>
                  </a:txBody>
                  <a:tcPr/>
                </a:tc>
                <a:extLst>
                  <a:ext uri="{0D108BD9-81ED-4DB2-BD59-A6C34878D82A}">
                    <a16:rowId xmlns:a16="http://schemas.microsoft.com/office/drawing/2014/main" val="3614642278"/>
                  </a:ext>
                </a:extLst>
              </a:tr>
              <a:tr h="647984">
                <a:tc>
                  <a:txBody>
                    <a:bodyPr/>
                    <a:lstStyle/>
                    <a:p>
                      <a:pPr algn="l"/>
                      <a:r>
                        <a:rPr lang="en-GB" sz="1400" dirty="0"/>
                        <a:t>WESTFIELD LONDON</a:t>
                      </a:r>
                    </a:p>
                    <a:p>
                      <a:pPr algn="l"/>
                      <a:r>
                        <a:rPr lang="en-GB" sz="1400" dirty="0"/>
                        <a:t>(WHITE CITY)</a:t>
                      </a:r>
                    </a:p>
                  </a:txBody>
                  <a:tcPr/>
                </a:tc>
                <a:tc>
                  <a:txBody>
                    <a:bodyPr/>
                    <a:lstStyle/>
                    <a:p>
                      <a:pPr algn="l"/>
                      <a:r>
                        <a:rPr lang="en-GB" sz="1400" dirty="0"/>
                        <a:t>+118%</a:t>
                      </a:r>
                    </a:p>
                  </a:txBody>
                  <a:tcPr/>
                </a:tc>
                <a:extLst>
                  <a:ext uri="{0D108BD9-81ED-4DB2-BD59-A6C34878D82A}">
                    <a16:rowId xmlns:a16="http://schemas.microsoft.com/office/drawing/2014/main" val="3088884778"/>
                  </a:ext>
                </a:extLst>
              </a:tr>
              <a:tr h="647984">
                <a:tc>
                  <a:txBody>
                    <a:bodyPr/>
                    <a:lstStyle/>
                    <a:p>
                      <a:pPr algn="l"/>
                      <a:r>
                        <a:rPr lang="en-GB" sz="1400" dirty="0"/>
                        <a:t>LAKESIDE</a:t>
                      </a:r>
                    </a:p>
                    <a:p>
                      <a:pPr algn="l"/>
                      <a:r>
                        <a:rPr lang="en-GB" sz="1400" dirty="0"/>
                        <a:t>(ESSEX)</a:t>
                      </a:r>
                    </a:p>
                  </a:txBody>
                  <a:tcPr/>
                </a:tc>
                <a:tc>
                  <a:txBody>
                    <a:bodyPr/>
                    <a:lstStyle/>
                    <a:p>
                      <a:pPr algn="l"/>
                      <a:r>
                        <a:rPr lang="en-GB" sz="1400" dirty="0"/>
                        <a:t>+97%</a:t>
                      </a:r>
                    </a:p>
                  </a:txBody>
                  <a:tcPr/>
                </a:tc>
                <a:extLst>
                  <a:ext uri="{0D108BD9-81ED-4DB2-BD59-A6C34878D82A}">
                    <a16:rowId xmlns:a16="http://schemas.microsoft.com/office/drawing/2014/main" val="2606554425"/>
                  </a:ext>
                </a:extLst>
              </a:tr>
              <a:tr h="647984">
                <a:tc>
                  <a:txBody>
                    <a:bodyPr/>
                    <a:lstStyle/>
                    <a:p>
                      <a:pPr algn="l"/>
                      <a:r>
                        <a:rPr lang="en-GB" sz="1400" b="0" dirty="0"/>
                        <a:t>ELDON SQUARE</a:t>
                      </a:r>
                    </a:p>
                    <a:p>
                      <a:pPr algn="l"/>
                      <a:r>
                        <a:rPr lang="en-GB" sz="1400" b="0" dirty="0"/>
                        <a:t>(NEWCASTLE)</a:t>
                      </a:r>
                    </a:p>
                  </a:txBody>
                  <a:tcPr/>
                </a:tc>
                <a:tc>
                  <a:txBody>
                    <a:bodyPr/>
                    <a:lstStyle/>
                    <a:p>
                      <a:pPr algn="l"/>
                      <a:r>
                        <a:rPr lang="en-GB" sz="1400" dirty="0"/>
                        <a:t>+77%</a:t>
                      </a:r>
                    </a:p>
                  </a:txBody>
                  <a:tcPr/>
                </a:tc>
                <a:extLst>
                  <a:ext uri="{0D108BD9-81ED-4DB2-BD59-A6C34878D82A}">
                    <a16:rowId xmlns:a16="http://schemas.microsoft.com/office/drawing/2014/main" val="436980618"/>
                  </a:ext>
                </a:extLst>
              </a:tr>
              <a:tr h="647984">
                <a:tc>
                  <a:txBody>
                    <a:bodyPr/>
                    <a:lstStyle/>
                    <a:p>
                      <a:pPr algn="l"/>
                      <a:r>
                        <a:rPr lang="en-GB" sz="1400" dirty="0"/>
                        <a:t>LIVERPOOL ONE</a:t>
                      </a:r>
                    </a:p>
                    <a:p>
                      <a:pPr algn="l"/>
                      <a:r>
                        <a:rPr lang="en-GB" sz="1400" dirty="0"/>
                        <a:t>(LIVERPOOL)</a:t>
                      </a:r>
                    </a:p>
                  </a:txBody>
                  <a:tcPr/>
                </a:tc>
                <a:tc>
                  <a:txBody>
                    <a:bodyPr/>
                    <a:lstStyle/>
                    <a:p>
                      <a:pPr algn="l"/>
                      <a:r>
                        <a:rPr lang="en-GB" sz="1400" dirty="0"/>
                        <a:t>+61%</a:t>
                      </a:r>
                    </a:p>
                  </a:txBody>
                  <a:tcPr/>
                </a:tc>
                <a:extLst>
                  <a:ext uri="{0D108BD9-81ED-4DB2-BD59-A6C34878D82A}">
                    <a16:rowId xmlns:a16="http://schemas.microsoft.com/office/drawing/2014/main" val="3958515849"/>
                  </a:ext>
                </a:extLst>
              </a:tr>
              <a:tr h="647984">
                <a:tc>
                  <a:txBody>
                    <a:bodyPr/>
                    <a:lstStyle/>
                    <a:p>
                      <a:pPr algn="l"/>
                      <a:r>
                        <a:rPr lang="en-GB" sz="1400" dirty="0"/>
                        <a:t>BLUEWATER</a:t>
                      </a:r>
                    </a:p>
                    <a:p>
                      <a:pPr algn="l"/>
                      <a:r>
                        <a:rPr lang="en-GB" sz="1400" dirty="0"/>
                        <a:t>(KENT)</a:t>
                      </a:r>
                    </a:p>
                  </a:txBody>
                  <a:tcPr/>
                </a:tc>
                <a:tc>
                  <a:txBody>
                    <a:bodyPr/>
                    <a:lstStyle/>
                    <a:p>
                      <a:pPr algn="l"/>
                      <a:r>
                        <a:rPr lang="en-GB" sz="1400" dirty="0"/>
                        <a:t>+39%</a:t>
                      </a:r>
                    </a:p>
                  </a:txBody>
                  <a:tcPr/>
                </a:tc>
                <a:extLst>
                  <a:ext uri="{0D108BD9-81ED-4DB2-BD59-A6C34878D82A}">
                    <a16:rowId xmlns:a16="http://schemas.microsoft.com/office/drawing/2014/main" val="3932362822"/>
                  </a:ext>
                </a:extLst>
              </a:tr>
            </a:tbl>
          </a:graphicData>
        </a:graphic>
      </p:graphicFrame>
    </p:spTree>
    <p:extLst>
      <p:ext uri="{BB962C8B-B14F-4D97-AF65-F5344CB8AC3E}">
        <p14:creationId xmlns:p14="http://schemas.microsoft.com/office/powerpoint/2010/main" val="173443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0774-598E-4A51-8E29-766210F5D2CC}"/>
              </a:ext>
            </a:extLst>
          </p:cNvPr>
          <p:cNvSpPr>
            <a:spLocks noGrp="1"/>
          </p:cNvSpPr>
          <p:nvPr>
            <p:ph type="title"/>
          </p:nvPr>
        </p:nvSpPr>
        <p:spPr/>
        <p:txBody>
          <a:bodyPr/>
          <a:lstStyle/>
          <a:p>
            <a:r>
              <a:rPr lang="en-GB" dirty="0"/>
              <a:t>WESTFIELD FOOTFALL</a:t>
            </a:r>
            <a:br>
              <a:rPr lang="en-GB" dirty="0"/>
            </a:br>
            <a:r>
              <a:rPr lang="en-GB" sz="1800" b="0" dirty="0">
                <a:solidFill>
                  <a:schemeClr val="accent6"/>
                </a:solidFill>
              </a:rPr>
              <a:t>2018</a:t>
            </a:r>
          </a:p>
        </p:txBody>
      </p:sp>
      <p:sp>
        <p:nvSpPr>
          <p:cNvPr id="5" name="Content Placeholder 4">
            <a:extLst>
              <a:ext uri="{FF2B5EF4-FFF2-40B4-BE49-F238E27FC236}">
                <a16:creationId xmlns:a16="http://schemas.microsoft.com/office/drawing/2014/main" id="{BEB7287C-5F4D-48B4-96B1-A2E951F4FA3D}"/>
              </a:ext>
            </a:extLst>
          </p:cNvPr>
          <p:cNvSpPr>
            <a:spLocks noGrp="1"/>
          </p:cNvSpPr>
          <p:nvPr>
            <p:ph idx="1"/>
          </p:nvPr>
        </p:nvSpPr>
        <p:spPr/>
        <p:txBody>
          <a:bodyPr/>
          <a:lstStyle/>
          <a:p>
            <a:pPr marL="0" indent="0">
              <a:buNone/>
            </a:pPr>
            <a:endParaRPr lang="en-GB" sz="2400" b="1" dirty="0"/>
          </a:p>
          <a:p>
            <a:pPr marL="0" indent="0">
              <a:buNone/>
            </a:pPr>
            <a:r>
              <a:rPr lang="en-GB" sz="2400" b="1" spc="300" dirty="0">
                <a:solidFill>
                  <a:schemeClr val="tx2"/>
                </a:solidFill>
              </a:rPr>
              <a:t>Westfield London</a:t>
            </a:r>
          </a:p>
          <a:p>
            <a:endParaRPr lang="en-GB" dirty="0"/>
          </a:p>
          <a:p>
            <a:pPr marL="0" indent="0">
              <a:buNone/>
            </a:pPr>
            <a:r>
              <a:rPr lang="en-GB" sz="2000" spc="300" dirty="0"/>
              <a:t>Christmas </a:t>
            </a:r>
            <a:r>
              <a:rPr lang="en-GB" sz="2000" b="1" spc="300" dirty="0">
                <a:solidFill>
                  <a:schemeClr val="tx2"/>
                </a:solidFill>
              </a:rPr>
              <a:t>133%</a:t>
            </a:r>
          </a:p>
          <a:p>
            <a:pPr marL="0" indent="0">
              <a:buNone/>
            </a:pPr>
            <a:r>
              <a:rPr lang="en-GB" sz="2000" spc="300" dirty="0"/>
              <a:t>Summer </a:t>
            </a:r>
            <a:r>
              <a:rPr lang="en-GB" sz="2000" b="1" spc="300" dirty="0">
                <a:solidFill>
                  <a:schemeClr val="tx2"/>
                </a:solidFill>
              </a:rPr>
              <a:t>116%</a:t>
            </a:r>
          </a:p>
          <a:p>
            <a:endParaRPr lang="en-GB" dirty="0"/>
          </a:p>
          <a:p>
            <a:pPr marL="0" indent="0">
              <a:buNone/>
            </a:pPr>
            <a:r>
              <a:rPr lang="en-GB" sz="2400" b="1" spc="300" dirty="0">
                <a:solidFill>
                  <a:schemeClr val="tx2"/>
                </a:solidFill>
              </a:rPr>
              <a:t>Westfield Stratford City</a:t>
            </a:r>
          </a:p>
          <a:p>
            <a:endParaRPr lang="en-GB" spc="300" dirty="0"/>
          </a:p>
          <a:p>
            <a:pPr marL="0" indent="0">
              <a:buNone/>
            </a:pPr>
            <a:r>
              <a:rPr lang="en-GB" sz="2000" spc="300" dirty="0"/>
              <a:t>Christmas </a:t>
            </a:r>
            <a:r>
              <a:rPr lang="en-GB" sz="2000" b="1" spc="300" dirty="0">
                <a:solidFill>
                  <a:schemeClr val="tx2"/>
                </a:solidFill>
              </a:rPr>
              <a:t>112%</a:t>
            </a:r>
          </a:p>
          <a:p>
            <a:pPr marL="0" indent="0">
              <a:buNone/>
            </a:pPr>
            <a:r>
              <a:rPr lang="en-GB" sz="2000" spc="300" dirty="0"/>
              <a:t>Summer </a:t>
            </a:r>
            <a:r>
              <a:rPr lang="en-GB" sz="2000" b="1" spc="300" dirty="0">
                <a:solidFill>
                  <a:schemeClr val="tx2"/>
                </a:solidFill>
              </a:rPr>
              <a:t>110%</a:t>
            </a:r>
          </a:p>
          <a:p>
            <a:endParaRPr lang="en-GB" dirty="0"/>
          </a:p>
        </p:txBody>
      </p:sp>
      <p:sp>
        <p:nvSpPr>
          <p:cNvPr id="6" name="Text Placeholder 5">
            <a:extLst>
              <a:ext uri="{FF2B5EF4-FFF2-40B4-BE49-F238E27FC236}">
                <a16:creationId xmlns:a16="http://schemas.microsoft.com/office/drawing/2014/main" id="{C75809BF-21CD-4819-818E-12DB84A46B18}"/>
              </a:ext>
            </a:extLst>
          </p:cNvPr>
          <p:cNvSpPr>
            <a:spLocks noGrp="1"/>
          </p:cNvSpPr>
          <p:nvPr>
            <p:ph type="body" sz="quarter" idx="13"/>
          </p:nvPr>
        </p:nvSpPr>
        <p:spPr/>
        <p:txBody>
          <a:bodyPr/>
          <a:lstStyle/>
          <a:p>
            <a:r>
              <a:rPr lang="en-GB" dirty="0"/>
              <a:t>Source: Westfield</a:t>
            </a:r>
          </a:p>
        </p:txBody>
      </p:sp>
      <p:pic>
        <p:nvPicPr>
          <p:cNvPr id="8" name="Picture Placeholder 4">
            <a:extLst>
              <a:ext uri="{FF2B5EF4-FFF2-40B4-BE49-F238E27FC236}">
                <a16:creationId xmlns:a16="http://schemas.microsoft.com/office/drawing/2014/main" id="{755D0379-D057-4ECC-A6E9-0353B99F807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20340" r="20340"/>
          <a:stretch/>
        </p:blipFill>
        <p:spPr>
          <a:xfrm>
            <a:off x="6096000" y="0"/>
            <a:ext cx="6096000" cy="6858000"/>
          </a:xfrm>
        </p:spPr>
      </p:pic>
    </p:spTree>
    <p:extLst>
      <p:ext uri="{BB962C8B-B14F-4D97-AF65-F5344CB8AC3E}">
        <p14:creationId xmlns:p14="http://schemas.microsoft.com/office/powerpoint/2010/main" val="3769234656"/>
      </p:ext>
    </p:extLst>
  </p:cSld>
  <p:clrMapOvr>
    <a:masterClrMapping/>
  </p:clrMapOvr>
</p:sld>
</file>

<file path=ppt/theme/theme1.xml><?xml version="1.0" encoding="utf-8"?>
<a:theme xmlns:a="http://schemas.openxmlformats.org/drawingml/2006/main" name="1_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 JCDecaux">
  <a:themeElements>
    <a:clrScheme name="JCDecaux">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Decaux" id="{925B5E1F-472B-2D42-B64A-9415EDD50F70}" vid="{6A824A86-3166-0C4E-A97C-94AB443E4DCB}"/>
    </a:ext>
  </a:extLst>
</a:theme>
</file>

<file path=ppt/theme/theme3.xml><?xml version="1.0" encoding="utf-8"?>
<a:theme xmlns:a="http://schemas.openxmlformats.org/drawingml/2006/main" name="JCDecaux">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Decaux" id="{C46E6DA4-9F3B-4969-BDC3-2276530DFD18}" vid="{5B580318-33EC-4571-B2EE-75F4255E226C}"/>
    </a:ext>
  </a:extLst>
</a:theme>
</file>

<file path=ppt/theme/theme4.xml><?xml version="1.0" encoding="utf-8"?>
<a:theme xmlns:a="http://schemas.openxmlformats.org/drawingml/2006/main" name="2_JCDecaux_Theme_2018">
  <a:themeElements>
    <a:clrScheme name="UPFRONTS_TEMPLATE">
      <a:dk1>
        <a:srgbClr val="262626"/>
      </a:dk1>
      <a:lt1>
        <a:srgbClr val="FFFFFF"/>
      </a:lt1>
      <a:dk2>
        <a:srgbClr val="00335B"/>
      </a:dk2>
      <a:lt2>
        <a:srgbClr val="F6F3F1"/>
      </a:lt2>
      <a:accent1>
        <a:srgbClr val="00335B"/>
      </a:accent1>
      <a:accent2>
        <a:srgbClr val="169BB2"/>
      </a:accent2>
      <a:accent3>
        <a:srgbClr val="2CA58D"/>
      </a:accent3>
      <a:accent4>
        <a:srgbClr val="DB2B38"/>
      </a:accent4>
      <a:accent5>
        <a:srgbClr val="F3A712"/>
      </a:accent5>
      <a:accent6>
        <a:srgbClr val="00335B"/>
      </a:accent6>
      <a:hlink>
        <a:srgbClr val="04345A"/>
      </a:hlink>
      <a:folHlink>
        <a:srgbClr val="169B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DDBC98901D9F4C9DB6E6EC40CC2C1B" ma:contentTypeVersion="15" ma:contentTypeDescription="Create a new document." ma:contentTypeScope="" ma:versionID="afbd09b455d8374f61c6a9ec9b39b374">
  <xsd:schema xmlns:xsd="http://www.w3.org/2001/XMLSchema" xmlns:xs="http://www.w3.org/2001/XMLSchema" xmlns:p="http://schemas.microsoft.com/office/2006/metadata/properties" xmlns:ns2="346e40b5-83c8-4ce0-a044-4b2b877df6fa" xmlns:ns3="7aa58a9a-7717-4ad1-8e04-2edb3dcb4bd8" targetNamespace="http://schemas.microsoft.com/office/2006/metadata/properties" ma:root="true" ma:fieldsID="3b824ede5196c65a77e9feb6699afb7c" ns2:_="" ns3:_="">
    <xsd:import namespace="346e40b5-83c8-4ce0-a044-4b2b877df6fa"/>
    <xsd:import namespace="7aa58a9a-7717-4ad1-8e04-2edb3dcb4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e40b5-83c8-4ce0-a044-4b2b877df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11e483-6062-4f87-9f45-5c8b03109d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a58a9a-7717-4ad1-8e04-2edb3dcb4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817bb1-746c-4ee8-8255-347dc867d482}" ma:internalName="TaxCatchAll" ma:showField="CatchAllData" ma:web="7aa58a9a-7717-4ad1-8e04-2edb3dcb4b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aa58a9a-7717-4ad1-8e04-2edb3dcb4bd8" xsi:nil="true"/>
    <lcf76f155ced4ddcb4097134ff3c332f xmlns="346e40b5-83c8-4ce0-a044-4b2b877df6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15364C-53B8-40BA-8C11-6D8457B32E74}">
  <ds:schemaRefs>
    <ds:schemaRef ds:uri="http://schemas.microsoft.com/sharepoint/v3/contenttype/forms"/>
  </ds:schemaRefs>
</ds:datastoreItem>
</file>

<file path=customXml/itemProps2.xml><?xml version="1.0" encoding="utf-8"?>
<ds:datastoreItem xmlns:ds="http://schemas.openxmlformats.org/officeDocument/2006/customXml" ds:itemID="{12E948EA-C1F9-4779-B3AA-E130BC7FC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e40b5-83c8-4ce0-a044-4b2b877df6fa"/>
    <ds:schemaRef ds:uri="7aa58a9a-7717-4ad1-8e04-2edb3dcb4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106CD2-E512-493C-BDF9-95D81750A551}">
  <ds:schemaRefs>
    <ds:schemaRef ds:uri="http://purl.org/dc/terms/"/>
    <ds:schemaRef ds:uri="http://schemas.microsoft.com/office/2006/documentManagement/types"/>
    <ds:schemaRef ds:uri="http://schemas.microsoft.com/office/2006/metadata/properties"/>
    <ds:schemaRef ds:uri="346e40b5-83c8-4ce0-a044-4b2b877df6fa"/>
    <ds:schemaRef ds:uri="http://purl.org/dc/elements/1.1/"/>
    <ds:schemaRef ds:uri="http://schemas.microsoft.com/office/infopath/2007/PartnerControls"/>
    <ds:schemaRef ds:uri="http://schemas.openxmlformats.org/package/2006/metadata/core-properties"/>
    <ds:schemaRef ds:uri="7aa58a9a-7717-4ad1-8e04-2edb3dcb4bd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5389</TotalTime>
  <Words>1214</Words>
  <Application>Microsoft Office PowerPoint</Application>
  <PresentationFormat>Widescreen</PresentationFormat>
  <Paragraphs>196</Paragraphs>
  <Slides>13</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Century Gothic Regular</vt:lpstr>
      <vt:lpstr>1_JCDecaux_Theme_2018</vt:lpstr>
      <vt:lpstr>1 - JCDecaux</vt:lpstr>
      <vt:lpstr>JCDecaux</vt:lpstr>
      <vt:lpstr>2_JCDecaux_Theme_2018</vt:lpstr>
      <vt:lpstr>BACK TO SCHOOL  AUGUST – SEPTEMBER 2022</vt:lpstr>
      <vt:lpstr>BACK TO SCHOOL  </vt:lpstr>
      <vt:lpstr>2021 SALES PROJECTIONS </vt:lpstr>
      <vt:lpstr>2022 UNIFORM COSTS SLASHED</vt:lpstr>
      <vt:lpstr>BACK TO SCHOOL SHOPPERS </vt:lpstr>
      <vt:lpstr>PURCHASE INTENT  TOP 5 STORES</vt:lpstr>
      <vt:lpstr>SUPERMARKET SHOPPING  </vt:lpstr>
      <vt:lpstr>SHOPPING CENTRES  </vt:lpstr>
      <vt:lpstr>WESTFIELD FOOTFALL 2018</vt:lpstr>
      <vt:lpstr>RETAIL ATTITUDES &amp; BEHAVIOURS  </vt:lpstr>
      <vt:lpstr>PRIMED BY OOH  </vt:lpstr>
      <vt:lpstr>HEAVY EXPOSURE TO OOH  </vt:lpstr>
      <vt:lpstr>BACK TO SCHOOL  AUGUST – SEPTEMBER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IN OUR STEP  AUTOMOTIVE FOCUS</dc:title>
  <dc:creator>Hensey, Sinead</dc:creator>
  <cp:lastModifiedBy>Karoussis, Elena</cp:lastModifiedBy>
  <cp:revision>56</cp:revision>
  <dcterms:created xsi:type="dcterms:W3CDTF">2021-02-03T15:00:31Z</dcterms:created>
  <dcterms:modified xsi:type="dcterms:W3CDTF">2022-08-01T13:01:30Z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0x0101003FDDBC98901D9F4C9DB6E6EC40CC2C1B</vt:lpwstr>
  </property>
</Properties>
</file>