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40">
          <p15:clr>
            <a:srgbClr val="A4A3A4"/>
          </p15:clr>
        </p15:guide>
        <p15:guide id="16" orient="horz" pos="7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4C5"/>
    <a:srgbClr val="004C78"/>
    <a:srgbClr val="919191"/>
    <a:srgbClr val="F9F9F9"/>
    <a:srgbClr val="A2C8D6"/>
    <a:srgbClr val="A2CCCE"/>
    <a:srgbClr val="FFFFFF"/>
    <a:srgbClr val="EFF2F3"/>
    <a:srgbClr val="D6D6D6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1D09B-A18F-452B-BB5F-AF48813EADD7}" v="1" dt="2021-09-29T12:04:3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3642" autoAdjust="0"/>
  </p:normalViewPr>
  <p:slideViewPr>
    <p:cSldViewPr snapToGrid="0">
      <p:cViewPr varScale="1">
        <p:scale>
          <a:sx n="93" d="100"/>
          <a:sy n="93" d="100"/>
        </p:scale>
        <p:origin x="200" y="68"/>
      </p:cViewPr>
      <p:guideLst>
        <p:guide pos="3840"/>
        <p:guide orient="horz" pos="71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6CA14-996B-ED42-ACE3-DF6F765DD62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7E683-4EB2-A141-8308-23714AC44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27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Indian consumers aspire to look good and use premium food, beauty and lifestyle products during special occasions.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77E683-4EB2-A141-8308-23714AC44F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74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6">
            <a:extLst>
              <a:ext uri="{FF2B5EF4-FFF2-40B4-BE49-F238E27FC236}">
                <a16:creationId xmlns:a16="http://schemas.microsoft.com/office/drawing/2014/main" id="{83A312F0-D0EB-304E-B332-0DE1ABF896E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718BAF6-797C-274E-A8B3-6CAEDC4988B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6049" y="1150827"/>
            <a:ext cx="10739904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FC81F-9841-7946-8104-B7DBB516B71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76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3 column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15B793E-BA56-F04B-8B4C-8FDA4A2A6A8F}"/>
              </a:ext>
            </a:extLst>
          </p:cNvPr>
          <p:cNvSpPr>
            <a:spLocks noGrp="1"/>
          </p:cNvSpPr>
          <p:nvPr userDrawn="1">
            <p:ph type="body" sz="quarter" idx="36"/>
          </p:nvPr>
        </p:nvSpPr>
        <p:spPr>
          <a:xfrm>
            <a:off x="44359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BB7A68BE-4BB2-D241-BC12-BF43AD562D4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43409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C617766A-7E28-8246-BCAF-97D112B12562}"/>
              </a:ext>
            </a:extLst>
          </p:cNvPr>
          <p:cNvSpPr>
            <a:spLocks noGrp="1"/>
          </p:cNvSpPr>
          <p:nvPr userDrawn="1">
            <p:ph type="body" sz="quarter" idx="38"/>
          </p:nvPr>
        </p:nvSpPr>
        <p:spPr>
          <a:xfrm>
            <a:off x="82967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3F1D1017-AE52-6749-AD86-3D73A550CF17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82017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8204713" y="4844631"/>
            <a:ext cx="3496169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4337686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97AB381-D1F4-4047-A4F2-7547923E5A40}"/>
              </a:ext>
            </a:extLst>
          </p:cNvPr>
          <p:cNvSpPr/>
          <p:nvPr userDrawn="1"/>
        </p:nvSpPr>
        <p:spPr>
          <a:xfrm>
            <a:off x="460375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F084EC77-03B8-8848-B0A1-C48985A9B81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BCB04F95-27D4-CE4B-835C-5E32A4EC5F2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05379" y="2616903"/>
            <a:ext cx="2031938" cy="17930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662F513-E7BD-874B-BC0B-EB5D6221720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42552" y="5420410"/>
            <a:ext cx="4044328" cy="844708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1126" y="5420409"/>
            <a:ext cx="2064613" cy="85081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2" y="5331073"/>
            <a:ext cx="6442036" cy="1029486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6BEEE98D-53F3-1C4D-8D2A-B939516B90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5" y="1969604"/>
            <a:ext cx="6419652" cy="3049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1" name="Text Placeholder 36">
            <a:extLst>
              <a:ext uri="{FF2B5EF4-FFF2-40B4-BE49-F238E27FC236}">
                <a16:creationId xmlns:a16="http://schemas.microsoft.com/office/drawing/2014/main" id="{E8C208BC-CD21-4E4D-8156-646E36ABEB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8124" y="1939587"/>
            <a:ext cx="6442036" cy="3079912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09D9E22-4EF8-4048-BAF5-5194219849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342186" y="2032342"/>
            <a:ext cx="1936271" cy="192671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0212340-9594-0647-951F-BD3BE7128184}"/>
              </a:ext>
            </a:extLst>
          </p:cNvPr>
          <p:cNvSpPr/>
          <p:nvPr userDrawn="1"/>
        </p:nvSpPr>
        <p:spPr>
          <a:xfrm>
            <a:off x="9557470" y="4242963"/>
            <a:ext cx="2129896" cy="211938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76DB964-6A36-834F-AC17-585EE47D1C1C}"/>
              </a:ext>
            </a:extLst>
          </p:cNvPr>
          <p:cNvSpPr/>
          <p:nvPr userDrawn="1"/>
        </p:nvSpPr>
        <p:spPr>
          <a:xfrm>
            <a:off x="7245374" y="1937796"/>
            <a:ext cx="2129896" cy="2119386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2BE5001-BEE5-C74E-8E78-BD4855E74CBD}"/>
              </a:ext>
            </a:extLst>
          </p:cNvPr>
          <p:cNvSpPr/>
          <p:nvPr userDrawn="1"/>
        </p:nvSpPr>
        <p:spPr>
          <a:xfrm>
            <a:off x="9557470" y="1937796"/>
            <a:ext cx="2129896" cy="211938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97F333-2A57-244F-B7AA-75EC076B5B7D}"/>
              </a:ext>
            </a:extLst>
          </p:cNvPr>
          <p:cNvSpPr/>
          <p:nvPr userDrawn="1"/>
        </p:nvSpPr>
        <p:spPr>
          <a:xfrm>
            <a:off x="7245374" y="4242068"/>
            <a:ext cx="2129896" cy="211938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2B5BB841-55E4-4346-AFDF-7E49021C903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9654282" y="2032342"/>
            <a:ext cx="1936271" cy="192671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2886936D-A114-324B-A8BD-DCE6BF55DA8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7342186" y="4338403"/>
            <a:ext cx="1936271" cy="192671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F8010C6D-23FE-824A-8818-D4A38A2B990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654282" y="4338403"/>
            <a:ext cx="1936271" cy="192671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A8D08548-2678-3A46-A7CE-C428D86D133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1" y="5535848"/>
            <a:ext cx="624229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6439984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2" y="4844631"/>
            <a:ext cx="644203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B6CA186-C0A1-D948-9C48-48B77001D553}"/>
              </a:ext>
            </a:extLst>
          </p:cNvPr>
          <p:cNvSpPr/>
          <p:nvPr userDrawn="1"/>
        </p:nvSpPr>
        <p:spPr>
          <a:xfrm>
            <a:off x="7245374" y="1939586"/>
            <a:ext cx="4441995" cy="44209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6BEEE98D-53F3-1C4D-8D2A-B939516B90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5" y="1969605"/>
            <a:ext cx="6419652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1" name="Text Placeholder 36">
            <a:extLst>
              <a:ext uri="{FF2B5EF4-FFF2-40B4-BE49-F238E27FC236}">
                <a16:creationId xmlns:a16="http://schemas.microsoft.com/office/drawing/2014/main" id="{E8C208BC-CD21-4E4D-8156-646E36ABEB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8124" y="1939586"/>
            <a:ext cx="6442036" cy="2609437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2A649A6-79C0-364F-AF05-655F78A67BE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3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- 5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A9506416-DA2B-2840-ADDA-9727F8C1C6C7}"/>
              </a:ext>
            </a:extLst>
          </p:cNvPr>
          <p:cNvSpPr/>
          <p:nvPr userDrawn="1"/>
        </p:nvSpPr>
        <p:spPr>
          <a:xfrm>
            <a:off x="7402252" y="4844631"/>
            <a:ext cx="19881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907143D-40C1-E340-BAFD-5B1BE987094D}"/>
              </a:ext>
            </a:extLst>
          </p:cNvPr>
          <p:cNvSpPr/>
          <p:nvPr userDrawn="1"/>
        </p:nvSpPr>
        <p:spPr>
          <a:xfrm>
            <a:off x="2783974" y="4844631"/>
            <a:ext cx="19881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1801007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1986075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D3DD3B36-3173-2946-876A-C60F5936BA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790249" y="5535848"/>
            <a:ext cx="1993126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49599762-E06A-9C4C-96FB-F6D948A5F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2914" y="4853745"/>
            <a:ext cx="1983540" cy="60571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5293F414-A027-1A49-89DA-ED5693D8B9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7473" y="5535848"/>
            <a:ext cx="1795365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8D8FBBC0-A290-A54A-872F-3149C738C1B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99067" y="4844631"/>
            <a:ext cx="1983540" cy="6148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A6DD9A6-EEB5-CA4F-B0D1-0858EF4347B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05659" y="5533750"/>
            <a:ext cx="1996092" cy="748443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6065A82D-0D27-7C46-BF59-93FDEADA6D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2580" y="4853982"/>
            <a:ext cx="1982152" cy="60547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A1460047-ADB4-EA42-93A9-D9B8FB387E1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803803" y="5530711"/>
            <a:ext cx="1820891" cy="75148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0B08DD6-7718-F245-AA9F-BDB4D23291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712758" y="4853745"/>
            <a:ext cx="1988126" cy="60571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8123" y="1939586"/>
            <a:ext cx="4305252" cy="2609437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3" y="4844631"/>
            <a:ext cx="19881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5100454" y="4844631"/>
            <a:ext cx="19881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5FEDC6-CC14-BF45-B0C3-DD6E34270BAB}"/>
              </a:ext>
            </a:extLst>
          </p:cNvPr>
          <p:cNvSpPr/>
          <p:nvPr userDrawn="1"/>
        </p:nvSpPr>
        <p:spPr>
          <a:xfrm>
            <a:off x="9718732" y="4844631"/>
            <a:ext cx="19881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4F8482E-3816-9B48-8B68-D10B506143BA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123C87E6-7343-6748-B869-C20260B19D01}"/>
              </a:ext>
            </a:extLst>
          </p:cNvPr>
          <p:cNvSpPr>
            <a:spLocks noGrp="1"/>
          </p:cNvSpPr>
          <p:nvPr userDrawn="1">
            <p:ph type="body" sz="quarter" idx="29"/>
          </p:nvPr>
        </p:nvSpPr>
        <p:spPr>
          <a:xfrm>
            <a:off x="5305379" y="2616903"/>
            <a:ext cx="2031938" cy="170058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D9370216-34A0-F045-8276-31DCB810AD6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86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FC801E54-52FD-424B-A68A-8D8F5610AF1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445068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94E61F2B-52A7-7F45-9D7E-985F8EFE08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0050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1656013F-E3BD-534B-8F64-382848314FA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344527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9CE30404-52C4-0B4D-A6E8-79CFD4B78AF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49509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40C09CDD-C30B-F44C-8E5E-63F42DC78F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243986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83A29D76-8C3F-214A-88A7-DF73ED0599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8968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3" y="4844631"/>
            <a:ext cx="2531560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6241686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5FEDC6-CC14-BF45-B0C3-DD6E34270BAB}"/>
              </a:ext>
            </a:extLst>
          </p:cNvPr>
          <p:cNvSpPr/>
          <p:nvPr userDrawn="1"/>
        </p:nvSpPr>
        <p:spPr>
          <a:xfrm>
            <a:off x="9148968" y="4844631"/>
            <a:ext cx="2551914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3334404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B6CA186-C0A1-D948-9C48-48B77001D553}"/>
              </a:ext>
            </a:extLst>
          </p:cNvPr>
          <p:cNvSpPr/>
          <p:nvPr userDrawn="1"/>
        </p:nvSpPr>
        <p:spPr>
          <a:xfrm>
            <a:off x="6241686" y="1939586"/>
            <a:ext cx="5445683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icture Placeholder 3">
            <a:extLst>
              <a:ext uri="{FF2B5EF4-FFF2-40B4-BE49-F238E27FC236}">
                <a16:creationId xmlns:a16="http://schemas.microsoft.com/office/drawing/2014/main" id="{6BEEE98D-53F3-1C4D-8D2A-B939516B90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5" y="1969605"/>
            <a:ext cx="5423215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1" name="Text Placeholder 36">
            <a:extLst>
              <a:ext uri="{FF2B5EF4-FFF2-40B4-BE49-F238E27FC236}">
                <a16:creationId xmlns:a16="http://schemas.microsoft.com/office/drawing/2014/main" id="{E8C208BC-CD21-4E4D-8156-646E36ABEB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8123" y="1939586"/>
            <a:ext cx="5445683" cy="2609437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9BBAAE8E-3BD0-7A49-9101-2A4DC4FCD2B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47998" y="205282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09D9E22-4EF8-4048-BAF5-5194219849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447999" y="2553939"/>
            <a:ext cx="2031938" cy="187053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F091AE90-2D2C-9249-934A-59F4BD44A1C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6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15B793E-BA56-F04B-8B4C-8FDA4A2A6A8F}"/>
              </a:ext>
            </a:extLst>
          </p:cNvPr>
          <p:cNvSpPr>
            <a:spLocks noGrp="1"/>
          </p:cNvSpPr>
          <p:nvPr userDrawn="1">
            <p:ph type="body" sz="quarter" idx="36"/>
          </p:nvPr>
        </p:nvSpPr>
        <p:spPr>
          <a:xfrm>
            <a:off x="44359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BB7A68BE-4BB2-D241-BC12-BF43AD562D4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43409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C617766A-7E28-8246-BCAF-97D112B12562}"/>
              </a:ext>
            </a:extLst>
          </p:cNvPr>
          <p:cNvSpPr>
            <a:spLocks noGrp="1"/>
          </p:cNvSpPr>
          <p:nvPr userDrawn="1">
            <p:ph type="body" sz="quarter" idx="38"/>
          </p:nvPr>
        </p:nvSpPr>
        <p:spPr>
          <a:xfrm>
            <a:off x="82967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3F1D1017-AE52-6749-AD86-3D73A550CF17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82017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8204713" y="4844631"/>
            <a:ext cx="3496169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4337686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97AB381-D1F4-4047-A4F2-7547923E5A40}"/>
              </a:ext>
            </a:extLst>
          </p:cNvPr>
          <p:cNvSpPr/>
          <p:nvPr userDrawn="1"/>
        </p:nvSpPr>
        <p:spPr>
          <a:xfrm>
            <a:off x="460375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6F714C-FB94-2A44-823B-D77E787F1467}"/>
              </a:ext>
            </a:extLst>
          </p:cNvPr>
          <p:cNvSpPr/>
          <p:nvPr userDrawn="1"/>
        </p:nvSpPr>
        <p:spPr>
          <a:xfrm>
            <a:off x="6268196" y="1939586"/>
            <a:ext cx="5445683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2101FF89-79C6-254B-BB88-86143BF97A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5" y="1969605"/>
            <a:ext cx="5466364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5" name="Text Placeholder 36">
            <a:extLst>
              <a:ext uri="{FF2B5EF4-FFF2-40B4-BE49-F238E27FC236}">
                <a16:creationId xmlns:a16="http://schemas.microsoft.com/office/drawing/2014/main" id="{2135D9CF-FE84-0044-A7B3-FF15180FF9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8123" y="1939586"/>
            <a:ext cx="5475236" cy="2609437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Text Placeholder 16">
            <a:extLst>
              <a:ext uri="{FF2B5EF4-FFF2-40B4-BE49-F238E27FC236}">
                <a16:creationId xmlns:a16="http://schemas.microsoft.com/office/drawing/2014/main" id="{C72BD1F9-50E7-DB4E-8CB9-ABB17A6A70B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74508" y="205282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1C02CFD-181C-BB48-A8C9-4DC2C38B036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474509" y="2553939"/>
            <a:ext cx="2031938" cy="187053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0F4D243F-7B14-3C41-8B12-E35B94F4C42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4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5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EA5E3E0-67DC-7B4E-92D2-4E2B8B21F4D8}"/>
              </a:ext>
            </a:extLst>
          </p:cNvPr>
          <p:cNvSpPr/>
          <p:nvPr userDrawn="1"/>
        </p:nvSpPr>
        <p:spPr>
          <a:xfrm>
            <a:off x="5197473" y="4729568"/>
            <a:ext cx="2000133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FB1F10E-E20C-DF4B-9E48-D6D56515D7B0}"/>
              </a:ext>
            </a:extLst>
          </p:cNvPr>
          <p:cNvSpPr/>
          <p:nvPr userDrawn="1"/>
        </p:nvSpPr>
        <p:spPr>
          <a:xfrm>
            <a:off x="9803803" y="4729568"/>
            <a:ext cx="2000133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BA49E-AB85-8E46-A885-3D50ECB2D765}"/>
              </a:ext>
            </a:extLst>
          </p:cNvPr>
          <p:cNvSpPr/>
          <p:nvPr userDrawn="1"/>
        </p:nvSpPr>
        <p:spPr>
          <a:xfrm>
            <a:off x="575191" y="4729568"/>
            <a:ext cx="2000133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1801007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1986075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D3DD3B36-3173-2946-876A-C60F5936BA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790249" y="5535848"/>
            <a:ext cx="1993126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49599762-E06A-9C4C-96FB-F6D948A5F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2914" y="4853745"/>
            <a:ext cx="1983540" cy="60571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5293F414-A027-1A49-89DA-ED5693D8B9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7473" y="5535848"/>
            <a:ext cx="1795365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8D8FBBC0-A290-A54A-872F-3149C738C1B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99067" y="4844631"/>
            <a:ext cx="1983540" cy="6148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A6DD9A6-EEB5-CA4F-B0D1-0858EF4347B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05659" y="5533750"/>
            <a:ext cx="1996092" cy="748443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6065A82D-0D27-7C46-BF59-93FDEADA6D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2580" y="4853982"/>
            <a:ext cx="1982152" cy="60547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A1460047-ADB4-EA42-93A9-D9B8FB387E1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803803" y="5530711"/>
            <a:ext cx="1820891" cy="75148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0B08DD6-7718-F245-AA9F-BDB4D23291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712758" y="4853745"/>
            <a:ext cx="1988126" cy="60571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BA6E11-CFDC-BE41-B567-B6729620DD30}"/>
              </a:ext>
            </a:extLst>
          </p:cNvPr>
          <p:cNvGrpSpPr/>
          <p:nvPr userDrawn="1"/>
        </p:nvGrpSpPr>
        <p:grpSpPr>
          <a:xfrm>
            <a:off x="478123" y="4844631"/>
            <a:ext cx="11228735" cy="1515928"/>
            <a:chOff x="478124" y="5169923"/>
            <a:chExt cx="10709450" cy="15159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54BAE81-EFC7-8942-BCEC-A183FCB99044}"/>
                </a:ext>
              </a:extLst>
            </p:cNvPr>
            <p:cNvSpPr/>
            <p:nvPr userDrawn="1"/>
          </p:nvSpPr>
          <p:spPr>
            <a:xfrm>
              <a:off x="478124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F39C01D-F7ED-3348-B756-93036BACC968}"/>
                </a:ext>
              </a:extLst>
            </p:cNvPr>
            <p:cNvSpPr/>
            <p:nvPr userDrawn="1"/>
          </p:nvSpPr>
          <p:spPr>
            <a:xfrm>
              <a:off x="4886690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55FEDC6-CC14-BF45-B0C3-DD6E34270BAB}"/>
                </a:ext>
              </a:extLst>
            </p:cNvPr>
            <p:cNvSpPr/>
            <p:nvPr userDrawn="1"/>
          </p:nvSpPr>
          <p:spPr>
            <a:xfrm>
              <a:off x="9291391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4D81CE8-5EEA-1C45-BCE6-611E06B60339}"/>
              </a:ext>
            </a:extLst>
          </p:cNvPr>
          <p:cNvCxnSpPr>
            <a:cxnSpLocks/>
          </p:cNvCxnSpPr>
          <p:nvPr userDrawn="1"/>
        </p:nvCxnSpPr>
        <p:spPr>
          <a:xfrm flipV="1">
            <a:off x="8399974" y="2104282"/>
            <a:ext cx="0" cy="992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9F62B8D-6153-8E49-A96A-FF7D552D3A15}"/>
              </a:ext>
            </a:extLst>
          </p:cNvPr>
          <p:cNvCxnSpPr>
            <a:cxnSpLocks/>
          </p:cNvCxnSpPr>
          <p:nvPr userDrawn="1"/>
        </p:nvCxnSpPr>
        <p:spPr>
          <a:xfrm flipV="1">
            <a:off x="8399974" y="3410822"/>
            <a:ext cx="0" cy="9843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177B139-21D5-2F45-A772-E716A50AEAE0}"/>
              </a:ext>
            </a:extLst>
          </p:cNvPr>
          <p:cNvCxnSpPr>
            <a:cxnSpLocks/>
          </p:cNvCxnSpPr>
          <p:nvPr userDrawn="1"/>
        </p:nvCxnSpPr>
        <p:spPr>
          <a:xfrm>
            <a:off x="5333823" y="3256922"/>
            <a:ext cx="288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4F8482E-3816-9B48-8B68-D10B506143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5351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123C87E6-7343-6748-B869-C20260B19D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20359" y="2546459"/>
            <a:ext cx="2016957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7" name="Text Placeholder 16">
            <a:extLst>
              <a:ext uri="{FF2B5EF4-FFF2-40B4-BE49-F238E27FC236}">
                <a16:creationId xmlns:a16="http://schemas.microsoft.com/office/drawing/2014/main" id="{4FF4F5A8-2F72-204F-AE1F-8107BAD9174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21267" y="2053514"/>
            <a:ext cx="2001999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id="{2CF1716D-A631-F343-9EA2-F845D281CC8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636250" y="2546459"/>
            <a:ext cx="1987016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9" name="Text Placeholder 16">
            <a:extLst>
              <a:ext uri="{FF2B5EF4-FFF2-40B4-BE49-F238E27FC236}">
                <a16:creationId xmlns:a16="http://schemas.microsoft.com/office/drawing/2014/main" id="{C13BC463-30B9-E645-962E-3094B08A074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305378" y="3318501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90" name="Text Placeholder 2">
            <a:extLst>
              <a:ext uri="{FF2B5EF4-FFF2-40B4-BE49-F238E27FC236}">
                <a16:creationId xmlns:a16="http://schemas.microsoft.com/office/drawing/2014/main" id="{3B382CF0-81A2-3F4A-9B84-19A03C853AF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20359" y="3819616"/>
            <a:ext cx="2016967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1" name="Text Placeholder 16">
            <a:extLst>
              <a:ext uri="{FF2B5EF4-FFF2-40B4-BE49-F238E27FC236}">
                <a16:creationId xmlns:a16="http://schemas.microsoft.com/office/drawing/2014/main" id="{CB5604A6-9A7B-9146-88BB-6F19E40711D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621267" y="3318501"/>
            <a:ext cx="2001999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92" name="Text Placeholder 2">
            <a:extLst>
              <a:ext uri="{FF2B5EF4-FFF2-40B4-BE49-F238E27FC236}">
                <a16:creationId xmlns:a16="http://schemas.microsoft.com/office/drawing/2014/main" id="{294813FF-7F26-B446-BAC3-0699D909D23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636250" y="3819616"/>
            <a:ext cx="1987014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3" name="Text Placeholder 2">
            <a:extLst>
              <a:ext uri="{FF2B5EF4-FFF2-40B4-BE49-F238E27FC236}">
                <a16:creationId xmlns:a16="http://schemas.microsoft.com/office/drawing/2014/main" id="{F4575A89-C102-AD4E-ADA1-322B0681AFF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93C985C-06AB-B84A-AF6D-552EA4D71E19}"/>
              </a:ext>
            </a:extLst>
          </p:cNvPr>
          <p:cNvCxnSpPr>
            <a:cxnSpLocks/>
          </p:cNvCxnSpPr>
          <p:nvPr userDrawn="1"/>
        </p:nvCxnSpPr>
        <p:spPr>
          <a:xfrm>
            <a:off x="8585023" y="3256922"/>
            <a:ext cx="288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25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BA49E-AB85-8E46-A885-3D50ECB2D765}"/>
              </a:ext>
            </a:extLst>
          </p:cNvPr>
          <p:cNvSpPr/>
          <p:nvPr userDrawn="1"/>
        </p:nvSpPr>
        <p:spPr>
          <a:xfrm>
            <a:off x="575191" y="4729568"/>
            <a:ext cx="2532898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F170875-2035-6C4A-9B78-2B18710EBFC2}"/>
              </a:ext>
            </a:extLst>
          </p:cNvPr>
          <p:cNvSpPr/>
          <p:nvPr userDrawn="1"/>
        </p:nvSpPr>
        <p:spPr>
          <a:xfrm>
            <a:off x="3445067" y="4729568"/>
            <a:ext cx="2575806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FC801E54-52FD-424B-A68A-8D8F5610AF1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445068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94E61F2B-52A7-7F45-9D7E-985F8EFE08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0050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80E5B70-5110-C441-95C3-90E408029236}"/>
              </a:ext>
            </a:extLst>
          </p:cNvPr>
          <p:cNvSpPr/>
          <p:nvPr userDrawn="1"/>
        </p:nvSpPr>
        <p:spPr>
          <a:xfrm>
            <a:off x="6344526" y="4729568"/>
            <a:ext cx="2575806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1656013F-E3BD-534B-8F64-382848314FA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344527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9CE30404-52C4-0B4D-A6E8-79CFD4B78AF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49509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4BE47D6-A041-4C4B-A42C-C80077A3466B}"/>
              </a:ext>
            </a:extLst>
          </p:cNvPr>
          <p:cNvSpPr/>
          <p:nvPr userDrawn="1"/>
        </p:nvSpPr>
        <p:spPr>
          <a:xfrm>
            <a:off x="9243985" y="4729568"/>
            <a:ext cx="2575806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40C09CDD-C30B-F44C-8E5E-63F42DC78F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243986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83A29D76-8C3F-214A-88A7-DF73ED0599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8968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3" y="4844631"/>
            <a:ext cx="2531560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6241686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5FEDC6-CC14-BF45-B0C3-DD6E34270BAB}"/>
              </a:ext>
            </a:extLst>
          </p:cNvPr>
          <p:cNvSpPr/>
          <p:nvPr userDrawn="1"/>
        </p:nvSpPr>
        <p:spPr>
          <a:xfrm>
            <a:off x="9148968" y="4844631"/>
            <a:ext cx="2551914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3334404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Text Placeholder 2">
            <a:extLst>
              <a:ext uri="{FF2B5EF4-FFF2-40B4-BE49-F238E27FC236}">
                <a16:creationId xmlns:a16="http://schemas.microsoft.com/office/drawing/2014/main" id="{157D64A9-336A-124E-A824-4DF72AF9E4C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CD87E03-F1E5-674F-8D6D-3ECA038346D4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074EE47-2A55-AC4E-B6CA-BA1DAFADB4A5}"/>
              </a:ext>
            </a:extLst>
          </p:cNvPr>
          <p:cNvCxnSpPr>
            <a:cxnSpLocks/>
          </p:cNvCxnSpPr>
          <p:nvPr userDrawn="1"/>
        </p:nvCxnSpPr>
        <p:spPr>
          <a:xfrm flipV="1">
            <a:off x="8399974" y="2104282"/>
            <a:ext cx="0" cy="992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12A784-0CDD-2945-BB33-DE93F37D39F7}"/>
              </a:ext>
            </a:extLst>
          </p:cNvPr>
          <p:cNvCxnSpPr>
            <a:cxnSpLocks/>
          </p:cNvCxnSpPr>
          <p:nvPr userDrawn="1"/>
        </p:nvCxnSpPr>
        <p:spPr>
          <a:xfrm flipV="1">
            <a:off x="8399974" y="3410822"/>
            <a:ext cx="0" cy="9843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F45D7D3-D6A5-3C47-A938-CC9ED6BD974F}"/>
              </a:ext>
            </a:extLst>
          </p:cNvPr>
          <p:cNvCxnSpPr>
            <a:cxnSpLocks/>
          </p:cNvCxnSpPr>
          <p:nvPr userDrawn="1"/>
        </p:nvCxnSpPr>
        <p:spPr>
          <a:xfrm>
            <a:off x="5333823" y="3256922"/>
            <a:ext cx="288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Placeholder 16">
            <a:extLst>
              <a:ext uri="{FF2B5EF4-FFF2-40B4-BE49-F238E27FC236}">
                <a16:creationId xmlns:a16="http://schemas.microsoft.com/office/drawing/2014/main" id="{A9AF61A9-F55C-5D4D-A719-46132CBF465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5351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3A0AB2BB-511D-2E4B-B734-3D44C53BAD0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20359" y="2546459"/>
            <a:ext cx="2016957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4E400814-A61F-3C48-8363-CCD4D09AFD5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21267" y="2053514"/>
            <a:ext cx="2001999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FACD5783-C947-264C-8DC5-EB3F364A1CB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636250" y="2546459"/>
            <a:ext cx="1987016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94E4FCBA-ED4E-1E4B-9A37-F186270EE77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305378" y="3318501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ACE2B79F-F750-B24B-912C-202983872AF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20359" y="3819616"/>
            <a:ext cx="2016967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0" name="Text Placeholder 16">
            <a:extLst>
              <a:ext uri="{FF2B5EF4-FFF2-40B4-BE49-F238E27FC236}">
                <a16:creationId xmlns:a16="http://schemas.microsoft.com/office/drawing/2014/main" id="{3ACF9707-D601-9145-BEAE-A5E05F9597B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621267" y="3318501"/>
            <a:ext cx="2001999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E147B394-9A81-AA4D-98EA-64D3D3D1A55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636250" y="3819616"/>
            <a:ext cx="1987014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301A536-AA51-9B43-B412-2B86AB980F68}"/>
              </a:ext>
            </a:extLst>
          </p:cNvPr>
          <p:cNvCxnSpPr>
            <a:cxnSpLocks/>
          </p:cNvCxnSpPr>
          <p:nvPr userDrawn="1"/>
        </p:nvCxnSpPr>
        <p:spPr>
          <a:xfrm>
            <a:off x="8585023" y="3256922"/>
            <a:ext cx="288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95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BA49E-AB85-8E46-A885-3D50ECB2D765}"/>
              </a:ext>
            </a:extLst>
          </p:cNvPr>
          <p:cNvSpPr/>
          <p:nvPr userDrawn="1"/>
        </p:nvSpPr>
        <p:spPr>
          <a:xfrm>
            <a:off x="575190" y="4729568"/>
            <a:ext cx="3549225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AE486ED-F849-A54E-AEAF-7C5EEFEF53B6}"/>
              </a:ext>
            </a:extLst>
          </p:cNvPr>
          <p:cNvSpPr/>
          <p:nvPr userDrawn="1"/>
        </p:nvSpPr>
        <p:spPr>
          <a:xfrm>
            <a:off x="4435990" y="4729568"/>
            <a:ext cx="3549225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15B793E-BA56-F04B-8B4C-8FDA4A2A6A8F}"/>
              </a:ext>
            </a:extLst>
          </p:cNvPr>
          <p:cNvSpPr>
            <a:spLocks noGrp="1"/>
          </p:cNvSpPr>
          <p:nvPr userDrawn="1">
            <p:ph type="body" sz="quarter" idx="36"/>
          </p:nvPr>
        </p:nvSpPr>
        <p:spPr>
          <a:xfrm>
            <a:off x="44359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BB7A68BE-4BB2-D241-BC12-BF43AD562D4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43409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0D744D5-08FE-B142-9F86-33E1A65AF816}"/>
              </a:ext>
            </a:extLst>
          </p:cNvPr>
          <p:cNvSpPr/>
          <p:nvPr userDrawn="1"/>
        </p:nvSpPr>
        <p:spPr>
          <a:xfrm>
            <a:off x="8296790" y="4729568"/>
            <a:ext cx="3549225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C617766A-7E28-8246-BCAF-97D112B12562}"/>
              </a:ext>
            </a:extLst>
          </p:cNvPr>
          <p:cNvSpPr>
            <a:spLocks noGrp="1"/>
          </p:cNvSpPr>
          <p:nvPr userDrawn="1">
            <p:ph type="body" sz="quarter" idx="38"/>
          </p:nvPr>
        </p:nvSpPr>
        <p:spPr>
          <a:xfrm>
            <a:off x="82967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3F1D1017-AE52-6749-AD86-3D73A550CF17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82017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8204713" y="4844631"/>
            <a:ext cx="3496169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4337686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97AB381-D1F4-4047-A4F2-7547923E5A40}"/>
              </a:ext>
            </a:extLst>
          </p:cNvPr>
          <p:cNvSpPr/>
          <p:nvPr userDrawn="1"/>
        </p:nvSpPr>
        <p:spPr>
          <a:xfrm>
            <a:off x="460375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Text Placeholder 2">
            <a:extLst>
              <a:ext uri="{FF2B5EF4-FFF2-40B4-BE49-F238E27FC236}">
                <a16:creationId xmlns:a16="http://schemas.microsoft.com/office/drawing/2014/main" id="{D07AE0EC-C4FF-D543-A714-86EF334A2EF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A3F275-4101-8243-9565-FF0FC20E06B4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5EA993B-D7F0-764D-86FA-8625F0F9F295}"/>
              </a:ext>
            </a:extLst>
          </p:cNvPr>
          <p:cNvCxnSpPr>
            <a:cxnSpLocks/>
          </p:cNvCxnSpPr>
          <p:nvPr userDrawn="1"/>
        </p:nvCxnSpPr>
        <p:spPr>
          <a:xfrm flipV="1">
            <a:off x="8399974" y="2104282"/>
            <a:ext cx="0" cy="9929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30AB095-76FC-F543-9D5B-E084F5664D21}"/>
              </a:ext>
            </a:extLst>
          </p:cNvPr>
          <p:cNvCxnSpPr>
            <a:cxnSpLocks/>
          </p:cNvCxnSpPr>
          <p:nvPr userDrawn="1"/>
        </p:nvCxnSpPr>
        <p:spPr>
          <a:xfrm flipV="1">
            <a:off x="8399974" y="3410822"/>
            <a:ext cx="0" cy="9843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FED6743-4E7F-044E-BAE1-DF38BA67EBEE}"/>
              </a:ext>
            </a:extLst>
          </p:cNvPr>
          <p:cNvCxnSpPr>
            <a:cxnSpLocks/>
          </p:cNvCxnSpPr>
          <p:nvPr userDrawn="1"/>
        </p:nvCxnSpPr>
        <p:spPr>
          <a:xfrm>
            <a:off x="5333823" y="3256922"/>
            <a:ext cx="288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16">
            <a:extLst>
              <a:ext uri="{FF2B5EF4-FFF2-40B4-BE49-F238E27FC236}">
                <a16:creationId xmlns:a16="http://schemas.microsoft.com/office/drawing/2014/main" id="{A9B3740F-0C15-4241-9268-C2C93FF31F8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5351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46982C51-FC53-C74F-A6F9-C0FCB10A9C3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20359" y="2546459"/>
            <a:ext cx="2016957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054A3A0E-357F-B048-9BE1-42374F22608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21267" y="2053514"/>
            <a:ext cx="2001999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70407C95-050A-9840-BA0A-F60FD0A29E2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636250" y="2546459"/>
            <a:ext cx="1987016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1C484559-A381-104C-8175-9B7308BACC1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305378" y="3318501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52D6561D-2674-974A-86F3-B3DE18A2D9B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20359" y="3819616"/>
            <a:ext cx="2016967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Text Placeholder 16">
            <a:extLst>
              <a:ext uri="{FF2B5EF4-FFF2-40B4-BE49-F238E27FC236}">
                <a16:creationId xmlns:a16="http://schemas.microsoft.com/office/drawing/2014/main" id="{8FFAF56D-1CC5-474D-81D8-77324F06D53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621267" y="3318501"/>
            <a:ext cx="2001999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B4875BA0-CDDF-4A49-A677-1B718F5B081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636250" y="3819616"/>
            <a:ext cx="1987014" cy="56096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1AFE971-5BE5-2946-8985-38C8409A8DB9}"/>
              </a:ext>
            </a:extLst>
          </p:cNvPr>
          <p:cNvCxnSpPr>
            <a:cxnSpLocks/>
          </p:cNvCxnSpPr>
          <p:nvPr userDrawn="1"/>
        </p:nvCxnSpPr>
        <p:spPr>
          <a:xfrm>
            <a:off x="8585023" y="3256922"/>
            <a:ext cx="28873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26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5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EA5E3E0-67DC-7B4E-92D2-4E2B8B21F4D8}"/>
              </a:ext>
            </a:extLst>
          </p:cNvPr>
          <p:cNvSpPr/>
          <p:nvPr userDrawn="1"/>
        </p:nvSpPr>
        <p:spPr>
          <a:xfrm>
            <a:off x="5197473" y="4729568"/>
            <a:ext cx="2000133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FB1F10E-E20C-DF4B-9E48-D6D56515D7B0}"/>
              </a:ext>
            </a:extLst>
          </p:cNvPr>
          <p:cNvSpPr/>
          <p:nvPr userDrawn="1"/>
        </p:nvSpPr>
        <p:spPr>
          <a:xfrm>
            <a:off x="9803803" y="4729568"/>
            <a:ext cx="2000133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BA49E-AB85-8E46-A885-3D50ECB2D765}"/>
              </a:ext>
            </a:extLst>
          </p:cNvPr>
          <p:cNvSpPr/>
          <p:nvPr userDrawn="1"/>
        </p:nvSpPr>
        <p:spPr>
          <a:xfrm>
            <a:off x="575191" y="4729568"/>
            <a:ext cx="2000133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1801007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1986075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D3DD3B36-3173-2946-876A-C60F5936BA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790249" y="5535848"/>
            <a:ext cx="1993126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49599762-E06A-9C4C-96FB-F6D948A5F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2914" y="4853745"/>
            <a:ext cx="1983540" cy="60571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5293F414-A027-1A49-89DA-ED5693D8B9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7473" y="5535848"/>
            <a:ext cx="1795365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8D8FBBC0-A290-A54A-872F-3149C738C1B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99067" y="4844631"/>
            <a:ext cx="1983540" cy="6148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A6DD9A6-EEB5-CA4F-B0D1-0858EF4347B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05659" y="5533750"/>
            <a:ext cx="1996092" cy="748443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6065A82D-0D27-7C46-BF59-93FDEADA6D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2580" y="4853982"/>
            <a:ext cx="1982152" cy="60547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A1460047-ADB4-EA42-93A9-D9B8FB387E1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803803" y="5530711"/>
            <a:ext cx="1820891" cy="75148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0B08DD6-7718-F245-AA9F-BDB4D23291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712758" y="4853745"/>
            <a:ext cx="1988126" cy="60571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BA6E11-CFDC-BE41-B567-B6729620DD30}"/>
              </a:ext>
            </a:extLst>
          </p:cNvPr>
          <p:cNvGrpSpPr/>
          <p:nvPr userDrawn="1"/>
        </p:nvGrpSpPr>
        <p:grpSpPr>
          <a:xfrm>
            <a:off x="478123" y="4844631"/>
            <a:ext cx="11228735" cy="1515928"/>
            <a:chOff x="478124" y="5169923"/>
            <a:chExt cx="10709450" cy="15159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54BAE81-EFC7-8942-BCEC-A183FCB99044}"/>
                </a:ext>
              </a:extLst>
            </p:cNvPr>
            <p:cNvSpPr/>
            <p:nvPr userDrawn="1"/>
          </p:nvSpPr>
          <p:spPr>
            <a:xfrm>
              <a:off x="478124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F39C01D-F7ED-3348-B756-93036BACC968}"/>
                </a:ext>
              </a:extLst>
            </p:cNvPr>
            <p:cNvSpPr/>
            <p:nvPr userDrawn="1"/>
          </p:nvSpPr>
          <p:spPr>
            <a:xfrm>
              <a:off x="4886690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55FEDC6-CC14-BF45-B0C3-DD6E34270BAB}"/>
                </a:ext>
              </a:extLst>
            </p:cNvPr>
            <p:cNvSpPr/>
            <p:nvPr userDrawn="1"/>
          </p:nvSpPr>
          <p:spPr>
            <a:xfrm>
              <a:off x="9291391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73647ED2-B6F4-F242-A105-11E9488FAE7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EE5DAD81-16EE-C64B-9783-1B582D3EFD5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05379" y="2616903"/>
            <a:ext cx="2031938" cy="17930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83F1A1EB-A234-5F49-BFC0-F4D138853C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4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4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BA49E-AB85-8E46-A885-3D50ECB2D765}"/>
              </a:ext>
            </a:extLst>
          </p:cNvPr>
          <p:cNvSpPr/>
          <p:nvPr userDrawn="1"/>
        </p:nvSpPr>
        <p:spPr>
          <a:xfrm>
            <a:off x="575191" y="4729568"/>
            <a:ext cx="2532898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F170875-2035-6C4A-9B78-2B18710EBFC2}"/>
              </a:ext>
            </a:extLst>
          </p:cNvPr>
          <p:cNvSpPr/>
          <p:nvPr userDrawn="1"/>
        </p:nvSpPr>
        <p:spPr>
          <a:xfrm>
            <a:off x="3445067" y="4729568"/>
            <a:ext cx="2575806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FC801E54-52FD-424B-A68A-8D8F5610AF1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445068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94E61F2B-52A7-7F45-9D7E-985F8EFE08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0050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80E5B70-5110-C441-95C3-90E408029236}"/>
              </a:ext>
            </a:extLst>
          </p:cNvPr>
          <p:cNvSpPr/>
          <p:nvPr userDrawn="1"/>
        </p:nvSpPr>
        <p:spPr>
          <a:xfrm>
            <a:off x="6344526" y="4729568"/>
            <a:ext cx="2575806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1656013F-E3BD-534B-8F64-382848314FA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344527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9CE30404-52C4-0B4D-A6E8-79CFD4B78AF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49509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4BE47D6-A041-4C4B-A42C-C80077A3466B}"/>
              </a:ext>
            </a:extLst>
          </p:cNvPr>
          <p:cNvSpPr/>
          <p:nvPr userDrawn="1"/>
        </p:nvSpPr>
        <p:spPr>
          <a:xfrm>
            <a:off x="9243985" y="4729568"/>
            <a:ext cx="2575806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40C09CDD-C30B-F44C-8E5E-63F42DC78F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243986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83A29D76-8C3F-214A-88A7-DF73ED0599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8968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3" y="4844631"/>
            <a:ext cx="2531560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6241686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5FEDC6-CC14-BF45-B0C3-DD6E34270BAB}"/>
              </a:ext>
            </a:extLst>
          </p:cNvPr>
          <p:cNvSpPr/>
          <p:nvPr userDrawn="1"/>
        </p:nvSpPr>
        <p:spPr>
          <a:xfrm>
            <a:off x="9148968" y="4844631"/>
            <a:ext cx="2551914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3334404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9" name="Text Placeholder 16">
            <a:extLst>
              <a:ext uri="{FF2B5EF4-FFF2-40B4-BE49-F238E27FC236}">
                <a16:creationId xmlns:a16="http://schemas.microsoft.com/office/drawing/2014/main" id="{D51EDF48-E4DC-B349-91F0-8C673F65080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811B071E-E0B8-8E4C-AF00-08DD8EF217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05379" y="2616903"/>
            <a:ext cx="2031938" cy="17930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2527820-9357-4342-B2A7-4C1B39B5506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7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3 column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46BA49E-AB85-8E46-A885-3D50ECB2D765}"/>
              </a:ext>
            </a:extLst>
          </p:cNvPr>
          <p:cNvSpPr/>
          <p:nvPr userDrawn="1"/>
        </p:nvSpPr>
        <p:spPr>
          <a:xfrm>
            <a:off x="575190" y="4729568"/>
            <a:ext cx="3549225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AE486ED-F849-A54E-AEAF-7C5EEFEF53B6}"/>
              </a:ext>
            </a:extLst>
          </p:cNvPr>
          <p:cNvSpPr/>
          <p:nvPr userDrawn="1"/>
        </p:nvSpPr>
        <p:spPr>
          <a:xfrm>
            <a:off x="4435990" y="4729568"/>
            <a:ext cx="3549225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15B793E-BA56-F04B-8B4C-8FDA4A2A6A8F}"/>
              </a:ext>
            </a:extLst>
          </p:cNvPr>
          <p:cNvSpPr>
            <a:spLocks noGrp="1"/>
          </p:cNvSpPr>
          <p:nvPr userDrawn="1">
            <p:ph type="body" sz="quarter" idx="36"/>
          </p:nvPr>
        </p:nvSpPr>
        <p:spPr>
          <a:xfrm>
            <a:off x="44359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BB7A68BE-4BB2-D241-BC12-BF43AD562D43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43409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0D744D5-08FE-B142-9F86-33E1A65AF816}"/>
              </a:ext>
            </a:extLst>
          </p:cNvPr>
          <p:cNvSpPr/>
          <p:nvPr userDrawn="1"/>
        </p:nvSpPr>
        <p:spPr>
          <a:xfrm>
            <a:off x="8296790" y="4729568"/>
            <a:ext cx="3549225" cy="7331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C617766A-7E28-8246-BCAF-97D112B12562}"/>
              </a:ext>
            </a:extLst>
          </p:cNvPr>
          <p:cNvSpPr>
            <a:spLocks noGrp="1"/>
          </p:cNvSpPr>
          <p:nvPr userDrawn="1">
            <p:ph type="body" sz="quarter" idx="38"/>
          </p:nvPr>
        </p:nvSpPr>
        <p:spPr>
          <a:xfrm>
            <a:off x="8296792" y="5535848"/>
            <a:ext cx="330592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3F1D1017-AE52-6749-AD86-3D73A550CF17}"/>
              </a:ext>
            </a:extLst>
          </p:cNvPr>
          <p:cNvSpPr>
            <a:spLocks noGrp="1"/>
          </p:cNvSpPr>
          <p:nvPr userDrawn="1">
            <p:ph type="body" sz="quarter" idx="39" hasCustomPrompt="1"/>
          </p:nvPr>
        </p:nvSpPr>
        <p:spPr>
          <a:xfrm>
            <a:off x="8201774" y="4839382"/>
            <a:ext cx="3529427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8204713" y="4844631"/>
            <a:ext cx="3496169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4337686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97AB381-D1F4-4047-A4F2-7547923E5A40}"/>
              </a:ext>
            </a:extLst>
          </p:cNvPr>
          <p:cNvSpPr/>
          <p:nvPr userDrawn="1"/>
        </p:nvSpPr>
        <p:spPr>
          <a:xfrm>
            <a:off x="460375" y="4844631"/>
            <a:ext cx="3549226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089C0261-8436-6044-924C-25998D482F1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EA651C20-B1F8-8841-90A3-1A1125E54D0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05379" y="2616903"/>
            <a:ext cx="2031938" cy="17930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500072CB-14B0-3A4B-9A87-2A02277C88B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7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5 column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1801007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1986075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D3DD3B36-3173-2946-876A-C60F5936BAD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790249" y="5535848"/>
            <a:ext cx="1993126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49599762-E06A-9C4C-96FB-F6D948A5FC9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2914" y="4853745"/>
            <a:ext cx="1983540" cy="60571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5293F414-A027-1A49-89DA-ED5693D8B90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97473" y="5535848"/>
            <a:ext cx="1795365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8D8FBBC0-A290-A54A-872F-3149C738C1B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99067" y="4844631"/>
            <a:ext cx="1983540" cy="6148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AA6DD9A6-EEB5-CA4F-B0D1-0858EF4347B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05659" y="5533750"/>
            <a:ext cx="1996092" cy="748443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6065A82D-0D27-7C46-BF59-93FDEADA6D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2580" y="4853982"/>
            <a:ext cx="1982152" cy="60547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A1460047-ADB4-EA42-93A9-D9B8FB387E1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803803" y="5530711"/>
            <a:ext cx="1820891" cy="751482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0B08DD6-7718-F245-AA9F-BDB4D23291D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712758" y="4853745"/>
            <a:ext cx="1988126" cy="60571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BA6E11-CFDC-BE41-B567-B6729620DD30}"/>
              </a:ext>
            </a:extLst>
          </p:cNvPr>
          <p:cNvGrpSpPr/>
          <p:nvPr userDrawn="1"/>
        </p:nvGrpSpPr>
        <p:grpSpPr>
          <a:xfrm>
            <a:off x="478123" y="4844631"/>
            <a:ext cx="11228735" cy="1515928"/>
            <a:chOff x="478124" y="5169923"/>
            <a:chExt cx="10709450" cy="15159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54BAE81-EFC7-8942-BCEC-A183FCB99044}"/>
                </a:ext>
              </a:extLst>
            </p:cNvPr>
            <p:cNvSpPr/>
            <p:nvPr userDrawn="1"/>
          </p:nvSpPr>
          <p:spPr>
            <a:xfrm>
              <a:off x="478124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F39C01D-F7ED-3348-B756-93036BACC968}"/>
                </a:ext>
              </a:extLst>
            </p:cNvPr>
            <p:cNvSpPr/>
            <p:nvPr userDrawn="1"/>
          </p:nvSpPr>
          <p:spPr>
            <a:xfrm>
              <a:off x="4886690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55FEDC6-CC14-BF45-B0C3-DD6E34270BAB}"/>
                </a:ext>
              </a:extLst>
            </p:cNvPr>
            <p:cNvSpPr/>
            <p:nvPr userDrawn="1"/>
          </p:nvSpPr>
          <p:spPr>
            <a:xfrm>
              <a:off x="9291391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69C70BB-A4A4-8A46-B5F7-96A34E1F3BFC}"/>
                </a:ext>
              </a:extLst>
            </p:cNvPr>
            <p:cNvSpPr/>
            <p:nvPr userDrawn="1"/>
          </p:nvSpPr>
          <p:spPr>
            <a:xfrm>
              <a:off x="2693790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C121DF5-269E-1048-887B-BF05067963EB}"/>
                </a:ext>
              </a:extLst>
            </p:cNvPr>
            <p:cNvSpPr/>
            <p:nvPr userDrawn="1"/>
          </p:nvSpPr>
          <p:spPr>
            <a:xfrm>
              <a:off x="7082420" y="5169923"/>
              <a:ext cx="1896183" cy="1515928"/>
            </a:xfrm>
            <a:prstGeom prst="rect">
              <a:avLst/>
            </a:prstGeom>
            <a:noFill/>
            <a:ln>
              <a:solidFill>
                <a:srgbClr val="00335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50" name="Text Placeholder 16">
            <a:extLst>
              <a:ext uri="{FF2B5EF4-FFF2-40B4-BE49-F238E27FC236}">
                <a16:creationId xmlns:a16="http://schemas.microsoft.com/office/drawing/2014/main" id="{B80C821F-1937-FF41-A906-7164F8CF5B0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3434BE69-C337-B644-8A32-21825E654E8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05379" y="2616903"/>
            <a:ext cx="2031938" cy="17930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ADFA5785-3E89-AB40-891F-1B3A5A5AAC3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9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 - 4 column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FF05403A-CC9A-7948-A5A6-565AC20A163D}"/>
              </a:ext>
            </a:extLst>
          </p:cNvPr>
          <p:cNvSpPr/>
          <p:nvPr userDrawn="1"/>
        </p:nvSpPr>
        <p:spPr>
          <a:xfrm>
            <a:off x="5099066" y="1939586"/>
            <a:ext cx="6601817" cy="26060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Picture Placeholder 3">
            <a:extLst>
              <a:ext uri="{FF2B5EF4-FFF2-40B4-BE49-F238E27FC236}">
                <a16:creationId xmlns:a16="http://schemas.microsoft.com/office/drawing/2014/main" id="{E620C37E-4400-D84C-9358-D6BC0B0360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6996" y="1969605"/>
            <a:ext cx="4289458" cy="2576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AutoShape 18" descr="Image result for yorkshire tea logo png">
            <a:extLst>
              <a:ext uri="{FF2B5EF4-FFF2-40B4-BE49-F238E27FC236}">
                <a16:creationId xmlns:a16="http://schemas.microsoft.com/office/drawing/2014/main" id="{E62C07E4-0D5C-604E-9676-64B8FD2A401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AutoShape 20" descr="Related image">
            <a:extLst>
              <a:ext uri="{FF2B5EF4-FFF2-40B4-BE49-F238E27FC236}">
                <a16:creationId xmlns:a16="http://schemas.microsoft.com/office/drawing/2014/main" id="{C1DA94E2-6E9C-D14E-936E-486232D7001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9DCA7-37C1-564E-8CDD-F33079D723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5192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5F176B-8337-1049-91F6-ACC9B7D1BC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0174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3292CAC-3049-1F45-8243-B4A5F0CB4B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5591" y="3866024"/>
            <a:ext cx="3220863" cy="682999"/>
          </a:xfrm>
          <a:prstGeom prst="rect">
            <a:avLst/>
          </a:prstGeom>
          <a:solidFill>
            <a:srgbClr val="00335B">
              <a:alpha val="80000"/>
            </a:srgbClr>
          </a:solidFill>
        </p:spPr>
        <p:txBody>
          <a:bodyPr lIns="144000" tIns="0" rIns="90000" bIns="0" anchor="ctr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FA02BF18-D06E-6147-93DF-D2B2241CB1D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6996" y="3866024"/>
            <a:ext cx="1068596" cy="681784"/>
          </a:xfrm>
          <a:prstGeom prst="rect">
            <a:avLst/>
          </a:prstGeom>
          <a:solidFill>
            <a:schemeClr val="accent2">
              <a:alpha val="80000"/>
            </a:schemeClr>
          </a:solidFill>
        </p:spPr>
        <p:txBody>
          <a:bodyPr tIns="0" bIns="0" anchor="ctr" anchorCtr="0"/>
          <a:lstStyle>
            <a:lvl1pPr marL="0" indent="0" algn="ctr">
              <a:lnSpc>
                <a:spcPct val="100000"/>
              </a:lnSpc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0" name="Text Placeholder 36">
            <a:extLst>
              <a:ext uri="{FF2B5EF4-FFF2-40B4-BE49-F238E27FC236}">
                <a16:creationId xmlns:a16="http://schemas.microsoft.com/office/drawing/2014/main" id="{51DA1620-265D-D947-B6E4-01E92DBEE7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64783" y="6525250"/>
            <a:ext cx="4862435" cy="284487"/>
          </a:xfrm>
          <a:prstGeom prst="rect">
            <a:avLst/>
          </a:prstGeom>
          <a:solidFill>
            <a:schemeClr val="bg1"/>
          </a:solidFill>
        </p:spPr>
        <p:txBody>
          <a:bodyPr tIns="72000" anchor="ctr"/>
          <a:lstStyle>
            <a:lvl1pPr marL="0" indent="0" algn="ctr"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D9D2A3C8-8074-D743-A452-6136C392E9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375" y="1150827"/>
            <a:ext cx="11240507" cy="508488"/>
          </a:xfrm>
          <a:prstGeom prst="rect">
            <a:avLst/>
          </a:prstGeom>
          <a:noFill/>
          <a:ln>
            <a:noFill/>
          </a:ln>
        </p:spPr>
        <p:txBody>
          <a:bodyPr tIns="72000" anchor="ctr">
            <a:noAutofit/>
          </a:bodyPr>
          <a:lstStyle>
            <a:lvl1pPr marL="0" indent="0" algn="ctr">
              <a:buNone/>
              <a:defRPr sz="2400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FC801E54-52FD-424B-A68A-8D8F5610AF1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445068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94E61F2B-52A7-7F45-9D7E-985F8EFE08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350050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67" name="Text Placeholder 2">
            <a:extLst>
              <a:ext uri="{FF2B5EF4-FFF2-40B4-BE49-F238E27FC236}">
                <a16:creationId xmlns:a16="http://schemas.microsoft.com/office/drawing/2014/main" id="{1656013F-E3BD-534B-8F64-382848314FA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344527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9CE30404-52C4-0B4D-A6E8-79CFD4B78AF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49509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40C09CDD-C30B-F44C-8E5E-63F42DC78F2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243986" y="5535848"/>
            <a:ext cx="2342538" cy="746345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83A29D76-8C3F-214A-88A7-DF73ED0599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48968" y="4839382"/>
            <a:ext cx="2538401" cy="6181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4BAE81-EFC7-8942-BCEC-A183FCB99044}"/>
              </a:ext>
            </a:extLst>
          </p:cNvPr>
          <p:cNvSpPr/>
          <p:nvPr userDrawn="1"/>
        </p:nvSpPr>
        <p:spPr>
          <a:xfrm>
            <a:off x="478123" y="4844631"/>
            <a:ext cx="2531560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F39C01D-F7ED-3348-B756-93036BACC968}"/>
              </a:ext>
            </a:extLst>
          </p:cNvPr>
          <p:cNvSpPr/>
          <p:nvPr userDrawn="1"/>
        </p:nvSpPr>
        <p:spPr>
          <a:xfrm>
            <a:off x="6241686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55FEDC6-CC14-BF45-B0C3-DD6E34270BAB}"/>
              </a:ext>
            </a:extLst>
          </p:cNvPr>
          <p:cNvSpPr/>
          <p:nvPr userDrawn="1"/>
        </p:nvSpPr>
        <p:spPr>
          <a:xfrm>
            <a:off x="9148968" y="4844631"/>
            <a:ext cx="2551914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4E79374-5068-6E48-8EE3-814934942E4E}"/>
              </a:ext>
            </a:extLst>
          </p:cNvPr>
          <p:cNvSpPr/>
          <p:nvPr userDrawn="1"/>
        </p:nvSpPr>
        <p:spPr>
          <a:xfrm>
            <a:off x="3334404" y="4844631"/>
            <a:ext cx="2575807" cy="151592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4F13CDFB-15A8-8A45-A72D-BF8C311ED9D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305378" y="2075974"/>
            <a:ext cx="2016980" cy="464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/>
              <a:t>Edit</a:t>
            </a:r>
            <a:endParaRPr lang="en-US"/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7A8D6D2-E6E2-0249-BBF9-AF79A661EA6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305379" y="2616903"/>
            <a:ext cx="2031938" cy="1793051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4DDAF1DF-DB39-2C42-AC45-B93CCFA23CE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515985" y="1"/>
            <a:ext cx="9160030" cy="97536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8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8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826BAD-8F28-AC46-B05C-0320BF84CD32}"/>
              </a:ext>
            </a:extLst>
          </p:cNvPr>
          <p:cNvSpPr/>
          <p:nvPr userDrawn="1"/>
        </p:nvSpPr>
        <p:spPr>
          <a:xfrm>
            <a:off x="0" y="11164"/>
            <a:ext cx="12192000" cy="961901"/>
          </a:xfrm>
          <a:prstGeom prst="rect">
            <a:avLst/>
          </a:prstGeom>
          <a:solidFill>
            <a:srgbClr val="00335B"/>
          </a:solidFill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E3050F-A24C-A84F-AEF5-8F64C7F7E012}"/>
              </a:ext>
            </a:extLst>
          </p:cNvPr>
          <p:cNvSpPr/>
          <p:nvPr userDrawn="1"/>
        </p:nvSpPr>
        <p:spPr>
          <a:xfrm>
            <a:off x="180000" y="1140032"/>
            <a:ext cx="11842678" cy="5537968"/>
          </a:xfrm>
          <a:prstGeom prst="rect">
            <a:avLst/>
          </a:prstGeom>
          <a:noFill/>
          <a:ln>
            <a:solidFill>
              <a:srgbClr val="0033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22523B-C97A-794D-900D-CC234888ED47}"/>
              </a:ext>
            </a:extLst>
          </p:cNvPr>
          <p:cNvSpPr/>
          <p:nvPr userDrawn="1"/>
        </p:nvSpPr>
        <p:spPr>
          <a:xfrm>
            <a:off x="180000" y="1140032"/>
            <a:ext cx="11842678" cy="5225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D90594-AEF7-E44C-941B-7367D4A0D39D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rcRect/>
          <a:stretch/>
        </p:blipFill>
        <p:spPr>
          <a:xfrm>
            <a:off x="180000" y="189366"/>
            <a:ext cx="917165" cy="26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8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74" r:id="rId2"/>
    <p:sldLayoutId id="2147483775" r:id="rId3"/>
    <p:sldLayoutId id="2147483776" r:id="rId4"/>
    <p:sldLayoutId id="2147483782" r:id="rId5"/>
    <p:sldLayoutId id="2147483783" r:id="rId6"/>
    <p:sldLayoutId id="2147483784" r:id="rId7"/>
    <p:sldLayoutId id="2147483787" r:id="rId8"/>
    <p:sldLayoutId id="2147483785" r:id="rId9"/>
    <p:sldLayoutId id="2147483786" r:id="rId10"/>
    <p:sldLayoutId id="2147483780" r:id="rId11"/>
    <p:sldLayoutId id="2147483781" r:id="rId12"/>
    <p:sldLayoutId id="2147483777" r:id="rId13"/>
    <p:sldLayoutId id="2147483778" r:id="rId14"/>
    <p:sldLayoutId id="214748377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en is Diwali in 2021: Date, muhurat, all you need to know about Diwali  2021 - Information News">
            <a:extLst>
              <a:ext uri="{FF2B5EF4-FFF2-40B4-BE49-F238E27FC236}">
                <a16:creationId xmlns:a16="http://schemas.microsoft.com/office/drawing/2014/main" id="{B66FDB62-B85D-4060-B39A-CF36ECAEFFB9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" r="3162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E2007E3-CB61-D949-BF1F-D570D36BB2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more likely to have made a purchase on a mobile as a direct result of seeing an OOH ad</a:t>
            </a:r>
            <a:endParaRPr lang="en-US" i="1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494ECB26-7CA0-D947-B6AA-408AC9AAF24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3200" dirty="0"/>
              <a:t>+96%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C1C59F0C-C5EE-B541-91D3-F6664F5C616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en-US" dirty="0"/>
              <a:t>posted/shared content about a product/service/ brand on social media after seeing an OOH ad</a:t>
            </a:r>
            <a:endParaRPr lang="en-US" i="1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21FE43DF-9B4D-A547-8A0C-38F9CBDE17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3200" dirty="0"/>
              <a:t>29%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A3ACD60-73CC-7843-A0A9-8174B45F541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45092" y="5535848"/>
            <a:ext cx="2076444" cy="746345"/>
          </a:xfrm>
        </p:spPr>
        <p:txBody>
          <a:bodyPr/>
          <a:lstStyle/>
          <a:p>
            <a:r>
              <a:rPr lang="en-US" dirty="0"/>
              <a:t>researched a product/ service on a mobile phone after seeing OOH</a:t>
            </a:r>
            <a:endParaRPr lang="en-US" i="1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199C0956-D191-7844-94A7-715404C71C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3200" dirty="0"/>
              <a:t>26%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FE953C78-657E-3D4B-B6DB-E78F6294BEF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lvl="0"/>
            <a:r>
              <a:rPr lang="en-US" dirty="0"/>
              <a:t>talked with others about a product/service/brand after seeing OOH</a:t>
            </a:r>
            <a:endParaRPr lang="en-US" i="1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F3BD5A0F-BC90-D146-9989-F3DADC4A9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3200" dirty="0"/>
              <a:t>20%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7BFC21F-263E-7040-830A-0F73EC7C947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lvl="0"/>
            <a:r>
              <a:rPr lang="en-US" dirty="0"/>
              <a:t>driven to store to buy a product after seeing OOH</a:t>
            </a:r>
            <a:endParaRPr lang="en-US" i="1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42E2515-1A46-464A-AEBB-09C9B908105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sz="3200" dirty="0"/>
              <a:t>10%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4DCB17-83DF-C841-9EFE-E3D9091D47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rgbClr val="00335B">
              <a:alpha val="90000"/>
            </a:srgbClr>
          </a:solidFill>
        </p:spPr>
        <p:txBody>
          <a:bodyPr/>
          <a:lstStyle/>
          <a:p>
            <a:r>
              <a:rPr lang="en-GB" dirty="0"/>
              <a:t>of those who celebrate are of Indian ethnicity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F9498D2E-50DB-594F-916F-51BB49C18DC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solidFill>
            <a:schemeClr val="accent2">
              <a:alpha val="90000"/>
            </a:schemeClr>
          </a:solidFill>
        </p:spPr>
        <p:txBody>
          <a:bodyPr/>
          <a:lstStyle/>
          <a:p>
            <a:pPr algn="ctr"/>
            <a:r>
              <a:rPr lang="en-US" sz="2400" dirty="0"/>
              <a:t>60%</a:t>
            </a:r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8EA96240-DEAC-8546-A727-8398128F314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246417" y="6509321"/>
            <a:ext cx="4103273" cy="325798"/>
          </a:xfrm>
        </p:spPr>
        <p:txBody>
          <a:bodyPr lIns="91440" tIns="72000" rIns="91440" bIns="45720" anchor="ctr"/>
          <a:lstStyle/>
          <a:p>
            <a:r>
              <a:rPr lang="en-GB" dirty="0">
                <a:latin typeface="Arial"/>
                <a:cs typeface="Arial"/>
              </a:rPr>
              <a:t>Sources: YouGov Profiles Aug 2021 *Audience defined as those who celebrate Diwali</a:t>
            </a:r>
          </a:p>
        </p:txBody>
      </p:sp>
      <p:sp>
        <p:nvSpPr>
          <p:cNvPr id="114" name="Text Placeholder 113">
            <a:extLst>
              <a:ext uri="{FF2B5EF4-FFF2-40B4-BE49-F238E27FC236}">
                <a16:creationId xmlns:a16="http://schemas.microsoft.com/office/drawing/2014/main" id="{1DACF179-B9C5-0142-9653-A72AF44CF2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anchor="ctr"/>
          <a:lstStyle/>
          <a:p>
            <a:r>
              <a:rPr lang="en-GB" spc="300" dirty="0"/>
              <a:t>4</a:t>
            </a:r>
            <a:r>
              <a:rPr lang="en-GB" spc="300" baseline="30000" dirty="0"/>
              <a:t>TH</a:t>
            </a:r>
            <a:r>
              <a:rPr lang="en-GB" spc="300" dirty="0"/>
              <a:t> NOVEMBER</a:t>
            </a:r>
            <a:endParaRPr lang="en-US" spc="300" dirty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814D642-6CB3-1047-B5EA-921D0A43CCE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30%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D1B317E5-F983-A84E-BC0D-01271471E87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anchor="t"/>
          <a:lstStyle/>
          <a:p>
            <a:pPr lvl="0">
              <a:spcBef>
                <a:spcPts val="0"/>
              </a:spcBef>
              <a:defRPr/>
            </a:pPr>
            <a:r>
              <a:rPr lang="en-GB" dirty="0">
                <a:latin typeface="Arial" panose="020B0604020202020204"/>
              </a:rPr>
              <a:t>tend to choose premium products/services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1E31D57C-6F96-DA4A-A30D-D6FBED97ED8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621267" y="2060014"/>
            <a:ext cx="2001999" cy="464538"/>
          </a:xfrm>
        </p:spPr>
        <p:txBody>
          <a:bodyPr/>
          <a:lstStyle/>
          <a:p>
            <a:r>
              <a:rPr lang="en-US" dirty="0"/>
              <a:t>+221%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7BB97631-A16E-4A4C-91FC-A3C980F66A1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635646" y="2552959"/>
            <a:ext cx="1711242" cy="560966"/>
          </a:xfrm>
        </p:spPr>
        <p:txBody>
          <a:bodyPr anchor="t"/>
          <a:lstStyle/>
          <a:p>
            <a:r>
              <a:rPr lang="en-US" dirty="0"/>
              <a:t>more likely to be vegetarian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3592414-AF88-4746-991F-5EF64361106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+86%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9EA93907-7B4A-9E49-AE75-CFE65A3A124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20359" y="3819616"/>
            <a:ext cx="1857903" cy="560966"/>
          </a:xfrm>
        </p:spPr>
        <p:txBody>
          <a:bodyPr anchor="t"/>
          <a:lstStyle/>
          <a:p>
            <a:r>
              <a:rPr lang="en-GB" dirty="0">
                <a:latin typeface="Arial" panose="020B0604020202020204"/>
              </a:rPr>
              <a:t>more likely to spend a lot on clothes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B77843E8-4833-1C4F-925D-CEE421ABED1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621267" y="3325001"/>
            <a:ext cx="2001999" cy="464538"/>
          </a:xfrm>
        </p:spPr>
        <p:txBody>
          <a:bodyPr/>
          <a:lstStyle/>
          <a:p>
            <a:r>
              <a:rPr lang="en-US" dirty="0"/>
              <a:t>74%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1742ABB7-D813-F240-8B56-744C81B1570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635646" y="3826116"/>
            <a:ext cx="1857902" cy="560966"/>
          </a:xfrm>
        </p:spPr>
        <p:txBody>
          <a:bodyPr anchor="t"/>
          <a:lstStyle/>
          <a:p>
            <a:r>
              <a:rPr lang="en-GB" dirty="0">
                <a:latin typeface="Arial" panose="020B0604020202020204"/>
              </a:rPr>
              <a:t>feel it’s important for them to look physically attractive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EF5B140A-8176-BF47-95C4-16714B32B69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DIWALI ‘FESTIVAL OF LIGHTS’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FC063A-89D4-E045-BB4B-F13F8B4729F3}"/>
              </a:ext>
            </a:extLst>
          </p:cNvPr>
          <p:cNvSpPr/>
          <p:nvPr/>
        </p:nvSpPr>
        <p:spPr>
          <a:xfrm>
            <a:off x="455826" y="4986220"/>
            <a:ext cx="1833349" cy="1433279"/>
          </a:xfrm>
          <a:custGeom>
            <a:avLst/>
            <a:gdLst>
              <a:gd name="connsiteX0" fmla="*/ 0 w 1825625"/>
              <a:gd name="connsiteY0" fmla="*/ 0 h 1427356"/>
              <a:gd name="connsiteX1" fmla="*/ 1587728 w 1825625"/>
              <a:gd name="connsiteY1" fmla="*/ 0 h 1427356"/>
              <a:gd name="connsiteX2" fmla="*/ 1825625 w 1825625"/>
              <a:gd name="connsiteY2" fmla="*/ 237897 h 1427356"/>
              <a:gd name="connsiteX3" fmla="*/ 1825625 w 1825625"/>
              <a:gd name="connsiteY3" fmla="*/ 1427356 h 1427356"/>
              <a:gd name="connsiteX4" fmla="*/ 1825625 w 1825625"/>
              <a:gd name="connsiteY4" fmla="*/ 1427356 h 1427356"/>
              <a:gd name="connsiteX5" fmla="*/ 237897 w 1825625"/>
              <a:gd name="connsiteY5" fmla="*/ 1427356 h 1427356"/>
              <a:gd name="connsiteX6" fmla="*/ 0 w 1825625"/>
              <a:gd name="connsiteY6" fmla="*/ 1189459 h 1427356"/>
              <a:gd name="connsiteX7" fmla="*/ 0 w 1825625"/>
              <a:gd name="connsiteY7" fmla="*/ 0 h 1427356"/>
              <a:gd name="connsiteX0" fmla="*/ 4549 w 1830174"/>
              <a:gd name="connsiteY0" fmla="*/ 0 h 1427356"/>
              <a:gd name="connsiteX1" fmla="*/ 1592277 w 1830174"/>
              <a:gd name="connsiteY1" fmla="*/ 0 h 1427356"/>
              <a:gd name="connsiteX2" fmla="*/ 1830174 w 1830174"/>
              <a:gd name="connsiteY2" fmla="*/ 237897 h 1427356"/>
              <a:gd name="connsiteX3" fmla="*/ 1830174 w 1830174"/>
              <a:gd name="connsiteY3" fmla="*/ 1427356 h 1427356"/>
              <a:gd name="connsiteX4" fmla="*/ 1830174 w 1830174"/>
              <a:gd name="connsiteY4" fmla="*/ 1427356 h 1427356"/>
              <a:gd name="connsiteX5" fmla="*/ 242446 w 1830174"/>
              <a:gd name="connsiteY5" fmla="*/ 1427356 h 1427356"/>
              <a:gd name="connsiteX6" fmla="*/ 0 w 1830174"/>
              <a:gd name="connsiteY6" fmla="*/ 1421471 h 1427356"/>
              <a:gd name="connsiteX7" fmla="*/ 4549 w 1830174"/>
              <a:gd name="connsiteY7" fmla="*/ 0 h 1427356"/>
              <a:gd name="connsiteX0" fmla="*/ 4549 w 1830174"/>
              <a:gd name="connsiteY0" fmla="*/ 0 h 1436454"/>
              <a:gd name="connsiteX1" fmla="*/ 1592277 w 1830174"/>
              <a:gd name="connsiteY1" fmla="*/ 0 h 1436454"/>
              <a:gd name="connsiteX2" fmla="*/ 1830174 w 1830174"/>
              <a:gd name="connsiteY2" fmla="*/ 237897 h 1436454"/>
              <a:gd name="connsiteX3" fmla="*/ 1830174 w 1830174"/>
              <a:gd name="connsiteY3" fmla="*/ 1427356 h 1436454"/>
              <a:gd name="connsiteX4" fmla="*/ 1830174 w 1830174"/>
              <a:gd name="connsiteY4" fmla="*/ 1427356 h 1436454"/>
              <a:gd name="connsiteX5" fmla="*/ 1821037 w 1830174"/>
              <a:gd name="connsiteY5" fmla="*/ 1436454 h 1436454"/>
              <a:gd name="connsiteX6" fmla="*/ 0 w 1830174"/>
              <a:gd name="connsiteY6" fmla="*/ 1421471 h 1436454"/>
              <a:gd name="connsiteX7" fmla="*/ 4549 w 1830174"/>
              <a:gd name="connsiteY7" fmla="*/ 0 h 1436454"/>
              <a:gd name="connsiteX0" fmla="*/ 4549 w 1833737"/>
              <a:gd name="connsiteY0" fmla="*/ 0 h 1427356"/>
              <a:gd name="connsiteX1" fmla="*/ 1592277 w 1833737"/>
              <a:gd name="connsiteY1" fmla="*/ 0 h 1427356"/>
              <a:gd name="connsiteX2" fmla="*/ 1830174 w 1833737"/>
              <a:gd name="connsiteY2" fmla="*/ 237897 h 1427356"/>
              <a:gd name="connsiteX3" fmla="*/ 1830174 w 1833737"/>
              <a:gd name="connsiteY3" fmla="*/ 1427356 h 1427356"/>
              <a:gd name="connsiteX4" fmla="*/ 1830174 w 1833737"/>
              <a:gd name="connsiteY4" fmla="*/ 1427356 h 1427356"/>
              <a:gd name="connsiteX5" fmla="*/ 1833737 w 1833737"/>
              <a:gd name="connsiteY5" fmla="*/ 1426929 h 1427356"/>
              <a:gd name="connsiteX6" fmla="*/ 0 w 1833737"/>
              <a:gd name="connsiteY6" fmla="*/ 1421471 h 1427356"/>
              <a:gd name="connsiteX7" fmla="*/ 4549 w 1833737"/>
              <a:gd name="connsiteY7" fmla="*/ 0 h 1427356"/>
              <a:gd name="connsiteX0" fmla="*/ 4549 w 1830174"/>
              <a:gd name="connsiteY0" fmla="*/ 0 h 1433279"/>
              <a:gd name="connsiteX1" fmla="*/ 1592277 w 1830174"/>
              <a:gd name="connsiteY1" fmla="*/ 0 h 1433279"/>
              <a:gd name="connsiteX2" fmla="*/ 1830174 w 1830174"/>
              <a:gd name="connsiteY2" fmla="*/ 237897 h 1433279"/>
              <a:gd name="connsiteX3" fmla="*/ 1830174 w 1830174"/>
              <a:gd name="connsiteY3" fmla="*/ 1427356 h 1433279"/>
              <a:gd name="connsiteX4" fmla="*/ 1830174 w 1830174"/>
              <a:gd name="connsiteY4" fmla="*/ 1427356 h 1433279"/>
              <a:gd name="connsiteX5" fmla="*/ 1827387 w 1830174"/>
              <a:gd name="connsiteY5" fmla="*/ 1433279 h 1433279"/>
              <a:gd name="connsiteX6" fmla="*/ 0 w 1830174"/>
              <a:gd name="connsiteY6" fmla="*/ 1421471 h 1433279"/>
              <a:gd name="connsiteX7" fmla="*/ 4549 w 1830174"/>
              <a:gd name="connsiteY7" fmla="*/ 0 h 1433279"/>
              <a:gd name="connsiteX0" fmla="*/ 4549 w 1830174"/>
              <a:gd name="connsiteY0" fmla="*/ 0 h 1427356"/>
              <a:gd name="connsiteX1" fmla="*/ 1592277 w 1830174"/>
              <a:gd name="connsiteY1" fmla="*/ 0 h 1427356"/>
              <a:gd name="connsiteX2" fmla="*/ 1830174 w 1830174"/>
              <a:gd name="connsiteY2" fmla="*/ 237897 h 1427356"/>
              <a:gd name="connsiteX3" fmla="*/ 1830174 w 1830174"/>
              <a:gd name="connsiteY3" fmla="*/ 1427356 h 1427356"/>
              <a:gd name="connsiteX4" fmla="*/ 1830174 w 1830174"/>
              <a:gd name="connsiteY4" fmla="*/ 1427356 h 1427356"/>
              <a:gd name="connsiteX5" fmla="*/ 1709912 w 1830174"/>
              <a:gd name="connsiteY5" fmla="*/ 1163404 h 1427356"/>
              <a:gd name="connsiteX6" fmla="*/ 0 w 1830174"/>
              <a:gd name="connsiteY6" fmla="*/ 1421471 h 1427356"/>
              <a:gd name="connsiteX7" fmla="*/ 4549 w 1830174"/>
              <a:gd name="connsiteY7" fmla="*/ 0 h 1427356"/>
              <a:gd name="connsiteX0" fmla="*/ 4549 w 1830174"/>
              <a:gd name="connsiteY0" fmla="*/ 0 h 1427356"/>
              <a:gd name="connsiteX1" fmla="*/ 1592277 w 1830174"/>
              <a:gd name="connsiteY1" fmla="*/ 0 h 1427356"/>
              <a:gd name="connsiteX2" fmla="*/ 1830174 w 1830174"/>
              <a:gd name="connsiteY2" fmla="*/ 237897 h 1427356"/>
              <a:gd name="connsiteX3" fmla="*/ 1830174 w 1830174"/>
              <a:gd name="connsiteY3" fmla="*/ 1427356 h 1427356"/>
              <a:gd name="connsiteX4" fmla="*/ 1830174 w 1830174"/>
              <a:gd name="connsiteY4" fmla="*/ 1427356 h 1427356"/>
              <a:gd name="connsiteX5" fmla="*/ 1824212 w 1830174"/>
              <a:gd name="connsiteY5" fmla="*/ 1426929 h 1427356"/>
              <a:gd name="connsiteX6" fmla="*/ 0 w 1830174"/>
              <a:gd name="connsiteY6" fmla="*/ 1421471 h 1427356"/>
              <a:gd name="connsiteX7" fmla="*/ 4549 w 1830174"/>
              <a:gd name="connsiteY7" fmla="*/ 0 h 1427356"/>
              <a:gd name="connsiteX0" fmla="*/ 4549 w 1830174"/>
              <a:gd name="connsiteY0" fmla="*/ 0 h 1427356"/>
              <a:gd name="connsiteX1" fmla="*/ 1592277 w 1830174"/>
              <a:gd name="connsiteY1" fmla="*/ 0 h 1427356"/>
              <a:gd name="connsiteX2" fmla="*/ 1830174 w 1830174"/>
              <a:gd name="connsiteY2" fmla="*/ 237897 h 1427356"/>
              <a:gd name="connsiteX3" fmla="*/ 1830174 w 1830174"/>
              <a:gd name="connsiteY3" fmla="*/ 1427356 h 1427356"/>
              <a:gd name="connsiteX4" fmla="*/ 1814299 w 1830174"/>
              <a:gd name="connsiteY4" fmla="*/ 966981 h 1427356"/>
              <a:gd name="connsiteX5" fmla="*/ 1824212 w 1830174"/>
              <a:gd name="connsiteY5" fmla="*/ 1426929 h 1427356"/>
              <a:gd name="connsiteX6" fmla="*/ 0 w 1830174"/>
              <a:gd name="connsiteY6" fmla="*/ 1421471 h 1427356"/>
              <a:gd name="connsiteX7" fmla="*/ 4549 w 1830174"/>
              <a:gd name="connsiteY7" fmla="*/ 0 h 1427356"/>
              <a:gd name="connsiteX0" fmla="*/ 4549 w 1830174"/>
              <a:gd name="connsiteY0" fmla="*/ 0 h 1426929"/>
              <a:gd name="connsiteX1" fmla="*/ 1592277 w 1830174"/>
              <a:gd name="connsiteY1" fmla="*/ 0 h 1426929"/>
              <a:gd name="connsiteX2" fmla="*/ 1830174 w 1830174"/>
              <a:gd name="connsiteY2" fmla="*/ 237897 h 1426929"/>
              <a:gd name="connsiteX3" fmla="*/ 1830174 w 1830174"/>
              <a:gd name="connsiteY3" fmla="*/ 1055881 h 1426929"/>
              <a:gd name="connsiteX4" fmla="*/ 1814299 w 1830174"/>
              <a:gd name="connsiteY4" fmla="*/ 966981 h 1426929"/>
              <a:gd name="connsiteX5" fmla="*/ 1824212 w 1830174"/>
              <a:gd name="connsiteY5" fmla="*/ 1426929 h 1426929"/>
              <a:gd name="connsiteX6" fmla="*/ 0 w 1830174"/>
              <a:gd name="connsiteY6" fmla="*/ 1421471 h 1426929"/>
              <a:gd name="connsiteX7" fmla="*/ 4549 w 1830174"/>
              <a:gd name="connsiteY7" fmla="*/ 0 h 1426929"/>
              <a:gd name="connsiteX0" fmla="*/ 4549 w 1830174"/>
              <a:gd name="connsiteY0" fmla="*/ 0 h 1426929"/>
              <a:gd name="connsiteX1" fmla="*/ 1592277 w 1830174"/>
              <a:gd name="connsiteY1" fmla="*/ 0 h 1426929"/>
              <a:gd name="connsiteX2" fmla="*/ 1830174 w 1830174"/>
              <a:gd name="connsiteY2" fmla="*/ 237897 h 1426929"/>
              <a:gd name="connsiteX3" fmla="*/ 1830174 w 1830174"/>
              <a:gd name="connsiteY3" fmla="*/ 1055881 h 1426929"/>
              <a:gd name="connsiteX4" fmla="*/ 1703174 w 1830174"/>
              <a:gd name="connsiteY4" fmla="*/ 1208281 h 1426929"/>
              <a:gd name="connsiteX5" fmla="*/ 1824212 w 1830174"/>
              <a:gd name="connsiteY5" fmla="*/ 1426929 h 1426929"/>
              <a:gd name="connsiteX6" fmla="*/ 0 w 1830174"/>
              <a:gd name="connsiteY6" fmla="*/ 1421471 h 1426929"/>
              <a:gd name="connsiteX7" fmla="*/ 4549 w 1830174"/>
              <a:gd name="connsiteY7" fmla="*/ 0 h 1426929"/>
              <a:gd name="connsiteX0" fmla="*/ 4549 w 1830174"/>
              <a:gd name="connsiteY0" fmla="*/ 0 h 1426929"/>
              <a:gd name="connsiteX1" fmla="*/ 1592277 w 1830174"/>
              <a:gd name="connsiteY1" fmla="*/ 0 h 1426929"/>
              <a:gd name="connsiteX2" fmla="*/ 1830174 w 1830174"/>
              <a:gd name="connsiteY2" fmla="*/ 237897 h 1426929"/>
              <a:gd name="connsiteX3" fmla="*/ 1830174 w 1830174"/>
              <a:gd name="connsiteY3" fmla="*/ 741556 h 1426929"/>
              <a:gd name="connsiteX4" fmla="*/ 1703174 w 1830174"/>
              <a:gd name="connsiteY4" fmla="*/ 1208281 h 1426929"/>
              <a:gd name="connsiteX5" fmla="*/ 1824212 w 1830174"/>
              <a:gd name="connsiteY5" fmla="*/ 1426929 h 1426929"/>
              <a:gd name="connsiteX6" fmla="*/ 0 w 1830174"/>
              <a:gd name="connsiteY6" fmla="*/ 1421471 h 1426929"/>
              <a:gd name="connsiteX7" fmla="*/ 4549 w 1830174"/>
              <a:gd name="connsiteY7" fmla="*/ 0 h 1426929"/>
              <a:gd name="connsiteX0" fmla="*/ 4549 w 1830174"/>
              <a:gd name="connsiteY0" fmla="*/ 0 h 1426929"/>
              <a:gd name="connsiteX1" fmla="*/ 1592277 w 1830174"/>
              <a:gd name="connsiteY1" fmla="*/ 0 h 1426929"/>
              <a:gd name="connsiteX2" fmla="*/ 1830174 w 1830174"/>
              <a:gd name="connsiteY2" fmla="*/ 237897 h 1426929"/>
              <a:gd name="connsiteX3" fmla="*/ 1830174 w 1830174"/>
              <a:gd name="connsiteY3" fmla="*/ 741556 h 1426929"/>
              <a:gd name="connsiteX4" fmla="*/ 1820649 w 1830174"/>
              <a:gd name="connsiteY4" fmla="*/ 1211456 h 1426929"/>
              <a:gd name="connsiteX5" fmla="*/ 1824212 w 1830174"/>
              <a:gd name="connsiteY5" fmla="*/ 1426929 h 1426929"/>
              <a:gd name="connsiteX6" fmla="*/ 0 w 1830174"/>
              <a:gd name="connsiteY6" fmla="*/ 1421471 h 1426929"/>
              <a:gd name="connsiteX7" fmla="*/ 4549 w 1830174"/>
              <a:gd name="connsiteY7" fmla="*/ 0 h 1426929"/>
              <a:gd name="connsiteX0" fmla="*/ 4549 w 1830174"/>
              <a:gd name="connsiteY0" fmla="*/ 0 h 1426929"/>
              <a:gd name="connsiteX1" fmla="*/ 1592277 w 1830174"/>
              <a:gd name="connsiteY1" fmla="*/ 0 h 1426929"/>
              <a:gd name="connsiteX2" fmla="*/ 960224 w 1830174"/>
              <a:gd name="connsiteY2" fmla="*/ 749072 h 1426929"/>
              <a:gd name="connsiteX3" fmla="*/ 1830174 w 1830174"/>
              <a:gd name="connsiteY3" fmla="*/ 741556 h 1426929"/>
              <a:gd name="connsiteX4" fmla="*/ 1820649 w 1830174"/>
              <a:gd name="connsiteY4" fmla="*/ 1211456 h 1426929"/>
              <a:gd name="connsiteX5" fmla="*/ 1824212 w 1830174"/>
              <a:gd name="connsiteY5" fmla="*/ 1426929 h 1426929"/>
              <a:gd name="connsiteX6" fmla="*/ 0 w 1830174"/>
              <a:gd name="connsiteY6" fmla="*/ 1421471 h 1426929"/>
              <a:gd name="connsiteX7" fmla="*/ 4549 w 1830174"/>
              <a:gd name="connsiteY7" fmla="*/ 0 h 1426929"/>
              <a:gd name="connsiteX0" fmla="*/ 4549 w 1830174"/>
              <a:gd name="connsiteY0" fmla="*/ 6350 h 1433279"/>
              <a:gd name="connsiteX1" fmla="*/ 960452 w 1830174"/>
              <a:gd name="connsiteY1" fmla="*/ 0 h 1433279"/>
              <a:gd name="connsiteX2" fmla="*/ 960224 w 1830174"/>
              <a:gd name="connsiteY2" fmla="*/ 755422 h 1433279"/>
              <a:gd name="connsiteX3" fmla="*/ 1830174 w 1830174"/>
              <a:gd name="connsiteY3" fmla="*/ 747906 h 1433279"/>
              <a:gd name="connsiteX4" fmla="*/ 1820649 w 1830174"/>
              <a:gd name="connsiteY4" fmla="*/ 1217806 h 1433279"/>
              <a:gd name="connsiteX5" fmla="*/ 1824212 w 1830174"/>
              <a:gd name="connsiteY5" fmla="*/ 1433279 h 1433279"/>
              <a:gd name="connsiteX6" fmla="*/ 0 w 1830174"/>
              <a:gd name="connsiteY6" fmla="*/ 1427821 h 1433279"/>
              <a:gd name="connsiteX7" fmla="*/ 4549 w 1830174"/>
              <a:gd name="connsiteY7" fmla="*/ 6350 h 1433279"/>
              <a:gd name="connsiteX0" fmla="*/ 4549 w 1833349"/>
              <a:gd name="connsiteY0" fmla="*/ 6350 h 1433279"/>
              <a:gd name="connsiteX1" fmla="*/ 960452 w 1833349"/>
              <a:gd name="connsiteY1" fmla="*/ 0 h 1433279"/>
              <a:gd name="connsiteX2" fmla="*/ 960224 w 1833349"/>
              <a:gd name="connsiteY2" fmla="*/ 755422 h 1433279"/>
              <a:gd name="connsiteX3" fmla="*/ 1833349 w 1833349"/>
              <a:gd name="connsiteY3" fmla="*/ 814581 h 1433279"/>
              <a:gd name="connsiteX4" fmla="*/ 1820649 w 1833349"/>
              <a:gd name="connsiteY4" fmla="*/ 1217806 h 1433279"/>
              <a:gd name="connsiteX5" fmla="*/ 1824212 w 1833349"/>
              <a:gd name="connsiteY5" fmla="*/ 1433279 h 1433279"/>
              <a:gd name="connsiteX6" fmla="*/ 0 w 1833349"/>
              <a:gd name="connsiteY6" fmla="*/ 1427821 h 1433279"/>
              <a:gd name="connsiteX7" fmla="*/ 4549 w 1833349"/>
              <a:gd name="connsiteY7" fmla="*/ 6350 h 1433279"/>
              <a:gd name="connsiteX0" fmla="*/ 4549 w 1833349"/>
              <a:gd name="connsiteY0" fmla="*/ 6350 h 1433279"/>
              <a:gd name="connsiteX1" fmla="*/ 960452 w 1833349"/>
              <a:gd name="connsiteY1" fmla="*/ 0 h 1433279"/>
              <a:gd name="connsiteX2" fmla="*/ 957049 w 1833349"/>
              <a:gd name="connsiteY2" fmla="*/ 812572 h 1433279"/>
              <a:gd name="connsiteX3" fmla="*/ 1833349 w 1833349"/>
              <a:gd name="connsiteY3" fmla="*/ 814581 h 1433279"/>
              <a:gd name="connsiteX4" fmla="*/ 1820649 w 1833349"/>
              <a:gd name="connsiteY4" fmla="*/ 1217806 h 1433279"/>
              <a:gd name="connsiteX5" fmla="*/ 1824212 w 1833349"/>
              <a:gd name="connsiteY5" fmla="*/ 1433279 h 1433279"/>
              <a:gd name="connsiteX6" fmla="*/ 0 w 1833349"/>
              <a:gd name="connsiteY6" fmla="*/ 1427821 h 1433279"/>
              <a:gd name="connsiteX7" fmla="*/ 4549 w 1833349"/>
              <a:gd name="connsiteY7" fmla="*/ 6350 h 1433279"/>
              <a:gd name="connsiteX0" fmla="*/ 4549 w 1836592"/>
              <a:gd name="connsiteY0" fmla="*/ 6350 h 1433279"/>
              <a:gd name="connsiteX1" fmla="*/ 960452 w 1836592"/>
              <a:gd name="connsiteY1" fmla="*/ 0 h 1433279"/>
              <a:gd name="connsiteX2" fmla="*/ 957049 w 1836592"/>
              <a:gd name="connsiteY2" fmla="*/ 812572 h 1433279"/>
              <a:gd name="connsiteX3" fmla="*/ 1833349 w 1836592"/>
              <a:gd name="connsiteY3" fmla="*/ 814581 h 1433279"/>
              <a:gd name="connsiteX4" fmla="*/ 1836524 w 1836592"/>
              <a:gd name="connsiteY4" fmla="*/ 814581 h 1433279"/>
              <a:gd name="connsiteX5" fmla="*/ 1824212 w 1836592"/>
              <a:gd name="connsiteY5" fmla="*/ 1433279 h 1433279"/>
              <a:gd name="connsiteX6" fmla="*/ 0 w 1836592"/>
              <a:gd name="connsiteY6" fmla="*/ 1427821 h 1433279"/>
              <a:gd name="connsiteX7" fmla="*/ 4549 w 1836592"/>
              <a:gd name="connsiteY7" fmla="*/ 6350 h 1433279"/>
              <a:gd name="connsiteX0" fmla="*/ 4549 w 1833349"/>
              <a:gd name="connsiteY0" fmla="*/ 6350 h 1433279"/>
              <a:gd name="connsiteX1" fmla="*/ 960452 w 1833349"/>
              <a:gd name="connsiteY1" fmla="*/ 0 h 1433279"/>
              <a:gd name="connsiteX2" fmla="*/ 957049 w 1833349"/>
              <a:gd name="connsiteY2" fmla="*/ 812572 h 1433279"/>
              <a:gd name="connsiteX3" fmla="*/ 1833349 w 1833349"/>
              <a:gd name="connsiteY3" fmla="*/ 814581 h 1433279"/>
              <a:gd name="connsiteX4" fmla="*/ 1830174 w 1833349"/>
              <a:gd name="connsiteY4" fmla="*/ 814581 h 1433279"/>
              <a:gd name="connsiteX5" fmla="*/ 1824212 w 1833349"/>
              <a:gd name="connsiteY5" fmla="*/ 1433279 h 1433279"/>
              <a:gd name="connsiteX6" fmla="*/ 0 w 1833349"/>
              <a:gd name="connsiteY6" fmla="*/ 1427821 h 1433279"/>
              <a:gd name="connsiteX7" fmla="*/ 4549 w 1833349"/>
              <a:gd name="connsiteY7" fmla="*/ 6350 h 1433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3349" h="1433279">
                <a:moveTo>
                  <a:pt x="4549" y="6350"/>
                </a:moveTo>
                <a:lnTo>
                  <a:pt x="960452" y="0"/>
                </a:lnTo>
                <a:cubicBezTo>
                  <a:pt x="959318" y="270857"/>
                  <a:pt x="958183" y="541715"/>
                  <a:pt x="957049" y="812572"/>
                </a:cubicBezTo>
                <a:lnTo>
                  <a:pt x="1833349" y="814581"/>
                </a:lnTo>
                <a:lnTo>
                  <a:pt x="1830174" y="814581"/>
                </a:lnTo>
                <a:cubicBezTo>
                  <a:pt x="1831362" y="886405"/>
                  <a:pt x="1823024" y="1361455"/>
                  <a:pt x="1824212" y="1433279"/>
                </a:cubicBezTo>
                <a:lnTo>
                  <a:pt x="0" y="1427821"/>
                </a:lnTo>
                <a:cubicBezTo>
                  <a:pt x="1516" y="953997"/>
                  <a:pt x="3033" y="480174"/>
                  <a:pt x="4549" y="6350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65A38D-292B-4834-8B4E-74BFB454E9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6080" y="2069424"/>
            <a:ext cx="1083610" cy="10836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FB5548-3D46-406F-9BAD-DE75A1DC74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4101" y="2039565"/>
            <a:ext cx="1140593" cy="1143328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EDB099E1-4192-47DD-9B70-3D5187EB88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21817" y="3328215"/>
            <a:ext cx="1065160" cy="1065160"/>
          </a:xfrm>
          <a:prstGeom prst="rect">
            <a:avLst/>
          </a:prstGeom>
        </p:spPr>
      </p:pic>
      <p:pic>
        <p:nvPicPr>
          <p:cNvPr id="16" name="Picture 15" descr="A picture containing text, night sky&#10;&#10;Description automatically generated">
            <a:extLst>
              <a:ext uri="{FF2B5EF4-FFF2-40B4-BE49-F238E27FC236}">
                <a16:creationId xmlns:a16="http://schemas.microsoft.com/office/drawing/2014/main" id="{4F68878A-42F3-4E85-85DE-B547B31C45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1979" y="3290875"/>
            <a:ext cx="1178505" cy="117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7287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JCD">
      <a:dk1>
        <a:srgbClr val="000000"/>
      </a:dk1>
      <a:lt1>
        <a:srgbClr val="FFFFFF"/>
      </a:lt1>
      <a:dk2>
        <a:srgbClr val="00335B"/>
      </a:dk2>
      <a:lt2>
        <a:srgbClr val="F6F3F1"/>
      </a:lt2>
      <a:accent1>
        <a:srgbClr val="00335B"/>
      </a:accent1>
      <a:accent2>
        <a:srgbClr val="169BB2"/>
      </a:accent2>
      <a:accent3>
        <a:srgbClr val="DB2B38"/>
      </a:accent3>
      <a:accent4>
        <a:srgbClr val="F3A712"/>
      </a:accent4>
      <a:accent5>
        <a:srgbClr val="2CA58D"/>
      </a:accent5>
      <a:accent6>
        <a:srgbClr val="737976"/>
      </a:accent6>
      <a:hlink>
        <a:srgbClr val="04345A"/>
      </a:hlink>
      <a:folHlink>
        <a:srgbClr val="239B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E0178BEEE3D4C8182E6FC904B8B93" ma:contentTypeVersion="14" ma:contentTypeDescription="Create a new document." ma:contentTypeScope="" ma:versionID="99493031ed5960f882c4c73ce501ddf4">
  <xsd:schema xmlns:xsd="http://www.w3.org/2001/XMLSchema" xmlns:xs="http://www.w3.org/2001/XMLSchema" xmlns:p="http://schemas.microsoft.com/office/2006/metadata/properties" xmlns:ns3="cf15bc95-f99a-4e0f-ab4f-8889ad5951b0" xmlns:ns4="104b6a8c-2f20-4e4c-885a-63f1f98b2069" targetNamespace="http://schemas.microsoft.com/office/2006/metadata/properties" ma:root="true" ma:fieldsID="bddbc235053b83d6904f413c48871dd9" ns3:_="" ns4:_="">
    <xsd:import namespace="cf15bc95-f99a-4e0f-ab4f-8889ad5951b0"/>
    <xsd:import namespace="104b6a8c-2f20-4e4c-885a-63f1f98b20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15bc95-f99a-4e0f-ab4f-8889ad5951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b6a8c-2f20-4e4c-885a-63f1f98b206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D7C84C-DF46-4853-A53A-A2615551E3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610D8F-F6B4-419F-8052-2BAE2B8685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592937-938F-4120-A023-E379ABEDA3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15bc95-f99a-4e0f-ab4f-8889ad5951b0"/>
    <ds:schemaRef ds:uri="104b6a8c-2f20-4e4c-885a-63f1f98b20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{BFD11C2D-4B97-4948-93B3-57DCC67B379C}tf16401369</Template>
  <TotalTime>1141</TotalTime>
  <Words>175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Sanderson, Joe</dc:creator>
  <cp:lastModifiedBy>Karoussis, Elena</cp:lastModifiedBy>
  <cp:revision>46</cp:revision>
  <cp:lastPrinted>2018-11-23T10:18:11Z</cp:lastPrinted>
  <dcterms:created xsi:type="dcterms:W3CDTF">2016-05-12T15:40:57Z</dcterms:created>
  <dcterms:modified xsi:type="dcterms:W3CDTF">2021-09-29T12:04:46Z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0x010100AA7E0178BEEE3D4C8182E6FC904B8B93</vt:lpwstr>
  </property>
</Properties>
</file>