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notesMasterIdLst>
    <p:notesMasterId r:id="rId17"/>
  </p:notesMasterIdLst>
  <p:sldIdLst>
    <p:sldId id="435" r:id="rId5"/>
    <p:sldId id="501" r:id="rId6"/>
    <p:sldId id="510" r:id="rId7"/>
    <p:sldId id="513" r:id="rId8"/>
    <p:sldId id="512" r:id="rId9"/>
    <p:sldId id="514" r:id="rId10"/>
    <p:sldId id="454" r:id="rId11"/>
    <p:sldId id="467" r:id="rId12"/>
    <p:sldId id="471" r:id="rId13"/>
    <p:sldId id="503" r:id="rId14"/>
    <p:sldId id="500" r:id="rId15"/>
    <p:sldId id="51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5B"/>
    <a:srgbClr val="DB2B38"/>
    <a:srgbClr val="737A76"/>
    <a:srgbClr val="C7CAC8"/>
    <a:srgbClr val="2CA58D"/>
    <a:srgbClr val="169BB2"/>
    <a:srgbClr val="003340"/>
    <a:srgbClr val="F9D7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844450-1B43-4B00-828F-BB3679C0FAB3}" v="22" dt="2021-05-18T11:08:08.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2"/>
    <p:restoredTop sz="85922" autoAdjust="0"/>
  </p:normalViewPr>
  <p:slideViewPr>
    <p:cSldViewPr snapToGrid="0" snapToObjects="1">
      <p:cViewPr varScale="1">
        <p:scale>
          <a:sx n="94" d="100"/>
          <a:sy n="94" d="100"/>
        </p:scale>
        <p:origin x="288" y="78"/>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amy, Charlotte" userId="4125b3c1-d1f2-483b-8779-9dd1c7c8d181" providerId="ADAL" clId="{A1844450-1B43-4B00-828F-BB3679C0FAB3}"/>
    <pc:docChg chg="undo custSel addSld delSld modSld sldOrd">
      <pc:chgData name="Bellamy, Charlotte" userId="4125b3c1-d1f2-483b-8779-9dd1c7c8d181" providerId="ADAL" clId="{A1844450-1B43-4B00-828F-BB3679C0FAB3}" dt="2021-05-18T11:10:05.805" v="1871" actId="20577"/>
      <pc:docMkLst>
        <pc:docMk/>
      </pc:docMkLst>
      <pc:sldChg chg="modSp mod ord">
        <pc:chgData name="Bellamy, Charlotte" userId="4125b3c1-d1f2-483b-8779-9dd1c7c8d181" providerId="ADAL" clId="{A1844450-1B43-4B00-828F-BB3679C0FAB3}" dt="2021-05-17T16:13:24.435" v="1640" actId="20577"/>
        <pc:sldMkLst>
          <pc:docMk/>
          <pc:sldMk cId="1266491980" sldId="495"/>
        </pc:sldMkLst>
        <pc:spChg chg="mod">
          <ac:chgData name="Bellamy, Charlotte" userId="4125b3c1-d1f2-483b-8779-9dd1c7c8d181" providerId="ADAL" clId="{A1844450-1B43-4B00-828F-BB3679C0FAB3}" dt="2021-05-17T16:13:24.435" v="1640" actId="20577"/>
          <ac:spMkLst>
            <pc:docMk/>
            <pc:sldMk cId="1266491980" sldId="495"/>
            <ac:spMk id="4" creationId="{F4CCCC40-C964-4F24-B02C-4F9C15EBF7C1}"/>
          </ac:spMkLst>
        </pc:spChg>
      </pc:sldChg>
      <pc:sldChg chg="del">
        <pc:chgData name="Bellamy, Charlotte" userId="4125b3c1-d1f2-483b-8779-9dd1c7c8d181" providerId="ADAL" clId="{A1844450-1B43-4B00-828F-BB3679C0FAB3}" dt="2021-05-14T14:46:49.475" v="970" actId="47"/>
        <pc:sldMkLst>
          <pc:docMk/>
          <pc:sldMk cId="4108350058" sldId="498"/>
        </pc:sldMkLst>
      </pc:sldChg>
      <pc:sldChg chg="del ord">
        <pc:chgData name="Bellamy, Charlotte" userId="4125b3c1-d1f2-483b-8779-9dd1c7c8d181" providerId="ADAL" clId="{A1844450-1B43-4B00-828F-BB3679C0FAB3}" dt="2021-05-14T14:39:11.221" v="707" actId="47"/>
        <pc:sldMkLst>
          <pc:docMk/>
          <pc:sldMk cId="1344428810" sldId="499"/>
        </pc:sldMkLst>
      </pc:sldChg>
      <pc:sldChg chg="addSp modSp mod ord">
        <pc:chgData name="Bellamy, Charlotte" userId="4125b3c1-d1f2-483b-8779-9dd1c7c8d181" providerId="ADAL" clId="{A1844450-1B43-4B00-828F-BB3679C0FAB3}" dt="2021-05-14T14:58:40.833" v="1109" actId="1076"/>
        <pc:sldMkLst>
          <pc:docMk/>
          <pc:sldMk cId="3255104488" sldId="500"/>
        </pc:sldMkLst>
        <pc:spChg chg="mod">
          <ac:chgData name="Bellamy, Charlotte" userId="4125b3c1-d1f2-483b-8779-9dd1c7c8d181" providerId="ADAL" clId="{A1844450-1B43-4B00-828F-BB3679C0FAB3}" dt="2021-05-14T14:58:27.024" v="1106" actId="207"/>
          <ac:spMkLst>
            <pc:docMk/>
            <pc:sldMk cId="3255104488" sldId="500"/>
            <ac:spMk id="2" creationId="{02B2648E-42A9-4998-8890-0704ACB5C71C}"/>
          </ac:spMkLst>
        </pc:spChg>
        <pc:spChg chg="mod">
          <ac:chgData name="Bellamy, Charlotte" userId="4125b3c1-d1f2-483b-8779-9dd1c7c8d181" providerId="ADAL" clId="{A1844450-1B43-4B00-828F-BB3679C0FAB3}" dt="2021-05-14T14:58:30.681" v="1107" actId="20577"/>
          <ac:spMkLst>
            <pc:docMk/>
            <pc:sldMk cId="3255104488" sldId="500"/>
            <ac:spMk id="3" creationId="{F8E497A4-DEF7-4BC7-B051-820C570C5B54}"/>
          </ac:spMkLst>
        </pc:spChg>
        <pc:spChg chg="add mod">
          <ac:chgData name="Bellamy, Charlotte" userId="4125b3c1-d1f2-483b-8779-9dd1c7c8d181" providerId="ADAL" clId="{A1844450-1B43-4B00-828F-BB3679C0FAB3}" dt="2021-05-14T14:58:38.385" v="1108" actId="164"/>
          <ac:spMkLst>
            <pc:docMk/>
            <pc:sldMk cId="3255104488" sldId="500"/>
            <ac:spMk id="5" creationId="{235671D1-F02D-452C-A155-EB077FD4DC79}"/>
          </ac:spMkLst>
        </pc:spChg>
        <pc:spChg chg="add mod">
          <ac:chgData name="Bellamy, Charlotte" userId="4125b3c1-d1f2-483b-8779-9dd1c7c8d181" providerId="ADAL" clId="{A1844450-1B43-4B00-828F-BB3679C0FAB3}" dt="2021-05-14T14:58:38.385" v="1108" actId="164"/>
          <ac:spMkLst>
            <pc:docMk/>
            <pc:sldMk cId="3255104488" sldId="500"/>
            <ac:spMk id="6" creationId="{B6D7AF7C-BEE9-4541-A82D-7355C157F759}"/>
          </ac:spMkLst>
        </pc:spChg>
        <pc:grpChg chg="add mod">
          <ac:chgData name="Bellamy, Charlotte" userId="4125b3c1-d1f2-483b-8779-9dd1c7c8d181" providerId="ADAL" clId="{A1844450-1B43-4B00-828F-BB3679C0FAB3}" dt="2021-05-14T14:58:40.833" v="1109" actId="1076"/>
          <ac:grpSpMkLst>
            <pc:docMk/>
            <pc:sldMk cId="3255104488" sldId="500"/>
            <ac:grpSpMk id="7" creationId="{109981DA-3758-4ABD-9A2C-5DB816DA8A88}"/>
          </ac:grpSpMkLst>
        </pc:grpChg>
      </pc:sldChg>
      <pc:sldChg chg="modSp del mod">
        <pc:chgData name="Bellamy, Charlotte" userId="4125b3c1-d1f2-483b-8779-9dd1c7c8d181" providerId="ADAL" clId="{A1844450-1B43-4B00-828F-BB3679C0FAB3}" dt="2021-05-17T16:09:43.839" v="1175" actId="47"/>
        <pc:sldMkLst>
          <pc:docMk/>
          <pc:sldMk cId="2263223083" sldId="502"/>
        </pc:sldMkLst>
        <pc:spChg chg="mod">
          <ac:chgData name="Bellamy, Charlotte" userId="4125b3c1-d1f2-483b-8779-9dd1c7c8d181" providerId="ADAL" clId="{A1844450-1B43-4B00-828F-BB3679C0FAB3}" dt="2021-05-17T16:09:42.229" v="1174" actId="20577"/>
          <ac:spMkLst>
            <pc:docMk/>
            <pc:sldMk cId="2263223083" sldId="502"/>
            <ac:spMk id="2" creationId="{1683D643-6DF2-486B-B296-D89E51DD7F5B}"/>
          </ac:spMkLst>
        </pc:spChg>
      </pc:sldChg>
      <pc:sldChg chg="addSp delSp modSp mod">
        <pc:chgData name="Bellamy, Charlotte" userId="4125b3c1-d1f2-483b-8779-9dd1c7c8d181" providerId="ADAL" clId="{A1844450-1B43-4B00-828F-BB3679C0FAB3}" dt="2021-05-14T14:44:08.313" v="898" actId="14100"/>
        <pc:sldMkLst>
          <pc:docMk/>
          <pc:sldMk cId="1179165574" sldId="503"/>
        </pc:sldMkLst>
        <pc:spChg chg="del">
          <ac:chgData name="Bellamy, Charlotte" userId="4125b3c1-d1f2-483b-8779-9dd1c7c8d181" providerId="ADAL" clId="{A1844450-1B43-4B00-828F-BB3679C0FAB3}" dt="2021-05-14T14:18:48.342" v="0"/>
          <ac:spMkLst>
            <pc:docMk/>
            <pc:sldMk cId="1179165574" sldId="503"/>
            <ac:spMk id="2" creationId="{56AFD328-983B-45DB-A9F2-15B8FB472D4B}"/>
          </ac:spMkLst>
        </pc:spChg>
        <pc:spChg chg="add mod">
          <ac:chgData name="Bellamy, Charlotte" userId="4125b3c1-d1f2-483b-8779-9dd1c7c8d181" providerId="ADAL" clId="{A1844450-1B43-4B00-828F-BB3679C0FAB3}" dt="2021-05-14T14:22:55.825" v="93" actId="14100"/>
          <ac:spMkLst>
            <pc:docMk/>
            <pc:sldMk cId="1179165574" sldId="503"/>
            <ac:spMk id="3" creationId="{3E8088F3-8E16-495C-908F-F512F3F3EDF7}"/>
          </ac:spMkLst>
        </pc:spChg>
        <pc:spChg chg="del">
          <ac:chgData name="Bellamy, Charlotte" userId="4125b3c1-d1f2-483b-8779-9dd1c7c8d181" providerId="ADAL" clId="{A1844450-1B43-4B00-828F-BB3679C0FAB3}" dt="2021-05-14T14:18:48.342" v="0"/>
          <ac:spMkLst>
            <pc:docMk/>
            <pc:sldMk cId="1179165574" sldId="503"/>
            <ac:spMk id="4" creationId="{77E90FD0-636F-4BB6-9463-446C23D3429C}"/>
          </ac:spMkLst>
        </pc:spChg>
        <pc:spChg chg="mod">
          <ac:chgData name="Bellamy, Charlotte" userId="4125b3c1-d1f2-483b-8779-9dd1c7c8d181" providerId="ADAL" clId="{A1844450-1B43-4B00-828F-BB3679C0FAB3}" dt="2021-05-14T14:23:41.101" v="129" actId="1076"/>
          <ac:spMkLst>
            <pc:docMk/>
            <pc:sldMk cId="1179165574" sldId="503"/>
            <ac:spMk id="5" creationId="{64771E85-6DB8-48DF-8551-CF9DED98D6E0}"/>
          </ac:spMkLst>
        </pc:spChg>
        <pc:spChg chg="add del mod">
          <ac:chgData name="Bellamy, Charlotte" userId="4125b3c1-d1f2-483b-8779-9dd1c7c8d181" providerId="ADAL" clId="{A1844450-1B43-4B00-828F-BB3679C0FAB3}" dt="2021-05-14T14:22:36.357" v="53" actId="478"/>
          <ac:spMkLst>
            <pc:docMk/>
            <pc:sldMk cId="1179165574" sldId="503"/>
            <ac:spMk id="6" creationId="{C1E77C3E-C026-47AC-8371-FF65FAFED1AA}"/>
          </ac:spMkLst>
        </pc:spChg>
        <pc:spChg chg="add mod">
          <ac:chgData name="Bellamy, Charlotte" userId="4125b3c1-d1f2-483b-8779-9dd1c7c8d181" providerId="ADAL" clId="{A1844450-1B43-4B00-828F-BB3679C0FAB3}" dt="2021-05-14T14:23:11.539" v="127" actId="207"/>
          <ac:spMkLst>
            <pc:docMk/>
            <pc:sldMk cId="1179165574" sldId="503"/>
            <ac:spMk id="7" creationId="{C8606B7B-45CF-4995-8B46-2806A00AB3FF}"/>
          </ac:spMkLst>
        </pc:spChg>
        <pc:spChg chg="add del mod">
          <ac:chgData name="Bellamy, Charlotte" userId="4125b3c1-d1f2-483b-8779-9dd1c7c8d181" providerId="ADAL" clId="{A1844450-1B43-4B00-828F-BB3679C0FAB3}" dt="2021-05-14T14:19:25.461" v="3" actId="478"/>
          <ac:spMkLst>
            <pc:docMk/>
            <pc:sldMk cId="1179165574" sldId="503"/>
            <ac:spMk id="8" creationId="{AB1205B8-57B8-4F38-A27F-F36413FF3727}"/>
          </ac:spMkLst>
        </pc:spChg>
        <pc:spChg chg="add mod">
          <ac:chgData name="Bellamy, Charlotte" userId="4125b3c1-d1f2-483b-8779-9dd1c7c8d181" providerId="ADAL" clId="{A1844450-1B43-4B00-828F-BB3679C0FAB3}" dt="2021-05-14T14:22:17.633" v="51" actId="2085"/>
          <ac:spMkLst>
            <pc:docMk/>
            <pc:sldMk cId="1179165574" sldId="503"/>
            <ac:spMk id="9" creationId="{1BC6A402-CB76-4E56-8E3C-571D2A6F7EA3}"/>
          </ac:spMkLst>
        </pc:spChg>
        <pc:spChg chg="add mod">
          <ac:chgData name="Bellamy, Charlotte" userId="4125b3c1-d1f2-483b-8779-9dd1c7c8d181" providerId="ADAL" clId="{A1844450-1B43-4B00-828F-BB3679C0FAB3}" dt="2021-05-14T14:44:08.313" v="898" actId="14100"/>
          <ac:spMkLst>
            <pc:docMk/>
            <pc:sldMk cId="1179165574" sldId="503"/>
            <ac:spMk id="10" creationId="{E95719D4-7D75-401F-9E92-A47CCB7CF988}"/>
          </ac:spMkLst>
        </pc:spChg>
        <pc:picChg chg="add del mod">
          <ac:chgData name="Bellamy, Charlotte" userId="4125b3c1-d1f2-483b-8779-9dd1c7c8d181" providerId="ADAL" clId="{A1844450-1B43-4B00-828F-BB3679C0FAB3}" dt="2021-05-14T14:20:33.562" v="8" actId="478"/>
          <ac:picMkLst>
            <pc:docMk/>
            <pc:sldMk cId="1179165574" sldId="503"/>
            <ac:picMk id="1026" creationId="{7C3E7878-4198-4103-BF36-67A62048C8A7}"/>
          </ac:picMkLst>
        </pc:picChg>
        <pc:picChg chg="add mod">
          <ac:chgData name="Bellamy, Charlotte" userId="4125b3c1-d1f2-483b-8779-9dd1c7c8d181" providerId="ADAL" clId="{A1844450-1B43-4B00-828F-BB3679C0FAB3}" dt="2021-05-14T14:20:43.856" v="9" actId="1076"/>
          <ac:picMkLst>
            <pc:docMk/>
            <pc:sldMk cId="1179165574" sldId="503"/>
            <ac:picMk id="1028" creationId="{39DCF386-05C5-4184-8E26-68185C48B1A1}"/>
          </ac:picMkLst>
        </pc:picChg>
      </pc:sldChg>
      <pc:sldChg chg="addSp delSp modSp mod ord">
        <pc:chgData name="Bellamy, Charlotte" userId="4125b3c1-d1f2-483b-8779-9dd1c7c8d181" providerId="ADAL" clId="{A1844450-1B43-4B00-828F-BB3679C0FAB3}" dt="2021-05-14T14:46:15.304" v="969"/>
        <pc:sldMkLst>
          <pc:docMk/>
          <pc:sldMk cId="626033619" sldId="504"/>
        </pc:sldMkLst>
        <pc:spChg chg="mod">
          <ac:chgData name="Bellamy, Charlotte" userId="4125b3c1-d1f2-483b-8779-9dd1c7c8d181" providerId="ADAL" clId="{A1844450-1B43-4B00-828F-BB3679C0FAB3}" dt="2021-05-14T14:45:46.867" v="929" actId="20577"/>
          <ac:spMkLst>
            <pc:docMk/>
            <pc:sldMk cId="626033619" sldId="504"/>
            <ac:spMk id="2" creationId="{6DCE727E-C3B9-4C9E-9C28-DD812FB12B39}"/>
          </ac:spMkLst>
        </pc:spChg>
        <pc:spChg chg="add del mod">
          <ac:chgData name="Bellamy, Charlotte" userId="4125b3c1-d1f2-483b-8779-9dd1c7c8d181" providerId="ADAL" clId="{A1844450-1B43-4B00-828F-BB3679C0FAB3}" dt="2021-05-14T14:46:15.304" v="969"/>
          <ac:spMkLst>
            <pc:docMk/>
            <pc:sldMk cId="626033619" sldId="504"/>
            <ac:spMk id="3" creationId="{E67AF97E-3AFD-42F8-96C0-4F963B05F2C1}"/>
          </ac:spMkLst>
        </pc:spChg>
        <pc:spChg chg="mod">
          <ac:chgData name="Bellamy, Charlotte" userId="4125b3c1-d1f2-483b-8779-9dd1c7c8d181" providerId="ADAL" clId="{A1844450-1B43-4B00-828F-BB3679C0FAB3}" dt="2021-05-14T14:46:03.786" v="961" actId="20577"/>
          <ac:spMkLst>
            <pc:docMk/>
            <pc:sldMk cId="626033619" sldId="504"/>
            <ac:spMk id="4" creationId="{037AFAAB-D005-42F6-844C-8B824EC24F68}"/>
          </ac:spMkLst>
        </pc:spChg>
        <pc:spChg chg="del mod">
          <ac:chgData name="Bellamy, Charlotte" userId="4125b3c1-d1f2-483b-8779-9dd1c7c8d181" providerId="ADAL" clId="{A1844450-1B43-4B00-828F-BB3679C0FAB3}" dt="2021-05-14T14:26:28.627" v="300" actId="478"/>
          <ac:spMkLst>
            <pc:docMk/>
            <pc:sldMk cId="626033619" sldId="504"/>
            <ac:spMk id="5" creationId="{AA4C3258-7371-4DD3-86D9-1FA18F8AF4B3}"/>
          </ac:spMkLst>
        </pc:spChg>
        <pc:spChg chg="del">
          <ac:chgData name="Bellamy, Charlotte" userId="4125b3c1-d1f2-483b-8779-9dd1c7c8d181" providerId="ADAL" clId="{A1844450-1B43-4B00-828F-BB3679C0FAB3}" dt="2021-05-14T14:26:02.933" v="269" actId="478"/>
          <ac:spMkLst>
            <pc:docMk/>
            <pc:sldMk cId="626033619" sldId="504"/>
            <ac:spMk id="6" creationId="{63C367D3-E79D-49FE-AC9A-8FE17BC91FF6}"/>
          </ac:spMkLst>
        </pc:spChg>
        <pc:spChg chg="add mod">
          <ac:chgData name="Bellamy, Charlotte" userId="4125b3c1-d1f2-483b-8779-9dd1c7c8d181" providerId="ADAL" clId="{A1844450-1B43-4B00-828F-BB3679C0FAB3}" dt="2021-05-14T14:24:21.905" v="148"/>
          <ac:spMkLst>
            <pc:docMk/>
            <pc:sldMk cId="626033619" sldId="504"/>
            <ac:spMk id="7" creationId="{A2C0F627-99C9-4D05-B9B5-EF380CD99DFB}"/>
          </ac:spMkLst>
        </pc:spChg>
        <pc:spChg chg="add del mod">
          <ac:chgData name="Bellamy, Charlotte" userId="4125b3c1-d1f2-483b-8779-9dd1c7c8d181" providerId="ADAL" clId="{A1844450-1B43-4B00-828F-BB3679C0FAB3}" dt="2021-05-14T14:25:59.748" v="268" actId="478"/>
          <ac:spMkLst>
            <pc:docMk/>
            <pc:sldMk cId="626033619" sldId="504"/>
            <ac:spMk id="9" creationId="{B90D3E8B-71A3-4AD1-A89D-420E5C006982}"/>
          </ac:spMkLst>
        </pc:spChg>
      </pc:sldChg>
      <pc:sldChg chg="delSp modSp new mod">
        <pc:chgData name="Bellamy, Charlotte" userId="4125b3c1-d1f2-483b-8779-9dd1c7c8d181" providerId="ADAL" clId="{A1844450-1B43-4B00-828F-BB3679C0FAB3}" dt="2021-05-14T14:38:31.526" v="700" actId="478"/>
        <pc:sldMkLst>
          <pc:docMk/>
          <pc:sldMk cId="1056209403" sldId="505"/>
        </pc:sldMkLst>
        <pc:spChg chg="mod">
          <ac:chgData name="Bellamy, Charlotte" userId="4125b3c1-d1f2-483b-8779-9dd1c7c8d181" providerId="ADAL" clId="{A1844450-1B43-4B00-828F-BB3679C0FAB3}" dt="2021-05-14T14:31:36.716" v="356" actId="20577"/>
          <ac:spMkLst>
            <pc:docMk/>
            <pc:sldMk cId="1056209403" sldId="505"/>
            <ac:spMk id="3" creationId="{B159C6F0-77E3-4562-8E5D-9B890F44EAC7}"/>
          </ac:spMkLst>
        </pc:spChg>
        <pc:spChg chg="mod">
          <ac:chgData name="Bellamy, Charlotte" userId="4125b3c1-d1f2-483b-8779-9dd1c7c8d181" providerId="ADAL" clId="{A1844450-1B43-4B00-828F-BB3679C0FAB3}" dt="2021-05-14T14:38:26.273" v="699" actId="20577"/>
          <ac:spMkLst>
            <pc:docMk/>
            <pc:sldMk cId="1056209403" sldId="505"/>
            <ac:spMk id="4" creationId="{0D4B1EB7-FF03-4776-B2A4-E481ACB4E871}"/>
          </ac:spMkLst>
        </pc:spChg>
        <pc:spChg chg="del">
          <ac:chgData name="Bellamy, Charlotte" userId="4125b3c1-d1f2-483b-8779-9dd1c7c8d181" providerId="ADAL" clId="{A1844450-1B43-4B00-828F-BB3679C0FAB3}" dt="2021-05-14T14:38:31.526" v="700" actId="478"/>
          <ac:spMkLst>
            <pc:docMk/>
            <pc:sldMk cId="1056209403" sldId="505"/>
            <ac:spMk id="5" creationId="{B8C583B0-2D16-4F61-B398-CA472C39FAF4}"/>
          </ac:spMkLst>
        </pc:spChg>
      </pc:sldChg>
      <pc:sldChg chg="addSp delSp modSp new mod">
        <pc:chgData name="Bellamy, Charlotte" userId="4125b3c1-d1f2-483b-8779-9dd1c7c8d181" providerId="ADAL" clId="{A1844450-1B43-4B00-828F-BB3679C0FAB3}" dt="2021-05-18T11:08:38.770" v="1746" actId="20577"/>
        <pc:sldMkLst>
          <pc:docMk/>
          <pc:sldMk cId="341808408" sldId="506"/>
        </pc:sldMkLst>
        <pc:spChg chg="del">
          <ac:chgData name="Bellamy, Charlotte" userId="4125b3c1-d1f2-483b-8779-9dd1c7c8d181" providerId="ADAL" clId="{A1844450-1B43-4B00-828F-BB3679C0FAB3}" dt="2021-05-14T14:40:02.660" v="709"/>
          <ac:spMkLst>
            <pc:docMk/>
            <pc:sldMk cId="341808408" sldId="506"/>
            <ac:spMk id="2" creationId="{FDCDD93A-6C72-4C5D-87D5-2E1F8C6AA758}"/>
          </ac:spMkLst>
        </pc:spChg>
        <pc:spChg chg="del">
          <ac:chgData name="Bellamy, Charlotte" userId="4125b3c1-d1f2-483b-8779-9dd1c7c8d181" providerId="ADAL" clId="{A1844450-1B43-4B00-828F-BB3679C0FAB3}" dt="2021-05-14T14:40:02.660" v="709"/>
          <ac:spMkLst>
            <pc:docMk/>
            <pc:sldMk cId="341808408" sldId="506"/>
            <ac:spMk id="3" creationId="{9E726CCE-38E5-4CA4-A602-256D17DCAE14}"/>
          </ac:spMkLst>
        </pc:spChg>
        <pc:spChg chg="del">
          <ac:chgData name="Bellamy, Charlotte" userId="4125b3c1-d1f2-483b-8779-9dd1c7c8d181" providerId="ADAL" clId="{A1844450-1B43-4B00-828F-BB3679C0FAB3}" dt="2021-05-14T14:40:02.660" v="709"/>
          <ac:spMkLst>
            <pc:docMk/>
            <pc:sldMk cId="341808408" sldId="506"/>
            <ac:spMk id="4" creationId="{54105AFF-3ABB-4954-887A-622613C5E819}"/>
          </ac:spMkLst>
        </pc:spChg>
        <pc:spChg chg="del">
          <ac:chgData name="Bellamy, Charlotte" userId="4125b3c1-d1f2-483b-8779-9dd1c7c8d181" providerId="ADAL" clId="{A1844450-1B43-4B00-828F-BB3679C0FAB3}" dt="2021-05-14T14:40:02.660" v="709"/>
          <ac:spMkLst>
            <pc:docMk/>
            <pc:sldMk cId="341808408" sldId="506"/>
            <ac:spMk id="5" creationId="{43EFAD07-AF14-4179-8951-7F8A56C15AEA}"/>
          </ac:spMkLst>
        </pc:spChg>
        <pc:spChg chg="add mod">
          <ac:chgData name="Bellamy, Charlotte" userId="4125b3c1-d1f2-483b-8779-9dd1c7c8d181" providerId="ADAL" clId="{A1844450-1B43-4B00-828F-BB3679C0FAB3}" dt="2021-05-14T14:43:25.781" v="824" actId="20577"/>
          <ac:spMkLst>
            <pc:docMk/>
            <pc:sldMk cId="341808408" sldId="506"/>
            <ac:spMk id="6" creationId="{6C6C7B6E-1374-4ED3-8B89-7C5A86D9A25D}"/>
          </ac:spMkLst>
        </pc:spChg>
        <pc:spChg chg="add mod">
          <ac:chgData name="Bellamy, Charlotte" userId="4125b3c1-d1f2-483b-8779-9dd1c7c8d181" providerId="ADAL" clId="{A1844450-1B43-4B00-828F-BB3679C0FAB3}" dt="2021-05-18T11:08:38.770" v="1746" actId="20577"/>
          <ac:spMkLst>
            <pc:docMk/>
            <pc:sldMk cId="341808408" sldId="506"/>
            <ac:spMk id="7" creationId="{D71CA1F6-1D40-4C59-B202-D7B27859145E}"/>
          </ac:spMkLst>
        </pc:spChg>
        <pc:spChg chg="add mod">
          <ac:chgData name="Bellamy, Charlotte" userId="4125b3c1-d1f2-483b-8779-9dd1c7c8d181" providerId="ADAL" clId="{A1844450-1B43-4B00-828F-BB3679C0FAB3}" dt="2021-05-14T14:40:02.660" v="709"/>
          <ac:spMkLst>
            <pc:docMk/>
            <pc:sldMk cId="341808408" sldId="506"/>
            <ac:spMk id="8" creationId="{40A34FAC-02F8-4E91-A0CB-0416BF0469D6}"/>
          </ac:spMkLst>
        </pc:spChg>
      </pc:sldChg>
      <pc:sldChg chg="modSp new mod">
        <pc:chgData name="Bellamy, Charlotte" userId="4125b3c1-d1f2-483b-8779-9dd1c7c8d181" providerId="ADAL" clId="{A1844450-1B43-4B00-828F-BB3679C0FAB3}" dt="2021-05-17T15:40:00.129" v="1130" actId="20577"/>
        <pc:sldMkLst>
          <pc:docMk/>
          <pc:sldMk cId="2008257876" sldId="507"/>
        </pc:sldMkLst>
        <pc:spChg chg="mod">
          <ac:chgData name="Bellamy, Charlotte" userId="4125b3c1-d1f2-483b-8779-9dd1c7c8d181" providerId="ADAL" clId="{A1844450-1B43-4B00-828F-BB3679C0FAB3}" dt="2021-05-17T15:40:00.129" v="1130" actId="20577"/>
          <ac:spMkLst>
            <pc:docMk/>
            <pc:sldMk cId="2008257876" sldId="507"/>
            <ac:spMk id="2" creationId="{BD11FDCD-CEAF-40C7-8127-708C5F3BED3B}"/>
          </ac:spMkLst>
        </pc:spChg>
        <pc:spChg chg="mod">
          <ac:chgData name="Bellamy, Charlotte" userId="4125b3c1-d1f2-483b-8779-9dd1c7c8d181" providerId="ADAL" clId="{A1844450-1B43-4B00-828F-BB3679C0FAB3}" dt="2021-05-17T15:39:55.518" v="1111"/>
          <ac:spMkLst>
            <pc:docMk/>
            <pc:sldMk cId="2008257876" sldId="507"/>
            <ac:spMk id="3" creationId="{B9D8B2A2-6023-4D4B-8F88-6252C4EE340C}"/>
          </ac:spMkLst>
        </pc:spChg>
      </pc:sldChg>
      <pc:sldChg chg="modSp add mod ord">
        <pc:chgData name="Bellamy, Charlotte" userId="4125b3c1-d1f2-483b-8779-9dd1c7c8d181" providerId="ADAL" clId="{A1844450-1B43-4B00-828F-BB3679C0FAB3}" dt="2021-05-18T11:10:05.805" v="1871" actId="20577"/>
        <pc:sldMkLst>
          <pc:docMk/>
          <pc:sldMk cId="3336610848" sldId="509"/>
        </pc:sldMkLst>
        <pc:spChg chg="mod">
          <ac:chgData name="Bellamy, Charlotte" userId="4125b3c1-d1f2-483b-8779-9dd1c7c8d181" providerId="ADAL" clId="{A1844450-1B43-4B00-828F-BB3679C0FAB3}" dt="2021-05-18T11:09:01.855" v="1776" actId="20577"/>
          <ac:spMkLst>
            <pc:docMk/>
            <pc:sldMk cId="3336610848" sldId="509"/>
            <ac:spMk id="6" creationId="{6C6C7B6E-1374-4ED3-8B89-7C5A86D9A25D}"/>
          </ac:spMkLst>
        </pc:spChg>
        <pc:spChg chg="mod">
          <ac:chgData name="Bellamy, Charlotte" userId="4125b3c1-d1f2-483b-8779-9dd1c7c8d181" providerId="ADAL" clId="{A1844450-1B43-4B00-828F-BB3679C0FAB3}" dt="2021-05-18T11:10:05.805" v="1871" actId="20577"/>
          <ac:spMkLst>
            <pc:docMk/>
            <pc:sldMk cId="3336610848" sldId="509"/>
            <ac:spMk id="7" creationId="{D71CA1F6-1D40-4C59-B202-D7B27859145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Consumers</a:t>
            </a:r>
            <a:r>
              <a:rPr lang="en-GB" baseline="0" dirty="0"/>
              <a:t> feel more confident doing these activities vs last year</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Sheet1!$A$2:$A$4</c:f>
              <c:strCache>
                <c:ptCount val="3"/>
                <c:pt idx="0">
                  <c:v>Shopping for non-essential items</c:v>
                </c:pt>
                <c:pt idx="1">
                  <c:v>Eating out</c:v>
                </c:pt>
                <c:pt idx="2">
                  <c:v>Using public transport</c:v>
                </c:pt>
              </c:strCache>
            </c:strRef>
          </c:cat>
          <c:val>
            <c:numRef>
              <c:f>Sheet1!$B$2:$B$4</c:f>
              <c:numCache>
                <c:formatCode>0%</c:formatCode>
                <c:ptCount val="3"/>
                <c:pt idx="0">
                  <c:v>0.64</c:v>
                </c:pt>
                <c:pt idx="1">
                  <c:v>0.61</c:v>
                </c:pt>
                <c:pt idx="2">
                  <c:v>0.54</c:v>
                </c:pt>
              </c:numCache>
            </c:numRef>
          </c:val>
          <c:extLst>
            <c:ext xmlns:c16="http://schemas.microsoft.com/office/drawing/2014/chart" uri="{C3380CC4-5D6E-409C-BE32-E72D297353CC}">
              <c16:uniqueId val="{00000000-9A3B-4BE4-AAB7-D13E644F140D}"/>
            </c:ext>
          </c:extLst>
        </c:ser>
        <c:ser>
          <c:idx val="1"/>
          <c:order val="1"/>
          <c:tx>
            <c:strRef>
              <c:f>Sheet1!$C$1</c:f>
              <c:strCache>
                <c:ptCount val="1"/>
                <c:pt idx="0">
                  <c:v>2020</c:v>
                </c:pt>
              </c:strCache>
            </c:strRef>
          </c:tx>
          <c:spPr>
            <a:solidFill>
              <a:schemeClr val="accent2"/>
            </a:solidFill>
            <a:ln>
              <a:noFill/>
            </a:ln>
            <a:effectLst/>
          </c:spPr>
          <c:invertIfNegative val="0"/>
          <c:cat>
            <c:strRef>
              <c:f>Sheet1!$A$2:$A$4</c:f>
              <c:strCache>
                <c:ptCount val="3"/>
                <c:pt idx="0">
                  <c:v>Shopping for non-essential items</c:v>
                </c:pt>
                <c:pt idx="1">
                  <c:v>Eating out</c:v>
                </c:pt>
                <c:pt idx="2">
                  <c:v>Using public transport</c:v>
                </c:pt>
              </c:strCache>
            </c:strRef>
          </c:cat>
          <c:val>
            <c:numRef>
              <c:f>Sheet1!$C$2:$C$4</c:f>
              <c:numCache>
                <c:formatCode>0%</c:formatCode>
                <c:ptCount val="3"/>
                <c:pt idx="0">
                  <c:v>0.43</c:v>
                </c:pt>
                <c:pt idx="1">
                  <c:v>0.43</c:v>
                </c:pt>
                <c:pt idx="2">
                  <c:v>0.35</c:v>
                </c:pt>
              </c:numCache>
            </c:numRef>
          </c:val>
          <c:extLst>
            <c:ext xmlns:c16="http://schemas.microsoft.com/office/drawing/2014/chart" uri="{C3380CC4-5D6E-409C-BE32-E72D297353CC}">
              <c16:uniqueId val="{00000001-9A3B-4BE4-AAB7-D13E644F140D}"/>
            </c:ext>
          </c:extLst>
        </c:ser>
        <c:dLbls>
          <c:showLegendKey val="0"/>
          <c:showVal val="0"/>
          <c:showCatName val="0"/>
          <c:showSerName val="0"/>
          <c:showPercent val="0"/>
          <c:showBubbleSize val="0"/>
        </c:dLbls>
        <c:gapWidth val="219"/>
        <c:overlap val="-27"/>
        <c:axId val="425416448"/>
        <c:axId val="239895904"/>
      </c:barChart>
      <c:catAx>
        <c:axId val="42541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9895904"/>
        <c:crosses val="autoZero"/>
        <c:auto val="1"/>
        <c:lblAlgn val="ctr"/>
        <c:lblOffset val="100"/>
        <c:noMultiLvlLbl val="0"/>
      </c:catAx>
      <c:valAx>
        <c:axId val="239895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541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Regular"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Regular" charset="0"/>
              </a:defRPr>
            </a:lvl1pPr>
          </a:lstStyle>
          <a:p>
            <a:fld id="{8FC4A71E-E864-4241-AB48-92564129C85C}" type="datetimeFigureOut">
              <a:rPr lang="en-US" smtClean="0"/>
              <a:pPr/>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Regular"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Regular" charset="0"/>
              </a:defRPr>
            </a:lvl1pPr>
          </a:lstStyle>
          <a:p>
            <a:fld id="{46B08BC3-A6B2-2F4E-8766-A451EC4B11EC}" type="slidenum">
              <a:rPr lang="en-US" smtClean="0"/>
              <a:pPr/>
              <a:t>‹#›</a:t>
            </a:fld>
            <a:endParaRPr lang="en-US"/>
          </a:p>
        </p:txBody>
      </p:sp>
    </p:spTree>
    <p:extLst>
      <p:ext uri="{BB962C8B-B14F-4D97-AF65-F5344CB8AC3E}">
        <p14:creationId xmlns:p14="http://schemas.microsoft.com/office/powerpoint/2010/main" val="56976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Regular" charset="0"/>
        <a:ea typeface="+mn-ea"/>
        <a:cs typeface="+mn-cs"/>
      </a:defRPr>
    </a:lvl1pPr>
    <a:lvl2pPr marL="457200" algn="l" defTabSz="914400" rtl="0" eaLnBrk="1" latinLnBrk="0" hangingPunct="1">
      <a:defRPr sz="1200" b="0" i="0" kern="1200">
        <a:solidFill>
          <a:schemeClr val="tx1"/>
        </a:solidFill>
        <a:latin typeface="Century Gothic Regular" charset="0"/>
        <a:ea typeface="+mn-ea"/>
        <a:cs typeface="+mn-cs"/>
      </a:defRPr>
    </a:lvl2pPr>
    <a:lvl3pPr marL="914400" algn="l" defTabSz="914400" rtl="0" eaLnBrk="1" latinLnBrk="0" hangingPunct="1">
      <a:defRPr sz="1200" b="0" i="0" kern="1200">
        <a:solidFill>
          <a:schemeClr val="tx1"/>
        </a:solidFill>
        <a:latin typeface="Century Gothic Regular" charset="0"/>
        <a:ea typeface="+mn-ea"/>
        <a:cs typeface="+mn-cs"/>
      </a:defRPr>
    </a:lvl3pPr>
    <a:lvl4pPr marL="1371600" algn="l" defTabSz="914400" rtl="0" eaLnBrk="1" latinLnBrk="0" hangingPunct="1">
      <a:defRPr sz="1200" b="0" i="0" kern="1200">
        <a:solidFill>
          <a:schemeClr val="tx1"/>
        </a:solidFill>
        <a:latin typeface="Century Gothic Regular" charset="0"/>
        <a:ea typeface="+mn-ea"/>
        <a:cs typeface="+mn-cs"/>
      </a:defRPr>
    </a:lvl4pPr>
    <a:lvl5pPr marL="1828800" algn="l" defTabSz="914400" rtl="0" eaLnBrk="1" latinLnBrk="0" hangingPunct="1">
      <a:defRPr sz="1200" b="0" i="0" kern="1200">
        <a:solidFill>
          <a:schemeClr val="tx1"/>
        </a:solidFill>
        <a:latin typeface="Century Gothic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https://www.retailgazette.co.uk/blog/2021/05/londons-west-end-sustains-footfall-amid-positive-summer-forecast/</a:t>
            </a:r>
          </a:p>
        </p:txBody>
      </p:sp>
      <p:sp>
        <p:nvSpPr>
          <p:cNvPr id="4" name="Slide Number Placeholder 3"/>
          <p:cNvSpPr>
            <a:spLocks noGrp="1"/>
          </p:cNvSpPr>
          <p:nvPr>
            <p:ph type="sldNum" sz="quarter" idx="5"/>
          </p:nvPr>
        </p:nvSpPr>
        <p:spPr/>
        <p:txBody>
          <a:bodyPr/>
          <a:lstStyle/>
          <a:p>
            <a:fld id="{46B08BC3-A6B2-2F4E-8766-A451EC4B11EC}" type="slidenum">
              <a:rPr lang="en-US" smtClean="0"/>
              <a:pPr/>
              <a:t>3</a:t>
            </a:fld>
            <a:endParaRPr lang="en-US"/>
          </a:p>
        </p:txBody>
      </p:sp>
    </p:spTree>
    <p:extLst>
      <p:ext uri="{BB962C8B-B14F-4D97-AF65-F5344CB8AC3E}">
        <p14:creationId xmlns:p14="http://schemas.microsoft.com/office/powerpoint/2010/main" val="17341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https://www.retailgazette.co.uk/blog/2021/05/londons-west-end-sustains-footfall-amid-positive-summer-forecast/</a:t>
            </a:r>
          </a:p>
        </p:txBody>
      </p:sp>
      <p:sp>
        <p:nvSpPr>
          <p:cNvPr id="4" name="Slide Number Placeholder 3"/>
          <p:cNvSpPr>
            <a:spLocks noGrp="1"/>
          </p:cNvSpPr>
          <p:nvPr>
            <p:ph type="sldNum" sz="quarter" idx="5"/>
          </p:nvPr>
        </p:nvSpPr>
        <p:spPr/>
        <p:txBody>
          <a:bodyPr/>
          <a:lstStyle/>
          <a:p>
            <a:fld id="{46B08BC3-A6B2-2F4E-8766-A451EC4B11EC}" type="slidenum">
              <a:rPr lang="en-US" smtClean="0"/>
              <a:pPr/>
              <a:t>5</a:t>
            </a:fld>
            <a:endParaRPr lang="en-US"/>
          </a:p>
        </p:txBody>
      </p:sp>
    </p:spTree>
    <p:extLst>
      <p:ext uri="{BB962C8B-B14F-4D97-AF65-F5344CB8AC3E}">
        <p14:creationId xmlns:p14="http://schemas.microsoft.com/office/powerpoint/2010/main" val="317544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Those living and working in </a:t>
            </a:r>
            <a:r>
              <a:rPr lang="en-GB" dirty="0" err="1"/>
              <a:t>london</a:t>
            </a:r>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6</a:t>
            </a:fld>
            <a:endParaRPr lang="en-US"/>
          </a:p>
        </p:txBody>
      </p:sp>
    </p:spTree>
    <p:extLst>
      <p:ext uri="{BB962C8B-B14F-4D97-AF65-F5344CB8AC3E}">
        <p14:creationId xmlns:p14="http://schemas.microsoft.com/office/powerpoint/2010/main" val="194104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who visit a mall once a month or more are: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B3B1F5-098F-4B89-B982-E496751EE4D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83248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 of 250 respondents, UK adults who celebrate Christmas.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B3B1F5-098F-4B89-B982-E496751EE4D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4250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kern="1200" dirty="0">
                <a:solidFill>
                  <a:schemeClr val="tx1"/>
                </a:solidFill>
                <a:effectLst/>
                <a:latin typeface="Century Gothic Regular" charset="0"/>
                <a:ea typeface="+mn-ea"/>
                <a:cs typeface="+mn-cs"/>
              </a:rPr>
              <a:t>Which, if any, of the following areas do you plan to spend more on this year compared to pre-Covid-19?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0" kern="1200" dirty="0">
                <a:solidFill>
                  <a:schemeClr val="tx1"/>
                </a:solidFill>
                <a:effectLst/>
                <a:latin typeface="Century Gothic Regular" charset="0"/>
                <a:ea typeface="+mn-ea"/>
                <a:cs typeface="+mn-cs"/>
              </a:rPr>
              <a:t>https://www.retail-week.com/customer/data-post-lockdown-spending-priorities-has-covid-changed-what-and-how-we-shop/7036977.article?authent=1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b="0" i="0" kern="1200" dirty="0">
              <a:solidFill>
                <a:schemeClr val="tx1"/>
              </a:solidFill>
              <a:effectLst/>
              <a:latin typeface="Century Gothic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b="0" i="0" kern="1200" dirty="0">
              <a:solidFill>
                <a:schemeClr val="tx1"/>
              </a:solidFill>
              <a:effectLst/>
              <a:latin typeface="Century Gothic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Century Gothic" panose="020B0502020202020204" pitchFamily="34"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46B08BC3-A6B2-2F4E-8766-A451EC4B11EC}" type="slidenum">
              <a:rPr lang="en-US" smtClean="0"/>
              <a:pPr/>
              <a:t>9</a:t>
            </a:fld>
            <a:endParaRPr lang="en-US"/>
          </a:p>
        </p:txBody>
      </p:sp>
    </p:spTree>
    <p:extLst>
      <p:ext uri="{BB962C8B-B14F-4D97-AF65-F5344CB8AC3E}">
        <p14:creationId xmlns:p14="http://schemas.microsoft.com/office/powerpoint/2010/main" val="774592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Century Gothic Regular" charset="0"/>
                <a:ea typeface="+mn-ea"/>
                <a:cs typeface="+mn-cs"/>
              </a:rPr>
              <a:t> to regenerate Oxford Street and surrounds – in particular the 25m artificial hill and viewing platform that will be built at Marble Arch.</a:t>
            </a:r>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10</a:t>
            </a:fld>
            <a:endParaRPr lang="en-US"/>
          </a:p>
        </p:txBody>
      </p:sp>
    </p:spTree>
    <p:extLst>
      <p:ext uri="{BB962C8B-B14F-4D97-AF65-F5344CB8AC3E}">
        <p14:creationId xmlns:p14="http://schemas.microsoft.com/office/powerpoint/2010/main" val="3131825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entury Gothic Regular" charset="0"/>
                <a:ea typeface="+mn-ea"/>
                <a:cs typeface="+mn-cs"/>
              </a:rPr>
              <a:t>Mayor launches new ‘Let’s Do London’ campaign to attract domestic visitors to our city and bring central London’s economy back to life</a:t>
            </a:r>
          </a:p>
          <a:p>
            <a:endParaRPr lang="en-GB" dirty="0"/>
          </a:p>
        </p:txBody>
      </p:sp>
      <p:sp>
        <p:nvSpPr>
          <p:cNvPr id="4" name="Slide Number Placeholder 3"/>
          <p:cNvSpPr>
            <a:spLocks noGrp="1"/>
          </p:cNvSpPr>
          <p:nvPr>
            <p:ph type="sldNum" sz="quarter" idx="5"/>
          </p:nvPr>
        </p:nvSpPr>
        <p:spPr/>
        <p:txBody>
          <a:bodyPr/>
          <a:lstStyle/>
          <a:p>
            <a:fld id="{46B08BC3-A6B2-2F4E-8766-A451EC4B11EC}" type="slidenum">
              <a:rPr lang="en-US" smtClean="0"/>
              <a:pPr/>
              <a:t>11</a:t>
            </a:fld>
            <a:endParaRPr lang="en-US"/>
          </a:p>
        </p:txBody>
      </p:sp>
    </p:spTree>
    <p:extLst>
      <p:ext uri="{BB962C8B-B14F-4D97-AF65-F5344CB8AC3E}">
        <p14:creationId xmlns:p14="http://schemas.microsoft.com/office/powerpoint/2010/main" val="2448548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39526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59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898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1214263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dirty="0"/>
              <a:t>Click to edit Master text styles</a:t>
            </a:r>
          </a:p>
          <a:p>
            <a:pPr lvl="1"/>
            <a:r>
              <a:rPr lang="en-US" dirty="0"/>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92969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04472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1876815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86145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65332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17596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2533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660079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2240752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703181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46042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504835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873151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12706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14426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376485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2576832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14342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60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2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2475902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4008288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3943713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1602964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325426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927134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2550269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2085361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3495398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1038076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511207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1685777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2316556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5474547"/>
            <a:ext cx="10801350" cy="531795"/>
          </a:xfrm>
        </p:spPr>
        <p:txBody>
          <a:bodyPr>
            <a:normAutofit/>
          </a:bodyPr>
          <a:lstStyle>
            <a:lvl1pPr algn="ct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5349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442936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3197502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2314011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3477015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3085284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4207673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68666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1073984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3096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125969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597888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0290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3882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640779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630072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3241025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68981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67186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777378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3859091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975243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2965412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955619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714781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2.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44333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672416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984116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525604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50274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dirty="0"/>
          </a:p>
        </p:txBody>
      </p:sp>
      <p:sp>
        <p:nvSpPr>
          <p:cNvPr id="7" name="Chart Placeholder 4"/>
          <p:cNvSpPr>
            <a:spLocks noGrp="1"/>
          </p:cNvSpPr>
          <p:nvPr>
            <p:ph type="chart" sz="quarter" idx="15"/>
          </p:nvPr>
        </p:nvSpPr>
        <p:spPr>
          <a:xfrm>
            <a:off x="6275388" y="1628775"/>
            <a:ext cx="5221288" cy="4319588"/>
          </a:xfrm>
        </p:spPr>
        <p:txBody>
          <a:bodyPr/>
          <a:lstStyle/>
          <a:p>
            <a:endParaRPr lang="en-US" dirty="0"/>
          </a:p>
        </p:txBody>
      </p:sp>
    </p:spTree>
    <p:extLst>
      <p:ext uri="{BB962C8B-B14F-4D97-AF65-F5344CB8AC3E}">
        <p14:creationId xmlns:p14="http://schemas.microsoft.com/office/powerpoint/2010/main" val="297130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402223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99212725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dirty="0"/>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24720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 id="2147483799" r:id="rId69"/>
  </p:sldLayoutIdLst>
  <p:hf sldNum="0" hdr="0" ftr="0" dt="0"/>
  <p:txStyles>
    <p:titleStyle>
      <a:lvl1pPr algn="l" defTabSz="914400" rtl="0" eaLnBrk="1" latinLnBrk="0" hangingPunct="1">
        <a:lnSpc>
          <a:spcPct val="85000"/>
        </a:lnSpc>
        <a:spcBef>
          <a:spcPct val="0"/>
        </a:spcBef>
        <a:buNone/>
        <a:defRPr sz="2800" b="1" kern="1200" spc="300">
          <a:solidFill>
            <a:srgbClr val="2626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221D77-B6C2-4424-927A-9969EB8FADA9}"/>
              </a:ext>
            </a:extLst>
          </p:cNvPr>
          <p:cNvPicPr>
            <a:picLocks noChangeAspect="1"/>
          </p:cNvPicPr>
          <p:nvPr/>
        </p:nvPicPr>
        <p:blipFill rotWithShape="1">
          <a:blip r:embed="rId3"/>
          <a:srcRect b="15586"/>
          <a:stretch/>
        </p:blipFill>
        <p:spPr>
          <a:xfrm>
            <a:off x="0" y="1"/>
            <a:ext cx="12192000" cy="6858000"/>
          </a:xfrm>
          <a:prstGeom prst="rect">
            <a:avLst/>
          </a:prstGeom>
        </p:spPr>
      </p:pic>
      <p:sp>
        <p:nvSpPr>
          <p:cNvPr id="3" name="Rectangle 2">
            <a:extLst>
              <a:ext uri="{FF2B5EF4-FFF2-40B4-BE49-F238E27FC236}">
                <a16:creationId xmlns:a16="http://schemas.microsoft.com/office/drawing/2014/main" id="{D20B21DA-C1AE-4077-AA40-D93BAD93EC57}"/>
              </a:ext>
            </a:extLst>
          </p:cNvPr>
          <p:cNvSpPr/>
          <p:nvPr/>
        </p:nvSpPr>
        <p:spPr>
          <a:xfrm>
            <a:off x="0" y="-1"/>
            <a:ext cx="12192000" cy="6858000"/>
          </a:xfrm>
          <a:prstGeom prst="rect">
            <a:avLst/>
          </a:prstGeom>
          <a:solidFill>
            <a:srgbClr val="00335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ctrTitle"/>
          </p:nvPr>
        </p:nvSpPr>
        <p:spPr/>
        <p:txBody>
          <a:bodyPr/>
          <a:lstStyle/>
          <a:p>
            <a:r>
              <a:rPr lang="en-GB" dirty="0"/>
              <a:t>THE NEW WEST END</a:t>
            </a:r>
          </a:p>
        </p:txBody>
      </p:sp>
      <p:pic>
        <p:nvPicPr>
          <p:cNvPr id="7" name="Picture 6">
            <a:extLst>
              <a:ext uri="{FF2B5EF4-FFF2-40B4-BE49-F238E27FC236}">
                <a16:creationId xmlns:a16="http://schemas.microsoft.com/office/drawing/2014/main" id="{CA75004B-F302-470D-9240-EDF966B34355}"/>
              </a:ext>
            </a:extLst>
          </p:cNvPr>
          <p:cNvPicPr>
            <a:picLocks noChangeAspect="1"/>
          </p:cNvPicPr>
          <p:nvPr/>
        </p:nvPicPr>
        <p:blipFill>
          <a:blip r:embed="rId4"/>
          <a:stretch>
            <a:fillRect/>
          </a:stretch>
        </p:blipFill>
        <p:spPr>
          <a:xfrm>
            <a:off x="566116" y="445799"/>
            <a:ext cx="1540980" cy="588509"/>
          </a:xfrm>
          <a:prstGeom prst="rect">
            <a:avLst/>
          </a:prstGeom>
        </p:spPr>
      </p:pic>
    </p:spTree>
    <p:extLst>
      <p:ext uri="{BB962C8B-B14F-4D97-AF65-F5344CB8AC3E}">
        <p14:creationId xmlns:p14="http://schemas.microsoft.com/office/powerpoint/2010/main" val="268582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088F3-8E16-495C-908F-F512F3F3EDF7}"/>
              </a:ext>
            </a:extLst>
          </p:cNvPr>
          <p:cNvSpPr>
            <a:spLocks noGrp="1"/>
          </p:cNvSpPr>
          <p:nvPr>
            <p:ph type="title"/>
          </p:nvPr>
        </p:nvSpPr>
        <p:spPr>
          <a:xfrm>
            <a:off x="695325" y="620181"/>
            <a:ext cx="8096250" cy="1008594"/>
          </a:xfrm>
        </p:spPr>
        <p:txBody>
          <a:bodyPr/>
          <a:lstStyle/>
          <a:p>
            <a:r>
              <a:rPr lang="en-GB" dirty="0"/>
              <a:t>OXFORD STREET REGENERATION </a:t>
            </a:r>
          </a:p>
        </p:txBody>
      </p:sp>
      <p:sp>
        <p:nvSpPr>
          <p:cNvPr id="7" name="Text Placeholder 6">
            <a:extLst>
              <a:ext uri="{FF2B5EF4-FFF2-40B4-BE49-F238E27FC236}">
                <a16:creationId xmlns:a16="http://schemas.microsoft.com/office/drawing/2014/main" id="{C8606B7B-45CF-4995-8B46-2806A00AB3FF}"/>
              </a:ext>
            </a:extLst>
          </p:cNvPr>
          <p:cNvSpPr>
            <a:spLocks noGrp="1"/>
          </p:cNvSpPr>
          <p:nvPr>
            <p:ph type="body" sz="quarter" idx="13"/>
          </p:nvPr>
        </p:nvSpPr>
        <p:spPr/>
        <p:txBody>
          <a:bodyPr/>
          <a:lstStyle/>
          <a:p>
            <a:r>
              <a:rPr lang="en-GB" dirty="0"/>
              <a:t>Source: Retail Gazette</a:t>
            </a:r>
          </a:p>
        </p:txBody>
      </p:sp>
      <p:pic>
        <p:nvPicPr>
          <p:cNvPr id="1028" name="Picture 4" descr="London is building a panoramic hill to bring visitors back to the city  center - Lonely Planet">
            <a:extLst>
              <a:ext uri="{FF2B5EF4-FFF2-40B4-BE49-F238E27FC236}">
                <a16:creationId xmlns:a16="http://schemas.microsoft.com/office/drawing/2014/main" id="{39DCF386-05C5-4184-8E26-68185C48B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496" y="1628775"/>
            <a:ext cx="8096250" cy="45529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BC6A402-CB76-4E56-8E3C-571D2A6F7EA3}"/>
              </a:ext>
            </a:extLst>
          </p:cNvPr>
          <p:cNvSpPr/>
          <p:nvPr/>
        </p:nvSpPr>
        <p:spPr>
          <a:xfrm>
            <a:off x="3939496" y="5691227"/>
            <a:ext cx="8096250" cy="490498"/>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95719D4-7D75-401F-9E92-A47CCB7CF988}"/>
              </a:ext>
            </a:extLst>
          </p:cNvPr>
          <p:cNvSpPr txBox="1"/>
          <p:nvPr/>
        </p:nvSpPr>
        <p:spPr>
          <a:xfrm>
            <a:off x="3939496" y="5751810"/>
            <a:ext cx="6663356" cy="369332"/>
          </a:xfrm>
          <a:prstGeom prst="rect">
            <a:avLst/>
          </a:prstGeom>
          <a:noFill/>
        </p:spPr>
        <p:txBody>
          <a:bodyPr wrap="square" rtlCol="0">
            <a:spAutoFit/>
          </a:bodyPr>
          <a:lstStyle/>
          <a:p>
            <a:r>
              <a:rPr lang="en-GB" spc="600" dirty="0">
                <a:solidFill>
                  <a:schemeClr val="bg1"/>
                </a:solidFill>
              </a:rPr>
              <a:t>Marble Arch Hill – opens 21 June </a:t>
            </a:r>
          </a:p>
        </p:txBody>
      </p:sp>
      <p:sp>
        <p:nvSpPr>
          <p:cNvPr id="11" name="TextBox 10">
            <a:extLst>
              <a:ext uri="{FF2B5EF4-FFF2-40B4-BE49-F238E27FC236}">
                <a16:creationId xmlns:a16="http://schemas.microsoft.com/office/drawing/2014/main" id="{F0056C84-EEFA-49ED-8F28-59CCB7AA9052}"/>
              </a:ext>
            </a:extLst>
          </p:cNvPr>
          <p:cNvSpPr txBox="1"/>
          <p:nvPr/>
        </p:nvSpPr>
        <p:spPr>
          <a:xfrm>
            <a:off x="835776" y="1983034"/>
            <a:ext cx="3048651" cy="4924425"/>
          </a:xfrm>
          <a:prstGeom prst="rect">
            <a:avLst/>
          </a:prstGeom>
          <a:noFill/>
        </p:spPr>
        <p:txBody>
          <a:bodyPr wrap="square" rtlCol="0">
            <a:spAutoFit/>
          </a:bodyPr>
          <a:lstStyle/>
          <a:p>
            <a:r>
              <a:rPr lang="en-GB" sz="4000" b="1" dirty="0">
                <a:solidFill>
                  <a:schemeClr val="tx2"/>
                </a:solidFill>
              </a:rPr>
              <a:t>£190m </a:t>
            </a:r>
          </a:p>
          <a:p>
            <a:r>
              <a:rPr lang="en-GB" spc="600" dirty="0"/>
              <a:t>investment to regenerate area post-</a:t>
            </a:r>
            <a:r>
              <a:rPr lang="en-GB" spc="600" dirty="0" err="1"/>
              <a:t>covid</a:t>
            </a:r>
            <a:r>
              <a:rPr lang="en-GB" spc="600" dirty="0"/>
              <a:t> (Westminster and NWE co)</a:t>
            </a:r>
          </a:p>
          <a:p>
            <a:endParaRPr lang="en-GB" spc="600" dirty="0"/>
          </a:p>
          <a:p>
            <a:r>
              <a:rPr lang="en-GB" sz="4000" b="1" dirty="0">
                <a:solidFill>
                  <a:schemeClr val="tx2"/>
                </a:solidFill>
              </a:rPr>
              <a:t>Year round</a:t>
            </a:r>
          </a:p>
          <a:p>
            <a:r>
              <a:rPr lang="en-GB" spc="600" dirty="0"/>
              <a:t>events programme &amp; campaigns</a:t>
            </a:r>
          </a:p>
          <a:p>
            <a:endParaRPr lang="en-GB" spc="600" dirty="0"/>
          </a:p>
          <a:p>
            <a:r>
              <a:rPr lang="en-GB" spc="600" dirty="0"/>
              <a:t> </a:t>
            </a:r>
          </a:p>
          <a:p>
            <a:endParaRPr lang="en-GB" spc="600" dirty="0"/>
          </a:p>
          <a:p>
            <a:endParaRPr lang="en-GB" spc="600" dirty="0"/>
          </a:p>
        </p:txBody>
      </p:sp>
    </p:spTree>
    <p:extLst>
      <p:ext uri="{BB962C8B-B14F-4D97-AF65-F5344CB8AC3E}">
        <p14:creationId xmlns:p14="http://schemas.microsoft.com/office/powerpoint/2010/main" val="117916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648E-42A9-4998-8890-0704ACB5C71C}"/>
              </a:ext>
            </a:extLst>
          </p:cNvPr>
          <p:cNvSpPr>
            <a:spLocks noGrp="1"/>
          </p:cNvSpPr>
          <p:nvPr>
            <p:ph type="title"/>
          </p:nvPr>
        </p:nvSpPr>
        <p:spPr>
          <a:xfrm>
            <a:off x="695325" y="620181"/>
            <a:ext cx="10801350" cy="1008594"/>
          </a:xfrm>
        </p:spPr>
        <p:txBody>
          <a:bodyPr/>
          <a:lstStyle/>
          <a:p>
            <a:r>
              <a:rPr lang="en-GB" dirty="0"/>
              <a:t>LET’S DO LONDON</a:t>
            </a:r>
            <a:br>
              <a:rPr lang="en-GB" dirty="0"/>
            </a:br>
            <a:r>
              <a:rPr lang="en-GB" sz="1800" b="0" dirty="0">
                <a:solidFill>
                  <a:schemeClr val="accent6"/>
                </a:solidFill>
              </a:rPr>
              <a:t>MAYOR ANNOUNCES PLANS FOR BIGGEST DOMESTIC TOURISM CAMPAIGN</a:t>
            </a:r>
            <a:endParaRPr lang="en-GB" dirty="0">
              <a:solidFill>
                <a:schemeClr val="accent6"/>
              </a:solidFill>
            </a:endParaRPr>
          </a:p>
        </p:txBody>
      </p:sp>
      <p:sp>
        <p:nvSpPr>
          <p:cNvPr id="4" name="Text Placeholder 3">
            <a:extLst>
              <a:ext uri="{FF2B5EF4-FFF2-40B4-BE49-F238E27FC236}">
                <a16:creationId xmlns:a16="http://schemas.microsoft.com/office/drawing/2014/main" id="{968A73A2-814F-4834-977B-B33D893A20E3}"/>
              </a:ext>
            </a:extLst>
          </p:cNvPr>
          <p:cNvSpPr>
            <a:spLocks noGrp="1"/>
          </p:cNvSpPr>
          <p:nvPr>
            <p:ph type="body" sz="quarter" idx="13"/>
          </p:nvPr>
        </p:nvSpPr>
        <p:spPr/>
        <p:txBody>
          <a:bodyPr/>
          <a:lstStyle/>
          <a:p>
            <a:r>
              <a:rPr lang="en-GB" dirty="0" err="1"/>
              <a:t>Source:TimeOut</a:t>
            </a:r>
            <a:endParaRPr lang="en-GB" dirty="0"/>
          </a:p>
        </p:txBody>
      </p:sp>
      <p:grpSp>
        <p:nvGrpSpPr>
          <p:cNvPr id="7" name="Group 6">
            <a:extLst>
              <a:ext uri="{FF2B5EF4-FFF2-40B4-BE49-F238E27FC236}">
                <a16:creationId xmlns:a16="http://schemas.microsoft.com/office/drawing/2014/main" id="{109981DA-3758-4ABD-9A2C-5DB816DA8A88}"/>
              </a:ext>
            </a:extLst>
          </p:cNvPr>
          <p:cNvGrpSpPr/>
          <p:nvPr/>
        </p:nvGrpSpPr>
        <p:grpSpPr>
          <a:xfrm>
            <a:off x="6987133" y="1628775"/>
            <a:ext cx="4760464" cy="4609044"/>
            <a:chOff x="7126736" y="1181390"/>
            <a:chExt cx="4760464" cy="4609044"/>
          </a:xfrm>
        </p:grpSpPr>
        <p:sp>
          <p:nvSpPr>
            <p:cNvPr id="5" name="Rectangle 4">
              <a:extLst>
                <a:ext uri="{FF2B5EF4-FFF2-40B4-BE49-F238E27FC236}">
                  <a16:creationId xmlns:a16="http://schemas.microsoft.com/office/drawing/2014/main" id="{235671D1-F02D-452C-A155-EB077FD4DC79}"/>
                </a:ext>
              </a:extLst>
            </p:cNvPr>
            <p:cNvSpPr/>
            <p:nvPr/>
          </p:nvSpPr>
          <p:spPr>
            <a:xfrm>
              <a:off x="7126736" y="1181390"/>
              <a:ext cx="4760464" cy="46090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6D7AF7C-BEE9-4541-A82D-7355C157F759}"/>
                </a:ext>
              </a:extLst>
            </p:cNvPr>
            <p:cNvSpPr txBox="1"/>
            <p:nvPr/>
          </p:nvSpPr>
          <p:spPr>
            <a:xfrm>
              <a:off x="7357081" y="1595814"/>
              <a:ext cx="4299774" cy="4031873"/>
            </a:xfrm>
            <a:prstGeom prst="rect">
              <a:avLst/>
            </a:prstGeom>
            <a:noFill/>
          </p:spPr>
          <p:txBody>
            <a:bodyPr wrap="square" rtlCol="0">
              <a:spAutoFit/>
            </a:bodyPr>
            <a:lstStyle/>
            <a:p>
              <a:r>
                <a:rPr lang="en-GB" sz="1600" b="1" i="1" spc="300" dirty="0">
                  <a:solidFill>
                    <a:schemeClr val="bg1"/>
                  </a:solidFill>
                </a:rPr>
                <a:t>“The biggest domestic tourism campaign London has ever seen to champion our businesses, cultural institutions and attractions that have suffered so much during the pandemic. This is about getting the message out to Londoners and people across the country that our capital stands ready to entertain, inspire and enthral once again.”</a:t>
              </a:r>
            </a:p>
            <a:p>
              <a:endParaRPr lang="en-GB" sz="1600" b="1" i="1" spc="300" dirty="0">
                <a:solidFill>
                  <a:schemeClr val="bg1"/>
                </a:solidFill>
              </a:endParaRPr>
            </a:p>
            <a:p>
              <a:r>
                <a:rPr lang="en-GB" sz="1600" b="1" spc="300" dirty="0">
                  <a:solidFill>
                    <a:schemeClr val="bg1"/>
                  </a:solidFill>
                </a:rPr>
                <a:t>Sadiq Khan, Mayor of London    </a:t>
              </a:r>
            </a:p>
          </p:txBody>
        </p:sp>
      </p:grpSp>
      <p:pic>
        <p:nvPicPr>
          <p:cNvPr id="2050" name="Picture 2" descr="Let's Do London: 'London Eats' to Tantalise Taste Buds Across Central London  This Summer | WebWire">
            <a:extLst>
              <a:ext uri="{FF2B5EF4-FFF2-40B4-BE49-F238E27FC236}">
                <a16:creationId xmlns:a16="http://schemas.microsoft.com/office/drawing/2014/main" id="{4F6BA998-2BC0-47C4-B7FD-2932A8AFC1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22" b="4733"/>
          <a:stretch/>
        </p:blipFill>
        <p:spPr bwMode="auto">
          <a:xfrm>
            <a:off x="695325" y="1663197"/>
            <a:ext cx="5160989" cy="461110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846E6B4-317D-4BF7-814B-C83AB84A4CD0}"/>
              </a:ext>
            </a:extLst>
          </p:cNvPr>
          <p:cNvGrpSpPr/>
          <p:nvPr/>
        </p:nvGrpSpPr>
        <p:grpSpPr>
          <a:xfrm>
            <a:off x="4849528" y="4516344"/>
            <a:ext cx="1907260" cy="1792381"/>
            <a:chOff x="2952248" y="3009497"/>
            <a:chExt cx="2993721" cy="3043825"/>
          </a:xfrm>
          <a:solidFill>
            <a:schemeClr val="accent1"/>
          </a:solidFill>
        </p:grpSpPr>
        <p:sp>
          <p:nvSpPr>
            <p:cNvPr id="9" name="Oval 8">
              <a:extLst>
                <a:ext uri="{FF2B5EF4-FFF2-40B4-BE49-F238E27FC236}">
                  <a16:creationId xmlns:a16="http://schemas.microsoft.com/office/drawing/2014/main" id="{2DAF7847-13E9-4011-A403-1D4D40687262}"/>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3B0AB68-AA8C-4DD1-BDA8-F7D2E0302CB9}"/>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8DD13F1B-7C7C-4F7B-BF92-FB40731069C8}"/>
                </a:ext>
              </a:extLst>
            </p:cNvPr>
            <p:cNvSpPr txBox="1"/>
            <p:nvPr/>
          </p:nvSpPr>
          <p:spPr>
            <a:xfrm>
              <a:off x="3387010" y="3688033"/>
              <a:ext cx="2192053" cy="1268461"/>
            </a:xfrm>
            <a:prstGeom prst="rect">
              <a:avLst/>
            </a:prstGeom>
            <a:noFill/>
          </p:spPr>
          <p:txBody>
            <a:bodyPr wrap="square" rtlCol="0">
              <a:spAutoFit/>
            </a:bodyPr>
            <a:lstStyle/>
            <a:p>
              <a:pPr algn="ctr"/>
              <a:r>
                <a:rPr lang="en-GB" sz="3600" b="1" dirty="0">
                  <a:solidFill>
                    <a:schemeClr val="bg1"/>
                  </a:solidFill>
                </a:rPr>
                <a:t>£6m</a:t>
              </a:r>
            </a:p>
            <a:p>
              <a:pPr algn="ctr"/>
              <a:r>
                <a:rPr lang="en-GB" dirty="0">
                  <a:solidFill>
                    <a:schemeClr val="bg1"/>
                  </a:solidFill>
                </a:rPr>
                <a:t>investment</a:t>
              </a:r>
            </a:p>
            <a:p>
              <a:pPr algn="ctr"/>
              <a:endParaRPr lang="en-GB" sz="1400" dirty="0">
                <a:solidFill>
                  <a:schemeClr val="bg1"/>
                </a:solidFill>
              </a:endParaRPr>
            </a:p>
          </p:txBody>
        </p:sp>
      </p:grpSp>
    </p:spTree>
    <p:extLst>
      <p:ext uri="{BB962C8B-B14F-4D97-AF65-F5344CB8AC3E}">
        <p14:creationId xmlns:p14="http://schemas.microsoft.com/office/powerpoint/2010/main" val="3255104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221D77-B6C2-4424-927A-9969EB8FADA9}"/>
              </a:ext>
            </a:extLst>
          </p:cNvPr>
          <p:cNvPicPr>
            <a:picLocks noChangeAspect="1"/>
          </p:cNvPicPr>
          <p:nvPr/>
        </p:nvPicPr>
        <p:blipFill rotWithShape="1">
          <a:blip r:embed="rId2"/>
          <a:srcRect b="15586"/>
          <a:stretch/>
        </p:blipFill>
        <p:spPr>
          <a:xfrm>
            <a:off x="0" y="1"/>
            <a:ext cx="12192000" cy="6858000"/>
          </a:xfrm>
          <a:prstGeom prst="rect">
            <a:avLst/>
          </a:prstGeom>
        </p:spPr>
      </p:pic>
      <p:sp>
        <p:nvSpPr>
          <p:cNvPr id="3" name="Rectangle 2">
            <a:extLst>
              <a:ext uri="{FF2B5EF4-FFF2-40B4-BE49-F238E27FC236}">
                <a16:creationId xmlns:a16="http://schemas.microsoft.com/office/drawing/2014/main" id="{D20B21DA-C1AE-4077-AA40-D93BAD93EC57}"/>
              </a:ext>
            </a:extLst>
          </p:cNvPr>
          <p:cNvSpPr/>
          <p:nvPr/>
        </p:nvSpPr>
        <p:spPr>
          <a:xfrm>
            <a:off x="0" y="-1"/>
            <a:ext cx="12192000" cy="6858000"/>
          </a:xfrm>
          <a:prstGeom prst="rect">
            <a:avLst/>
          </a:prstGeom>
          <a:solidFill>
            <a:srgbClr val="00335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p:cNvSpPr>
            <a:spLocks noGrp="1"/>
          </p:cNvSpPr>
          <p:nvPr>
            <p:ph type="ctrTitle"/>
          </p:nvPr>
        </p:nvSpPr>
        <p:spPr/>
        <p:txBody>
          <a:bodyPr/>
          <a:lstStyle/>
          <a:p>
            <a:r>
              <a:rPr lang="en-GB" dirty="0"/>
              <a:t>THE NEW WEST END</a:t>
            </a:r>
          </a:p>
        </p:txBody>
      </p:sp>
      <p:pic>
        <p:nvPicPr>
          <p:cNvPr id="7" name="Picture 6">
            <a:extLst>
              <a:ext uri="{FF2B5EF4-FFF2-40B4-BE49-F238E27FC236}">
                <a16:creationId xmlns:a16="http://schemas.microsoft.com/office/drawing/2014/main" id="{CA75004B-F302-470D-9240-EDF966B34355}"/>
              </a:ext>
            </a:extLst>
          </p:cNvPr>
          <p:cNvPicPr>
            <a:picLocks noChangeAspect="1"/>
          </p:cNvPicPr>
          <p:nvPr/>
        </p:nvPicPr>
        <p:blipFill>
          <a:blip r:embed="rId3"/>
          <a:stretch>
            <a:fillRect/>
          </a:stretch>
        </p:blipFill>
        <p:spPr>
          <a:xfrm>
            <a:off x="566116" y="445799"/>
            <a:ext cx="1540980" cy="588509"/>
          </a:xfrm>
          <a:prstGeom prst="rect">
            <a:avLst/>
          </a:prstGeom>
        </p:spPr>
      </p:pic>
    </p:spTree>
    <p:extLst>
      <p:ext uri="{BB962C8B-B14F-4D97-AF65-F5344CB8AC3E}">
        <p14:creationId xmlns:p14="http://schemas.microsoft.com/office/powerpoint/2010/main" val="1203220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8DCA-B9B0-401D-A6CB-273B8B2AEEBE}"/>
              </a:ext>
            </a:extLst>
          </p:cNvPr>
          <p:cNvSpPr>
            <a:spLocks noGrp="1"/>
          </p:cNvSpPr>
          <p:nvPr>
            <p:ph type="title"/>
          </p:nvPr>
        </p:nvSpPr>
        <p:spPr/>
        <p:txBody>
          <a:bodyPr/>
          <a:lstStyle/>
          <a:p>
            <a:r>
              <a:rPr lang="en-GB" dirty="0"/>
              <a:t>SHOPPERS RETURN TO LONDON’S WEST END</a:t>
            </a:r>
          </a:p>
        </p:txBody>
      </p:sp>
      <p:pic>
        <p:nvPicPr>
          <p:cNvPr id="5" name="Picture 4">
            <a:extLst>
              <a:ext uri="{FF2B5EF4-FFF2-40B4-BE49-F238E27FC236}">
                <a16:creationId xmlns:a16="http://schemas.microsoft.com/office/drawing/2014/main" id="{BD37D56F-DE83-40CF-9E16-B55EC218356E}"/>
              </a:ext>
            </a:extLst>
          </p:cNvPr>
          <p:cNvPicPr>
            <a:picLocks noChangeAspect="1"/>
          </p:cNvPicPr>
          <p:nvPr/>
        </p:nvPicPr>
        <p:blipFill>
          <a:blip r:embed="rId2"/>
          <a:stretch>
            <a:fillRect/>
          </a:stretch>
        </p:blipFill>
        <p:spPr>
          <a:xfrm>
            <a:off x="925765" y="1464948"/>
            <a:ext cx="3153002" cy="3877340"/>
          </a:xfrm>
          <a:prstGeom prst="rect">
            <a:avLst/>
          </a:prstGeom>
          <a:effectLst>
            <a:glow rad="63500">
              <a:schemeClr val="accent1">
                <a:satMod val="175000"/>
                <a:alpha val="40000"/>
              </a:schemeClr>
            </a:glow>
          </a:effectLst>
        </p:spPr>
      </p:pic>
      <p:pic>
        <p:nvPicPr>
          <p:cNvPr id="6" name="Picture 5">
            <a:extLst>
              <a:ext uri="{FF2B5EF4-FFF2-40B4-BE49-F238E27FC236}">
                <a16:creationId xmlns:a16="http://schemas.microsoft.com/office/drawing/2014/main" id="{40E72655-FD6D-439B-B695-26249E18F3E9}"/>
              </a:ext>
            </a:extLst>
          </p:cNvPr>
          <p:cNvPicPr>
            <a:picLocks noChangeAspect="1"/>
          </p:cNvPicPr>
          <p:nvPr/>
        </p:nvPicPr>
        <p:blipFill>
          <a:blip r:embed="rId3"/>
          <a:stretch>
            <a:fillRect/>
          </a:stretch>
        </p:blipFill>
        <p:spPr>
          <a:xfrm>
            <a:off x="1513840" y="2470840"/>
            <a:ext cx="4225983" cy="3831558"/>
          </a:xfrm>
          <a:prstGeom prst="rect">
            <a:avLst/>
          </a:prstGeom>
          <a:effectLst>
            <a:glow rad="63500">
              <a:schemeClr val="accent1">
                <a:satMod val="175000"/>
                <a:alpha val="40000"/>
              </a:schemeClr>
            </a:glow>
          </a:effectLst>
        </p:spPr>
      </p:pic>
      <p:pic>
        <p:nvPicPr>
          <p:cNvPr id="8" name="Picture 7">
            <a:extLst>
              <a:ext uri="{FF2B5EF4-FFF2-40B4-BE49-F238E27FC236}">
                <a16:creationId xmlns:a16="http://schemas.microsoft.com/office/drawing/2014/main" id="{9F55A305-B4BB-4EDF-AC2D-714B7151BE3C}"/>
              </a:ext>
            </a:extLst>
          </p:cNvPr>
          <p:cNvPicPr>
            <a:picLocks noChangeAspect="1"/>
          </p:cNvPicPr>
          <p:nvPr/>
        </p:nvPicPr>
        <p:blipFill>
          <a:blip r:embed="rId4"/>
          <a:stretch>
            <a:fillRect/>
          </a:stretch>
        </p:blipFill>
        <p:spPr>
          <a:xfrm>
            <a:off x="6649140" y="1464948"/>
            <a:ext cx="4617095" cy="2746744"/>
          </a:xfrm>
          <a:prstGeom prst="rect">
            <a:avLst/>
          </a:prstGeom>
          <a:effectLst>
            <a:glow rad="63500">
              <a:schemeClr val="accent1">
                <a:satMod val="175000"/>
                <a:alpha val="40000"/>
              </a:schemeClr>
            </a:glow>
          </a:effectLst>
        </p:spPr>
      </p:pic>
      <p:pic>
        <p:nvPicPr>
          <p:cNvPr id="7" name="Picture 6">
            <a:extLst>
              <a:ext uri="{FF2B5EF4-FFF2-40B4-BE49-F238E27FC236}">
                <a16:creationId xmlns:a16="http://schemas.microsoft.com/office/drawing/2014/main" id="{0B7B29B4-8500-4E4F-AD2E-AB1C3FCC3F0B}"/>
              </a:ext>
            </a:extLst>
          </p:cNvPr>
          <p:cNvPicPr>
            <a:picLocks noChangeAspect="1"/>
          </p:cNvPicPr>
          <p:nvPr/>
        </p:nvPicPr>
        <p:blipFill>
          <a:blip r:embed="rId5"/>
          <a:stretch>
            <a:fillRect/>
          </a:stretch>
        </p:blipFill>
        <p:spPr>
          <a:xfrm>
            <a:off x="5840468" y="2470840"/>
            <a:ext cx="4072609" cy="3830359"/>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38786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833EEB-0D02-4B64-9065-0CAACAA3355C}"/>
              </a:ext>
            </a:extLst>
          </p:cNvPr>
          <p:cNvPicPr>
            <a:picLocks noGrp="1" noChangeAspect="1"/>
          </p:cNvPicPr>
          <p:nvPr>
            <p:ph type="pic" sz="quarter" idx="14"/>
          </p:nvPr>
        </p:nvPicPr>
        <p:blipFill>
          <a:blip r:embed="rId3"/>
          <a:srcRect l="16011" r="16011"/>
          <a:stretch>
            <a:fillRect/>
          </a:stretch>
        </p:blipFill>
        <p:spPr/>
      </p:pic>
      <p:sp>
        <p:nvSpPr>
          <p:cNvPr id="2" name="Title 1">
            <a:extLst>
              <a:ext uri="{FF2B5EF4-FFF2-40B4-BE49-F238E27FC236}">
                <a16:creationId xmlns:a16="http://schemas.microsoft.com/office/drawing/2014/main" id="{6DCE727E-C3B9-4C9E-9C28-DD812FB12B39}"/>
              </a:ext>
            </a:extLst>
          </p:cNvPr>
          <p:cNvSpPr>
            <a:spLocks noGrp="1"/>
          </p:cNvSpPr>
          <p:nvPr>
            <p:ph type="title"/>
          </p:nvPr>
        </p:nvSpPr>
        <p:spPr/>
        <p:txBody>
          <a:bodyPr/>
          <a:lstStyle/>
          <a:p>
            <a:r>
              <a:rPr lang="en-GB" dirty="0"/>
              <a:t>BOUNCING BACK</a:t>
            </a:r>
          </a:p>
        </p:txBody>
      </p:sp>
      <p:sp>
        <p:nvSpPr>
          <p:cNvPr id="3" name="Content Placeholder 2">
            <a:extLst>
              <a:ext uri="{FF2B5EF4-FFF2-40B4-BE49-F238E27FC236}">
                <a16:creationId xmlns:a16="http://schemas.microsoft.com/office/drawing/2014/main" id="{E67AF97E-3AFD-42F8-96C0-4F963B05F2C1}"/>
              </a:ext>
            </a:extLst>
          </p:cNvPr>
          <p:cNvSpPr>
            <a:spLocks noGrp="1"/>
          </p:cNvSpPr>
          <p:nvPr>
            <p:ph idx="1"/>
          </p:nvPr>
        </p:nvSpPr>
        <p:spPr/>
        <p:txBody>
          <a:bodyPr/>
          <a:lstStyle/>
          <a:p>
            <a:pPr marL="0" indent="0">
              <a:buNone/>
            </a:pPr>
            <a:r>
              <a:rPr lang="en-GB" sz="4000" b="1" dirty="0">
                <a:solidFill>
                  <a:schemeClr val="tx2"/>
                </a:solidFill>
              </a:rPr>
              <a:t>41%</a:t>
            </a:r>
          </a:p>
          <a:p>
            <a:pPr marL="0" indent="0">
              <a:buNone/>
            </a:pPr>
            <a:r>
              <a:rPr lang="en-GB" spc="600" dirty="0"/>
              <a:t>audience levels and set to increase</a:t>
            </a:r>
            <a:endParaRPr lang="en-GB" dirty="0"/>
          </a:p>
          <a:p>
            <a:pPr marL="0" indent="0">
              <a:buNone/>
            </a:pPr>
            <a:endParaRPr lang="en-GB" dirty="0"/>
          </a:p>
          <a:p>
            <a:pPr marL="0" indent="0">
              <a:buNone/>
            </a:pPr>
            <a:r>
              <a:rPr lang="en-GB" sz="4000" b="1" dirty="0">
                <a:solidFill>
                  <a:schemeClr val="tx2"/>
                </a:solidFill>
              </a:rPr>
              <a:t>16m </a:t>
            </a:r>
          </a:p>
          <a:p>
            <a:pPr marL="0" indent="0">
              <a:buNone/>
            </a:pPr>
            <a:r>
              <a:rPr lang="en-GB" spc="600" dirty="0"/>
              <a:t>impressions delivered</a:t>
            </a:r>
          </a:p>
          <a:p>
            <a:pPr marL="0" indent="0">
              <a:buNone/>
            </a:pPr>
            <a:endParaRPr lang="en-GB" spc="600" dirty="0"/>
          </a:p>
          <a:p>
            <a:pPr marL="0" indent="0">
              <a:buNone/>
            </a:pPr>
            <a:r>
              <a:rPr lang="en-GB" sz="4000" b="1" dirty="0">
                <a:solidFill>
                  <a:schemeClr val="tx2"/>
                </a:solidFill>
              </a:rPr>
              <a:t>2/3 visitors</a:t>
            </a:r>
          </a:p>
          <a:p>
            <a:pPr marL="0" indent="0">
              <a:buNone/>
            </a:pPr>
            <a:r>
              <a:rPr lang="en-GB" spc="600" dirty="0"/>
              <a:t>pre-</a:t>
            </a:r>
            <a:r>
              <a:rPr lang="en-GB" spc="600" dirty="0" err="1"/>
              <a:t>covid</a:t>
            </a:r>
            <a:r>
              <a:rPr lang="en-GB" spc="600" dirty="0"/>
              <a:t> were UK based</a:t>
            </a:r>
          </a:p>
          <a:p>
            <a:pPr marL="0" indent="0">
              <a:buNone/>
            </a:pPr>
            <a:endParaRPr lang="en-GB" spc="600" dirty="0"/>
          </a:p>
        </p:txBody>
      </p:sp>
      <p:sp>
        <p:nvSpPr>
          <p:cNvPr id="4" name="Text Placeholder 3">
            <a:extLst>
              <a:ext uri="{FF2B5EF4-FFF2-40B4-BE49-F238E27FC236}">
                <a16:creationId xmlns:a16="http://schemas.microsoft.com/office/drawing/2014/main" id="{037AFAAB-D005-42F6-844C-8B824EC24F68}"/>
              </a:ext>
            </a:extLst>
          </p:cNvPr>
          <p:cNvSpPr>
            <a:spLocks noGrp="1"/>
          </p:cNvSpPr>
          <p:nvPr>
            <p:ph type="body" sz="quarter" idx="13"/>
          </p:nvPr>
        </p:nvSpPr>
        <p:spPr/>
        <p:txBody>
          <a:bodyPr/>
          <a:lstStyle/>
          <a:p>
            <a:r>
              <a:rPr lang="en-GB" dirty="0"/>
              <a:t>Source: JCDecaux mobility tracker, Retail Gazette</a:t>
            </a:r>
          </a:p>
        </p:txBody>
      </p:sp>
    </p:spTree>
    <p:extLst>
      <p:ext uri="{BB962C8B-B14F-4D97-AF65-F5344CB8AC3E}">
        <p14:creationId xmlns:p14="http://schemas.microsoft.com/office/powerpoint/2010/main" val="158976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4E5A1F-5D7B-49A1-8554-EF805B9D5F20}"/>
              </a:ext>
            </a:extLst>
          </p:cNvPr>
          <p:cNvSpPr>
            <a:spLocks noGrp="1"/>
          </p:cNvSpPr>
          <p:nvPr>
            <p:ph type="title"/>
          </p:nvPr>
        </p:nvSpPr>
        <p:spPr/>
        <p:txBody>
          <a:bodyPr/>
          <a:lstStyle/>
          <a:p>
            <a:r>
              <a:rPr lang="en-GB" dirty="0"/>
              <a:t>RISING CONSUMER CONFIDENCE</a:t>
            </a:r>
          </a:p>
        </p:txBody>
      </p:sp>
      <p:graphicFrame>
        <p:nvGraphicFramePr>
          <p:cNvPr id="11" name="Content Placeholder 10">
            <a:extLst>
              <a:ext uri="{FF2B5EF4-FFF2-40B4-BE49-F238E27FC236}">
                <a16:creationId xmlns:a16="http://schemas.microsoft.com/office/drawing/2014/main" id="{6FE564A9-371E-4771-B7EF-4F6D22B6AF0A}"/>
              </a:ext>
            </a:extLst>
          </p:cNvPr>
          <p:cNvGraphicFramePr>
            <a:graphicFrameLocks noGrp="1"/>
          </p:cNvGraphicFramePr>
          <p:nvPr>
            <p:ph idx="1"/>
            <p:extLst>
              <p:ext uri="{D42A27DB-BD31-4B8C-83A1-F6EECF244321}">
                <p14:modId xmlns:p14="http://schemas.microsoft.com/office/powerpoint/2010/main" val="3197437478"/>
              </p:ext>
            </p:extLst>
          </p:nvPr>
        </p:nvGraphicFramePr>
        <p:xfrm>
          <a:off x="695325" y="1628775"/>
          <a:ext cx="10801350" cy="4679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D24628D3-54A9-4BFF-A3CF-650420CF21FD}"/>
              </a:ext>
            </a:extLst>
          </p:cNvPr>
          <p:cNvSpPr>
            <a:spLocks noGrp="1"/>
          </p:cNvSpPr>
          <p:nvPr>
            <p:ph type="body" sz="quarter" idx="13"/>
          </p:nvPr>
        </p:nvSpPr>
        <p:spPr/>
        <p:txBody>
          <a:bodyPr/>
          <a:lstStyle/>
          <a:p>
            <a:r>
              <a:rPr lang="en-GB" dirty="0"/>
              <a:t>Source: Retail Gazette</a:t>
            </a:r>
          </a:p>
        </p:txBody>
      </p:sp>
    </p:spTree>
    <p:extLst>
      <p:ext uri="{BB962C8B-B14F-4D97-AF65-F5344CB8AC3E}">
        <p14:creationId xmlns:p14="http://schemas.microsoft.com/office/powerpoint/2010/main" val="281547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road, building, outdoor&#10;&#10;Description automatically generated">
            <a:extLst>
              <a:ext uri="{FF2B5EF4-FFF2-40B4-BE49-F238E27FC236}">
                <a16:creationId xmlns:a16="http://schemas.microsoft.com/office/drawing/2014/main" id="{1540EFE2-9F26-447A-888E-3B294F7CF925}"/>
              </a:ext>
            </a:extLst>
          </p:cNvPr>
          <p:cNvPicPr>
            <a:picLocks noGrp="1" noChangeAspect="1"/>
          </p:cNvPicPr>
          <p:nvPr>
            <p:ph type="pic" sz="quarter" idx="14"/>
          </p:nvPr>
        </p:nvPicPr>
        <p:blipFill>
          <a:blip r:embed="rId3"/>
          <a:srcRect l="16011" r="16011"/>
          <a:stretch>
            <a:fillRect/>
          </a:stretch>
        </p:blipFill>
        <p:spPr/>
      </p:pic>
      <p:sp>
        <p:nvSpPr>
          <p:cNvPr id="2" name="Title 1">
            <a:extLst>
              <a:ext uri="{FF2B5EF4-FFF2-40B4-BE49-F238E27FC236}">
                <a16:creationId xmlns:a16="http://schemas.microsoft.com/office/drawing/2014/main" id="{6DCE727E-C3B9-4C9E-9C28-DD812FB12B39}"/>
              </a:ext>
            </a:extLst>
          </p:cNvPr>
          <p:cNvSpPr>
            <a:spLocks noGrp="1"/>
          </p:cNvSpPr>
          <p:nvPr>
            <p:ph type="title"/>
          </p:nvPr>
        </p:nvSpPr>
        <p:spPr/>
        <p:txBody>
          <a:bodyPr/>
          <a:lstStyle/>
          <a:p>
            <a:r>
              <a:rPr lang="en-GB" dirty="0"/>
              <a:t>OFFICE RETURN</a:t>
            </a:r>
          </a:p>
        </p:txBody>
      </p:sp>
      <p:sp>
        <p:nvSpPr>
          <p:cNvPr id="3" name="Content Placeholder 2">
            <a:extLst>
              <a:ext uri="{FF2B5EF4-FFF2-40B4-BE49-F238E27FC236}">
                <a16:creationId xmlns:a16="http://schemas.microsoft.com/office/drawing/2014/main" id="{E67AF97E-3AFD-42F8-96C0-4F963B05F2C1}"/>
              </a:ext>
            </a:extLst>
          </p:cNvPr>
          <p:cNvSpPr>
            <a:spLocks noGrp="1"/>
          </p:cNvSpPr>
          <p:nvPr>
            <p:ph idx="1"/>
          </p:nvPr>
        </p:nvSpPr>
        <p:spPr/>
        <p:txBody>
          <a:bodyPr/>
          <a:lstStyle/>
          <a:p>
            <a:pPr marL="0" indent="0">
              <a:buNone/>
            </a:pPr>
            <a:r>
              <a:rPr lang="en-GB" sz="4000" b="1" dirty="0">
                <a:solidFill>
                  <a:schemeClr val="tx2"/>
                </a:solidFill>
              </a:rPr>
              <a:t>61%</a:t>
            </a:r>
          </a:p>
          <a:p>
            <a:pPr marL="0" indent="0">
              <a:buNone/>
            </a:pPr>
            <a:r>
              <a:rPr lang="en-GB" spc="600" dirty="0"/>
              <a:t>want to return to the office full-time</a:t>
            </a:r>
            <a:endParaRPr lang="en-GB" dirty="0"/>
          </a:p>
          <a:p>
            <a:pPr marL="0" indent="0">
              <a:buNone/>
            </a:pPr>
            <a:endParaRPr lang="en-GB" sz="1800" dirty="0"/>
          </a:p>
          <a:p>
            <a:pPr marL="0" indent="0">
              <a:buNone/>
            </a:pPr>
            <a:r>
              <a:rPr lang="en-GB" sz="4000" b="1" dirty="0">
                <a:solidFill>
                  <a:schemeClr val="tx2"/>
                </a:solidFill>
              </a:rPr>
              <a:t>Thriving hub</a:t>
            </a:r>
          </a:p>
          <a:p>
            <a:pPr marL="0" indent="0">
              <a:buNone/>
            </a:pPr>
            <a:r>
              <a:rPr lang="en-GB" spc="600" dirty="0"/>
              <a:t>of professional workforce</a:t>
            </a:r>
          </a:p>
          <a:p>
            <a:pPr marL="0" indent="0">
              <a:buNone/>
            </a:pPr>
            <a:endParaRPr lang="en-GB" sz="1800" spc="600" dirty="0"/>
          </a:p>
          <a:p>
            <a:pPr marL="0" indent="0">
              <a:buNone/>
            </a:pPr>
            <a:r>
              <a:rPr lang="en-GB" sz="4000" b="1" dirty="0">
                <a:solidFill>
                  <a:schemeClr val="tx2"/>
                </a:solidFill>
              </a:rPr>
              <a:t>70%</a:t>
            </a:r>
          </a:p>
          <a:p>
            <a:pPr marL="0" indent="0">
              <a:buNone/>
            </a:pPr>
            <a:r>
              <a:rPr lang="en-GB" spc="600" dirty="0"/>
              <a:t>of film industry based in the area</a:t>
            </a:r>
            <a:endParaRPr lang="en-GB" dirty="0"/>
          </a:p>
          <a:p>
            <a:pPr marL="0" indent="0">
              <a:buNone/>
            </a:pPr>
            <a:endParaRPr lang="en-GB" dirty="0"/>
          </a:p>
          <a:p>
            <a:pPr marL="0" indent="0">
              <a:buNone/>
            </a:pPr>
            <a:endParaRPr lang="en-GB" dirty="0"/>
          </a:p>
          <a:p>
            <a:pPr marL="0" indent="0">
              <a:buNone/>
            </a:pPr>
            <a:endParaRPr lang="en-GB" spc="600" dirty="0"/>
          </a:p>
        </p:txBody>
      </p:sp>
      <p:sp>
        <p:nvSpPr>
          <p:cNvPr id="4" name="Text Placeholder 3">
            <a:extLst>
              <a:ext uri="{FF2B5EF4-FFF2-40B4-BE49-F238E27FC236}">
                <a16:creationId xmlns:a16="http://schemas.microsoft.com/office/drawing/2014/main" id="{037AFAAB-D005-42F6-844C-8B824EC24F68}"/>
              </a:ext>
            </a:extLst>
          </p:cNvPr>
          <p:cNvSpPr>
            <a:spLocks noGrp="1"/>
          </p:cNvSpPr>
          <p:nvPr>
            <p:ph type="body" sz="quarter" idx="13"/>
          </p:nvPr>
        </p:nvSpPr>
        <p:spPr/>
        <p:txBody>
          <a:bodyPr/>
          <a:lstStyle/>
          <a:p>
            <a:r>
              <a:rPr lang="en-GB" dirty="0"/>
              <a:t>Source: Retail Gazette, Hubble HQ</a:t>
            </a:r>
          </a:p>
        </p:txBody>
      </p:sp>
    </p:spTree>
    <p:extLst>
      <p:ext uri="{BB962C8B-B14F-4D97-AF65-F5344CB8AC3E}">
        <p14:creationId xmlns:p14="http://schemas.microsoft.com/office/powerpoint/2010/main" val="424655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6C7B6E-1374-4ED3-8B89-7C5A86D9A25D}"/>
              </a:ext>
            </a:extLst>
          </p:cNvPr>
          <p:cNvSpPr>
            <a:spLocks noGrp="1"/>
          </p:cNvSpPr>
          <p:nvPr>
            <p:ph type="title"/>
          </p:nvPr>
        </p:nvSpPr>
        <p:spPr/>
        <p:txBody>
          <a:bodyPr/>
          <a:lstStyle/>
          <a:p>
            <a:r>
              <a:rPr lang="en-GB" dirty="0"/>
              <a:t>WEST END LIFTS THE CURTAIN</a:t>
            </a:r>
            <a:br>
              <a:rPr lang="en-GB" dirty="0"/>
            </a:br>
            <a:r>
              <a:rPr lang="en-GB" sz="1800" b="0" dirty="0">
                <a:solidFill>
                  <a:schemeClr val="bg1">
                    <a:lumMod val="50000"/>
                  </a:schemeClr>
                </a:solidFill>
              </a:rPr>
              <a:t>FOR THE FIRST TIME IN 14 MONTHS</a:t>
            </a:r>
            <a:endParaRPr lang="en-GB" dirty="0"/>
          </a:p>
        </p:txBody>
      </p:sp>
      <p:sp>
        <p:nvSpPr>
          <p:cNvPr id="8" name="Text Placeholder 7">
            <a:extLst>
              <a:ext uri="{FF2B5EF4-FFF2-40B4-BE49-F238E27FC236}">
                <a16:creationId xmlns:a16="http://schemas.microsoft.com/office/drawing/2014/main" id="{40A34FAC-02F8-4E91-A0CB-0416BF0469D6}"/>
              </a:ext>
            </a:extLst>
          </p:cNvPr>
          <p:cNvSpPr>
            <a:spLocks noGrp="1"/>
          </p:cNvSpPr>
          <p:nvPr>
            <p:ph type="body" sz="quarter" idx="13"/>
          </p:nvPr>
        </p:nvSpPr>
        <p:spPr/>
        <p:txBody>
          <a:bodyPr/>
          <a:lstStyle/>
          <a:p>
            <a:r>
              <a:rPr lang="en-GB" dirty="0"/>
              <a:t>Source: YouGov. More likely than average adult, Reuters </a:t>
            </a:r>
          </a:p>
          <a:p>
            <a:endParaRPr lang="en-GB" dirty="0"/>
          </a:p>
        </p:txBody>
      </p:sp>
      <p:pic>
        <p:nvPicPr>
          <p:cNvPr id="18" name="Picture 2" descr="West End Theatre Shutdown Extended Through at Least August 2, Some Longer |  Playbill">
            <a:extLst>
              <a:ext uri="{FF2B5EF4-FFF2-40B4-BE49-F238E27FC236}">
                <a16:creationId xmlns:a16="http://schemas.microsoft.com/office/drawing/2014/main" id="{34B873ED-5607-46AF-88A2-ABC4AB61E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01"/>
          <a:stretch/>
        </p:blipFill>
        <p:spPr bwMode="auto">
          <a:xfrm>
            <a:off x="725487" y="1431925"/>
            <a:ext cx="6651625" cy="488156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F44CF985-3CDF-4A08-B1F1-2BCD3EA3ADBC}"/>
              </a:ext>
            </a:extLst>
          </p:cNvPr>
          <p:cNvSpPr>
            <a:spLocks noGrp="1"/>
          </p:cNvSpPr>
          <p:nvPr>
            <p:ph idx="1"/>
          </p:nvPr>
        </p:nvSpPr>
        <p:spPr>
          <a:xfrm>
            <a:off x="7533006" y="-396240"/>
            <a:ext cx="4321173" cy="5749290"/>
          </a:xfrm>
        </p:spPr>
        <p:txBody>
          <a:bodyPr/>
          <a:lstStyle/>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r>
              <a:rPr lang="en-GB" sz="4000" b="1" dirty="0">
                <a:solidFill>
                  <a:schemeClr val="tx2"/>
                </a:solidFill>
              </a:rPr>
              <a:t>1 third</a:t>
            </a:r>
          </a:p>
          <a:p>
            <a:pPr marL="0" indent="0">
              <a:buNone/>
            </a:pPr>
            <a:r>
              <a:rPr lang="en-GB" spc="600" dirty="0"/>
              <a:t>of theatres to reopen this week</a:t>
            </a:r>
          </a:p>
          <a:p>
            <a:pPr marL="0" indent="0">
              <a:buNone/>
            </a:pPr>
            <a:endParaRPr lang="en-GB" sz="1800" spc="600" dirty="0"/>
          </a:p>
          <a:p>
            <a:pPr marL="0" indent="0">
              <a:buNone/>
            </a:pPr>
            <a:r>
              <a:rPr lang="en-GB" sz="4000" b="1" dirty="0">
                <a:solidFill>
                  <a:schemeClr val="tx2"/>
                </a:solidFill>
              </a:rPr>
              <a:t>+23%</a:t>
            </a:r>
          </a:p>
          <a:p>
            <a:pPr marL="0" indent="0">
              <a:buNone/>
            </a:pPr>
            <a:r>
              <a:rPr lang="en-GB" spc="600" dirty="0"/>
              <a:t>of Londoners feel ‘very comfortable’ visiting the theatre</a:t>
            </a:r>
            <a:endParaRPr lang="en-GB" dirty="0"/>
          </a:p>
          <a:p>
            <a:pPr marL="0" indent="0">
              <a:buNone/>
            </a:pPr>
            <a:endParaRPr lang="en-GB" dirty="0"/>
          </a:p>
          <a:p>
            <a:pPr marL="0" indent="0">
              <a:buNone/>
            </a:pPr>
            <a:endParaRPr lang="en-GB" spc="600" dirty="0"/>
          </a:p>
        </p:txBody>
      </p:sp>
    </p:spTree>
    <p:extLst>
      <p:ext uri="{BB962C8B-B14F-4D97-AF65-F5344CB8AC3E}">
        <p14:creationId xmlns:p14="http://schemas.microsoft.com/office/powerpoint/2010/main" val="323065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tagon 17"/>
          <p:cNvSpPr/>
          <p:nvPr/>
        </p:nvSpPr>
        <p:spPr>
          <a:xfrm rot="5400000">
            <a:off x="202248" y="185923"/>
            <a:ext cx="1677554" cy="1314289"/>
          </a:xfrm>
          <a:prstGeom prst="homePlate">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37"/>
          <p:cNvSpPr/>
          <p:nvPr/>
        </p:nvSpPr>
        <p:spPr>
          <a:xfrm>
            <a:off x="6134155" y="1901833"/>
            <a:ext cx="1906473"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38"/>
          <p:cNvSpPr/>
          <p:nvPr/>
        </p:nvSpPr>
        <p:spPr>
          <a:xfrm>
            <a:off x="8161248" y="1901832"/>
            <a:ext cx="1858943" cy="428256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Rectangle 40"/>
          <p:cNvSpPr/>
          <p:nvPr/>
        </p:nvSpPr>
        <p:spPr>
          <a:xfrm>
            <a:off x="2212185" y="1901833"/>
            <a:ext cx="1809205"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41"/>
          <p:cNvSpPr/>
          <p:nvPr/>
        </p:nvSpPr>
        <p:spPr>
          <a:xfrm>
            <a:off x="4116116" y="1901833"/>
            <a:ext cx="1897417"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Rectangle 39"/>
          <p:cNvSpPr/>
          <p:nvPr/>
        </p:nvSpPr>
        <p:spPr>
          <a:xfrm>
            <a:off x="216475" y="1901833"/>
            <a:ext cx="1900984" cy="4282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Content Placeholder 4"/>
          <p:cNvSpPr txBox="1">
            <a:spLocks/>
          </p:cNvSpPr>
          <p:nvPr/>
        </p:nvSpPr>
        <p:spPr>
          <a:xfrm>
            <a:off x="2114383" y="2654074"/>
            <a:ext cx="1993765" cy="2077796"/>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a:t>
            </a:r>
            <a:r>
              <a:rPr lang="en-US" sz="3600" b="1" kern="0" spc="-150" dirty="0">
                <a:solidFill>
                  <a:schemeClr val="tx1">
                    <a:lumMod val="95000"/>
                    <a:lumOff val="5000"/>
                  </a:schemeClr>
                </a:solidFill>
                <a:latin typeface="Arial" panose="020B0604020202020204" pitchFamily="34" charset="0"/>
                <a:cs typeface="Arial" panose="020B0604020202020204" pitchFamily="34" charset="0"/>
              </a:rPr>
              <a:t>63</a:t>
            </a: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200" kern="0" spc="600" dirty="0">
                <a:solidFill>
                  <a:srgbClr val="737A76"/>
                </a:solidFill>
                <a:latin typeface="Arial" panose="020B0604020202020204" pitchFamily="34" charset="0"/>
                <a:cs typeface="Arial" panose="020B0604020202020204" pitchFamily="34" charset="0"/>
              </a:rPr>
              <a:t>to be </a:t>
            </a: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800" b="1" kern="0" spc="600" dirty="0">
                <a:solidFill>
                  <a:schemeClr val="tx2"/>
                </a:solidFill>
                <a:latin typeface="Arial" panose="020B0604020202020204" pitchFamily="34" charset="0"/>
                <a:cs typeface="Arial" panose="020B0604020202020204" pitchFamily="34" charset="0"/>
              </a:rPr>
              <a:t>be planning to travel overseas</a:t>
            </a:r>
            <a:endParaRPr kumimoji="0" lang="en-US" sz="1400" b="1" i="0" u="none" strike="noStrike" kern="0" cap="none" spc="60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0" name="Content Placeholder 4"/>
          <p:cNvSpPr txBox="1">
            <a:spLocks/>
          </p:cNvSpPr>
          <p:nvPr/>
        </p:nvSpPr>
        <p:spPr>
          <a:xfrm>
            <a:off x="6121173" y="2649330"/>
            <a:ext cx="1883522" cy="30965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0" cap="none" spc="600" normalizeH="0" baseline="0" noProof="0" dirty="0">
              <a:ln>
                <a:noFill/>
              </a:ln>
              <a:solidFill>
                <a:srgbClr val="2CA58D"/>
              </a:solidFill>
              <a:effectLst/>
              <a:uLnTx/>
              <a:uFillTx/>
              <a:latin typeface="Arial" panose="020B0604020202020204" pitchFamily="34" charset="0"/>
              <a:ea typeface="+mn-ea"/>
              <a:cs typeface="Arial" panose="020B0604020202020204" pitchFamily="34" charset="0"/>
            </a:endParaRPr>
          </a:p>
        </p:txBody>
      </p:sp>
      <p:sp>
        <p:nvSpPr>
          <p:cNvPr id="3" name="Title 2"/>
          <p:cNvSpPr>
            <a:spLocks noGrp="1"/>
          </p:cNvSpPr>
          <p:nvPr>
            <p:ph type="title"/>
          </p:nvPr>
        </p:nvSpPr>
        <p:spPr/>
        <p:txBody>
          <a:bodyPr/>
          <a:lstStyle/>
          <a:p>
            <a:r>
              <a:rPr lang="en-GB" dirty="0"/>
              <a:t>RELIABLE AUDIENCE</a:t>
            </a:r>
          </a:p>
        </p:txBody>
      </p:sp>
      <p:sp>
        <p:nvSpPr>
          <p:cNvPr id="22" name="Content Placeholder 4"/>
          <p:cNvSpPr txBox="1">
            <a:spLocks/>
          </p:cNvSpPr>
          <p:nvPr/>
        </p:nvSpPr>
        <p:spPr>
          <a:xfrm>
            <a:off x="216475" y="3296307"/>
            <a:ext cx="1873617" cy="13411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15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Living and working in London</a:t>
            </a:r>
            <a:endParaRPr kumimoji="0" lang="en-US" sz="3200" b="1" i="0" u="none" strike="noStrike" kern="0" cap="none" spc="-15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Content Placeholder 4"/>
          <p:cNvSpPr txBox="1">
            <a:spLocks/>
          </p:cNvSpPr>
          <p:nvPr/>
        </p:nvSpPr>
        <p:spPr>
          <a:xfrm>
            <a:off x="4080890" y="2659332"/>
            <a:ext cx="1993765" cy="30865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+65%</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200" kern="0" spc="600" dirty="0">
                <a:solidFill>
                  <a:schemeClr val="bg1">
                    <a:lumMod val="50000"/>
                  </a:schemeClr>
                </a:solidFill>
                <a:latin typeface="Arial" panose="020B0604020202020204" pitchFamily="34" charset="0"/>
                <a:cs typeface="Arial" panose="020B0604020202020204" pitchFamily="34" charset="0"/>
              </a:rPr>
              <a:t>t</a:t>
            </a:r>
            <a:r>
              <a:rPr kumimoji="0" lang="en-US" sz="1200" b="0" i="0" u="none" strike="noStrike" kern="0" cap="none" spc="60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o </a:t>
            </a:r>
            <a:endParaRPr kumimoji="0" lang="en-US" sz="1400" b="0" i="0" u="none" strike="noStrike" kern="0" cap="none" spc="60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60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600" normalizeH="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lang="en-US" sz="1400" kern="0" spc="600" dirty="0">
              <a:solidFill>
                <a:schemeClr val="bg1">
                  <a:lumMod val="50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800" b="1" kern="0" spc="600" dirty="0">
                <a:solidFill>
                  <a:schemeClr val="tx2"/>
                </a:solidFill>
                <a:latin typeface="Arial" panose="020B0604020202020204" pitchFamily="34" charset="0"/>
                <a:cs typeface="Arial" panose="020B0604020202020204" pitchFamily="34" charset="0"/>
              </a:rPr>
              <a:t>not be worried about job loss</a:t>
            </a:r>
            <a:endParaRPr kumimoji="0" lang="en-US" sz="1600" b="1" i="0" u="none" strike="noStrike" kern="0" cap="none" spc="60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7" name="Content Placeholder 4"/>
          <p:cNvSpPr txBox="1">
            <a:spLocks/>
          </p:cNvSpPr>
          <p:nvPr/>
        </p:nvSpPr>
        <p:spPr>
          <a:xfrm>
            <a:off x="6033564" y="2654074"/>
            <a:ext cx="2090875" cy="132596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a:t>
            </a:r>
            <a:r>
              <a:rPr lang="en-US" sz="3600" b="1" kern="0" spc="-150" dirty="0">
                <a:solidFill>
                  <a:schemeClr val="tx1">
                    <a:lumMod val="95000"/>
                    <a:lumOff val="5000"/>
                  </a:schemeClr>
                </a:solidFill>
                <a:latin typeface="Arial" panose="020B0604020202020204" pitchFamily="34" charset="0"/>
                <a:cs typeface="Arial" panose="020B0604020202020204" pitchFamily="34" charset="0"/>
              </a:rPr>
              <a:t>33</a:t>
            </a: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to have an</a:t>
            </a: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800" b="1" kern="0" spc="600" dirty="0">
                <a:solidFill>
                  <a:schemeClr val="tx2"/>
                </a:solidFill>
                <a:latin typeface="Arial" panose="020B0604020202020204" pitchFamily="34" charset="0"/>
                <a:cs typeface="Arial" panose="020B0604020202020204" pitchFamily="34" charset="0"/>
              </a:rPr>
              <a:t>improved household economic situation </a:t>
            </a:r>
            <a:endParaRPr kumimoji="0" lang="en-US" sz="1800" b="1" i="0" u="none" strike="noStrike" kern="0" cap="none" spc="60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2D513332-C88E-4245-A4A4-06E3819C2F89}"/>
              </a:ext>
            </a:extLst>
          </p:cNvPr>
          <p:cNvSpPr>
            <a:spLocks noGrp="1"/>
          </p:cNvSpPr>
          <p:nvPr>
            <p:ph type="body" sz="quarter" idx="13"/>
          </p:nvPr>
        </p:nvSpPr>
        <p:spPr/>
        <p:txBody>
          <a:bodyPr/>
          <a:lstStyle/>
          <a:p>
            <a:r>
              <a:rPr lang="en-GB" dirty="0"/>
              <a:t>Source: YouGov. More likely than average adult.  </a:t>
            </a:r>
          </a:p>
          <a:p>
            <a:endParaRPr lang="en-US" dirty="0"/>
          </a:p>
        </p:txBody>
      </p:sp>
      <p:sp>
        <p:nvSpPr>
          <p:cNvPr id="17" name="Rectangle 16">
            <a:extLst>
              <a:ext uri="{FF2B5EF4-FFF2-40B4-BE49-F238E27FC236}">
                <a16:creationId xmlns:a16="http://schemas.microsoft.com/office/drawing/2014/main" id="{5535B846-A918-4766-A6F4-51CB3DDABA55}"/>
              </a:ext>
            </a:extLst>
          </p:cNvPr>
          <p:cNvSpPr/>
          <p:nvPr/>
        </p:nvSpPr>
        <p:spPr>
          <a:xfrm>
            <a:off x="10116582" y="1901831"/>
            <a:ext cx="1858943" cy="4282565"/>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Content Placeholder 4">
            <a:extLst>
              <a:ext uri="{FF2B5EF4-FFF2-40B4-BE49-F238E27FC236}">
                <a16:creationId xmlns:a16="http://schemas.microsoft.com/office/drawing/2014/main" id="{A95F0D9C-0E26-4C25-B968-79DE0216A9BF}"/>
              </a:ext>
            </a:extLst>
          </p:cNvPr>
          <p:cNvSpPr txBox="1">
            <a:spLocks/>
          </p:cNvSpPr>
          <p:nvPr/>
        </p:nvSpPr>
        <p:spPr>
          <a:xfrm>
            <a:off x="8192328" y="2674099"/>
            <a:ext cx="1948483" cy="2077796"/>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+47%</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to agree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800" b="1" kern="0" spc="600" dirty="0">
                <a:solidFill>
                  <a:schemeClr val="tx2"/>
                </a:solidFill>
                <a:latin typeface="Arial" panose="020B0604020202020204" pitchFamily="34" charset="0"/>
                <a:cs typeface="Arial" panose="020B0604020202020204" pitchFamily="34" charset="0"/>
              </a:rPr>
              <a:t>feel comfort-able visiting work-place</a:t>
            </a:r>
            <a:endParaRPr kumimoji="0" lang="en-US" sz="1400" b="1" i="0" u="none" strike="noStrike" kern="0" cap="none" spc="60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3" name="Content Placeholder 4">
            <a:extLst>
              <a:ext uri="{FF2B5EF4-FFF2-40B4-BE49-F238E27FC236}">
                <a16:creationId xmlns:a16="http://schemas.microsoft.com/office/drawing/2014/main" id="{58DD3A02-05A5-4DCF-AED8-138231CECB5D}"/>
              </a:ext>
            </a:extLst>
          </p:cNvPr>
          <p:cNvSpPr txBox="1">
            <a:spLocks/>
          </p:cNvSpPr>
          <p:nvPr/>
        </p:nvSpPr>
        <p:spPr>
          <a:xfrm>
            <a:off x="10051271" y="2649330"/>
            <a:ext cx="1948483" cy="2077796"/>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+4</a:t>
            </a:r>
            <a:r>
              <a:rPr lang="en-US" sz="3600" b="1" kern="0" spc="-150" dirty="0">
                <a:solidFill>
                  <a:schemeClr val="tx1">
                    <a:lumMod val="95000"/>
                    <a:lumOff val="5000"/>
                  </a:schemeClr>
                </a:solidFill>
                <a:latin typeface="Arial" panose="020B0604020202020204" pitchFamily="34" charset="0"/>
                <a:cs typeface="Arial" panose="020B0604020202020204" pitchFamily="34" charset="0"/>
              </a:rPr>
              <a:t>8</a:t>
            </a:r>
            <a:r>
              <a:rPr kumimoji="0" lang="en-US" sz="3600" b="1" i="0" u="none" strike="noStrike" kern="0" cap="none" spc="-15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more likely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to agree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0" cap="none" spc="600" normalizeH="0" baseline="0" noProof="0" dirty="0">
                <a:ln>
                  <a:noFill/>
                </a:ln>
                <a:solidFill>
                  <a:srgbClr val="737A76"/>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800" b="1" kern="0" spc="600" dirty="0">
                <a:solidFill>
                  <a:schemeClr val="tx2"/>
                </a:solidFill>
                <a:latin typeface="Arial" panose="020B0604020202020204" pitchFamily="34" charset="0"/>
                <a:cs typeface="Arial" panose="020B0604020202020204" pitchFamily="34" charset="0"/>
              </a:rPr>
              <a:t>feel very comfort-able visiting rail stations</a:t>
            </a:r>
            <a:endParaRPr kumimoji="0" lang="en-US" sz="1400" b="1" i="0" u="none" strike="noStrike" kern="0" cap="none" spc="60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pic>
        <p:nvPicPr>
          <p:cNvPr id="1026" name="Picture 2" descr="The best free Big ben icon images. Download from 1585 free icons of Big ben  at GetDrawings">
            <a:extLst>
              <a:ext uri="{FF2B5EF4-FFF2-40B4-BE49-F238E27FC236}">
                <a16:creationId xmlns:a16="http://schemas.microsoft.com/office/drawing/2014/main" id="{B956EAE7-0FEE-411F-9991-D3E115F2F7C6}"/>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7566" y="4504305"/>
            <a:ext cx="1635726" cy="163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58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entagon 17"/>
          <p:cNvSpPr/>
          <p:nvPr/>
        </p:nvSpPr>
        <p:spPr>
          <a:xfrm rot="5400000">
            <a:off x="202248" y="185923"/>
            <a:ext cx="1677554" cy="1314289"/>
          </a:xfrm>
          <a:prstGeom prst="homePlate">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Content Placeholder 4"/>
          <p:cNvSpPr txBox="1">
            <a:spLocks/>
          </p:cNvSpPr>
          <p:nvPr/>
        </p:nvSpPr>
        <p:spPr>
          <a:xfrm>
            <a:off x="6121173" y="2649330"/>
            <a:ext cx="1883522" cy="30965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0" cap="none" spc="600" normalizeH="0" baseline="0" noProof="0" dirty="0">
              <a:ln>
                <a:noFill/>
              </a:ln>
              <a:solidFill>
                <a:srgbClr val="2CA58D"/>
              </a:solidFill>
              <a:effectLst/>
              <a:uLnTx/>
              <a:uFillTx/>
              <a:latin typeface="Arial" panose="020B0604020202020204" pitchFamily="34" charset="0"/>
              <a:ea typeface="+mn-ea"/>
              <a:cs typeface="Arial" panose="020B0604020202020204" pitchFamily="34" charset="0"/>
            </a:endParaRPr>
          </a:p>
        </p:txBody>
      </p:sp>
      <p:sp>
        <p:nvSpPr>
          <p:cNvPr id="3" name="Title 2"/>
          <p:cNvSpPr>
            <a:spLocks noGrp="1"/>
          </p:cNvSpPr>
          <p:nvPr>
            <p:ph type="title"/>
          </p:nvPr>
        </p:nvSpPr>
        <p:spPr/>
        <p:txBody>
          <a:bodyPr/>
          <a:lstStyle/>
          <a:p>
            <a:r>
              <a:rPr lang="en-GB" dirty="0"/>
              <a:t>SHOPPER MINDSET</a:t>
            </a:r>
          </a:p>
        </p:txBody>
      </p:sp>
      <p:grpSp>
        <p:nvGrpSpPr>
          <p:cNvPr id="14" name="Group 13">
            <a:extLst>
              <a:ext uri="{FF2B5EF4-FFF2-40B4-BE49-F238E27FC236}">
                <a16:creationId xmlns:a16="http://schemas.microsoft.com/office/drawing/2014/main" id="{3B57A957-F22F-45DD-BB4B-52E1E244DF8C}"/>
              </a:ext>
            </a:extLst>
          </p:cNvPr>
          <p:cNvGrpSpPr/>
          <p:nvPr/>
        </p:nvGrpSpPr>
        <p:grpSpPr>
          <a:xfrm>
            <a:off x="8178784" y="858077"/>
            <a:ext cx="2907766" cy="2732624"/>
            <a:chOff x="2952248" y="3009497"/>
            <a:chExt cx="2993721" cy="3043825"/>
          </a:xfrm>
          <a:solidFill>
            <a:schemeClr val="accent1"/>
          </a:solidFill>
        </p:grpSpPr>
        <p:sp>
          <p:nvSpPr>
            <p:cNvPr id="15" name="Oval 14">
              <a:extLst>
                <a:ext uri="{FF2B5EF4-FFF2-40B4-BE49-F238E27FC236}">
                  <a16:creationId xmlns:a16="http://schemas.microsoft.com/office/drawing/2014/main" id="{44FBACF3-A830-461F-81EF-E05FD48498FC}"/>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2C4E5AE8-366F-4125-8906-54297AABC924}"/>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34781211-EA4E-4CC9-BB09-AF5EAD991971}"/>
                </a:ext>
              </a:extLst>
            </p:cNvPr>
            <p:cNvSpPr txBox="1"/>
            <p:nvPr/>
          </p:nvSpPr>
          <p:spPr>
            <a:xfrm>
              <a:off x="3387010" y="3688033"/>
              <a:ext cx="2192053" cy="2091246"/>
            </a:xfrm>
            <a:prstGeom prst="rect">
              <a:avLst/>
            </a:prstGeom>
            <a:noFill/>
          </p:spPr>
          <p:txBody>
            <a:bodyPr wrap="square" rtlCol="0">
              <a:spAutoFit/>
            </a:bodyPr>
            <a:lstStyle/>
            <a:p>
              <a:pPr algn="ctr"/>
              <a:r>
                <a:rPr lang="en-GB" sz="3600" b="1" dirty="0">
                  <a:solidFill>
                    <a:schemeClr val="bg1"/>
                  </a:solidFill>
                </a:rPr>
                <a:t>+51%</a:t>
              </a:r>
            </a:p>
            <a:p>
              <a:pPr algn="ctr"/>
              <a:r>
                <a:rPr lang="en-GB" sz="1200" dirty="0">
                  <a:solidFill>
                    <a:schemeClr val="bg1"/>
                  </a:solidFill>
                </a:rPr>
                <a:t>agree</a:t>
              </a:r>
            </a:p>
            <a:p>
              <a:pPr algn="ctr"/>
              <a:r>
                <a:rPr lang="en-GB" dirty="0">
                  <a:solidFill>
                    <a:schemeClr val="bg1"/>
                  </a:solidFill>
                </a:rPr>
                <a:t>“I often notice advertising in bus stops”</a:t>
              </a:r>
            </a:p>
            <a:p>
              <a:pPr algn="ctr"/>
              <a:endParaRPr lang="en-GB" sz="1400" dirty="0">
                <a:solidFill>
                  <a:schemeClr val="bg1"/>
                </a:solidFill>
              </a:endParaRPr>
            </a:p>
          </p:txBody>
        </p:sp>
      </p:grpSp>
      <p:sp>
        <p:nvSpPr>
          <p:cNvPr id="16" name="Text Placeholder 3">
            <a:extLst>
              <a:ext uri="{FF2B5EF4-FFF2-40B4-BE49-F238E27FC236}">
                <a16:creationId xmlns:a16="http://schemas.microsoft.com/office/drawing/2014/main" id="{BC75A5AD-DC85-4557-8C47-6AC8FA0A74B3}"/>
              </a:ext>
            </a:extLst>
          </p:cNvPr>
          <p:cNvSpPr txBox="1">
            <a:spLocks/>
          </p:cNvSpPr>
          <p:nvPr/>
        </p:nvSpPr>
        <p:spPr>
          <a:xfrm>
            <a:off x="695325" y="6307581"/>
            <a:ext cx="10801350" cy="360362"/>
          </a:xfrm>
          <a:prstGeom prst="rect">
            <a:avLst/>
          </a:prstGeom>
          <a:noFill/>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800" dirty="0"/>
              <a:t>Source: YouGov. More likely than average adult.  </a:t>
            </a:r>
          </a:p>
        </p:txBody>
      </p:sp>
      <p:grpSp>
        <p:nvGrpSpPr>
          <p:cNvPr id="33" name="Group 32">
            <a:extLst>
              <a:ext uri="{FF2B5EF4-FFF2-40B4-BE49-F238E27FC236}">
                <a16:creationId xmlns:a16="http://schemas.microsoft.com/office/drawing/2014/main" id="{CD4A7D1F-1AED-46F7-AFB1-98E18BF93B0D}"/>
              </a:ext>
            </a:extLst>
          </p:cNvPr>
          <p:cNvGrpSpPr/>
          <p:nvPr/>
        </p:nvGrpSpPr>
        <p:grpSpPr>
          <a:xfrm>
            <a:off x="8274890" y="3782828"/>
            <a:ext cx="2907766" cy="2763599"/>
            <a:chOff x="2952248" y="3009497"/>
            <a:chExt cx="2993721" cy="3078327"/>
          </a:xfrm>
          <a:solidFill>
            <a:schemeClr val="accent1"/>
          </a:solidFill>
        </p:grpSpPr>
        <p:sp>
          <p:nvSpPr>
            <p:cNvPr id="34" name="Oval 33">
              <a:extLst>
                <a:ext uri="{FF2B5EF4-FFF2-40B4-BE49-F238E27FC236}">
                  <a16:creationId xmlns:a16="http://schemas.microsoft.com/office/drawing/2014/main" id="{51DBC7A8-99BD-4E56-B39B-F5E392C4633E}"/>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F65F578-BE90-4155-B4D0-892C8E9662D1}"/>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6B6BC370-0124-4619-A65A-3A3B89C97D5C}"/>
                </a:ext>
              </a:extLst>
            </p:cNvPr>
            <p:cNvSpPr txBox="1"/>
            <p:nvPr/>
          </p:nvSpPr>
          <p:spPr>
            <a:xfrm>
              <a:off x="3387010" y="3688033"/>
              <a:ext cx="2192053" cy="2399791"/>
            </a:xfrm>
            <a:prstGeom prst="rect">
              <a:avLst/>
            </a:prstGeom>
            <a:noFill/>
          </p:spPr>
          <p:txBody>
            <a:bodyPr wrap="square" rtlCol="0">
              <a:spAutoFit/>
            </a:bodyPr>
            <a:lstStyle/>
            <a:p>
              <a:pPr algn="ctr"/>
              <a:r>
                <a:rPr lang="en-GB" sz="3600" b="1" dirty="0">
                  <a:solidFill>
                    <a:schemeClr val="bg1"/>
                  </a:solidFill>
                </a:rPr>
                <a:t>+36%</a:t>
              </a:r>
            </a:p>
            <a:p>
              <a:pPr algn="ctr"/>
              <a:r>
                <a:rPr lang="en-GB" sz="1200" dirty="0">
                  <a:solidFill>
                    <a:schemeClr val="bg1"/>
                  </a:solidFill>
                </a:rPr>
                <a:t>agree</a:t>
              </a:r>
            </a:p>
            <a:p>
              <a:pPr algn="ctr"/>
              <a:r>
                <a:rPr lang="en-GB" dirty="0">
                  <a:solidFill>
                    <a:schemeClr val="bg1"/>
                  </a:solidFill>
                </a:rPr>
                <a:t>“Dynamic advertising captures my attention”</a:t>
              </a:r>
            </a:p>
            <a:p>
              <a:pPr algn="ctr"/>
              <a:endParaRPr lang="en-GB" sz="1400" dirty="0">
                <a:solidFill>
                  <a:schemeClr val="bg1"/>
                </a:solidFill>
              </a:endParaRPr>
            </a:p>
          </p:txBody>
        </p:sp>
      </p:grpSp>
      <p:pic>
        <p:nvPicPr>
          <p:cNvPr id="6" name="Picture Placeholder 5" descr="A picture containing text, building, outdoor, street&#10;&#10;Description automatically generated">
            <a:extLst>
              <a:ext uri="{FF2B5EF4-FFF2-40B4-BE49-F238E27FC236}">
                <a16:creationId xmlns:a16="http://schemas.microsoft.com/office/drawing/2014/main" id="{149E4F2A-445E-4253-BB4D-89C74920BC96}"/>
              </a:ext>
            </a:extLst>
          </p:cNvPr>
          <p:cNvPicPr>
            <a:picLocks noGrp="1" noChangeAspect="1"/>
          </p:cNvPicPr>
          <p:nvPr>
            <p:ph type="pic" sz="quarter" idx="13"/>
          </p:nvPr>
        </p:nvPicPr>
        <p:blipFill>
          <a:blip r:embed="rId3"/>
          <a:srcRect l="4366" r="4366"/>
          <a:stretch>
            <a:fillRect/>
          </a:stretch>
        </p:blipFill>
        <p:spPr>
          <a:xfrm>
            <a:off x="725488" y="1431925"/>
            <a:ext cx="6651625" cy="4860925"/>
          </a:xfrm>
        </p:spPr>
      </p:pic>
    </p:spTree>
    <p:extLst>
      <p:ext uri="{BB962C8B-B14F-4D97-AF65-F5344CB8AC3E}">
        <p14:creationId xmlns:p14="http://schemas.microsoft.com/office/powerpoint/2010/main" val="170690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Placeholder 50" descr="A picture containing floor, indoor, person, power saw&#10;&#10;Description automatically generated">
            <a:extLst>
              <a:ext uri="{FF2B5EF4-FFF2-40B4-BE49-F238E27FC236}">
                <a16:creationId xmlns:a16="http://schemas.microsoft.com/office/drawing/2014/main" id="{00C69584-4F71-4940-A2A8-B43C48B3A58A}"/>
              </a:ext>
            </a:extLst>
          </p:cNvPr>
          <p:cNvPicPr>
            <a:picLocks noGrp="1" noChangeAspect="1"/>
          </p:cNvPicPr>
          <p:nvPr>
            <p:ph type="pic" sz="quarter" idx="30"/>
          </p:nvPr>
        </p:nvPicPr>
        <p:blipFill>
          <a:blip r:embed="rId3"/>
          <a:srcRect l="31810" r="31810"/>
          <a:stretch>
            <a:fillRect/>
          </a:stretch>
        </p:blipFill>
        <p:spPr/>
      </p:pic>
      <p:pic>
        <p:nvPicPr>
          <p:cNvPr id="44" name="Picture Placeholder 43">
            <a:extLst>
              <a:ext uri="{FF2B5EF4-FFF2-40B4-BE49-F238E27FC236}">
                <a16:creationId xmlns:a16="http://schemas.microsoft.com/office/drawing/2014/main" id="{411EEEFB-1306-4B35-962D-B88DA7BBF249}"/>
              </a:ext>
            </a:extLst>
          </p:cNvPr>
          <p:cNvPicPr>
            <a:picLocks noGrp="1" noChangeAspect="1"/>
          </p:cNvPicPr>
          <p:nvPr>
            <p:ph type="pic" sz="quarter" idx="28"/>
          </p:nvPr>
        </p:nvPicPr>
        <p:blipFill>
          <a:blip r:embed="rId4"/>
          <a:srcRect l="9126" r="9126"/>
          <a:stretch>
            <a:fillRect/>
          </a:stretch>
        </p:blipFill>
        <p:spPr/>
      </p:pic>
      <p:pic>
        <p:nvPicPr>
          <p:cNvPr id="40" name="Picture Placeholder 39">
            <a:extLst>
              <a:ext uri="{FF2B5EF4-FFF2-40B4-BE49-F238E27FC236}">
                <a16:creationId xmlns:a16="http://schemas.microsoft.com/office/drawing/2014/main" id="{BC0F66E1-4ED7-44B4-A6D2-0E4A1A55978F}"/>
              </a:ext>
            </a:extLst>
          </p:cNvPr>
          <p:cNvPicPr>
            <a:picLocks noGrp="1" noChangeAspect="1"/>
          </p:cNvPicPr>
          <p:nvPr>
            <p:ph type="pic" sz="quarter" idx="26"/>
          </p:nvPr>
        </p:nvPicPr>
        <p:blipFill>
          <a:blip r:embed="rId5"/>
          <a:srcRect l="9126" r="9126"/>
          <a:stretch>
            <a:fillRect/>
          </a:stretch>
        </p:blipFill>
        <p:spPr/>
      </p:pic>
      <p:pic>
        <p:nvPicPr>
          <p:cNvPr id="12" name="Picture Placeholder 11">
            <a:extLst>
              <a:ext uri="{FF2B5EF4-FFF2-40B4-BE49-F238E27FC236}">
                <a16:creationId xmlns:a16="http://schemas.microsoft.com/office/drawing/2014/main" id="{9DB6E4EE-A72D-4C6B-8419-09AA194062C2}"/>
              </a:ext>
            </a:extLst>
          </p:cNvPr>
          <p:cNvPicPr>
            <a:picLocks noGrp="1" noChangeAspect="1"/>
          </p:cNvPicPr>
          <p:nvPr>
            <p:ph type="pic" sz="quarter" idx="24"/>
          </p:nvPr>
        </p:nvPicPr>
        <p:blipFill>
          <a:blip r:embed="rId6"/>
          <a:srcRect l="9066" r="9066"/>
          <a:stretch>
            <a:fillRect/>
          </a:stretch>
        </p:blipFill>
        <p:spPr/>
      </p:pic>
      <p:sp>
        <p:nvSpPr>
          <p:cNvPr id="10" name="Text Placeholder 5"/>
          <p:cNvSpPr txBox="1">
            <a:spLocks/>
          </p:cNvSpPr>
          <p:nvPr/>
        </p:nvSpPr>
        <p:spPr>
          <a:xfrm>
            <a:off x="695325" y="6308725"/>
            <a:ext cx="10801350" cy="3603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800" kern="1200">
                <a:solidFill>
                  <a:schemeClr val="bg1">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800" b="0" i="0" u="none" strike="noStrike" kern="1200" cap="none" spc="0" normalizeH="0" baseline="0" noProof="0" dirty="0">
                <a:ln>
                  <a:noFill/>
                </a:ln>
                <a:solidFill>
                  <a:schemeClr val="tx1"/>
                </a:solidFill>
                <a:effectLst/>
                <a:uLnTx/>
                <a:uFillTx/>
                <a:latin typeface="Arial" panose="020B0604020202020204"/>
                <a:ea typeface="+mn-ea"/>
                <a:cs typeface="+mn-cs"/>
              </a:rPr>
              <a:t>Source: </a:t>
            </a:r>
            <a:r>
              <a:rPr lang="en-GB" dirty="0">
                <a:solidFill>
                  <a:schemeClr val="tx1"/>
                </a:solidFill>
                <a:latin typeface="Arial" panose="020B0604020202020204"/>
              </a:rPr>
              <a:t>Retail week</a:t>
            </a:r>
            <a:endParaRPr kumimoji="0" lang="en-GB" sz="800" b="0" i="0" u="none" strike="noStrike" kern="1200" cap="none" spc="0" normalizeH="0" baseline="0" noProof="0" dirty="0">
              <a:ln>
                <a:noFill/>
              </a:ln>
              <a:solidFill>
                <a:schemeClr val="tx1"/>
              </a:solidFill>
              <a:effectLst/>
              <a:uLnTx/>
              <a:uFillTx/>
              <a:latin typeface="Arial" panose="020B0604020202020204"/>
            </a:endParaRPr>
          </a:p>
        </p:txBody>
      </p:sp>
      <p:sp>
        <p:nvSpPr>
          <p:cNvPr id="2" name="Title 1">
            <a:extLst>
              <a:ext uri="{FF2B5EF4-FFF2-40B4-BE49-F238E27FC236}">
                <a16:creationId xmlns:a16="http://schemas.microsoft.com/office/drawing/2014/main" id="{8BDB99CD-D248-4444-AB1F-DA5C074690A6}"/>
              </a:ext>
            </a:extLst>
          </p:cNvPr>
          <p:cNvSpPr>
            <a:spLocks noGrp="1"/>
          </p:cNvSpPr>
          <p:nvPr>
            <p:ph type="title"/>
          </p:nvPr>
        </p:nvSpPr>
        <p:spPr/>
        <p:txBody>
          <a:bodyPr>
            <a:normAutofit/>
          </a:bodyPr>
          <a:lstStyle/>
          <a:p>
            <a:r>
              <a:rPr lang="en-GB" dirty="0"/>
              <a:t>CATEGORIES PLANNING TO MORE IN VS PRE-COVID</a:t>
            </a:r>
            <a:br>
              <a:rPr lang="en-GB" dirty="0"/>
            </a:br>
            <a:endParaRPr lang="en-GB" dirty="0"/>
          </a:p>
        </p:txBody>
      </p:sp>
      <p:sp>
        <p:nvSpPr>
          <p:cNvPr id="6" name="Text Placeholder 5">
            <a:extLst>
              <a:ext uri="{FF2B5EF4-FFF2-40B4-BE49-F238E27FC236}">
                <a16:creationId xmlns:a16="http://schemas.microsoft.com/office/drawing/2014/main" id="{E9BFD6CB-080E-4DFC-BA46-8C5C7C66DFB1}"/>
              </a:ext>
            </a:extLst>
          </p:cNvPr>
          <p:cNvSpPr>
            <a:spLocks noGrp="1"/>
          </p:cNvSpPr>
          <p:nvPr>
            <p:ph type="body" sz="quarter" idx="14"/>
          </p:nvPr>
        </p:nvSpPr>
        <p:spPr>
          <a:xfrm>
            <a:off x="334963" y="5800991"/>
            <a:ext cx="2160587" cy="507734"/>
          </a:xfrm>
        </p:spPr>
        <p:txBody>
          <a:bodyPr/>
          <a:lstStyle/>
          <a:p>
            <a:r>
              <a:rPr lang="en-GB" spc="300" dirty="0"/>
              <a:t>BEAUTY</a:t>
            </a:r>
          </a:p>
        </p:txBody>
      </p:sp>
      <p:sp>
        <p:nvSpPr>
          <p:cNvPr id="7" name="Text Placeholder 6">
            <a:extLst>
              <a:ext uri="{FF2B5EF4-FFF2-40B4-BE49-F238E27FC236}">
                <a16:creationId xmlns:a16="http://schemas.microsoft.com/office/drawing/2014/main" id="{4F13CF95-9798-4446-B2E0-D0C546576DEA}"/>
              </a:ext>
            </a:extLst>
          </p:cNvPr>
          <p:cNvSpPr>
            <a:spLocks noGrp="1"/>
          </p:cNvSpPr>
          <p:nvPr>
            <p:ph type="body" sz="quarter" idx="25"/>
          </p:nvPr>
        </p:nvSpPr>
        <p:spPr/>
        <p:txBody>
          <a:bodyPr/>
          <a:lstStyle/>
          <a:p>
            <a:r>
              <a:rPr lang="en-GB" spc="300" dirty="0"/>
              <a:t>TECHNOLOGY</a:t>
            </a:r>
          </a:p>
        </p:txBody>
      </p:sp>
      <p:sp>
        <p:nvSpPr>
          <p:cNvPr id="17" name="Text Placeholder 16">
            <a:extLst>
              <a:ext uri="{FF2B5EF4-FFF2-40B4-BE49-F238E27FC236}">
                <a16:creationId xmlns:a16="http://schemas.microsoft.com/office/drawing/2014/main" id="{69A3F4F7-D7E1-4202-B3C0-0F56AFCABA45}"/>
              </a:ext>
            </a:extLst>
          </p:cNvPr>
          <p:cNvSpPr>
            <a:spLocks noGrp="1"/>
          </p:cNvSpPr>
          <p:nvPr>
            <p:ph type="body" sz="quarter" idx="27"/>
          </p:nvPr>
        </p:nvSpPr>
        <p:spPr/>
        <p:txBody>
          <a:bodyPr/>
          <a:lstStyle/>
          <a:p>
            <a:r>
              <a:rPr lang="en-GB" spc="300" dirty="0"/>
              <a:t>FASHION</a:t>
            </a:r>
          </a:p>
        </p:txBody>
      </p:sp>
      <p:sp>
        <p:nvSpPr>
          <p:cNvPr id="22" name="Text Placeholder 21">
            <a:extLst>
              <a:ext uri="{FF2B5EF4-FFF2-40B4-BE49-F238E27FC236}">
                <a16:creationId xmlns:a16="http://schemas.microsoft.com/office/drawing/2014/main" id="{8AE962B7-8D94-4D92-80A7-2F05DC0FDAD8}"/>
              </a:ext>
            </a:extLst>
          </p:cNvPr>
          <p:cNvSpPr>
            <a:spLocks noGrp="1"/>
          </p:cNvSpPr>
          <p:nvPr>
            <p:ph type="body" sz="quarter" idx="29"/>
          </p:nvPr>
        </p:nvSpPr>
        <p:spPr/>
        <p:txBody>
          <a:bodyPr/>
          <a:lstStyle/>
          <a:p>
            <a:r>
              <a:rPr lang="en-GB" spc="300" dirty="0"/>
              <a:t>HOME AND DIY</a:t>
            </a:r>
          </a:p>
        </p:txBody>
      </p:sp>
      <p:sp>
        <p:nvSpPr>
          <p:cNvPr id="3" name="Text Placeholder 2">
            <a:extLst>
              <a:ext uri="{FF2B5EF4-FFF2-40B4-BE49-F238E27FC236}">
                <a16:creationId xmlns:a16="http://schemas.microsoft.com/office/drawing/2014/main" id="{43E4F06A-A96A-4386-A549-886CF57C433A}"/>
              </a:ext>
            </a:extLst>
          </p:cNvPr>
          <p:cNvSpPr>
            <a:spLocks noGrp="1"/>
          </p:cNvSpPr>
          <p:nvPr>
            <p:ph type="body" sz="quarter" idx="31"/>
          </p:nvPr>
        </p:nvSpPr>
        <p:spPr/>
        <p:txBody>
          <a:bodyPr/>
          <a:lstStyle/>
          <a:p>
            <a:r>
              <a:rPr lang="en-GB" spc="300" dirty="0"/>
              <a:t>ENTERTAINMENT</a:t>
            </a:r>
            <a:r>
              <a:rPr lang="en-GB" dirty="0"/>
              <a:t> </a:t>
            </a:r>
          </a:p>
        </p:txBody>
      </p:sp>
      <p:pic>
        <p:nvPicPr>
          <p:cNvPr id="47" name="Picture Placeholder 46" descr="A picture containing indoor, close&#10;&#10;Description automatically generated">
            <a:extLst>
              <a:ext uri="{FF2B5EF4-FFF2-40B4-BE49-F238E27FC236}">
                <a16:creationId xmlns:a16="http://schemas.microsoft.com/office/drawing/2014/main" id="{776B5664-6548-4DFE-A923-7E0B6AF3B019}"/>
              </a:ext>
            </a:extLst>
          </p:cNvPr>
          <p:cNvPicPr>
            <a:picLocks noGrp="1" noChangeAspect="1"/>
          </p:cNvPicPr>
          <p:nvPr>
            <p:ph type="pic" sz="quarter" idx="32"/>
          </p:nvPr>
        </p:nvPicPr>
        <p:blipFill>
          <a:blip r:embed="rId7"/>
          <a:srcRect l="31810" r="31810"/>
          <a:stretch>
            <a:fillRect/>
          </a:stretch>
        </p:blipFill>
        <p:spPr/>
      </p:pic>
      <p:grpSp>
        <p:nvGrpSpPr>
          <p:cNvPr id="14" name="Group 13">
            <a:extLst>
              <a:ext uri="{FF2B5EF4-FFF2-40B4-BE49-F238E27FC236}">
                <a16:creationId xmlns:a16="http://schemas.microsoft.com/office/drawing/2014/main" id="{F9E894A7-F05D-480D-8278-D36952304A7E}"/>
              </a:ext>
            </a:extLst>
          </p:cNvPr>
          <p:cNvGrpSpPr/>
          <p:nvPr/>
        </p:nvGrpSpPr>
        <p:grpSpPr>
          <a:xfrm>
            <a:off x="242590" y="1385601"/>
            <a:ext cx="1073238" cy="1008594"/>
            <a:chOff x="2952248" y="3009497"/>
            <a:chExt cx="2993721" cy="3043825"/>
          </a:xfrm>
          <a:solidFill>
            <a:schemeClr val="accent1"/>
          </a:solidFill>
        </p:grpSpPr>
        <p:sp>
          <p:nvSpPr>
            <p:cNvPr id="15" name="Oval 14">
              <a:extLst>
                <a:ext uri="{FF2B5EF4-FFF2-40B4-BE49-F238E27FC236}">
                  <a16:creationId xmlns:a16="http://schemas.microsoft.com/office/drawing/2014/main" id="{18BA43BD-22C7-4626-9636-35C044DC9350}"/>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62DC8B9-E8C8-4426-AC7E-1C9B9BC6C036}"/>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5B3B434C-8A6D-4459-8914-4C5E2F7BEEA7}"/>
                </a:ext>
              </a:extLst>
            </p:cNvPr>
            <p:cNvSpPr txBox="1"/>
            <p:nvPr/>
          </p:nvSpPr>
          <p:spPr>
            <a:xfrm>
              <a:off x="3177718" y="3810584"/>
              <a:ext cx="2517730" cy="1857671"/>
            </a:xfrm>
            <a:prstGeom prst="rect">
              <a:avLst/>
            </a:prstGeom>
            <a:noFill/>
          </p:spPr>
          <p:txBody>
            <a:bodyPr wrap="square" rtlCol="0">
              <a:spAutoFit/>
            </a:bodyPr>
            <a:lstStyle/>
            <a:p>
              <a:pPr algn="ctr"/>
              <a:r>
                <a:rPr lang="en-GB" sz="2000" b="1" dirty="0">
                  <a:solidFill>
                    <a:schemeClr val="bg1"/>
                  </a:solidFill>
                </a:rPr>
                <a:t>9%</a:t>
              </a:r>
              <a:endParaRPr lang="en-GB" sz="1100" dirty="0">
                <a:solidFill>
                  <a:schemeClr val="bg1"/>
                </a:solidFill>
              </a:endParaRPr>
            </a:p>
            <a:p>
              <a:pPr algn="ctr"/>
              <a:endParaRPr lang="en-GB" sz="1400" dirty="0">
                <a:solidFill>
                  <a:schemeClr val="bg1"/>
                </a:solidFill>
              </a:endParaRPr>
            </a:p>
          </p:txBody>
        </p:sp>
      </p:grpSp>
      <p:grpSp>
        <p:nvGrpSpPr>
          <p:cNvPr id="19" name="Group 18">
            <a:extLst>
              <a:ext uri="{FF2B5EF4-FFF2-40B4-BE49-F238E27FC236}">
                <a16:creationId xmlns:a16="http://schemas.microsoft.com/office/drawing/2014/main" id="{32B85E55-D7C9-4358-A259-47E692337DFE}"/>
              </a:ext>
            </a:extLst>
          </p:cNvPr>
          <p:cNvGrpSpPr/>
          <p:nvPr/>
        </p:nvGrpSpPr>
        <p:grpSpPr>
          <a:xfrm>
            <a:off x="2573818" y="1392976"/>
            <a:ext cx="1073238" cy="1008594"/>
            <a:chOff x="2952248" y="3009497"/>
            <a:chExt cx="2993721" cy="3043825"/>
          </a:xfrm>
          <a:solidFill>
            <a:schemeClr val="accent1"/>
          </a:solidFill>
        </p:grpSpPr>
        <p:sp>
          <p:nvSpPr>
            <p:cNvPr id="20" name="Oval 19">
              <a:extLst>
                <a:ext uri="{FF2B5EF4-FFF2-40B4-BE49-F238E27FC236}">
                  <a16:creationId xmlns:a16="http://schemas.microsoft.com/office/drawing/2014/main" id="{44A4C6EB-3525-4A4C-86A7-7AA8BF89A49F}"/>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EC44D95-05D3-441C-9AE4-1F1C50E15A47}"/>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297DA2F3-54AD-4422-80D8-9128FC97DE94}"/>
                </a:ext>
              </a:extLst>
            </p:cNvPr>
            <p:cNvSpPr txBox="1"/>
            <p:nvPr/>
          </p:nvSpPr>
          <p:spPr>
            <a:xfrm>
              <a:off x="3177718" y="3810584"/>
              <a:ext cx="2517730" cy="1857671"/>
            </a:xfrm>
            <a:prstGeom prst="rect">
              <a:avLst/>
            </a:prstGeom>
            <a:noFill/>
          </p:spPr>
          <p:txBody>
            <a:bodyPr wrap="square" rtlCol="0">
              <a:spAutoFit/>
            </a:bodyPr>
            <a:lstStyle/>
            <a:p>
              <a:pPr algn="ctr"/>
              <a:r>
                <a:rPr lang="en-GB" sz="2000" b="1" dirty="0">
                  <a:solidFill>
                    <a:schemeClr val="bg1"/>
                  </a:solidFill>
                </a:rPr>
                <a:t>13%</a:t>
              </a:r>
              <a:endParaRPr lang="en-GB" sz="1100" dirty="0">
                <a:solidFill>
                  <a:schemeClr val="bg1"/>
                </a:solidFill>
              </a:endParaRPr>
            </a:p>
            <a:p>
              <a:pPr algn="ctr"/>
              <a:endParaRPr lang="en-GB" sz="1400" dirty="0">
                <a:solidFill>
                  <a:schemeClr val="bg1"/>
                </a:solidFill>
              </a:endParaRPr>
            </a:p>
          </p:txBody>
        </p:sp>
      </p:grpSp>
      <p:grpSp>
        <p:nvGrpSpPr>
          <p:cNvPr id="25" name="Group 24">
            <a:extLst>
              <a:ext uri="{FF2B5EF4-FFF2-40B4-BE49-F238E27FC236}">
                <a16:creationId xmlns:a16="http://schemas.microsoft.com/office/drawing/2014/main" id="{A2923368-5BA9-4AFC-BC0F-D7874B671872}"/>
              </a:ext>
            </a:extLst>
          </p:cNvPr>
          <p:cNvGrpSpPr/>
          <p:nvPr/>
        </p:nvGrpSpPr>
        <p:grpSpPr>
          <a:xfrm>
            <a:off x="4879804" y="1385601"/>
            <a:ext cx="1073238" cy="1008594"/>
            <a:chOff x="2952248" y="3009497"/>
            <a:chExt cx="2993721" cy="3043825"/>
          </a:xfrm>
          <a:solidFill>
            <a:schemeClr val="accent1"/>
          </a:solidFill>
        </p:grpSpPr>
        <p:sp>
          <p:nvSpPr>
            <p:cNvPr id="26" name="Oval 25">
              <a:extLst>
                <a:ext uri="{FF2B5EF4-FFF2-40B4-BE49-F238E27FC236}">
                  <a16:creationId xmlns:a16="http://schemas.microsoft.com/office/drawing/2014/main" id="{1E000A0F-8C5A-49A2-8997-8883A58F6E7E}"/>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2D8F958-A2BC-4EAF-A589-1EE0C29BA58E}"/>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3F4F6666-9ACD-44CE-9CE7-BAFC1DFB8301}"/>
                </a:ext>
              </a:extLst>
            </p:cNvPr>
            <p:cNvSpPr txBox="1"/>
            <p:nvPr/>
          </p:nvSpPr>
          <p:spPr>
            <a:xfrm>
              <a:off x="3177718" y="3810584"/>
              <a:ext cx="2517730" cy="1857671"/>
            </a:xfrm>
            <a:prstGeom prst="rect">
              <a:avLst/>
            </a:prstGeom>
            <a:noFill/>
          </p:spPr>
          <p:txBody>
            <a:bodyPr wrap="square" rtlCol="0">
              <a:spAutoFit/>
            </a:bodyPr>
            <a:lstStyle/>
            <a:p>
              <a:pPr algn="ctr"/>
              <a:r>
                <a:rPr lang="en-GB" sz="2000" b="1" dirty="0">
                  <a:solidFill>
                    <a:schemeClr val="bg1"/>
                  </a:solidFill>
                </a:rPr>
                <a:t>14%</a:t>
              </a:r>
              <a:endParaRPr lang="en-GB" sz="1100" dirty="0">
                <a:solidFill>
                  <a:schemeClr val="bg1"/>
                </a:solidFill>
              </a:endParaRPr>
            </a:p>
            <a:p>
              <a:pPr algn="ctr"/>
              <a:endParaRPr lang="en-GB" sz="1400" dirty="0">
                <a:solidFill>
                  <a:schemeClr val="bg1"/>
                </a:solidFill>
              </a:endParaRPr>
            </a:p>
          </p:txBody>
        </p:sp>
      </p:grpSp>
      <p:grpSp>
        <p:nvGrpSpPr>
          <p:cNvPr id="29" name="Group 28">
            <a:extLst>
              <a:ext uri="{FF2B5EF4-FFF2-40B4-BE49-F238E27FC236}">
                <a16:creationId xmlns:a16="http://schemas.microsoft.com/office/drawing/2014/main" id="{633AC7E0-95ED-460A-8C37-F609510FDEB0}"/>
              </a:ext>
            </a:extLst>
          </p:cNvPr>
          <p:cNvGrpSpPr/>
          <p:nvPr/>
        </p:nvGrpSpPr>
        <p:grpSpPr>
          <a:xfrm>
            <a:off x="7268188" y="1397806"/>
            <a:ext cx="1073238" cy="1008594"/>
            <a:chOff x="2952248" y="3009497"/>
            <a:chExt cx="2993721" cy="3043825"/>
          </a:xfrm>
          <a:solidFill>
            <a:schemeClr val="accent1"/>
          </a:solidFill>
        </p:grpSpPr>
        <p:sp>
          <p:nvSpPr>
            <p:cNvPr id="30" name="Oval 29">
              <a:extLst>
                <a:ext uri="{FF2B5EF4-FFF2-40B4-BE49-F238E27FC236}">
                  <a16:creationId xmlns:a16="http://schemas.microsoft.com/office/drawing/2014/main" id="{6D414B97-A455-47FF-99DC-FD1F45CA4116}"/>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39764D2-2245-445A-AFD2-60C02CB898CF}"/>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E81C3B3A-5C47-4EAD-9462-4E2962DBA8C8}"/>
                </a:ext>
              </a:extLst>
            </p:cNvPr>
            <p:cNvSpPr txBox="1"/>
            <p:nvPr/>
          </p:nvSpPr>
          <p:spPr>
            <a:xfrm>
              <a:off x="3177718" y="3810584"/>
              <a:ext cx="2517730" cy="1857671"/>
            </a:xfrm>
            <a:prstGeom prst="rect">
              <a:avLst/>
            </a:prstGeom>
            <a:noFill/>
          </p:spPr>
          <p:txBody>
            <a:bodyPr wrap="square" rtlCol="0">
              <a:spAutoFit/>
            </a:bodyPr>
            <a:lstStyle/>
            <a:p>
              <a:pPr algn="ctr"/>
              <a:r>
                <a:rPr lang="en-GB" sz="2000" b="1" dirty="0">
                  <a:solidFill>
                    <a:schemeClr val="bg1"/>
                  </a:solidFill>
                </a:rPr>
                <a:t>19%</a:t>
              </a:r>
              <a:endParaRPr lang="en-GB" sz="1100" dirty="0">
                <a:solidFill>
                  <a:schemeClr val="bg1"/>
                </a:solidFill>
              </a:endParaRPr>
            </a:p>
            <a:p>
              <a:pPr algn="ctr"/>
              <a:endParaRPr lang="en-GB" sz="1400" dirty="0">
                <a:solidFill>
                  <a:schemeClr val="bg1"/>
                </a:solidFill>
              </a:endParaRPr>
            </a:p>
          </p:txBody>
        </p:sp>
      </p:grpSp>
      <p:grpSp>
        <p:nvGrpSpPr>
          <p:cNvPr id="33" name="Group 32">
            <a:extLst>
              <a:ext uri="{FF2B5EF4-FFF2-40B4-BE49-F238E27FC236}">
                <a16:creationId xmlns:a16="http://schemas.microsoft.com/office/drawing/2014/main" id="{3AF6CF91-DBDC-45E3-B5BF-2FFC782DEFF3}"/>
              </a:ext>
            </a:extLst>
          </p:cNvPr>
          <p:cNvGrpSpPr/>
          <p:nvPr/>
        </p:nvGrpSpPr>
        <p:grpSpPr>
          <a:xfrm>
            <a:off x="9608397" y="1401437"/>
            <a:ext cx="1073238" cy="1008594"/>
            <a:chOff x="2952248" y="3009497"/>
            <a:chExt cx="2993721" cy="3043825"/>
          </a:xfrm>
          <a:solidFill>
            <a:schemeClr val="accent1"/>
          </a:solidFill>
        </p:grpSpPr>
        <p:sp>
          <p:nvSpPr>
            <p:cNvPr id="34" name="Oval 33">
              <a:extLst>
                <a:ext uri="{FF2B5EF4-FFF2-40B4-BE49-F238E27FC236}">
                  <a16:creationId xmlns:a16="http://schemas.microsoft.com/office/drawing/2014/main" id="{4C9F26D8-B168-4B02-93D2-F9326E73806F}"/>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6E8E368C-93FB-4CE3-8623-8F3675517AAC}"/>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61935A99-7806-4EAE-BAA9-77E05E2AE02E}"/>
                </a:ext>
              </a:extLst>
            </p:cNvPr>
            <p:cNvSpPr txBox="1"/>
            <p:nvPr/>
          </p:nvSpPr>
          <p:spPr>
            <a:xfrm>
              <a:off x="3177718" y="3810584"/>
              <a:ext cx="2517730" cy="1857671"/>
            </a:xfrm>
            <a:prstGeom prst="rect">
              <a:avLst/>
            </a:prstGeom>
            <a:noFill/>
          </p:spPr>
          <p:txBody>
            <a:bodyPr wrap="square" rtlCol="0">
              <a:spAutoFit/>
            </a:bodyPr>
            <a:lstStyle/>
            <a:p>
              <a:pPr algn="ctr"/>
              <a:r>
                <a:rPr lang="en-GB" sz="2000" b="1" dirty="0">
                  <a:solidFill>
                    <a:schemeClr val="bg1"/>
                  </a:solidFill>
                </a:rPr>
                <a:t>26%</a:t>
              </a:r>
              <a:endParaRPr lang="en-GB" sz="1100" dirty="0">
                <a:solidFill>
                  <a:schemeClr val="bg1"/>
                </a:solidFill>
              </a:endParaRPr>
            </a:p>
            <a:p>
              <a:pPr algn="ctr"/>
              <a:endParaRPr lang="en-GB" sz="1400" dirty="0">
                <a:solidFill>
                  <a:schemeClr val="bg1"/>
                </a:solidFill>
              </a:endParaRPr>
            </a:p>
          </p:txBody>
        </p:sp>
      </p:grpSp>
    </p:spTree>
    <p:extLst>
      <p:ext uri="{BB962C8B-B14F-4D97-AF65-F5344CB8AC3E}">
        <p14:creationId xmlns:p14="http://schemas.microsoft.com/office/powerpoint/2010/main" val="1255949077"/>
      </p:ext>
    </p:extLst>
  </p:cSld>
  <p:clrMapOvr>
    <a:masterClrMapping/>
  </p:clrMapOvr>
</p:sld>
</file>

<file path=ppt/theme/theme1.xml><?xml version="1.0" encoding="utf-8"?>
<a:theme xmlns:a="http://schemas.openxmlformats.org/drawingml/2006/main" name="1_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7E0178BEEE3D4C8182E6FC904B8B93" ma:contentTypeVersion="8" ma:contentTypeDescription="Create a new document." ma:contentTypeScope="" ma:versionID="85edff54fe6bd29046114f4b6f3f20b8">
  <xsd:schema xmlns:xsd="http://www.w3.org/2001/XMLSchema" xmlns:xs="http://www.w3.org/2001/XMLSchema" xmlns:p="http://schemas.microsoft.com/office/2006/metadata/properties" xmlns:ns3="cf15bc95-f99a-4e0f-ab4f-8889ad5951b0" targetNamespace="http://schemas.microsoft.com/office/2006/metadata/properties" ma:root="true" ma:fieldsID="edb4b082df1ecbc832e5dc4a732834a8" ns3:_="">
    <xsd:import namespace="cf15bc95-f99a-4e0f-ab4f-8889ad5951b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15bc95-f99a-4e0f-ab4f-8889ad5951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5C65D-54BD-4EF3-98E9-0EA36518509A}">
  <ds:schemaRefs>
    <ds:schemaRef ds:uri="http://schemas.microsoft.com/sharepoint/v3/contenttype/forms"/>
  </ds:schemaRefs>
</ds:datastoreItem>
</file>

<file path=customXml/itemProps2.xml><?xml version="1.0" encoding="utf-8"?>
<ds:datastoreItem xmlns:ds="http://schemas.openxmlformats.org/officeDocument/2006/customXml" ds:itemID="{E5F438AB-5378-489C-ACDC-DEB3E65EE38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30FC899-15E0-4216-9F8B-2E3D4A4E6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15bc95-f99a-4e0f-ab4f-8889ad595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7777</TotalTime>
  <Words>554</Words>
  <Application>Microsoft Office PowerPoint</Application>
  <PresentationFormat>Widescreen</PresentationFormat>
  <Paragraphs>129</Paragraphs>
  <Slides>12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Century Gothic Regular</vt:lpstr>
      <vt:lpstr>1_JCDecaux_Theme_2018</vt:lpstr>
      <vt:lpstr>THE NEW WEST END</vt:lpstr>
      <vt:lpstr>SHOPPERS RETURN TO LONDON’S WEST END</vt:lpstr>
      <vt:lpstr>BOUNCING BACK</vt:lpstr>
      <vt:lpstr>RISING CONSUMER CONFIDENCE</vt:lpstr>
      <vt:lpstr>OFFICE RETURN</vt:lpstr>
      <vt:lpstr>WEST END LIFTS THE CURTAIN FOR THE FIRST TIME IN 14 MONTHS</vt:lpstr>
      <vt:lpstr>RELIABLE AUDIENCE</vt:lpstr>
      <vt:lpstr>SHOPPER MINDSET</vt:lpstr>
      <vt:lpstr>CATEGORIES PLANNING TO MORE IN VS PRE-COVID </vt:lpstr>
      <vt:lpstr>OXFORD STREET REGENERATION </vt:lpstr>
      <vt:lpstr>LET’S DO LONDON MAYOR ANNOUNCES PLANS FOR BIGGEST DOMESTIC TOURISM CAMPAIGN</vt:lpstr>
      <vt:lpstr>THE NEW WEST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Gower, Russell</dc:creator>
  <cp:lastModifiedBy>Charlotte Bellamy</cp:lastModifiedBy>
  <cp:revision>400</cp:revision>
  <dcterms:created xsi:type="dcterms:W3CDTF">2018-07-03T09:47:01Z</dcterms:created>
  <dcterms:modified xsi:type="dcterms:W3CDTF">2021-05-19T16:12:21Z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0x010100AA7E0178BEEE3D4C8182E6FC904B8B93</vt:lpwstr>
  </property>
</Properties>
</file>