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6"/>
  </p:notesMasterIdLst>
  <p:handoutMasterIdLst>
    <p:handoutMasterId r:id="rId37"/>
  </p:handoutMasterIdLst>
  <p:sldIdLst>
    <p:sldId id="256" r:id="rId5"/>
    <p:sldId id="1184" r:id="rId6"/>
    <p:sldId id="3137" r:id="rId7"/>
    <p:sldId id="3138" r:id="rId8"/>
    <p:sldId id="3139" r:id="rId9"/>
    <p:sldId id="1131" r:id="rId10"/>
    <p:sldId id="1248" r:id="rId11"/>
    <p:sldId id="1156" r:id="rId12"/>
    <p:sldId id="1160" r:id="rId13"/>
    <p:sldId id="1161" r:id="rId14"/>
    <p:sldId id="1137" r:id="rId15"/>
    <p:sldId id="1289" r:id="rId16"/>
    <p:sldId id="1209" r:id="rId17"/>
    <p:sldId id="1168" r:id="rId18"/>
    <p:sldId id="1211" r:id="rId19"/>
    <p:sldId id="1290" r:id="rId20"/>
    <p:sldId id="1291" r:id="rId21"/>
    <p:sldId id="1261" r:id="rId22"/>
    <p:sldId id="3134" r:id="rId23"/>
    <p:sldId id="1292" r:id="rId24"/>
    <p:sldId id="1269" r:id="rId25"/>
    <p:sldId id="1176" r:id="rId26"/>
    <p:sldId id="1293" r:id="rId27"/>
    <p:sldId id="3133" r:id="rId28"/>
    <p:sldId id="3141" r:id="rId29"/>
    <p:sldId id="1189" r:id="rId30"/>
    <p:sldId id="1180" r:id="rId31"/>
    <p:sldId id="266" r:id="rId32"/>
    <p:sldId id="1283" r:id="rId33"/>
    <p:sldId id="1205" r:id="rId34"/>
    <p:sldId id="1144" r:id="rId35"/>
  </p:sldIdLst>
  <p:sldSz cx="9144000" cy="5143500" type="screen16x9"/>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ley, Sally"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1CF"/>
    <a:srgbClr val="DC426A"/>
    <a:srgbClr val="FB9869"/>
    <a:srgbClr val="FFDA43"/>
    <a:srgbClr val="5E6CAD"/>
    <a:srgbClr val="FF8ECC"/>
    <a:srgbClr val="045C81"/>
    <a:srgbClr val="32363F"/>
    <a:srgbClr val="8996A0"/>
    <a:srgbClr val="DC43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F3AD6-78A1-4E34-8E76-F54197AF055B}" v="1" dt="2021-06-09T09:16:00.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3569" autoAdjust="0"/>
  </p:normalViewPr>
  <p:slideViewPr>
    <p:cSldViewPr snapToGrid="0">
      <p:cViewPr varScale="1">
        <p:scale>
          <a:sx n="109" d="100"/>
          <a:sy n="109" d="100"/>
        </p:scale>
        <p:origin x="664" y="104"/>
      </p:cViewPr>
      <p:guideLst>
        <p:guide orient="horz" pos="1620"/>
        <p:guide pos="285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b="1" dirty="0">
                <a:solidFill>
                  <a:schemeClr val="tx1"/>
                </a:solidFill>
              </a:rPr>
              <a:t>Extent consumers </a:t>
            </a:r>
            <a:r>
              <a:rPr lang="en-US" b="1" baseline="0" dirty="0">
                <a:solidFill>
                  <a:schemeClr val="tx1"/>
                </a:solidFill>
              </a:rPr>
              <a:t>distrust popular categories…</a:t>
            </a:r>
            <a:endParaRPr lang="en-US" sz="600" b="1" dirty="0">
              <a:solidFill>
                <a:schemeClr val="tx1"/>
              </a:solidFill>
            </a:endParaRPr>
          </a:p>
        </c:rich>
      </c:tx>
      <c:layout>
        <c:manualLayout>
          <c:xMode val="edge"/>
          <c:yMode val="edge"/>
          <c:x val="0.12471799139217206"/>
          <c:y val="2.577356225278249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1470593423336048"/>
          <c:y val="8.6272733559784362E-2"/>
          <c:w val="0.78529406576663952"/>
          <c:h val="0.82960042974228332"/>
        </c:manualLayout>
      </c:layout>
      <c:barChart>
        <c:barDir val="bar"/>
        <c:grouping val="clustered"/>
        <c:varyColors val="0"/>
        <c:ser>
          <c:idx val="0"/>
          <c:order val="0"/>
          <c:tx>
            <c:strRef>
              <c:f>Sheet1!$B$1</c:f>
              <c:strCache>
                <c:ptCount val="1"/>
                <c:pt idx="0">
                  <c:v>Neutral</c:v>
                </c:pt>
              </c:strCache>
            </c:strRef>
          </c:tx>
          <c:spPr>
            <a:solidFill>
              <a:srgbClr val="5E6CA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Food and drinks</c:v>
                </c:pt>
                <c:pt idx="1">
                  <c:v>Technology and Electronics</c:v>
                </c:pt>
                <c:pt idx="2">
                  <c:v>Travel</c:v>
                </c:pt>
                <c:pt idx="3">
                  <c:v>Luxury goods</c:v>
                </c:pt>
                <c:pt idx="4">
                  <c:v>Automotive</c:v>
                </c:pt>
                <c:pt idx="5">
                  <c:v>Cosmetics and Personal care</c:v>
                </c:pt>
                <c:pt idx="6">
                  <c:v>Telecomms/Utilities</c:v>
                </c:pt>
                <c:pt idx="7">
                  <c:v>Finance</c:v>
                </c:pt>
                <c:pt idx="8">
                  <c:v>Alcohol</c:v>
                </c:pt>
                <c:pt idx="9">
                  <c:v>Fast fashion</c:v>
                </c:pt>
                <c:pt idx="10">
                  <c:v>Gambling</c:v>
                </c:pt>
              </c:strCache>
            </c:strRef>
          </c:cat>
          <c:val>
            <c:numRef>
              <c:f>Sheet1!$B$2:$B$12</c:f>
              <c:numCache>
                <c:formatCode>0%</c:formatCode>
                <c:ptCount val="11"/>
                <c:pt idx="0">
                  <c:v>0.36130000000000001</c:v>
                </c:pt>
                <c:pt idx="1">
                  <c:v>0.39390000000000003</c:v>
                </c:pt>
                <c:pt idx="2">
                  <c:v>0.41070000000000001</c:v>
                </c:pt>
                <c:pt idx="3">
                  <c:v>0.42349999999999999</c:v>
                </c:pt>
                <c:pt idx="4">
                  <c:v>0.41159999999999997</c:v>
                </c:pt>
                <c:pt idx="5">
                  <c:v>0.37509999999999999</c:v>
                </c:pt>
                <c:pt idx="6">
                  <c:v>0.40279999999999999</c:v>
                </c:pt>
                <c:pt idx="7">
                  <c:v>0.38100000000000001</c:v>
                </c:pt>
                <c:pt idx="8">
                  <c:v>0.37310000000000004</c:v>
                </c:pt>
                <c:pt idx="9">
                  <c:v>0.34950000000000003</c:v>
                </c:pt>
                <c:pt idx="10">
                  <c:v>0.20929999999999999</c:v>
                </c:pt>
              </c:numCache>
            </c:numRef>
          </c:val>
          <c:extLst>
            <c:ext xmlns:c16="http://schemas.microsoft.com/office/drawing/2014/chart" uri="{C3380CC4-5D6E-409C-BE32-E72D297353CC}">
              <c16:uniqueId val="{00000000-230F-4546-91BC-37FD69FE5850}"/>
            </c:ext>
          </c:extLst>
        </c:ser>
        <c:ser>
          <c:idx val="1"/>
          <c:order val="1"/>
          <c:tx>
            <c:strRef>
              <c:f>Sheet1!$C$1</c:f>
              <c:strCache>
                <c:ptCount val="1"/>
                <c:pt idx="0">
                  <c:v>Somewhat/fully distrust</c:v>
                </c:pt>
              </c:strCache>
            </c:strRef>
          </c:tx>
          <c:spPr>
            <a:solidFill>
              <a:srgbClr val="8FC1C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Food and drinks</c:v>
                </c:pt>
                <c:pt idx="1">
                  <c:v>Technology and Electronics</c:v>
                </c:pt>
                <c:pt idx="2">
                  <c:v>Travel</c:v>
                </c:pt>
                <c:pt idx="3">
                  <c:v>Luxury goods</c:v>
                </c:pt>
                <c:pt idx="4">
                  <c:v>Automotive</c:v>
                </c:pt>
                <c:pt idx="5">
                  <c:v>Cosmetics and Personal care</c:v>
                </c:pt>
                <c:pt idx="6">
                  <c:v>Telecomms/Utilities</c:v>
                </c:pt>
                <c:pt idx="7">
                  <c:v>Finance</c:v>
                </c:pt>
                <c:pt idx="8">
                  <c:v>Alcohol</c:v>
                </c:pt>
                <c:pt idx="9">
                  <c:v>Fast fashion</c:v>
                </c:pt>
                <c:pt idx="10">
                  <c:v>Gambling</c:v>
                </c:pt>
              </c:strCache>
            </c:strRef>
          </c:cat>
          <c:val>
            <c:numRef>
              <c:f>Sheet1!$C$2:$C$12</c:f>
              <c:numCache>
                <c:formatCode>0%</c:formatCode>
                <c:ptCount val="11"/>
                <c:pt idx="0">
                  <c:v>0.10469999999999999</c:v>
                </c:pt>
                <c:pt idx="1">
                  <c:v>0.14019999999999999</c:v>
                </c:pt>
                <c:pt idx="2">
                  <c:v>0.1787</c:v>
                </c:pt>
                <c:pt idx="3">
                  <c:v>0.2112</c:v>
                </c:pt>
                <c:pt idx="4">
                  <c:v>0.2152</c:v>
                </c:pt>
                <c:pt idx="5">
                  <c:v>0.2379</c:v>
                </c:pt>
                <c:pt idx="6">
                  <c:v>0.24490000000000001</c:v>
                </c:pt>
                <c:pt idx="7">
                  <c:v>0.2596</c:v>
                </c:pt>
                <c:pt idx="8">
                  <c:v>0.2833</c:v>
                </c:pt>
                <c:pt idx="9">
                  <c:v>0.38990000000000002</c:v>
                </c:pt>
                <c:pt idx="10">
                  <c:v>0.61099999999999999</c:v>
                </c:pt>
              </c:numCache>
            </c:numRef>
          </c:val>
          <c:extLst>
            <c:ext xmlns:c16="http://schemas.microsoft.com/office/drawing/2014/chart" uri="{C3380CC4-5D6E-409C-BE32-E72D297353CC}">
              <c16:uniqueId val="{00000001-230F-4546-91BC-37FD69FE5850}"/>
            </c:ext>
          </c:extLst>
        </c:ser>
        <c:dLbls>
          <c:showLegendKey val="0"/>
          <c:showVal val="0"/>
          <c:showCatName val="0"/>
          <c:showSerName val="0"/>
          <c:showPercent val="0"/>
          <c:showBubbleSize val="0"/>
        </c:dLbls>
        <c:gapWidth val="219"/>
        <c:axId val="282720559"/>
        <c:axId val="408968479"/>
      </c:barChart>
      <c:catAx>
        <c:axId val="282720559"/>
        <c:scaling>
          <c:orientation val="minMax"/>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08968479"/>
        <c:crosses val="autoZero"/>
        <c:auto val="1"/>
        <c:lblAlgn val="ctr"/>
        <c:lblOffset val="100"/>
        <c:noMultiLvlLbl val="0"/>
      </c:catAx>
      <c:valAx>
        <c:axId val="408968479"/>
        <c:scaling>
          <c:orientation val="minMax"/>
          <c:max val="0.70000000000000007"/>
          <c:min val="0"/>
        </c:scaling>
        <c:delete val="1"/>
        <c:axPos val="b"/>
        <c:numFmt formatCode="0%" sourceLinked="0"/>
        <c:majorTickMark val="out"/>
        <c:minorTickMark val="none"/>
        <c:tickLblPos val="nextTo"/>
        <c:crossAx val="282720559"/>
        <c:crosses val="autoZero"/>
        <c:crossBetween val="between"/>
      </c:valAx>
      <c:spPr>
        <a:noFill/>
        <a:ln>
          <a:noFill/>
        </a:ln>
        <a:effectLst/>
      </c:spPr>
    </c:plotArea>
    <c:legend>
      <c:legendPos val="b"/>
      <c:layout>
        <c:manualLayout>
          <c:xMode val="edge"/>
          <c:yMode val="edge"/>
          <c:x val="0.71476535892532034"/>
          <c:y val="0.91227078094202407"/>
          <c:w val="0.24442989484082542"/>
          <c:h val="5.006308583009459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r>
              <a:rPr lang="en-US" spc="0" dirty="0"/>
              <a:t>Trust in brand claim vs</a:t>
            </a:r>
            <a:r>
              <a:rPr lang="en-US" spc="0" baseline="0" dirty="0"/>
              <a:t> consideration – average of media</a:t>
            </a:r>
            <a:endParaRPr lang="en-US" spc="0" dirty="0"/>
          </a:p>
        </c:rich>
      </c:tx>
      <c:overlay val="0"/>
      <c:spPr>
        <a:noFill/>
        <a:ln>
          <a:noFill/>
        </a:ln>
        <a:effectLst/>
      </c:spPr>
      <c:txPr>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CONSIDERATION</c:v>
                </c:pt>
              </c:strCache>
            </c:strRef>
          </c:tx>
          <c:spPr>
            <a:ln w="19050" cap="rnd">
              <a:noFill/>
              <a:round/>
            </a:ln>
            <a:effectLst/>
          </c:spPr>
          <c:marker>
            <c:symbol val="x"/>
            <c:size val="20"/>
            <c:spPr>
              <a:noFill/>
              <a:ln w="76200">
                <a:solidFill>
                  <a:schemeClr val="accent1"/>
                </a:solidFill>
              </a:ln>
              <a:effectLst/>
            </c:spPr>
          </c:marker>
          <c:dPt>
            <c:idx val="1"/>
            <c:marker>
              <c:symbol val="x"/>
              <c:size val="20"/>
              <c:spPr>
                <a:noFill/>
                <a:ln w="76200">
                  <a:solidFill>
                    <a:schemeClr val="accent2"/>
                  </a:solidFill>
                </a:ln>
                <a:effectLst/>
              </c:spPr>
            </c:marker>
            <c:bubble3D val="0"/>
            <c:extLst>
              <c:ext xmlns:c16="http://schemas.microsoft.com/office/drawing/2014/chart" uri="{C3380CC4-5D6E-409C-BE32-E72D297353CC}">
                <c16:uniqueId val="{00000002-E9EF-4EF5-91F1-55844907D6EF}"/>
              </c:ext>
            </c:extLst>
          </c:dPt>
          <c:dPt>
            <c:idx val="2"/>
            <c:marker>
              <c:symbol val="x"/>
              <c:size val="20"/>
              <c:spPr>
                <a:noFill/>
                <a:ln w="76200">
                  <a:solidFill>
                    <a:schemeClr val="accent3"/>
                  </a:solidFill>
                </a:ln>
                <a:effectLst/>
              </c:spPr>
            </c:marker>
            <c:bubble3D val="0"/>
            <c:extLst>
              <c:ext xmlns:c16="http://schemas.microsoft.com/office/drawing/2014/chart" uri="{C3380CC4-5D6E-409C-BE32-E72D297353CC}">
                <c16:uniqueId val="{00000003-E9EF-4EF5-91F1-55844907D6EF}"/>
              </c:ext>
            </c:extLst>
          </c:dPt>
          <c:dPt>
            <c:idx val="3"/>
            <c:marker>
              <c:symbol val="x"/>
              <c:size val="20"/>
              <c:spPr>
                <a:noFill/>
                <a:ln w="76200">
                  <a:solidFill>
                    <a:schemeClr val="accent4"/>
                  </a:solidFill>
                </a:ln>
                <a:effectLst/>
              </c:spPr>
            </c:marker>
            <c:bubble3D val="0"/>
            <c:extLst>
              <c:ext xmlns:c16="http://schemas.microsoft.com/office/drawing/2014/chart" uri="{C3380CC4-5D6E-409C-BE32-E72D297353CC}">
                <c16:uniqueId val="{00000004-E9EF-4EF5-91F1-55844907D6EF}"/>
              </c:ext>
            </c:extLst>
          </c:dPt>
          <c:dLbls>
            <c:dLbl>
              <c:idx val="0"/>
              <c:tx>
                <c:rich>
                  <a:bodyPr/>
                  <a:lstStyle/>
                  <a:p>
                    <a:fld id="{3AC7D02A-236E-44B4-8548-0F8E7AB3E5A9}"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9EF-4EF5-91F1-55844907D6EF}"/>
                </c:ext>
              </c:extLst>
            </c:dLbl>
            <c:dLbl>
              <c:idx val="1"/>
              <c:tx>
                <c:rich>
                  <a:bodyPr/>
                  <a:lstStyle/>
                  <a:p>
                    <a:fld id="{DABFA943-4C20-4DA1-8AB3-B79C706ED1B6}"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9EF-4EF5-91F1-55844907D6EF}"/>
                </c:ext>
              </c:extLst>
            </c:dLbl>
            <c:dLbl>
              <c:idx val="2"/>
              <c:tx>
                <c:rich>
                  <a:bodyPr/>
                  <a:lstStyle/>
                  <a:p>
                    <a:fld id="{875528C2-E387-444F-ADE9-40ED15CFF7A1}"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9EF-4EF5-91F1-55844907D6EF}"/>
                </c:ext>
              </c:extLst>
            </c:dLbl>
            <c:dLbl>
              <c:idx val="3"/>
              <c:tx>
                <c:rich>
                  <a:bodyPr/>
                  <a:lstStyle/>
                  <a:p>
                    <a:fld id="{5E77D84E-A0AF-455B-BD7C-BFF7D2744E95}"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9EF-4EF5-91F1-55844907D6EF}"/>
                </c:ext>
              </c:extLst>
            </c:dLbl>
            <c:spPr>
              <a:noFill/>
              <a:ln>
                <a:noFill/>
              </a:ln>
              <a:effectLst/>
            </c:spPr>
            <c:txPr>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spPr>
              <a:ln w="28575" cap="rnd">
                <a:solidFill>
                  <a:schemeClr val="accent6"/>
                </a:solidFill>
                <a:prstDash val="sysDot"/>
              </a:ln>
              <a:effectLst/>
            </c:spPr>
            <c:trendlineType val="linear"/>
            <c:forward val="0.30000000000000004"/>
            <c:backward val="0.5"/>
            <c:dispRSqr val="0"/>
            <c:dispEq val="0"/>
          </c:trendline>
          <c:xVal>
            <c:numRef>
              <c:f>Sheet1!$A$2:$A$5</c:f>
              <c:numCache>
                <c:formatCode>0.0</c:formatCode>
                <c:ptCount val="4"/>
                <c:pt idx="0">
                  <c:v>6.4583333333333339</c:v>
                </c:pt>
                <c:pt idx="1">
                  <c:v>6.2394039735099343</c:v>
                </c:pt>
                <c:pt idx="2">
                  <c:v>6.0724999999999998</c:v>
                </c:pt>
                <c:pt idx="3">
                  <c:v>6.04</c:v>
                </c:pt>
              </c:numCache>
            </c:numRef>
          </c:xVal>
          <c:yVal>
            <c:numRef>
              <c:f>Sheet1!$B$2:$B$5</c:f>
              <c:numCache>
                <c:formatCode>0%</c:formatCode>
                <c:ptCount val="4"/>
                <c:pt idx="0">
                  <c:v>0.36333333333333334</c:v>
                </c:pt>
                <c:pt idx="1">
                  <c:v>0.35306843267108168</c:v>
                </c:pt>
                <c:pt idx="2">
                  <c:v>0.34916666666666663</c:v>
                </c:pt>
                <c:pt idx="3">
                  <c:v>0.33250000000000002</c:v>
                </c:pt>
              </c:numCache>
            </c:numRef>
          </c:yVal>
          <c:smooth val="0"/>
          <c:extLst>
            <c:ext xmlns:c15="http://schemas.microsoft.com/office/drawing/2012/chart" uri="{02D57815-91ED-43cb-92C2-25804820EDAC}">
              <c15:datalabelsRange>
                <c15:f>Sheet1!$C$2:$C$5</c15:f>
                <c15:dlblRangeCache>
                  <c:ptCount val="4"/>
                  <c:pt idx="0">
                    <c:v>OOH</c:v>
                  </c:pt>
                  <c:pt idx="1">
                    <c:v>TV</c:v>
                  </c:pt>
                  <c:pt idx="2">
                    <c:v>SOCIAL</c:v>
                  </c:pt>
                  <c:pt idx="3">
                    <c:v>NEWS</c:v>
                  </c:pt>
                </c15:dlblRangeCache>
              </c15:datalabelsRange>
            </c:ext>
            <c:ext xmlns:c16="http://schemas.microsoft.com/office/drawing/2014/chart" uri="{C3380CC4-5D6E-409C-BE32-E72D297353CC}">
              <c16:uniqueId val="{00000000-E9EF-4EF5-91F1-55844907D6EF}"/>
            </c:ext>
          </c:extLst>
        </c:ser>
        <c:dLbls>
          <c:dLblPos val="r"/>
          <c:showLegendKey val="0"/>
          <c:showVal val="1"/>
          <c:showCatName val="0"/>
          <c:showSerName val="0"/>
          <c:showPercent val="0"/>
          <c:showBubbleSize val="0"/>
        </c:dLbls>
        <c:axId val="621219280"/>
        <c:axId val="621224856"/>
      </c:scatterChart>
      <c:valAx>
        <c:axId val="621219280"/>
        <c:scaling>
          <c:orientation val="minMax"/>
          <c:max val="7"/>
          <c:min val="5.5"/>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crossAx val="621224856"/>
        <c:crosses val="autoZero"/>
        <c:crossBetween val="midCat"/>
      </c:valAx>
      <c:valAx>
        <c:axId val="621224856"/>
        <c:scaling>
          <c:orientation val="minMax"/>
          <c:max val="0.45"/>
          <c:min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crossAx val="621219280"/>
        <c:crosses val="autoZero"/>
        <c:crossBetween val="midCat"/>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pc="100" baseline="0">
          <a:solidFill>
            <a:schemeClr val="tx1">
              <a:lumMod val="85000"/>
              <a:lumOff val="15000"/>
            </a:schemeClr>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30949911209644E-2"/>
          <c:y val="0.16169996988538732"/>
          <c:w val="0.91001319980816997"/>
          <c:h val="2.2143097553630584E-5"/>
        </c:manualLayout>
      </c:layout>
      <c:barChart>
        <c:barDir val="col"/>
        <c:grouping val="clustered"/>
        <c:varyColors val="0"/>
        <c:ser>
          <c:idx val="0"/>
          <c:order val="0"/>
          <c:tx>
            <c:strRef>
              <c:f>Sheet1!$B$1</c:f>
              <c:strCache>
                <c:ptCount val="1"/>
                <c:pt idx="0">
                  <c:v>OOH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Sheet1!$B$2</c:f>
              <c:numCache>
                <c:formatCode>0%</c:formatCode>
                <c:ptCount val="1"/>
                <c:pt idx="0">
                  <c:v>0.36333333333333334</c:v>
                </c:pt>
              </c:numCache>
            </c:numRef>
          </c:val>
          <c:extLst>
            <c:ext xmlns:c16="http://schemas.microsoft.com/office/drawing/2014/chart" uri="{C3380CC4-5D6E-409C-BE32-E72D297353CC}">
              <c16:uniqueId val="{00000000-25F8-46BF-91F5-F09446272AC3}"/>
            </c:ext>
          </c:extLst>
        </c:ser>
        <c:ser>
          <c:idx val="1"/>
          <c:order val="1"/>
          <c:tx>
            <c:strRef>
              <c:f>Sheet1!$C$1</c:f>
              <c:strCache>
                <c:ptCount val="1"/>
                <c:pt idx="0">
                  <c:v>TV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Sheet1!$C$2</c:f>
              <c:numCache>
                <c:formatCode>0%</c:formatCode>
                <c:ptCount val="1"/>
                <c:pt idx="0">
                  <c:v>0.35306843267108168</c:v>
                </c:pt>
              </c:numCache>
            </c:numRef>
          </c:val>
          <c:extLst>
            <c:ext xmlns:c16="http://schemas.microsoft.com/office/drawing/2014/chart" uri="{C3380CC4-5D6E-409C-BE32-E72D297353CC}">
              <c16:uniqueId val="{00000001-25F8-46BF-91F5-F09446272AC3}"/>
            </c:ext>
          </c:extLst>
        </c:ser>
        <c:ser>
          <c:idx val="2"/>
          <c:order val="2"/>
          <c:tx>
            <c:strRef>
              <c:f>Sheet1!$D$1</c:f>
              <c:strCache>
                <c:ptCount val="1"/>
                <c:pt idx="0">
                  <c:v>SOCIAL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Sheet1!$D$2</c:f>
              <c:numCache>
                <c:formatCode>0%</c:formatCode>
                <c:ptCount val="1"/>
                <c:pt idx="0">
                  <c:v>0.34916666666666663</c:v>
                </c:pt>
              </c:numCache>
            </c:numRef>
          </c:val>
          <c:extLst>
            <c:ext xmlns:c16="http://schemas.microsoft.com/office/drawing/2014/chart" uri="{C3380CC4-5D6E-409C-BE32-E72D297353CC}">
              <c16:uniqueId val="{00000002-25F8-46BF-91F5-F09446272AC3}"/>
            </c:ext>
          </c:extLst>
        </c:ser>
        <c:ser>
          <c:idx val="3"/>
          <c:order val="3"/>
          <c:tx>
            <c:strRef>
              <c:f>Sheet1!$E$1</c:f>
              <c:strCache>
                <c:ptCount val="1"/>
                <c:pt idx="0">
                  <c:v>NEWS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Sheet1!$E$2</c:f>
              <c:numCache>
                <c:formatCode>0%</c:formatCode>
                <c:ptCount val="1"/>
                <c:pt idx="0">
                  <c:v>0.33250000000000002</c:v>
                </c:pt>
              </c:numCache>
            </c:numRef>
          </c:val>
          <c:extLst>
            <c:ext xmlns:c16="http://schemas.microsoft.com/office/drawing/2014/chart" uri="{C3380CC4-5D6E-409C-BE32-E72D297353CC}">
              <c16:uniqueId val="{00000003-25F8-46BF-91F5-F09446272AC3}"/>
            </c:ext>
          </c:extLst>
        </c:ser>
        <c:dLbls>
          <c:dLblPos val="inEnd"/>
          <c:showLegendKey val="0"/>
          <c:showVal val="1"/>
          <c:showCatName val="0"/>
          <c:showSerName val="0"/>
          <c:showPercent val="0"/>
          <c:showBubbleSize val="0"/>
        </c:dLbls>
        <c:gapWidth val="219"/>
        <c:axId val="206112712"/>
        <c:axId val="206111728"/>
      </c:barChart>
      <c:catAx>
        <c:axId val="206112712"/>
        <c:scaling>
          <c:orientation val="minMax"/>
        </c:scaling>
        <c:delete val="1"/>
        <c:axPos val="b"/>
        <c:numFmt formatCode="General" sourceLinked="1"/>
        <c:majorTickMark val="none"/>
        <c:minorTickMark val="none"/>
        <c:tickLblPos val="nextTo"/>
        <c:crossAx val="206111728"/>
        <c:crosses val="autoZero"/>
        <c:auto val="1"/>
        <c:lblAlgn val="ctr"/>
        <c:lblOffset val="100"/>
        <c:noMultiLvlLbl val="0"/>
      </c:catAx>
      <c:valAx>
        <c:axId val="206111728"/>
        <c:scaling>
          <c:orientation val="minMax"/>
          <c:max val="-0.2"/>
          <c:min val="-0.5"/>
        </c:scaling>
        <c:delete val="1"/>
        <c:axPos val="l"/>
        <c:numFmt formatCode="0" sourceLinked="0"/>
        <c:majorTickMark val="out"/>
        <c:minorTickMark val="none"/>
        <c:tickLblPos val="nextTo"/>
        <c:crossAx val="206112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pc="100" baseline="0">
          <a:solidFill>
            <a:schemeClr val="tx1">
              <a:lumMod val="85000"/>
              <a:lumOff val="15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r>
              <a:rPr lang="en-GB" spc="0"/>
              <a:t>Agree: “eBay supports small businesses”</a:t>
            </a:r>
          </a:p>
        </c:rich>
      </c:tx>
      <c:overlay val="0"/>
      <c:spPr>
        <a:noFill/>
        <a:ln>
          <a:noFill/>
        </a:ln>
        <a:effectLst/>
      </c:spPr>
      <c:txPr>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endParaRPr lang="en-US"/>
        </a:p>
      </c:txPr>
    </c:title>
    <c:autoTitleDeleted val="0"/>
    <c:plotArea>
      <c:layout>
        <c:manualLayout>
          <c:layoutTarget val="inner"/>
          <c:xMode val="edge"/>
          <c:yMode val="edge"/>
          <c:x val="3.8929440389294405E-2"/>
          <c:y val="0.22347197106690778"/>
          <c:w val="0.92862935928629364"/>
          <c:h val="0.6659799803505575"/>
        </c:manualLayout>
      </c:layout>
      <c:barChart>
        <c:barDir val="col"/>
        <c:grouping val="clustered"/>
        <c:varyColors val="0"/>
        <c:ser>
          <c:idx val="0"/>
          <c:order val="0"/>
          <c:tx>
            <c:strRef>
              <c:f>Sheet1!$B$1</c:f>
              <c:strCache>
                <c:ptCount val="1"/>
                <c:pt idx="0">
                  <c:v>PRE</c:v>
                </c:pt>
              </c:strCache>
            </c:strRef>
          </c:tx>
          <c:spPr>
            <a:solidFill>
              <a:srgbClr val="8FC1C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STRONGLY / SLIGHTLY AGREE</c:v>
                </c:pt>
                <c:pt idx="1">
                  <c:v>CONSIDER EBAY ABOVE MOST OTHERS</c:v>
                </c:pt>
              </c:strCache>
            </c:strRef>
          </c:cat>
          <c:val>
            <c:numRef>
              <c:f>Sheet1!$B$2:$B$3</c:f>
              <c:numCache>
                <c:formatCode>0%</c:formatCode>
                <c:ptCount val="2"/>
                <c:pt idx="0">
                  <c:v>0.48409999999999997</c:v>
                </c:pt>
                <c:pt idx="1">
                  <c:v>0.28000000000000003</c:v>
                </c:pt>
              </c:numCache>
            </c:numRef>
          </c:val>
          <c:extLst>
            <c:ext xmlns:c16="http://schemas.microsoft.com/office/drawing/2014/chart" uri="{C3380CC4-5D6E-409C-BE32-E72D297353CC}">
              <c16:uniqueId val="{00000000-5674-4956-BBD6-CD5553F011BC}"/>
            </c:ext>
          </c:extLst>
        </c:ser>
        <c:ser>
          <c:idx val="1"/>
          <c:order val="1"/>
          <c:tx>
            <c:strRef>
              <c:f>Sheet1!$C$1</c:f>
              <c:strCache>
                <c:ptCount val="1"/>
                <c:pt idx="0">
                  <c:v>POST</c:v>
                </c:pt>
              </c:strCache>
            </c:strRef>
          </c:tx>
          <c:spPr>
            <a:solidFill>
              <a:srgbClr val="FB986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STRONGLY / SLIGHTLY AGREE</c:v>
                </c:pt>
                <c:pt idx="1">
                  <c:v>CONSIDER EBAY ABOVE MOST OTHERS</c:v>
                </c:pt>
              </c:strCache>
            </c:strRef>
          </c:cat>
          <c:val>
            <c:numRef>
              <c:f>Sheet1!$C$2:$C$3</c:f>
              <c:numCache>
                <c:formatCode>0%</c:formatCode>
                <c:ptCount val="2"/>
                <c:pt idx="0">
                  <c:v>0.52160000000000006</c:v>
                </c:pt>
                <c:pt idx="1">
                  <c:v>0.32</c:v>
                </c:pt>
              </c:numCache>
            </c:numRef>
          </c:val>
          <c:extLst>
            <c:ext xmlns:c16="http://schemas.microsoft.com/office/drawing/2014/chart" uri="{C3380CC4-5D6E-409C-BE32-E72D297353CC}">
              <c16:uniqueId val="{00000001-5674-4956-BBD6-CD5553F011BC}"/>
            </c:ext>
          </c:extLst>
        </c:ser>
        <c:ser>
          <c:idx val="2"/>
          <c:order val="2"/>
          <c:tx>
            <c:strRef>
              <c:f>Sheet1!$D$1</c:f>
              <c:strCache>
                <c:ptCount val="1"/>
                <c:pt idx="0">
                  <c:v>POST (AD AWARE)</c:v>
                </c:pt>
              </c:strCache>
            </c:strRef>
          </c:tx>
          <c:spPr>
            <a:solidFill>
              <a:srgbClr val="DC426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STRONGLY / SLIGHTLY AGREE</c:v>
                </c:pt>
                <c:pt idx="1">
                  <c:v>CONSIDER EBAY ABOVE MOST OTHERS</c:v>
                </c:pt>
              </c:strCache>
            </c:strRef>
          </c:cat>
          <c:val>
            <c:numRef>
              <c:f>Sheet1!$D$2:$D$3</c:f>
              <c:numCache>
                <c:formatCode>0%</c:formatCode>
                <c:ptCount val="2"/>
                <c:pt idx="0">
                  <c:v>0.60809999999999997</c:v>
                </c:pt>
                <c:pt idx="1">
                  <c:v>0.36</c:v>
                </c:pt>
              </c:numCache>
            </c:numRef>
          </c:val>
          <c:extLst>
            <c:ext xmlns:c16="http://schemas.microsoft.com/office/drawing/2014/chart" uri="{C3380CC4-5D6E-409C-BE32-E72D297353CC}">
              <c16:uniqueId val="{00000002-5674-4956-BBD6-CD5553F011BC}"/>
            </c:ext>
          </c:extLst>
        </c:ser>
        <c:dLbls>
          <c:dLblPos val="inEnd"/>
          <c:showLegendKey val="0"/>
          <c:showVal val="1"/>
          <c:showCatName val="0"/>
          <c:showSerName val="0"/>
          <c:showPercent val="0"/>
          <c:showBubbleSize val="0"/>
        </c:dLbls>
        <c:gapWidth val="100"/>
        <c:overlap val="-10"/>
        <c:axId val="564528032"/>
        <c:axId val="564524424"/>
      </c:barChart>
      <c:catAx>
        <c:axId val="56452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spc="0" baseline="0">
                <a:solidFill>
                  <a:schemeClr val="tx1">
                    <a:lumMod val="85000"/>
                    <a:lumOff val="15000"/>
                  </a:schemeClr>
                </a:solidFill>
                <a:latin typeface="+mn-lt"/>
                <a:ea typeface="+mn-ea"/>
                <a:cs typeface="+mn-cs"/>
              </a:defRPr>
            </a:pPr>
            <a:endParaRPr lang="en-US"/>
          </a:p>
        </c:txPr>
        <c:crossAx val="564524424"/>
        <c:crosses val="autoZero"/>
        <c:auto val="1"/>
        <c:lblAlgn val="ctr"/>
        <c:lblOffset val="100"/>
        <c:noMultiLvlLbl val="0"/>
      </c:catAx>
      <c:valAx>
        <c:axId val="564524424"/>
        <c:scaling>
          <c:orientation val="minMax"/>
        </c:scaling>
        <c:delete val="1"/>
        <c:axPos val="l"/>
        <c:numFmt formatCode="0%" sourceLinked="1"/>
        <c:majorTickMark val="none"/>
        <c:minorTickMark val="none"/>
        <c:tickLblPos val="nextTo"/>
        <c:crossAx val="56452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spc="1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pc="100" baseline="0">
          <a:solidFill>
            <a:schemeClr val="tx1">
              <a:lumMod val="85000"/>
              <a:lumOff val="1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dirty="0">
                <a:solidFill>
                  <a:schemeClr val="tx1"/>
                </a:solidFill>
              </a:rPr>
              <a:t>Likelihood</a:t>
            </a:r>
            <a:r>
              <a:rPr lang="en-US" sz="1200" baseline="0" dirty="0">
                <a:solidFill>
                  <a:schemeClr val="tx1"/>
                </a:solidFill>
              </a:rPr>
              <a:t> to agree: “I trust advertising on these channels”</a:t>
            </a:r>
          </a:p>
          <a:p>
            <a:pPr>
              <a:defRPr sz="1200"/>
            </a:pPr>
            <a:r>
              <a:rPr lang="en-US" sz="1000" baseline="0" dirty="0">
                <a:solidFill>
                  <a:schemeClr val="tx1"/>
                </a:solidFill>
              </a:rPr>
              <a:t>(Index vs Av. Likelihood to Agree)</a:t>
            </a:r>
            <a:endParaRPr lang="en-US" sz="1000" dirty="0">
              <a:solidFill>
                <a:schemeClr val="tx1"/>
              </a:solidFill>
            </a:endParaRPr>
          </a:p>
        </c:rich>
      </c:tx>
      <c:layout>
        <c:manualLayout>
          <c:xMode val="edge"/>
          <c:yMode val="edge"/>
          <c:x val="0.16234535736970959"/>
          <c:y val="5.927933570942883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9895599281183218E-2"/>
          <c:y val="0.22249916374606801"/>
          <c:w val="0.86020880143763356"/>
          <c:h val="0.58851936573416741"/>
        </c:manualLayout>
      </c:layout>
      <c:barChart>
        <c:barDir val="col"/>
        <c:grouping val="clustered"/>
        <c:varyColors val="0"/>
        <c:ser>
          <c:idx val="0"/>
          <c:order val="0"/>
          <c:tx>
            <c:strRef>
              <c:f>Sheet1!$C$1</c:f>
              <c:strCache>
                <c:ptCount val="1"/>
                <c:pt idx="0">
                  <c:v>Index</c:v>
                </c:pt>
              </c:strCache>
            </c:strRef>
          </c:tx>
          <c:spPr>
            <a:solidFill>
              <a:srgbClr val="FB98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Public Broadcasting (Outdoor/TV/Radio)</c:v>
                </c:pt>
                <c:pt idx="1">
                  <c:v>Public Press (Newspapers/Magazines)</c:v>
                </c:pt>
                <c:pt idx="2">
                  <c:v>Private Media*</c:v>
                </c:pt>
              </c:strCache>
            </c:strRef>
          </c:cat>
          <c:val>
            <c:numRef>
              <c:f>Sheet1!$C$2:$C$4</c:f>
              <c:numCache>
                <c:formatCode>General</c:formatCode>
                <c:ptCount val="3"/>
                <c:pt idx="0">
                  <c:v>124</c:v>
                </c:pt>
                <c:pt idx="1">
                  <c:v>103</c:v>
                </c:pt>
                <c:pt idx="2">
                  <c:v>72</c:v>
                </c:pt>
              </c:numCache>
            </c:numRef>
          </c:val>
          <c:extLst>
            <c:ext xmlns:c16="http://schemas.microsoft.com/office/drawing/2014/chart" uri="{C3380CC4-5D6E-409C-BE32-E72D297353CC}">
              <c16:uniqueId val="{00000000-937E-485F-AB64-7553FC72DD8F}"/>
            </c:ext>
          </c:extLst>
        </c:ser>
        <c:dLbls>
          <c:showLegendKey val="0"/>
          <c:showVal val="0"/>
          <c:showCatName val="0"/>
          <c:showSerName val="0"/>
          <c:showPercent val="0"/>
          <c:showBubbleSize val="0"/>
        </c:dLbls>
        <c:gapWidth val="219"/>
        <c:overlap val="-27"/>
        <c:axId val="1096648384"/>
        <c:axId val="1094717920"/>
      </c:barChart>
      <c:catAx>
        <c:axId val="109664838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94717920"/>
        <c:crosses val="autoZero"/>
        <c:auto val="1"/>
        <c:lblAlgn val="ctr"/>
        <c:lblOffset val="100"/>
        <c:noMultiLvlLbl val="0"/>
      </c:catAx>
      <c:valAx>
        <c:axId val="1094717920"/>
        <c:scaling>
          <c:orientation val="minMax"/>
        </c:scaling>
        <c:delete val="1"/>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crossAx val="109664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r>
              <a:rPr lang="en-GB" spc="0" dirty="0"/>
              <a:t>% Who favoured positive description</a:t>
            </a:r>
          </a:p>
        </c:rich>
      </c:tx>
      <c:layout>
        <c:manualLayout>
          <c:xMode val="edge"/>
          <c:yMode val="edge"/>
          <c:x val="0.25977237479312709"/>
          <c:y val="5.1077101086909549E-2"/>
        </c:manualLayout>
      </c:layout>
      <c:overlay val="0"/>
      <c:spPr>
        <a:noFill/>
        <a:ln>
          <a:noFill/>
        </a:ln>
        <a:effectLst/>
      </c:spPr>
      <c:txPr>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OOH</c:v>
                </c:pt>
              </c:strCache>
            </c:strRef>
          </c:tx>
          <c:spPr>
            <a:solidFill>
              <a:srgbClr val="8FC1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0.85400000000000009</c:v>
                </c:pt>
              </c:numCache>
            </c:numRef>
          </c:val>
          <c:extLst>
            <c:ext xmlns:c16="http://schemas.microsoft.com/office/drawing/2014/chart" uri="{C3380CC4-5D6E-409C-BE32-E72D297353CC}">
              <c16:uniqueId val="{00000000-8A20-45EB-9831-2C86A100E2DE}"/>
            </c:ext>
          </c:extLst>
        </c:ser>
        <c:ser>
          <c:idx val="1"/>
          <c:order val="1"/>
          <c:tx>
            <c:strRef>
              <c:f>Sheet1!$C$1</c:f>
              <c:strCache>
                <c:ptCount val="1"/>
                <c:pt idx="0">
                  <c:v>TV</c:v>
                </c:pt>
              </c:strCache>
            </c:strRef>
          </c:tx>
          <c:spPr>
            <a:solidFill>
              <a:srgbClr val="5E6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0.81682491444064187</c:v>
                </c:pt>
              </c:numCache>
            </c:numRef>
          </c:val>
          <c:extLst>
            <c:ext xmlns:c16="http://schemas.microsoft.com/office/drawing/2014/chart" uri="{C3380CC4-5D6E-409C-BE32-E72D297353CC}">
              <c16:uniqueId val="{00000001-8A20-45EB-9831-2C86A100E2DE}"/>
            </c:ext>
          </c:extLst>
        </c:ser>
        <c:ser>
          <c:idx val="2"/>
          <c:order val="2"/>
          <c:tx>
            <c:strRef>
              <c:f>Sheet1!$D$1</c:f>
              <c:strCache>
                <c:ptCount val="1"/>
                <c:pt idx="0">
                  <c:v>SOCIAL</c:v>
                </c:pt>
              </c:strCache>
            </c:strRef>
          </c:tx>
          <c:spPr>
            <a:solidFill>
              <a:srgbClr val="FFDA4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0.79583333333333339</c:v>
                </c:pt>
              </c:numCache>
            </c:numRef>
          </c:val>
          <c:extLst>
            <c:ext xmlns:c16="http://schemas.microsoft.com/office/drawing/2014/chart" uri="{C3380CC4-5D6E-409C-BE32-E72D297353CC}">
              <c16:uniqueId val="{00000002-8A20-45EB-9831-2C86A100E2DE}"/>
            </c:ext>
          </c:extLst>
        </c:ser>
        <c:ser>
          <c:idx val="3"/>
          <c:order val="3"/>
          <c:tx>
            <c:strRef>
              <c:f>Sheet1!$E$1</c:f>
              <c:strCache>
                <c:ptCount val="1"/>
                <c:pt idx="0">
                  <c:v>NEWS</c:v>
                </c:pt>
              </c:strCache>
            </c:strRef>
          </c:tx>
          <c:spPr>
            <a:solidFill>
              <a:srgbClr val="FB98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0.77745833333333347</c:v>
                </c:pt>
              </c:numCache>
            </c:numRef>
          </c:val>
          <c:extLst>
            <c:ext xmlns:c16="http://schemas.microsoft.com/office/drawing/2014/chart" uri="{C3380CC4-5D6E-409C-BE32-E72D297353CC}">
              <c16:uniqueId val="{0000000D-8A20-45EB-9831-2C86A100E2DE}"/>
            </c:ext>
          </c:extLst>
        </c:ser>
        <c:dLbls>
          <c:dLblPos val="inEnd"/>
          <c:showLegendKey val="0"/>
          <c:showVal val="1"/>
          <c:showCatName val="0"/>
          <c:showSerName val="0"/>
          <c:showPercent val="0"/>
          <c:showBubbleSize val="0"/>
        </c:dLbls>
        <c:gapWidth val="219"/>
        <c:axId val="206112712"/>
        <c:axId val="206111728"/>
      </c:barChart>
      <c:catAx>
        <c:axId val="20611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spc="0" baseline="0">
                <a:solidFill>
                  <a:schemeClr val="tx1">
                    <a:lumMod val="85000"/>
                    <a:lumOff val="15000"/>
                  </a:schemeClr>
                </a:solidFill>
                <a:latin typeface="+mn-lt"/>
                <a:ea typeface="+mn-ea"/>
                <a:cs typeface="+mn-cs"/>
              </a:defRPr>
            </a:pPr>
            <a:endParaRPr lang="en-US"/>
          </a:p>
        </c:txPr>
        <c:crossAx val="206111728"/>
        <c:crosses val="autoZero"/>
        <c:auto val="1"/>
        <c:lblAlgn val="ctr"/>
        <c:lblOffset val="100"/>
        <c:noMultiLvlLbl val="0"/>
      </c:catAx>
      <c:valAx>
        <c:axId val="206111728"/>
        <c:scaling>
          <c:orientation val="minMax"/>
          <c:min val="0"/>
        </c:scaling>
        <c:delete val="1"/>
        <c:axPos val="l"/>
        <c:numFmt formatCode="0" sourceLinked="0"/>
        <c:majorTickMark val="none"/>
        <c:minorTickMark val="none"/>
        <c:tickLblPos val="nextTo"/>
        <c:crossAx val="206112712"/>
        <c:crosses val="autoZero"/>
        <c:crossBetween val="between"/>
      </c:valAx>
      <c:spPr>
        <a:noFill/>
        <a:ln>
          <a:noFill/>
        </a:ln>
        <a:effectLst/>
      </c:spPr>
    </c:plotArea>
    <c:legend>
      <c:legendPos val="b"/>
      <c:layout>
        <c:manualLayout>
          <c:xMode val="edge"/>
          <c:yMode val="edge"/>
          <c:x val="0.24900026182858528"/>
          <c:y val="0.8992926200680611"/>
          <c:w val="0.50199922090030713"/>
          <c:h val="5.3691105067562757E-2"/>
        </c:manualLayout>
      </c:layout>
      <c:overlay val="0"/>
      <c:spPr>
        <a:noFill/>
        <a:ln>
          <a:noFill/>
        </a:ln>
        <a:effectLst/>
      </c:spPr>
      <c:txPr>
        <a:bodyPr rot="0" spcFirstLastPara="1" vertOverflow="ellipsis" vert="horz" wrap="square" anchor="ctr" anchorCtr="1"/>
        <a:lstStyle/>
        <a:p>
          <a:pPr>
            <a:defRPr sz="800" b="0" i="0" u="none" strike="noStrike" kern="1200" spc="1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pc="100" baseline="0">
          <a:solidFill>
            <a:schemeClr val="tx1">
              <a:lumMod val="85000"/>
              <a:lumOff val="1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r>
              <a:rPr lang="en-GB" spc="0"/>
              <a:t>% Who trusted</a:t>
            </a:r>
            <a:r>
              <a:rPr lang="en-GB" spc="0" baseline="0"/>
              <a:t> claim</a:t>
            </a:r>
            <a:endParaRPr lang="en-GB" spc="0"/>
          </a:p>
        </c:rich>
      </c:tx>
      <c:overlay val="0"/>
      <c:spPr>
        <a:noFill/>
        <a:ln>
          <a:noFill/>
        </a:ln>
        <a:effectLst/>
      </c:spPr>
      <c:txPr>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OOH</c:v>
                </c:pt>
              </c:strCache>
            </c:strRef>
          </c:tx>
          <c:spPr>
            <a:solidFill>
              <a:srgbClr val="8FC1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Sheet1!$B$2</c:f>
              <c:numCache>
                <c:formatCode>0.0</c:formatCode>
                <c:ptCount val="1"/>
                <c:pt idx="0">
                  <c:v>6.4583333333333339</c:v>
                </c:pt>
              </c:numCache>
            </c:numRef>
          </c:val>
          <c:extLst>
            <c:ext xmlns:c16="http://schemas.microsoft.com/office/drawing/2014/chart" uri="{C3380CC4-5D6E-409C-BE32-E72D297353CC}">
              <c16:uniqueId val="{00000000-8A20-45EB-9831-2C86A100E2DE}"/>
            </c:ext>
          </c:extLst>
        </c:ser>
        <c:ser>
          <c:idx val="1"/>
          <c:order val="1"/>
          <c:tx>
            <c:strRef>
              <c:f>Sheet1!$C$1</c:f>
              <c:strCache>
                <c:ptCount val="1"/>
                <c:pt idx="0">
                  <c:v>TV</c:v>
                </c:pt>
              </c:strCache>
            </c:strRef>
          </c:tx>
          <c:spPr>
            <a:solidFill>
              <a:srgbClr val="5E6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Sheet1!$C$2</c:f>
              <c:numCache>
                <c:formatCode>0.0</c:formatCode>
                <c:ptCount val="1"/>
                <c:pt idx="0">
                  <c:v>6.3125772626931571</c:v>
                </c:pt>
              </c:numCache>
            </c:numRef>
          </c:val>
          <c:extLst>
            <c:ext xmlns:c16="http://schemas.microsoft.com/office/drawing/2014/chart" uri="{C3380CC4-5D6E-409C-BE32-E72D297353CC}">
              <c16:uniqueId val="{00000001-8A20-45EB-9831-2C86A100E2DE}"/>
            </c:ext>
          </c:extLst>
        </c:ser>
        <c:ser>
          <c:idx val="2"/>
          <c:order val="2"/>
          <c:tx>
            <c:strRef>
              <c:f>Sheet1!$D$1</c:f>
              <c:strCache>
                <c:ptCount val="1"/>
                <c:pt idx="0">
                  <c:v>SOCIAL</c:v>
                </c:pt>
              </c:strCache>
            </c:strRef>
          </c:tx>
          <c:spPr>
            <a:solidFill>
              <a:srgbClr val="FFDA4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Sheet1!$D$2</c:f>
              <c:numCache>
                <c:formatCode>0.0</c:formatCode>
                <c:ptCount val="1"/>
                <c:pt idx="0">
                  <c:v>6.1869444444444435</c:v>
                </c:pt>
              </c:numCache>
            </c:numRef>
          </c:val>
          <c:extLst>
            <c:ext xmlns:c16="http://schemas.microsoft.com/office/drawing/2014/chart" uri="{C3380CC4-5D6E-409C-BE32-E72D297353CC}">
              <c16:uniqueId val="{00000002-8A20-45EB-9831-2C86A100E2DE}"/>
            </c:ext>
          </c:extLst>
        </c:ser>
        <c:ser>
          <c:idx val="3"/>
          <c:order val="3"/>
          <c:tx>
            <c:strRef>
              <c:f>Sheet1!$E$1</c:f>
              <c:strCache>
                <c:ptCount val="1"/>
                <c:pt idx="0">
                  <c:v>NEWS</c:v>
                </c:pt>
              </c:strCache>
            </c:strRef>
          </c:tx>
          <c:spPr>
            <a:solidFill>
              <a:srgbClr val="FB98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Sheet1!$E$2</c:f>
              <c:numCache>
                <c:formatCode>0.0</c:formatCode>
                <c:ptCount val="1"/>
                <c:pt idx="0">
                  <c:v>6.1443750000000001</c:v>
                </c:pt>
              </c:numCache>
            </c:numRef>
          </c:val>
          <c:extLst>
            <c:ext xmlns:c16="http://schemas.microsoft.com/office/drawing/2014/chart" uri="{C3380CC4-5D6E-409C-BE32-E72D297353CC}">
              <c16:uniqueId val="{0000000D-8A20-45EB-9831-2C86A100E2DE}"/>
            </c:ext>
          </c:extLst>
        </c:ser>
        <c:dLbls>
          <c:dLblPos val="inEnd"/>
          <c:showLegendKey val="0"/>
          <c:showVal val="1"/>
          <c:showCatName val="0"/>
          <c:showSerName val="0"/>
          <c:showPercent val="0"/>
          <c:showBubbleSize val="0"/>
        </c:dLbls>
        <c:gapWidth val="219"/>
        <c:axId val="206112712"/>
        <c:axId val="206111728"/>
      </c:barChart>
      <c:catAx>
        <c:axId val="20611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spc="0" baseline="0">
                <a:solidFill>
                  <a:schemeClr val="tx1">
                    <a:lumMod val="85000"/>
                    <a:lumOff val="15000"/>
                  </a:schemeClr>
                </a:solidFill>
                <a:latin typeface="+mn-lt"/>
                <a:ea typeface="+mn-ea"/>
                <a:cs typeface="+mn-cs"/>
              </a:defRPr>
            </a:pPr>
            <a:endParaRPr lang="en-US"/>
          </a:p>
        </c:txPr>
        <c:crossAx val="206111728"/>
        <c:crosses val="autoZero"/>
        <c:auto val="1"/>
        <c:lblAlgn val="ctr"/>
        <c:lblOffset val="100"/>
        <c:noMultiLvlLbl val="0"/>
      </c:catAx>
      <c:valAx>
        <c:axId val="206111728"/>
        <c:scaling>
          <c:orientation val="minMax"/>
          <c:min val="0"/>
        </c:scaling>
        <c:delete val="1"/>
        <c:axPos val="l"/>
        <c:numFmt formatCode="0" sourceLinked="0"/>
        <c:majorTickMark val="none"/>
        <c:minorTickMark val="none"/>
        <c:tickLblPos val="nextTo"/>
        <c:crossAx val="206112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pc="100" baseline="0">
          <a:solidFill>
            <a:schemeClr val="tx1">
              <a:lumMod val="85000"/>
              <a:lumOff val="15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85000"/>
                    <a:lumOff val="15000"/>
                  </a:schemeClr>
                </a:solidFill>
                <a:latin typeface="+mn-lt"/>
                <a:ea typeface="+mn-ea"/>
                <a:cs typeface="+mn-cs"/>
              </a:defRPr>
            </a:pPr>
            <a:r>
              <a:rPr lang="en-GB" spc="0" dirty="0"/>
              <a:t>% Who would consider brand</a:t>
            </a:r>
          </a:p>
        </c:rich>
      </c:tx>
      <c:layout>
        <c:manualLayout>
          <c:xMode val="edge"/>
          <c:yMode val="edge"/>
          <c:x val="0.26424764609186774"/>
          <c:y val="5.424954792043399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OOH</c:v>
                </c:pt>
              </c:strCache>
            </c:strRef>
          </c:tx>
          <c:spPr>
            <a:solidFill>
              <a:srgbClr val="8FC1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0.36333333333333334</c:v>
                </c:pt>
              </c:numCache>
            </c:numRef>
          </c:val>
          <c:extLst>
            <c:ext xmlns:c16="http://schemas.microsoft.com/office/drawing/2014/chart" uri="{C3380CC4-5D6E-409C-BE32-E72D297353CC}">
              <c16:uniqueId val="{00000000-8A20-45EB-9831-2C86A100E2DE}"/>
            </c:ext>
          </c:extLst>
        </c:ser>
        <c:ser>
          <c:idx val="1"/>
          <c:order val="1"/>
          <c:tx>
            <c:strRef>
              <c:f>Sheet1!$C$1</c:f>
              <c:strCache>
                <c:ptCount val="1"/>
                <c:pt idx="0">
                  <c:v>TV</c:v>
                </c:pt>
              </c:strCache>
            </c:strRef>
          </c:tx>
          <c:spPr>
            <a:solidFill>
              <a:srgbClr val="5E6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0.35888520971302423</c:v>
                </c:pt>
              </c:numCache>
            </c:numRef>
          </c:val>
          <c:extLst>
            <c:ext xmlns:c16="http://schemas.microsoft.com/office/drawing/2014/chart" uri="{C3380CC4-5D6E-409C-BE32-E72D297353CC}">
              <c16:uniqueId val="{00000001-8A20-45EB-9831-2C86A100E2DE}"/>
            </c:ext>
          </c:extLst>
        </c:ser>
        <c:ser>
          <c:idx val="2"/>
          <c:order val="2"/>
          <c:tx>
            <c:strRef>
              <c:f>Sheet1!$D$1</c:f>
              <c:strCache>
                <c:ptCount val="1"/>
                <c:pt idx="0">
                  <c:v>SOCIAL</c:v>
                </c:pt>
              </c:strCache>
            </c:strRef>
          </c:tx>
          <c:spPr>
            <a:solidFill>
              <a:srgbClr val="FB98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0.34333333333333332</c:v>
                </c:pt>
              </c:numCache>
            </c:numRef>
          </c:val>
          <c:extLst>
            <c:ext xmlns:c16="http://schemas.microsoft.com/office/drawing/2014/chart" uri="{C3380CC4-5D6E-409C-BE32-E72D297353CC}">
              <c16:uniqueId val="{00000002-8A20-45EB-9831-2C86A100E2DE}"/>
            </c:ext>
          </c:extLst>
        </c:ser>
        <c:ser>
          <c:idx val="3"/>
          <c:order val="3"/>
          <c:tx>
            <c:strRef>
              <c:f>Sheet1!$E$1</c:f>
              <c:strCache>
                <c:ptCount val="1"/>
                <c:pt idx="0">
                  <c:v>NEWS</c:v>
                </c:pt>
              </c:strCache>
            </c:strRef>
          </c:tx>
          <c:spPr>
            <a:solidFill>
              <a:srgbClr val="FFDA4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0.33937500000000004</c:v>
                </c:pt>
              </c:numCache>
            </c:numRef>
          </c:val>
          <c:extLst>
            <c:ext xmlns:c16="http://schemas.microsoft.com/office/drawing/2014/chart" uri="{C3380CC4-5D6E-409C-BE32-E72D297353CC}">
              <c16:uniqueId val="{0000000D-8A20-45EB-9831-2C86A100E2DE}"/>
            </c:ext>
          </c:extLst>
        </c:ser>
        <c:dLbls>
          <c:dLblPos val="inEnd"/>
          <c:showLegendKey val="0"/>
          <c:showVal val="1"/>
          <c:showCatName val="0"/>
          <c:showSerName val="0"/>
          <c:showPercent val="0"/>
          <c:showBubbleSize val="0"/>
        </c:dLbls>
        <c:gapWidth val="219"/>
        <c:axId val="206112712"/>
        <c:axId val="206111728"/>
      </c:barChart>
      <c:catAx>
        <c:axId val="20611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spc="100" baseline="0">
                <a:solidFill>
                  <a:schemeClr val="tx1">
                    <a:lumMod val="85000"/>
                    <a:lumOff val="15000"/>
                  </a:schemeClr>
                </a:solidFill>
                <a:latin typeface="+mn-lt"/>
                <a:ea typeface="+mn-ea"/>
                <a:cs typeface="+mn-cs"/>
              </a:defRPr>
            </a:pPr>
            <a:endParaRPr lang="en-US"/>
          </a:p>
        </c:txPr>
        <c:crossAx val="206111728"/>
        <c:crosses val="autoZero"/>
        <c:auto val="1"/>
        <c:lblAlgn val="ctr"/>
        <c:lblOffset val="100"/>
        <c:noMultiLvlLbl val="0"/>
      </c:catAx>
      <c:valAx>
        <c:axId val="206111728"/>
        <c:scaling>
          <c:orientation val="minMax"/>
          <c:min val="0"/>
        </c:scaling>
        <c:delete val="1"/>
        <c:axPos val="l"/>
        <c:numFmt formatCode="0" sourceLinked="0"/>
        <c:majorTickMark val="none"/>
        <c:minorTickMark val="none"/>
        <c:tickLblPos val="nextTo"/>
        <c:crossAx val="206112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pc="100" baseline="0">
          <a:solidFill>
            <a:schemeClr val="tx1">
              <a:lumMod val="85000"/>
              <a:lumOff val="15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r>
              <a:rPr lang="en-GB" dirty="0"/>
              <a:t>Trust in brand claim vs consideration – all brands by media</a:t>
            </a:r>
          </a:p>
        </c:rich>
      </c:tx>
      <c:overlay val="0"/>
      <c:spPr>
        <a:noFill/>
        <a:ln>
          <a:noFill/>
        </a:ln>
        <a:effectLst/>
      </c:spPr>
      <c:txPr>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CONSIDERATION</c:v>
                </c:pt>
              </c:strCache>
            </c:strRef>
          </c:tx>
          <c:spPr>
            <a:ln w="19050" cap="rnd">
              <a:noFill/>
              <a:round/>
            </a:ln>
            <a:effectLst/>
          </c:spPr>
          <c:marker>
            <c:symbol val="x"/>
            <c:size val="10"/>
            <c:spPr>
              <a:noFill/>
              <a:ln w="25400">
                <a:solidFill>
                  <a:schemeClr val="accent1"/>
                </a:solidFill>
              </a:ln>
              <a:effectLst/>
            </c:spPr>
          </c:marker>
          <c:dPt>
            <c:idx val="0"/>
            <c:marker>
              <c:symbol val="x"/>
              <c:size val="10"/>
              <c:spPr>
                <a:noFill/>
                <a:ln w="25400">
                  <a:solidFill>
                    <a:schemeClr val="accent4"/>
                  </a:solidFill>
                </a:ln>
                <a:effectLst/>
              </c:spPr>
            </c:marker>
            <c:bubble3D val="0"/>
            <c:extLst>
              <c:ext xmlns:c16="http://schemas.microsoft.com/office/drawing/2014/chart" uri="{C3380CC4-5D6E-409C-BE32-E72D297353CC}">
                <c16:uniqueId val="{00000001-6DD1-482E-A56C-033AB4079BA3}"/>
              </c:ext>
            </c:extLst>
          </c:dPt>
          <c:dPt>
            <c:idx val="1"/>
            <c:marker>
              <c:symbol val="x"/>
              <c:size val="10"/>
              <c:spPr>
                <a:noFill/>
                <a:ln w="25400">
                  <a:solidFill>
                    <a:schemeClr val="accent2"/>
                  </a:solidFill>
                </a:ln>
                <a:effectLst/>
              </c:spPr>
            </c:marker>
            <c:bubble3D val="0"/>
            <c:extLst>
              <c:ext xmlns:c16="http://schemas.microsoft.com/office/drawing/2014/chart" uri="{C3380CC4-5D6E-409C-BE32-E72D297353CC}">
                <c16:uniqueId val="{00000002-E9EF-4EF5-91F1-55844907D6EF}"/>
              </c:ext>
            </c:extLst>
          </c:dPt>
          <c:dPt>
            <c:idx val="2"/>
            <c:marker>
              <c:symbol val="x"/>
              <c:size val="10"/>
              <c:spPr>
                <a:noFill/>
                <a:ln w="25400">
                  <a:solidFill>
                    <a:schemeClr val="accent3"/>
                  </a:solidFill>
                </a:ln>
                <a:effectLst/>
              </c:spPr>
            </c:marker>
            <c:bubble3D val="0"/>
            <c:extLst>
              <c:ext xmlns:c16="http://schemas.microsoft.com/office/drawing/2014/chart" uri="{C3380CC4-5D6E-409C-BE32-E72D297353CC}">
                <c16:uniqueId val="{00000003-E9EF-4EF5-91F1-55844907D6EF}"/>
              </c:ext>
            </c:extLst>
          </c:dPt>
          <c:dPt>
            <c:idx val="3"/>
            <c:marker>
              <c:symbol val="x"/>
              <c:size val="10"/>
              <c:spPr>
                <a:noFill/>
                <a:ln w="25400">
                  <a:solidFill>
                    <a:schemeClr val="accent2"/>
                  </a:solidFill>
                </a:ln>
                <a:effectLst/>
              </c:spPr>
            </c:marker>
            <c:bubble3D val="0"/>
            <c:extLst>
              <c:ext xmlns:c16="http://schemas.microsoft.com/office/drawing/2014/chart" uri="{C3380CC4-5D6E-409C-BE32-E72D297353CC}">
                <c16:uniqueId val="{00000004-E9EF-4EF5-91F1-55844907D6EF}"/>
              </c:ext>
            </c:extLst>
          </c:dPt>
          <c:dPt>
            <c:idx val="5"/>
            <c:marker>
              <c:symbol val="x"/>
              <c:size val="10"/>
              <c:spPr>
                <a:noFill/>
                <a:ln w="25400">
                  <a:solidFill>
                    <a:schemeClr val="accent4"/>
                  </a:solidFill>
                </a:ln>
                <a:effectLst/>
              </c:spPr>
            </c:marker>
            <c:bubble3D val="0"/>
            <c:extLst>
              <c:ext xmlns:c16="http://schemas.microsoft.com/office/drawing/2014/chart" uri="{C3380CC4-5D6E-409C-BE32-E72D297353CC}">
                <c16:uniqueId val="{00000006-973B-490A-926A-13CAE64AD845}"/>
              </c:ext>
            </c:extLst>
          </c:dPt>
          <c:dPt>
            <c:idx val="6"/>
            <c:marker>
              <c:symbol val="x"/>
              <c:size val="10"/>
              <c:spPr>
                <a:noFill/>
                <a:ln w="25400">
                  <a:solidFill>
                    <a:schemeClr val="accent3"/>
                  </a:solidFill>
                </a:ln>
                <a:effectLst/>
              </c:spPr>
            </c:marker>
            <c:bubble3D val="0"/>
            <c:extLst>
              <c:ext xmlns:c16="http://schemas.microsoft.com/office/drawing/2014/chart" uri="{C3380CC4-5D6E-409C-BE32-E72D297353CC}">
                <c16:uniqueId val="{00000007-973B-490A-926A-13CAE64AD845}"/>
              </c:ext>
            </c:extLst>
          </c:dPt>
          <c:dPt>
            <c:idx val="7"/>
            <c:marker>
              <c:symbol val="x"/>
              <c:size val="10"/>
              <c:spPr>
                <a:noFill/>
                <a:ln w="25400">
                  <a:solidFill>
                    <a:schemeClr val="accent2"/>
                  </a:solidFill>
                </a:ln>
                <a:effectLst/>
              </c:spPr>
            </c:marker>
            <c:bubble3D val="0"/>
            <c:extLst>
              <c:ext xmlns:c16="http://schemas.microsoft.com/office/drawing/2014/chart" uri="{C3380CC4-5D6E-409C-BE32-E72D297353CC}">
                <c16:uniqueId val="{00000008-973B-490A-926A-13CAE64AD845}"/>
              </c:ext>
            </c:extLst>
          </c:dPt>
          <c:dPt>
            <c:idx val="9"/>
            <c:marker>
              <c:symbol val="x"/>
              <c:size val="10"/>
              <c:spPr>
                <a:noFill/>
                <a:ln w="25400">
                  <a:solidFill>
                    <a:schemeClr val="accent4"/>
                  </a:solidFill>
                </a:ln>
                <a:effectLst/>
              </c:spPr>
            </c:marker>
            <c:bubble3D val="0"/>
            <c:extLst>
              <c:ext xmlns:c16="http://schemas.microsoft.com/office/drawing/2014/chart" uri="{C3380CC4-5D6E-409C-BE32-E72D297353CC}">
                <c16:uniqueId val="{0000000A-973B-490A-926A-13CAE64AD845}"/>
              </c:ext>
            </c:extLst>
          </c:dPt>
          <c:dPt>
            <c:idx val="10"/>
            <c:marker>
              <c:symbol val="x"/>
              <c:size val="10"/>
              <c:spPr>
                <a:noFill/>
                <a:ln w="25400">
                  <a:solidFill>
                    <a:schemeClr val="accent3"/>
                  </a:solidFill>
                </a:ln>
                <a:effectLst/>
              </c:spPr>
            </c:marker>
            <c:bubble3D val="0"/>
            <c:extLst>
              <c:ext xmlns:c16="http://schemas.microsoft.com/office/drawing/2014/chart" uri="{C3380CC4-5D6E-409C-BE32-E72D297353CC}">
                <c16:uniqueId val="{0000000B-973B-490A-926A-13CAE64AD845}"/>
              </c:ext>
            </c:extLst>
          </c:dPt>
          <c:dPt>
            <c:idx val="11"/>
            <c:marker>
              <c:symbol val="x"/>
              <c:size val="10"/>
              <c:spPr>
                <a:noFill/>
                <a:ln w="25400">
                  <a:solidFill>
                    <a:schemeClr val="accent4"/>
                  </a:solidFill>
                </a:ln>
                <a:effectLst/>
              </c:spPr>
            </c:marker>
            <c:bubble3D val="0"/>
            <c:extLst>
              <c:ext xmlns:c16="http://schemas.microsoft.com/office/drawing/2014/chart" uri="{C3380CC4-5D6E-409C-BE32-E72D297353CC}">
                <c16:uniqueId val="{0000000C-973B-490A-926A-13CAE64AD845}"/>
              </c:ext>
            </c:extLst>
          </c:dPt>
          <c:dPt>
            <c:idx val="13"/>
            <c:marker>
              <c:symbol val="x"/>
              <c:size val="10"/>
              <c:spPr>
                <a:noFill/>
                <a:ln w="25400">
                  <a:solidFill>
                    <a:schemeClr val="accent4"/>
                  </a:solidFill>
                </a:ln>
                <a:effectLst/>
              </c:spPr>
            </c:marker>
            <c:bubble3D val="0"/>
            <c:extLst>
              <c:ext xmlns:c16="http://schemas.microsoft.com/office/drawing/2014/chart" uri="{C3380CC4-5D6E-409C-BE32-E72D297353CC}">
                <c16:uniqueId val="{0000000E-973B-490A-926A-13CAE64AD845}"/>
              </c:ext>
            </c:extLst>
          </c:dPt>
          <c:dPt>
            <c:idx val="14"/>
            <c:marker>
              <c:symbol val="x"/>
              <c:size val="10"/>
              <c:spPr>
                <a:noFill/>
                <a:ln w="25400">
                  <a:solidFill>
                    <a:schemeClr val="accent3"/>
                  </a:solidFill>
                </a:ln>
                <a:effectLst/>
              </c:spPr>
            </c:marker>
            <c:bubble3D val="0"/>
            <c:extLst>
              <c:ext xmlns:c16="http://schemas.microsoft.com/office/drawing/2014/chart" uri="{C3380CC4-5D6E-409C-BE32-E72D297353CC}">
                <c16:uniqueId val="{0000000F-973B-490A-926A-13CAE64AD845}"/>
              </c:ext>
            </c:extLst>
          </c:dPt>
          <c:dPt>
            <c:idx val="15"/>
            <c:marker>
              <c:symbol val="x"/>
              <c:size val="10"/>
              <c:spPr>
                <a:noFill/>
                <a:ln w="25400">
                  <a:solidFill>
                    <a:schemeClr val="accent2"/>
                  </a:solidFill>
                </a:ln>
                <a:effectLst/>
              </c:spPr>
            </c:marker>
            <c:bubble3D val="0"/>
            <c:extLst>
              <c:ext xmlns:c16="http://schemas.microsoft.com/office/drawing/2014/chart" uri="{C3380CC4-5D6E-409C-BE32-E72D297353CC}">
                <c16:uniqueId val="{00000010-973B-490A-926A-13CAE64AD845}"/>
              </c:ext>
            </c:extLst>
          </c:dPt>
          <c:dPt>
            <c:idx val="17"/>
            <c:marker>
              <c:symbol val="x"/>
              <c:size val="10"/>
              <c:spPr>
                <a:noFill/>
                <a:ln w="25400">
                  <a:solidFill>
                    <a:schemeClr val="accent2"/>
                  </a:solidFill>
                </a:ln>
                <a:effectLst/>
              </c:spPr>
            </c:marker>
            <c:bubble3D val="0"/>
            <c:extLst>
              <c:ext xmlns:c16="http://schemas.microsoft.com/office/drawing/2014/chart" uri="{C3380CC4-5D6E-409C-BE32-E72D297353CC}">
                <c16:uniqueId val="{00000012-973B-490A-926A-13CAE64AD845}"/>
              </c:ext>
            </c:extLst>
          </c:dPt>
          <c:dPt>
            <c:idx val="18"/>
            <c:marker>
              <c:symbol val="x"/>
              <c:size val="10"/>
              <c:spPr>
                <a:noFill/>
                <a:ln w="25400">
                  <a:solidFill>
                    <a:schemeClr val="accent3"/>
                  </a:solidFill>
                </a:ln>
                <a:effectLst/>
              </c:spPr>
            </c:marker>
            <c:bubble3D val="0"/>
            <c:extLst>
              <c:ext xmlns:c16="http://schemas.microsoft.com/office/drawing/2014/chart" uri="{C3380CC4-5D6E-409C-BE32-E72D297353CC}">
                <c16:uniqueId val="{00000013-973B-490A-926A-13CAE64AD845}"/>
              </c:ext>
            </c:extLst>
          </c:dPt>
          <c:dPt>
            <c:idx val="19"/>
            <c:marker>
              <c:symbol val="x"/>
              <c:size val="10"/>
              <c:spPr>
                <a:noFill/>
                <a:ln w="25400">
                  <a:solidFill>
                    <a:schemeClr val="accent4"/>
                  </a:solidFill>
                </a:ln>
                <a:effectLst/>
              </c:spPr>
            </c:marker>
            <c:bubble3D val="0"/>
            <c:extLst>
              <c:ext xmlns:c16="http://schemas.microsoft.com/office/drawing/2014/chart" uri="{C3380CC4-5D6E-409C-BE32-E72D297353CC}">
                <c16:uniqueId val="{00000014-973B-490A-926A-13CAE64AD845}"/>
              </c:ext>
            </c:extLst>
          </c:dPt>
          <c:dPt>
            <c:idx val="22"/>
            <c:marker>
              <c:symbol val="x"/>
              <c:size val="10"/>
              <c:spPr>
                <a:noFill/>
                <a:ln w="25400">
                  <a:solidFill>
                    <a:schemeClr val="accent3"/>
                  </a:solidFill>
                </a:ln>
                <a:effectLst/>
              </c:spPr>
            </c:marker>
            <c:bubble3D val="0"/>
            <c:extLst>
              <c:ext xmlns:c16="http://schemas.microsoft.com/office/drawing/2014/chart" uri="{C3380CC4-5D6E-409C-BE32-E72D297353CC}">
                <c16:uniqueId val="{00000017-973B-490A-926A-13CAE64AD845}"/>
              </c:ext>
            </c:extLst>
          </c:dPt>
          <c:dPt>
            <c:idx val="23"/>
            <c:marker>
              <c:symbol val="x"/>
              <c:size val="10"/>
              <c:spPr>
                <a:noFill/>
                <a:ln w="25400">
                  <a:solidFill>
                    <a:schemeClr val="accent4"/>
                  </a:solidFill>
                </a:ln>
                <a:effectLst/>
              </c:spPr>
            </c:marker>
            <c:bubble3D val="0"/>
            <c:extLst>
              <c:ext xmlns:c16="http://schemas.microsoft.com/office/drawing/2014/chart" uri="{C3380CC4-5D6E-409C-BE32-E72D297353CC}">
                <c16:uniqueId val="{00000018-973B-490A-926A-13CAE64AD845}"/>
              </c:ext>
            </c:extLst>
          </c:dPt>
          <c:dPt>
            <c:idx val="25"/>
            <c:marker>
              <c:symbol val="x"/>
              <c:size val="10"/>
              <c:spPr>
                <a:noFill/>
                <a:ln w="25400">
                  <a:solidFill>
                    <a:schemeClr val="accent2"/>
                  </a:solidFill>
                </a:ln>
                <a:effectLst/>
              </c:spPr>
            </c:marker>
            <c:bubble3D val="0"/>
            <c:extLst>
              <c:ext xmlns:c16="http://schemas.microsoft.com/office/drawing/2014/chart" uri="{C3380CC4-5D6E-409C-BE32-E72D297353CC}">
                <c16:uniqueId val="{0000001A-973B-490A-926A-13CAE64AD845}"/>
              </c:ext>
            </c:extLst>
          </c:dPt>
          <c:dPt>
            <c:idx val="26"/>
            <c:marker>
              <c:symbol val="x"/>
              <c:size val="10"/>
              <c:spPr>
                <a:noFill/>
                <a:ln w="25400">
                  <a:solidFill>
                    <a:schemeClr val="accent3"/>
                  </a:solidFill>
                </a:ln>
                <a:effectLst/>
              </c:spPr>
            </c:marker>
            <c:bubble3D val="0"/>
            <c:extLst>
              <c:ext xmlns:c16="http://schemas.microsoft.com/office/drawing/2014/chart" uri="{C3380CC4-5D6E-409C-BE32-E72D297353CC}">
                <c16:uniqueId val="{0000001B-973B-490A-926A-13CAE64AD845}"/>
              </c:ext>
            </c:extLst>
          </c:dPt>
          <c:dPt>
            <c:idx val="27"/>
            <c:marker>
              <c:symbol val="x"/>
              <c:size val="10"/>
              <c:spPr>
                <a:noFill/>
                <a:ln w="25400">
                  <a:solidFill>
                    <a:schemeClr val="accent4"/>
                  </a:solidFill>
                </a:ln>
                <a:effectLst/>
              </c:spPr>
            </c:marker>
            <c:bubble3D val="0"/>
            <c:extLst>
              <c:ext xmlns:c16="http://schemas.microsoft.com/office/drawing/2014/chart" uri="{C3380CC4-5D6E-409C-BE32-E72D297353CC}">
                <c16:uniqueId val="{0000001C-973B-490A-926A-13CAE64AD845}"/>
              </c:ext>
            </c:extLst>
          </c:dPt>
          <c:dPt>
            <c:idx val="29"/>
            <c:marker>
              <c:symbol val="x"/>
              <c:size val="10"/>
              <c:spPr>
                <a:noFill/>
                <a:ln w="25400">
                  <a:solidFill>
                    <a:schemeClr val="accent2"/>
                  </a:solidFill>
                </a:ln>
                <a:effectLst/>
              </c:spPr>
            </c:marker>
            <c:bubble3D val="0"/>
            <c:extLst>
              <c:ext xmlns:c16="http://schemas.microsoft.com/office/drawing/2014/chart" uri="{C3380CC4-5D6E-409C-BE32-E72D297353CC}">
                <c16:uniqueId val="{0000001E-973B-490A-926A-13CAE64AD845}"/>
              </c:ext>
            </c:extLst>
          </c:dPt>
          <c:dPt>
            <c:idx val="30"/>
            <c:marker>
              <c:symbol val="x"/>
              <c:size val="10"/>
              <c:spPr>
                <a:noFill/>
                <a:ln w="25400">
                  <a:solidFill>
                    <a:schemeClr val="accent3"/>
                  </a:solidFill>
                </a:ln>
                <a:effectLst/>
              </c:spPr>
            </c:marker>
            <c:bubble3D val="0"/>
            <c:extLst>
              <c:ext xmlns:c16="http://schemas.microsoft.com/office/drawing/2014/chart" uri="{C3380CC4-5D6E-409C-BE32-E72D297353CC}">
                <c16:uniqueId val="{0000001F-973B-490A-926A-13CAE64AD845}"/>
              </c:ext>
            </c:extLst>
          </c:dPt>
          <c:dPt>
            <c:idx val="31"/>
            <c:marker>
              <c:symbol val="x"/>
              <c:size val="10"/>
              <c:spPr>
                <a:noFill/>
                <a:ln w="25400">
                  <a:solidFill>
                    <a:schemeClr val="accent4"/>
                  </a:solidFill>
                </a:ln>
                <a:effectLst/>
              </c:spPr>
            </c:marker>
            <c:bubble3D val="0"/>
            <c:extLst>
              <c:ext xmlns:c16="http://schemas.microsoft.com/office/drawing/2014/chart" uri="{C3380CC4-5D6E-409C-BE32-E72D297353CC}">
                <c16:uniqueId val="{00000020-973B-490A-926A-13CAE64AD845}"/>
              </c:ext>
            </c:extLst>
          </c:dPt>
          <c:dLbls>
            <c:dLbl>
              <c:idx val="0"/>
              <c:tx>
                <c:rich>
                  <a:bodyPr/>
                  <a:lstStyle/>
                  <a:p>
                    <a:fld id="{EA03AE1F-4794-470A-A7DF-523B49DA1F54}"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DD1-482E-A56C-033AB4079BA3}"/>
                </c:ext>
              </c:extLst>
            </c:dLbl>
            <c:dLbl>
              <c:idx val="1"/>
              <c:tx>
                <c:rich>
                  <a:bodyPr/>
                  <a:lstStyle/>
                  <a:p>
                    <a:fld id="{8A42E61C-CC1F-45B3-86BB-BA89A25028D9}"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9EF-4EF5-91F1-55844907D6EF}"/>
                </c:ext>
              </c:extLst>
            </c:dLbl>
            <c:dLbl>
              <c:idx val="2"/>
              <c:tx>
                <c:rich>
                  <a:bodyPr/>
                  <a:lstStyle/>
                  <a:p>
                    <a:fld id="{30FF6DA3-41FA-496B-9CA1-3B86A41D579B}"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9EF-4EF5-91F1-55844907D6EF}"/>
                </c:ext>
              </c:extLst>
            </c:dLbl>
            <c:dLbl>
              <c:idx val="3"/>
              <c:tx>
                <c:rich>
                  <a:bodyPr/>
                  <a:lstStyle/>
                  <a:p>
                    <a:fld id="{E5DBA71D-4CA4-47EF-B959-AABC708150EF}"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9EF-4EF5-91F1-55844907D6EF}"/>
                </c:ext>
              </c:extLst>
            </c:dLbl>
            <c:dLbl>
              <c:idx val="4"/>
              <c:tx>
                <c:rich>
                  <a:bodyPr/>
                  <a:lstStyle/>
                  <a:p>
                    <a:fld id="{0F985ACE-A822-4290-94A0-AD45BAB2ABA5}"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73B-490A-926A-13CAE64AD845}"/>
                </c:ext>
              </c:extLst>
            </c:dLbl>
            <c:dLbl>
              <c:idx val="5"/>
              <c:tx>
                <c:rich>
                  <a:bodyPr/>
                  <a:lstStyle/>
                  <a:p>
                    <a:fld id="{AE3544E4-3831-471C-AFC6-60AE4A82A112}"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73B-490A-926A-13CAE64AD845}"/>
                </c:ext>
              </c:extLst>
            </c:dLbl>
            <c:dLbl>
              <c:idx val="6"/>
              <c:tx>
                <c:rich>
                  <a:bodyPr/>
                  <a:lstStyle/>
                  <a:p>
                    <a:fld id="{6E60939E-8094-430C-A43B-A57099490C1C}"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73B-490A-926A-13CAE64AD845}"/>
                </c:ext>
              </c:extLst>
            </c:dLbl>
            <c:dLbl>
              <c:idx val="7"/>
              <c:tx>
                <c:rich>
                  <a:bodyPr/>
                  <a:lstStyle/>
                  <a:p>
                    <a:fld id="{A5818075-0B39-4FCD-9B32-9FD6C611C928}"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73B-490A-926A-13CAE64AD845}"/>
                </c:ext>
              </c:extLst>
            </c:dLbl>
            <c:dLbl>
              <c:idx val="8"/>
              <c:tx>
                <c:rich>
                  <a:bodyPr/>
                  <a:lstStyle/>
                  <a:p>
                    <a:fld id="{EB2A35E5-04FD-4B30-B6DE-20C67F5DF6CB}"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73B-490A-926A-13CAE64AD845}"/>
                </c:ext>
              </c:extLst>
            </c:dLbl>
            <c:dLbl>
              <c:idx val="9"/>
              <c:tx>
                <c:rich>
                  <a:bodyPr/>
                  <a:lstStyle/>
                  <a:p>
                    <a:fld id="{F4ECC5FE-2586-4BAA-9BBC-12C74EE709F0}"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73B-490A-926A-13CAE64AD845}"/>
                </c:ext>
              </c:extLst>
            </c:dLbl>
            <c:dLbl>
              <c:idx val="10"/>
              <c:tx>
                <c:rich>
                  <a:bodyPr/>
                  <a:lstStyle/>
                  <a:p>
                    <a:fld id="{63BBC26B-E66D-4BB0-B330-21212B150AA3}"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73B-490A-926A-13CAE64AD845}"/>
                </c:ext>
              </c:extLst>
            </c:dLbl>
            <c:dLbl>
              <c:idx val="11"/>
              <c:tx>
                <c:rich>
                  <a:bodyPr/>
                  <a:lstStyle/>
                  <a:p>
                    <a:fld id="{6D10414E-1F87-458F-B320-6E02373598ED}"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73B-490A-926A-13CAE64AD845}"/>
                </c:ext>
              </c:extLst>
            </c:dLbl>
            <c:dLbl>
              <c:idx val="12"/>
              <c:tx>
                <c:rich>
                  <a:bodyPr/>
                  <a:lstStyle/>
                  <a:p>
                    <a:fld id="{4E3444BE-2E18-48FC-A63E-DBDF30D352C3}"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73B-490A-926A-13CAE64AD845}"/>
                </c:ext>
              </c:extLst>
            </c:dLbl>
            <c:dLbl>
              <c:idx val="13"/>
              <c:tx>
                <c:rich>
                  <a:bodyPr/>
                  <a:lstStyle/>
                  <a:p>
                    <a:fld id="{ACA24998-9949-4BD6-A19A-52B767E76D3B}"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973B-490A-926A-13CAE64AD845}"/>
                </c:ext>
              </c:extLst>
            </c:dLbl>
            <c:dLbl>
              <c:idx val="14"/>
              <c:tx>
                <c:rich>
                  <a:bodyPr/>
                  <a:lstStyle/>
                  <a:p>
                    <a:fld id="{9DE96A54-2D7C-4046-B8D7-8F75C0E6F0D0}"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973B-490A-926A-13CAE64AD845}"/>
                </c:ext>
              </c:extLst>
            </c:dLbl>
            <c:dLbl>
              <c:idx val="15"/>
              <c:tx>
                <c:rich>
                  <a:bodyPr/>
                  <a:lstStyle/>
                  <a:p>
                    <a:fld id="{93E3716F-4A89-4AAE-9456-30AB9CAA81B8}"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73B-490A-926A-13CAE64AD845}"/>
                </c:ext>
              </c:extLst>
            </c:dLbl>
            <c:dLbl>
              <c:idx val="16"/>
              <c:tx>
                <c:rich>
                  <a:bodyPr/>
                  <a:lstStyle/>
                  <a:p>
                    <a:fld id="{84F6CA53-5291-4664-ABA9-95F27EE24A6B}"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973B-490A-926A-13CAE64AD845}"/>
                </c:ext>
              </c:extLst>
            </c:dLbl>
            <c:dLbl>
              <c:idx val="17"/>
              <c:tx>
                <c:rich>
                  <a:bodyPr/>
                  <a:lstStyle/>
                  <a:p>
                    <a:fld id="{D42FCB1F-9420-4BDF-85B5-79DD8C4C1817}"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73B-490A-926A-13CAE64AD845}"/>
                </c:ext>
              </c:extLst>
            </c:dLbl>
            <c:dLbl>
              <c:idx val="18"/>
              <c:tx>
                <c:rich>
                  <a:bodyPr/>
                  <a:lstStyle/>
                  <a:p>
                    <a:fld id="{0E618EEB-EF24-483F-867D-F1D9BE90407B}"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973B-490A-926A-13CAE64AD845}"/>
                </c:ext>
              </c:extLst>
            </c:dLbl>
            <c:dLbl>
              <c:idx val="19"/>
              <c:tx>
                <c:rich>
                  <a:bodyPr/>
                  <a:lstStyle/>
                  <a:p>
                    <a:fld id="{169EF02B-40A8-4F94-92D6-02324F23F19C}"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973B-490A-926A-13CAE64AD845}"/>
                </c:ext>
              </c:extLst>
            </c:dLbl>
            <c:dLbl>
              <c:idx val="20"/>
              <c:tx>
                <c:rich>
                  <a:bodyPr/>
                  <a:lstStyle/>
                  <a:p>
                    <a:fld id="{F082B39E-DC4C-49F4-A957-110FA181A2D1}"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973B-490A-926A-13CAE64AD845}"/>
                </c:ext>
              </c:extLst>
            </c:dLbl>
            <c:dLbl>
              <c:idx val="21"/>
              <c:tx>
                <c:rich>
                  <a:bodyPr/>
                  <a:lstStyle/>
                  <a:p>
                    <a:fld id="{DB077B3A-ECA3-488E-9CAE-E09D4E020ED3}"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973B-490A-926A-13CAE64AD845}"/>
                </c:ext>
              </c:extLst>
            </c:dLbl>
            <c:dLbl>
              <c:idx val="22"/>
              <c:tx>
                <c:rich>
                  <a:bodyPr/>
                  <a:lstStyle/>
                  <a:p>
                    <a:fld id="{3571E41A-5E77-43DA-99A6-154929534C87}"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973B-490A-926A-13CAE64AD845}"/>
                </c:ext>
              </c:extLst>
            </c:dLbl>
            <c:dLbl>
              <c:idx val="23"/>
              <c:tx>
                <c:rich>
                  <a:bodyPr/>
                  <a:lstStyle/>
                  <a:p>
                    <a:fld id="{357A0759-366F-45C5-A20B-75FADCF7DFE7}"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973B-490A-926A-13CAE64AD845}"/>
                </c:ext>
              </c:extLst>
            </c:dLbl>
            <c:dLbl>
              <c:idx val="24"/>
              <c:tx>
                <c:rich>
                  <a:bodyPr/>
                  <a:lstStyle/>
                  <a:p>
                    <a:fld id="{056EC393-F97A-4688-94C0-2EB0E300FD50}"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973B-490A-926A-13CAE64AD845}"/>
                </c:ext>
              </c:extLst>
            </c:dLbl>
            <c:dLbl>
              <c:idx val="25"/>
              <c:tx>
                <c:rich>
                  <a:bodyPr/>
                  <a:lstStyle/>
                  <a:p>
                    <a:fld id="{4FD546DD-C185-4E64-9FC8-3CAF1BF639A9}"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973B-490A-926A-13CAE64AD845}"/>
                </c:ext>
              </c:extLst>
            </c:dLbl>
            <c:dLbl>
              <c:idx val="26"/>
              <c:tx>
                <c:rich>
                  <a:bodyPr/>
                  <a:lstStyle/>
                  <a:p>
                    <a:fld id="{19CC2D9D-13DE-4A29-B47F-7774917BDEFB}"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973B-490A-926A-13CAE64AD845}"/>
                </c:ext>
              </c:extLst>
            </c:dLbl>
            <c:dLbl>
              <c:idx val="27"/>
              <c:tx>
                <c:rich>
                  <a:bodyPr/>
                  <a:lstStyle/>
                  <a:p>
                    <a:fld id="{B56E0FA1-481A-40C2-ABCB-158AACA489BC}"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973B-490A-926A-13CAE64AD845}"/>
                </c:ext>
              </c:extLst>
            </c:dLbl>
            <c:dLbl>
              <c:idx val="28"/>
              <c:tx>
                <c:rich>
                  <a:bodyPr/>
                  <a:lstStyle/>
                  <a:p>
                    <a:fld id="{45632B22-9F04-4A15-A6E2-55CC0B8D0559}"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973B-490A-926A-13CAE64AD845}"/>
                </c:ext>
              </c:extLst>
            </c:dLbl>
            <c:dLbl>
              <c:idx val="29"/>
              <c:tx>
                <c:rich>
                  <a:bodyPr/>
                  <a:lstStyle/>
                  <a:p>
                    <a:fld id="{FB1DC8AA-75D7-4D81-A11B-BD6D3ABDA19B}"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973B-490A-926A-13CAE64AD845}"/>
                </c:ext>
              </c:extLst>
            </c:dLbl>
            <c:dLbl>
              <c:idx val="30"/>
              <c:tx>
                <c:rich>
                  <a:bodyPr/>
                  <a:lstStyle/>
                  <a:p>
                    <a:fld id="{F000DDBC-1F4D-4B25-B9DD-DE11A571D516}"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973B-490A-926A-13CAE64AD845}"/>
                </c:ext>
              </c:extLst>
            </c:dLbl>
            <c:dLbl>
              <c:idx val="31"/>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973B-490A-926A-13CAE64AD845}"/>
                </c:ext>
              </c:extLst>
            </c:dLbl>
            <c:spPr>
              <a:noFill/>
              <a:ln>
                <a:noFill/>
              </a:ln>
              <a:effectLst/>
            </c:spPr>
            <c:txPr>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spPr>
              <a:ln w="28575" cap="rnd">
                <a:solidFill>
                  <a:schemeClr val="accent6"/>
                </a:solidFill>
                <a:prstDash val="sysDot"/>
              </a:ln>
              <a:effectLst/>
            </c:spPr>
            <c:trendlineType val="linear"/>
            <c:forward val="0.30000000000000004"/>
            <c:backward val="0.5"/>
            <c:dispRSqr val="0"/>
            <c:dispEq val="0"/>
          </c:trendline>
          <c:xVal>
            <c:numRef>
              <c:f>Sheet1!$A$2:$A$33</c:f>
              <c:numCache>
                <c:formatCode>0.00</c:formatCode>
                <c:ptCount val="32"/>
                <c:pt idx="0">
                  <c:v>6.0933333333333337</c:v>
                </c:pt>
                <c:pt idx="1">
                  <c:v>6.0666666666666673</c:v>
                </c:pt>
                <c:pt idx="2">
                  <c:v>5.5200000000000005</c:v>
                </c:pt>
                <c:pt idx="3">
                  <c:v>6.0733333333333341</c:v>
                </c:pt>
                <c:pt idx="4">
                  <c:v>6.34</c:v>
                </c:pt>
                <c:pt idx="5">
                  <c:v>5.7218543046357615</c:v>
                </c:pt>
                <c:pt idx="6">
                  <c:v>6.126666666666666</c:v>
                </c:pt>
                <c:pt idx="7">
                  <c:v>5.7600000000000007</c:v>
                </c:pt>
                <c:pt idx="8">
                  <c:v>6.206666666666667</c:v>
                </c:pt>
                <c:pt idx="9">
                  <c:v>5.5364238410596043</c:v>
                </c:pt>
                <c:pt idx="10">
                  <c:v>6.1133333333333333</c:v>
                </c:pt>
                <c:pt idx="11">
                  <c:v>5.8133333333333326</c:v>
                </c:pt>
                <c:pt idx="12">
                  <c:v>6.26</c:v>
                </c:pt>
                <c:pt idx="13">
                  <c:v>5.9403973509933774</c:v>
                </c:pt>
                <c:pt idx="14">
                  <c:v>5.5066666666666668</c:v>
                </c:pt>
                <c:pt idx="15">
                  <c:v>5.6866666666666665</c:v>
                </c:pt>
                <c:pt idx="16">
                  <c:v>6.5066666666666668</c:v>
                </c:pt>
                <c:pt idx="17">
                  <c:v>6.5799999999999992</c:v>
                </c:pt>
                <c:pt idx="18">
                  <c:v>6.3733333333333331</c:v>
                </c:pt>
                <c:pt idx="19">
                  <c:v>6.08</c:v>
                </c:pt>
                <c:pt idx="20">
                  <c:v>6.5466666666666677</c:v>
                </c:pt>
                <c:pt idx="21">
                  <c:v>6.4466666666666663</c:v>
                </c:pt>
                <c:pt idx="22">
                  <c:v>5.2200000000000006</c:v>
                </c:pt>
                <c:pt idx="23">
                  <c:v>5.8133333333333344</c:v>
                </c:pt>
                <c:pt idx="24">
                  <c:v>6.8866666666666676</c:v>
                </c:pt>
                <c:pt idx="25">
                  <c:v>6.5165562913907289</c:v>
                </c:pt>
                <c:pt idx="26">
                  <c:v>6.92</c:v>
                </c:pt>
                <c:pt idx="27">
                  <c:v>6.6533333333333333</c:v>
                </c:pt>
                <c:pt idx="28">
                  <c:v>6.8266666666666662</c:v>
                </c:pt>
                <c:pt idx="29">
                  <c:v>7.1066666666666665</c:v>
                </c:pt>
                <c:pt idx="30">
                  <c:v>6.8000000000000007</c:v>
                </c:pt>
                <c:pt idx="31">
                  <c:v>6.4399999999999995</c:v>
                </c:pt>
              </c:numCache>
            </c:numRef>
          </c:xVal>
          <c:yVal>
            <c:numRef>
              <c:f>Sheet1!$B$2:$B$33</c:f>
              <c:numCache>
                <c:formatCode>0%</c:formatCode>
                <c:ptCount val="32"/>
                <c:pt idx="0">
                  <c:v>0.28666666666666668</c:v>
                </c:pt>
                <c:pt idx="1">
                  <c:v>0.28000000000000003</c:v>
                </c:pt>
                <c:pt idx="2">
                  <c:v>0.28000000000000003</c:v>
                </c:pt>
                <c:pt idx="3">
                  <c:v>0.28000000000000003</c:v>
                </c:pt>
                <c:pt idx="4">
                  <c:v>0.39333333333333331</c:v>
                </c:pt>
                <c:pt idx="5">
                  <c:v>0.29139072847682118</c:v>
                </c:pt>
                <c:pt idx="6">
                  <c:v>0.34</c:v>
                </c:pt>
                <c:pt idx="7">
                  <c:v>0.28666666666666668</c:v>
                </c:pt>
                <c:pt idx="8">
                  <c:v>0.29333333333333333</c:v>
                </c:pt>
                <c:pt idx="9">
                  <c:v>0.28476821192052981</c:v>
                </c:pt>
                <c:pt idx="10">
                  <c:v>0.36</c:v>
                </c:pt>
                <c:pt idx="11">
                  <c:v>0.30666666666666664</c:v>
                </c:pt>
                <c:pt idx="12">
                  <c:v>0.26666666666666666</c:v>
                </c:pt>
                <c:pt idx="13">
                  <c:v>0.27814569536423839</c:v>
                </c:pt>
                <c:pt idx="14">
                  <c:v>0.20666666666666667</c:v>
                </c:pt>
                <c:pt idx="15">
                  <c:v>0.18666666666666668</c:v>
                </c:pt>
                <c:pt idx="16">
                  <c:v>0.35333333333333333</c:v>
                </c:pt>
                <c:pt idx="17">
                  <c:v>0.36</c:v>
                </c:pt>
                <c:pt idx="18">
                  <c:v>0.39333333333333331</c:v>
                </c:pt>
                <c:pt idx="19">
                  <c:v>0.36666666666666664</c:v>
                </c:pt>
                <c:pt idx="20">
                  <c:v>0.34</c:v>
                </c:pt>
                <c:pt idx="21">
                  <c:v>0.32666666666666666</c:v>
                </c:pt>
                <c:pt idx="22">
                  <c:v>0.17333333333333337</c:v>
                </c:pt>
                <c:pt idx="23">
                  <c:v>0.27333333333333332</c:v>
                </c:pt>
                <c:pt idx="24">
                  <c:v>0.46</c:v>
                </c:pt>
                <c:pt idx="25">
                  <c:v>0.46357615894039733</c:v>
                </c:pt>
                <c:pt idx="26">
                  <c:v>0.49333333333333335</c:v>
                </c:pt>
                <c:pt idx="27">
                  <c:v>0.44666666666666666</c:v>
                </c:pt>
                <c:pt idx="28">
                  <c:v>0.51333333333333331</c:v>
                </c:pt>
                <c:pt idx="29">
                  <c:v>0.54</c:v>
                </c:pt>
                <c:pt idx="30">
                  <c:v>0.54666666666666663</c:v>
                </c:pt>
                <c:pt idx="31">
                  <c:v>0.51333333333333331</c:v>
                </c:pt>
              </c:numCache>
            </c:numRef>
          </c:yVal>
          <c:smooth val="0"/>
          <c:extLst>
            <c:ext xmlns:c15="http://schemas.microsoft.com/office/drawing/2012/chart" uri="{02D57815-91ED-43cb-92C2-25804820EDAC}">
              <c15:datalabelsRange>
                <c15:f>Sheet1!$C$2:$C$32</c15:f>
                <c15:dlblRangeCache>
                  <c:ptCount val="31"/>
                </c15:dlblRangeCache>
              </c15:datalabelsRange>
            </c:ext>
            <c:ext xmlns:c16="http://schemas.microsoft.com/office/drawing/2014/chart" uri="{C3380CC4-5D6E-409C-BE32-E72D297353CC}">
              <c16:uniqueId val="{00000000-E9EF-4EF5-91F1-55844907D6EF}"/>
            </c:ext>
          </c:extLst>
        </c:ser>
        <c:dLbls>
          <c:dLblPos val="r"/>
          <c:showLegendKey val="0"/>
          <c:showVal val="1"/>
          <c:showCatName val="0"/>
          <c:showSerName val="0"/>
          <c:showPercent val="0"/>
          <c:showBubbleSize val="0"/>
        </c:dLbls>
        <c:axId val="621219280"/>
        <c:axId val="621224856"/>
      </c:scatterChart>
      <c:valAx>
        <c:axId val="621219280"/>
        <c:scaling>
          <c:orientation val="minMax"/>
          <c:max val="7.5"/>
          <c:min val="5"/>
        </c:scaling>
        <c:delete val="0"/>
        <c:axPos val="b"/>
        <c:majorGridlines>
          <c:spPr>
            <a:ln w="9525" cap="flat" cmpd="sng" algn="ctr">
              <a:solidFill>
                <a:schemeClr val="bg2"/>
              </a:solidFill>
              <a:round/>
            </a:ln>
            <a:effectLst/>
          </c:spPr>
        </c:majorGridlines>
        <c:title>
          <c:tx>
            <c:rich>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r>
                  <a:rPr lang="en-GB"/>
                  <a:t>Trust in brand claims</a:t>
                </a:r>
              </a:p>
            </c:rich>
          </c:tx>
          <c:overlay val="0"/>
          <c:spPr>
            <a:noFill/>
            <a:ln>
              <a:noFill/>
            </a:ln>
            <a:effectLst/>
          </c:spPr>
          <c:txPr>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crossAx val="621224856"/>
        <c:crosses val="autoZero"/>
        <c:crossBetween val="midCat"/>
      </c:valAx>
      <c:valAx>
        <c:axId val="621224856"/>
        <c:scaling>
          <c:orientation val="minMax"/>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r>
                  <a:rPr lang="en-GB"/>
                  <a:t>Consideration</a:t>
                </a:r>
              </a:p>
            </c:rich>
          </c:tx>
          <c:overlay val="0"/>
          <c:spPr>
            <a:noFill/>
            <a:ln>
              <a:noFill/>
            </a:ln>
            <a:effectLst/>
          </c:spPr>
          <c:txPr>
            <a:bodyPr rot="-540000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crossAx val="6212192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pc="100" baseline="0">
          <a:solidFill>
            <a:schemeClr val="tx1">
              <a:lumMod val="85000"/>
              <a:lumOff val="15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30949911209644E-2"/>
          <c:y val="0.16169996988538732"/>
          <c:w val="0.91001319980816997"/>
          <c:h val="2.2143097553630584E-5"/>
        </c:manualLayout>
      </c:layout>
      <c:barChart>
        <c:barDir val="col"/>
        <c:grouping val="clustered"/>
        <c:varyColors val="0"/>
        <c:ser>
          <c:idx val="0"/>
          <c:order val="0"/>
          <c:tx>
            <c:strRef>
              <c:f>Sheet1!$B$1</c:f>
              <c:strCache>
                <c:ptCount val="1"/>
                <c:pt idx="0">
                  <c:v>OOH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Sheet1!$B$2</c:f>
              <c:numCache>
                <c:formatCode>0%</c:formatCode>
                <c:ptCount val="1"/>
                <c:pt idx="0">
                  <c:v>0.36333333333333334</c:v>
                </c:pt>
              </c:numCache>
            </c:numRef>
          </c:val>
          <c:extLst>
            <c:ext xmlns:c16="http://schemas.microsoft.com/office/drawing/2014/chart" uri="{C3380CC4-5D6E-409C-BE32-E72D297353CC}">
              <c16:uniqueId val="{00000000-8F0E-40D4-91B1-6C14DD06D511}"/>
            </c:ext>
          </c:extLst>
        </c:ser>
        <c:ser>
          <c:idx val="1"/>
          <c:order val="1"/>
          <c:tx>
            <c:strRef>
              <c:f>Sheet1!$C$1</c:f>
              <c:strCache>
                <c:ptCount val="1"/>
                <c:pt idx="0">
                  <c:v>TV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Sheet1!$C$2</c:f>
              <c:numCache>
                <c:formatCode>0%</c:formatCode>
                <c:ptCount val="1"/>
                <c:pt idx="0">
                  <c:v>0.35306843267108168</c:v>
                </c:pt>
              </c:numCache>
            </c:numRef>
          </c:val>
          <c:extLst>
            <c:ext xmlns:c16="http://schemas.microsoft.com/office/drawing/2014/chart" uri="{C3380CC4-5D6E-409C-BE32-E72D297353CC}">
              <c16:uniqueId val="{00000001-8F0E-40D4-91B1-6C14DD06D511}"/>
            </c:ext>
          </c:extLst>
        </c:ser>
        <c:ser>
          <c:idx val="2"/>
          <c:order val="2"/>
          <c:tx>
            <c:strRef>
              <c:f>Sheet1!$D$1</c:f>
              <c:strCache>
                <c:ptCount val="1"/>
                <c:pt idx="0">
                  <c:v>SOCIAL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Sheet1!$D$2</c:f>
              <c:numCache>
                <c:formatCode>0%</c:formatCode>
                <c:ptCount val="1"/>
                <c:pt idx="0">
                  <c:v>0.34916666666666663</c:v>
                </c:pt>
              </c:numCache>
            </c:numRef>
          </c:val>
          <c:extLst>
            <c:ext xmlns:c16="http://schemas.microsoft.com/office/drawing/2014/chart" uri="{C3380CC4-5D6E-409C-BE32-E72D297353CC}">
              <c16:uniqueId val="{00000002-8F0E-40D4-91B1-6C14DD06D511}"/>
            </c:ext>
          </c:extLst>
        </c:ser>
        <c:ser>
          <c:idx val="3"/>
          <c:order val="3"/>
          <c:tx>
            <c:strRef>
              <c:f>Sheet1!$E$1</c:f>
              <c:strCache>
                <c:ptCount val="1"/>
                <c:pt idx="0">
                  <c:v>NEWS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Sheet1!$E$2</c:f>
              <c:numCache>
                <c:formatCode>0%</c:formatCode>
                <c:ptCount val="1"/>
                <c:pt idx="0">
                  <c:v>0.33250000000000002</c:v>
                </c:pt>
              </c:numCache>
            </c:numRef>
          </c:val>
          <c:extLst>
            <c:ext xmlns:c16="http://schemas.microsoft.com/office/drawing/2014/chart" uri="{C3380CC4-5D6E-409C-BE32-E72D297353CC}">
              <c16:uniqueId val="{00000003-8F0E-40D4-91B1-6C14DD06D511}"/>
            </c:ext>
          </c:extLst>
        </c:ser>
        <c:dLbls>
          <c:dLblPos val="inEnd"/>
          <c:showLegendKey val="0"/>
          <c:showVal val="1"/>
          <c:showCatName val="0"/>
          <c:showSerName val="0"/>
          <c:showPercent val="0"/>
          <c:showBubbleSize val="0"/>
        </c:dLbls>
        <c:gapWidth val="219"/>
        <c:axId val="206112712"/>
        <c:axId val="206111728"/>
      </c:barChart>
      <c:catAx>
        <c:axId val="206112712"/>
        <c:scaling>
          <c:orientation val="minMax"/>
        </c:scaling>
        <c:delete val="1"/>
        <c:axPos val="b"/>
        <c:numFmt formatCode="General" sourceLinked="1"/>
        <c:majorTickMark val="none"/>
        <c:minorTickMark val="none"/>
        <c:tickLblPos val="nextTo"/>
        <c:crossAx val="206111728"/>
        <c:crosses val="autoZero"/>
        <c:auto val="1"/>
        <c:lblAlgn val="ctr"/>
        <c:lblOffset val="100"/>
        <c:noMultiLvlLbl val="0"/>
      </c:catAx>
      <c:valAx>
        <c:axId val="206111728"/>
        <c:scaling>
          <c:orientation val="minMax"/>
          <c:max val="-0.2"/>
          <c:min val="-0.5"/>
        </c:scaling>
        <c:delete val="1"/>
        <c:axPos val="l"/>
        <c:numFmt formatCode="0" sourceLinked="0"/>
        <c:majorTickMark val="out"/>
        <c:minorTickMark val="none"/>
        <c:tickLblPos val="nextTo"/>
        <c:crossAx val="206112712"/>
        <c:crosses val="autoZero"/>
        <c:crossBetween val="between"/>
      </c:valAx>
      <c:spPr>
        <a:noFill/>
        <a:ln>
          <a:noFill/>
        </a:ln>
        <a:effectLst/>
      </c:spPr>
    </c:plotArea>
    <c:legend>
      <c:legendPos val="b"/>
      <c:layout>
        <c:manualLayout>
          <c:xMode val="edge"/>
          <c:yMode val="edge"/>
          <c:x val="9.2030011229536635E-2"/>
          <c:y val="0"/>
          <c:w val="0.85201082551472851"/>
          <c:h val="0.87566320366262174"/>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000" spc="100" baseline="0">
          <a:solidFill>
            <a:schemeClr val="tx1">
              <a:lumMod val="85000"/>
              <a:lumOff val="15000"/>
            </a:schemeClr>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r>
              <a:rPr lang="en-GB" sz="1200" b="0" i="0" baseline="0" dirty="0">
                <a:effectLst/>
              </a:rPr>
              <a:t>Trust in brand claim vs consideration – all brands by media (ranges)</a:t>
            </a:r>
            <a:endParaRPr lang="en-GB"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spc="100" baseline="0">
              <a:solidFill>
                <a:schemeClr val="tx1">
                  <a:lumMod val="85000"/>
                  <a:lumOff val="1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CONSIDERATION</c:v>
                </c:pt>
              </c:strCache>
            </c:strRef>
          </c:tx>
          <c:spPr>
            <a:ln w="19050" cap="rnd">
              <a:noFill/>
              <a:round/>
            </a:ln>
            <a:effectLst/>
          </c:spPr>
          <c:marker>
            <c:symbol val="x"/>
            <c:size val="10"/>
            <c:spPr>
              <a:noFill/>
              <a:ln w="25400">
                <a:solidFill>
                  <a:schemeClr val="accent1"/>
                </a:solidFill>
              </a:ln>
              <a:effectLst/>
            </c:spPr>
          </c:marker>
          <c:dPt>
            <c:idx val="0"/>
            <c:marker>
              <c:symbol val="x"/>
              <c:size val="10"/>
              <c:spPr>
                <a:noFill/>
                <a:ln w="25400">
                  <a:solidFill>
                    <a:schemeClr val="accent4"/>
                  </a:solidFill>
                </a:ln>
                <a:effectLst/>
              </c:spPr>
            </c:marker>
            <c:bubble3D val="0"/>
            <c:extLst>
              <c:ext xmlns:c16="http://schemas.microsoft.com/office/drawing/2014/chart" uri="{C3380CC4-5D6E-409C-BE32-E72D297353CC}">
                <c16:uniqueId val="{00000000-4051-46BF-9337-FC31FE4038C8}"/>
              </c:ext>
            </c:extLst>
          </c:dPt>
          <c:dPt>
            <c:idx val="1"/>
            <c:marker>
              <c:symbol val="x"/>
              <c:size val="10"/>
              <c:spPr>
                <a:noFill/>
                <a:ln w="25400">
                  <a:solidFill>
                    <a:schemeClr val="accent2"/>
                  </a:solidFill>
                </a:ln>
                <a:effectLst/>
              </c:spPr>
            </c:marker>
            <c:bubble3D val="0"/>
            <c:extLst>
              <c:ext xmlns:c16="http://schemas.microsoft.com/office/drawing/2014/chart" uri="{C3380CC4-5D6E-409C-BE32-E72D297353CC}">
                <c16:uniqueId val="{00000001-4051-46BF-9337-FC31FE4038C8}"/>
              </c:ext>
            </c:extLst>
          </c:dPt>
          <c:dPt>
            <c:idx val="2"/>
            <c:marker>
              <c:symbol val="x"/>
              <c:size val="10"/>
              <c:spPr>
                <a:noFill/>
                <a:ln w="25400">
                  <a:solidFill>
                    <a:schemeClr val="accent3"/>
                  </a:solidFill>
                </a:ln>
                <a:effectLst/>
              </c:spPr>
            </c:marker>
            <c:bubble3D val="0"/>
            <c:extLst>
              <c:ext xmlns:c16="http://schemas.microsoft.com/office/drawing/2014/chart" uri="{C3380CC4-5D6E-409C-BE32-E72D297353CC}">
                <c16:uniqueId val="{00000002-4051-46BF-9337-FC31FE4038C8}"/>
              </c:ext>
            </c:extLst>
          </c:dPt>
          <c:dPt>
            <c:idx val="3"/>
            <c:marker>
              <c:symbol val="x"/>
              <c:size val="10"/>
              <c:spPr>
                <a:noFill/>
                <a:ln w="25400">
                  <a:solidFill>
                    <a:schemeClr val="accent2"/>
                  </a:solidFill>
                </a:ln>
                <a:effectLst/>
              </c:spPr>
            </c:marker>
            <c:bubble3D val="0"/>
            <c:extLst>
              <c:ext xmlns:c16="http://schemas.microsoft.com/office/drawing/2014/chart" uri="{C3380CC4-5D6E-409C-BE32-E72D297353CC}">
                <c16:uniqueId val="{00000003-4051-46BF-9337-FC31FE4038C8}"/>
              </c:ext>
            </c:extLst>
          </c:dPt>
          <c:dPt>
            <c:idx val="5"/>
            <c:marker>
              <c:symbol val="x"/>
              <c:size val="10"/>
              <c:spPr>
                <a:noFill/>
                <a:ln w="25400">
                  <a:solidFill>
                    <a:schemeClr val="accent4"/>
                  </a:solidFill>
                </a:ln>
                <a:effectLst/>
              </c:spPr>
            </c:marker>
            <c:bubble3D val="0"/>
            <c:extLst>
              <c:ext xmlns:c16="http://schemas.microsoft.com/office/drawing/2014/chart" uri="{C3380CC4-5D6E-409C-BE32-E72D297353CC}">
                <c16:uniqueId val="{00000004-4051-46BF-9337-FC31FE4038C8}"/>
              </c:ext>
            </c:extLst>
          </c:dPt>
          <c:dPt>
            <c:idx val="6"/>
            <c:marker>
              <c:symbol val="x"/>
              <c:size val="10"/>
              <c:spPr>
                <a:noFill/>
                <a:ln w="25400">
                  <a:solidFill>
                    <a:schemeClr val="accent3"/>
                  </a:solidFill>
                </a:ln>
                <a:effectLst/>
              </c:spPr>
            </c:marker>
            <c:bubble3D val="0"/>
            <c:extLst>
              <c:ext xmlns:c16="http://schemas.microsoft.com/office/drawing/2014/chart" uri="{C3380CC4-5D6E-409C-BE32-E72D297353CC}">
                <c16:uniqueId val="{00000005-4051-46BF-9337-FC31FE4038C8}"/>
              </c:ext>
            </c:extLst>
          </c:dPt>
          <c:dPt>
            <c:idx val="7"/>
            <c:marker>
              <c:symbol val="x"/>
              <c:size val="10"/>
              <c:spPr>
                <a:noFill/>
                <a:ln w="25400">
                  <a:solidFill>
                    <a:schemeClr val="accent2"/>
                  </a:solidFill>
                </a:ln>
                <a:effectLst/>
              </c:spPr>
            </c:marker>
            <c:bubble3D val="0"/>
            <c:extLst>
              <c:ext xmlns:c16="http://schemas.microsoft.com/office/drawing/2014/chart" uri="{C3380CC4-5D6E-409C-BE32-E72D297353CC}">
                <c16:uniqueId val="{00000006-4051-46BF-9337-FC31FE4038C8}"/>
              </c:ext>
            </c:extLst>
          </c:dPt>
          <c:dPt>
            <c:idx val="9"/>
            <c:marker>
              <c:symbol val="x"/>
              <c:size val="10"/>
              <c:spPr>
                <a:noFill/>
                <a:ln w="25400">
                  <a:solidFill>
                    <a:schemeClr val="accent4"/>
                  </a:solidFill>
                </a:ln>
                <a:effectLst/>
              </c:spPr>
            </c:marker>
            <c:bubble3D val="0"/>
            <c:extLst>
              <c:ext xmlns:c16="http://schemas.microsoft.com/office/drawing/2014/chart" uri="{C3380CC4-5D6E-409C-BE32-E72D297353CC}">
                <c16:uniqueId val="{00000007-4051-46BF-9337-FC31FE4038C8}"/>
              </c:ext>
            </c:extLst>
          </c:dPt>
          <c:dPt>
            <c:idx val="10"/>
            <c:marker>
              <c:symbol val="x"/>
              <c:size val="10"/>
              <c:spPr>
                <a:noFill/>
                <a:ln w="25400">
                  <a:solidFill>
                    <a:schemeClr val="accent3"/>
                  </a:solidFill>
                </a:ln>
                <a:effectLst/>
              </c:spPr>
            </c:marker>
            <c:bubble3D val="0"/>
            <c:extLst>
              <c:ext xmlns:c16="http://schemas.microsoft.com/office/drawing/2014/chart" uri="{C3380CC4-5D6E-409C-BE32-E72D297353CC}">
                <c16:uniqueId val="{00000008-4051-46BF-9337-FC31FE4038C8}"/>
              </c:ext>
            </c:extLst>
          </c:dPt>
          <c:dPt>
            <c:idx val="11"/>
            <c:marker>
              <c:symbol val="x"/>
              <c:size val="10"/>
              <c:spPr>
                <a:noFill/>
                <a:ln w="25400">
                  <a:solidFill>
                    <a:schemeClr val="accent4"/>
                  </a:solidFill>
                </a:ln>
                <a:effectLst/>
              </c:spPr>
            </c:marker>
            <c:bubble3D val="0"/>
            <c:extLst>
              <c:ext xmlns:c16="http://schemas.microsoft.com/office/drawing/2014/chart" uri="{C3380CC4-5D6E-409C-BE32-E72D297353CC}">
                <c16:uniqueId val="{00000009-4051-46BF-9337-FC31FE4038C8}"/>
              </c:ext>
            </c:extLst>
          </c:dPt>
          <c:dPt>
            <c:idx val="13"/>
            <c:marker>
              <c:symbol val="x"/>
              <c:size val="10"/>
              <c:spPr>
                <a:noFill/>
                <a:ln w="25400">
                  <a:solidFill>
                    <a:schemeClr val="accent4"/>
                  </a:solidFill>
                </a:ln>
                <a:effectLst/>
              </c:spPr>
            </c:marker>
            <c:bubble3D val="0"/>
            <c:extLst>
              <c:ext xmlns:c16="http://schemas.microsoft.com/office/drawing/2014/chart" uri="{C3380CC4-5D6E-409C-BE32-E72D297353CC}">
                <c16:uniqueId val="{0000000A-4051-46BF-9337-FC31FE4038C8}"/>
              </c:ext>
            </c:extLst>
          </c:dPt>
          <c:dPt>
            <c:idx val="14"/>
            <c:marker>
              <c:symbol val="x"/>
              <c:size val="10"/>
              <c:spPr>
                <a:noFill/>
                <a:ln w="25400">
                  <a:solidFill>
                    <a:schemeClr val="accent3"/>
                  </a:solidFill>
                </a:ln>
                <a:effectLst/>
              </c:spPr>
            </c:marker>
            <c:bubble3D val="0"/>
            <c:extLst>
              <c:ext xmlns:c16="http://schemas.microsoft.com/office/drawing/2014/chart" uri="{C3380CC4-5D6E-409C-BE32-E72D297353CC}">
                <c16:uniqueId val="{0000000B-4051-46BF-9337-FC31FE4038C8}"/>
              </c:ext>
            </c:extLst>
          </c:dPt>
          <c:dPt>
            <c:idx val="15"/>
            <c:marker>
              <c:symbol val="x"/>
              <c:size val="10"/>
              <c:spPr>
                <a:noFill/>
                <a:ln w="25400">
                  <a:solidFill>
                    <a:schemeClr val="accent2"/>
                  </a:solidFill>
                </a:ln>
                <a:effectLst/>
              </c:spPr>
            </c:marker>
            <c:bubble3D val="0"/>
            <c:extLst>
              <c:ext xmlns:c16="http://schemas.microsoft.com/office/drawing/2014/chart" uri="{C3380CC4-5D6E-409C-BE32-E72D297353CC}">
                <c16:uniqueId val="{0000000C-4051-46BF-9337-FC31FE4038C8}"/>
              </c:ext>
            </c:extLst>
          </c:dPt>
          <c:dPt>
            <c:idx val="17"/>
            <c:marker>
              <c:symbol val="x"/>
              <c:size val="10"/>
              <c:spPr>
                <a:noFill/>
                <a:ln w="25400">
                  <a:solidFill>
                    <a:schemeClr val="accent2"/>
                  </a:solidFill>
                </a:ln>
                <a:effectLst/>
              </c:spPr>
            </c:marker>
            <c:bubble3D val="0"/>
            <c:extLst>
              <c:ext xmlns:c16="http://schemas.microsoft.com/office/drawing/2014/chart" uri="{C3380CC4-5D6E-409C-BE32-E72D297353CC}">
                <c16:uniqueId val="{0000000D-4051-46BF-9337-FC31FE4038C8}"/>
              </c:ext>
            </c:extLst>
          </c:dPt>
          <c:dPt>
            <c:idx val="18"/>
            <c:marker>
              <c:symbol val="x"/>
              <c:size val="10"/>
              <c:spPr>
                <a:noFill/>
                <a:ln w="25400">
                  <a:solidFill>
                    <a:schemeClr val="accent3"/>
                  </a:solidFill>
                </a:ln>
                <a:effectLst/>
              </c:spPr>
            </c:marker>
            <c:bubble3D val="0"/>
            <c:extLst>
              <c:ext xmlns:c16="http://schemas.microsoft.com/office/drawing/2014/chart" uri="{C3380CC4-5D6E-409C-BE32-E72D297353CC}">
                <c16:uniqueId val="{0000000E-4051-46BF-9337-FC31FE4038C8}"/>
              </c:ext>
            </c:extLst>
          </c:dPt>
          <c:dPt>
            <c:idx val="19"/>
            <c:marker>
              <c:symbol val="x"/>
              <c:size val="10"/>
              <c:spPr>
                <a:noFill/>
                <a:ln w="25400">
                  <a:solidFill>
                    <a:schemeClr val="accent4"/>
                  </a:solidFill>
                </a:ln>
                <a:effectLst/>
              </c:spPr>
            </c:marker>
            <c:bubble3D val="0"/>
            <c:extLst>
              <c:ext xmlns:c16="http://schemas.microsoft.com/office/drawing/2014/chart" uri="{C3380CC4-5D6E-409C-BE32-E72D297353CC}">
                <c16:uniqueId val="{0000000F-4051-46BF-9337-FC31FE4038C8}"/>
              </c:ext>
            </c:extLst>
          </c:dPt>
          <c:dPt>
            <c:idx val="22"/>
            <c:marker>
              <c:symbol val="x"/>
              <c:size val="10"/>
              <c:spPr>
                <a:noFill/>
                <a:ln w="25400">
                  <a:solidFill>
                    <a:schemeClr val="accent3"/>
                  </a:solidFill>
                </a:ln>
                <a:effectLst/>
              </c:spPr>
            </c:marker>
            <c:bubble3D val="0"/>
            <c:extLst>
              <c:ext xmlns:c16="http://schemas.microsoft.com/office/drawing/2014/chart" uri="{C3380CC4-5D6E-409C-BE32-E72D297353CC}">
                <c16:uniqueId val="{00000010-4051-46BF-9337-FC31FE4038C8}"/>
              </c:ext>
            </c:extLst>
          </c:dPt>
          <c:dPt>
            <c:idx val="23"/>
            <c:marker>
              <c:symbol val="x"/>
              <c:size val="10"/>
              <c:spPr>
                <a:noFill/>
                <a:ln w="25400">
                  <a:solidFill>
                    <a:schemeClr val="accent4"/>
                  </a:solidFill>
                </a:ln>
                <a:effectLst/>
              </c:spPr>
            </c:marker>
            <c:bubble3D val="0"/>
            <c:extLst>
              <c:ext xmlns:c16="http://schemas.microsoft.com/office/drawing/2014/chart" uri="{C3380CC4-5D6E-409C-BE32-E72D297353CC}">
                <c16:uniqueId val="{00000011-4051-46BF-9337-FC31FE4038C8}"/>
              </c:ext>
            </c:extLst>
          </c:dPt>
          <c:dPt>
            <c:idx val="25"/>
            <c:marker>
              <c:symbol val="x"/>
              <c:size val="10"/>
              <c:spPr>
                <a:noFill/>
                <a:ln w="25400">
                  <a:solidFill>
                    <a:schemeClr val="accent2"/>
                  </a:solidFill>
                </a:ln>
                <a:effectLst/>
              </c:spPr>
            </c:marker>
            <c:bubble3D val="0"/>
            <c:extLst>
              <c:ext xmlns:c16="http://schemas.microsoft.com/office/drawing/2014/chart" uri="{C3380CC4-5D6E-409C-BE32-E72D297353CC}">
                <c16:uniqueId val="{00000012-4051-46BF-9337-FC31FE4038C8}"/>
              </c:ext>
            </c:extLst>
          </c:dPt>
          <c:dPt>
            <c:idx val="26"/>
            <c:marker>
              <c:symbol val="x"/>
              <c:size val="10"/>
              <c:spPr>
                <a:noFill/>
                <a:ln w="25400">
                  <a:solidFill>
                    <a:schemeClr val="accent3"/>
                  </a:solidFill>
                </a:ln>
                <a:effectLst/>
              </c:spPr>
            </c:marker>
            <c:bubble3D val="0"/>
            <c:extLst>
              <c:ext xmlns:c16="http://schemas.microsoft.com/office/drawing/2014/chart" uri="{C3380CC4-5D6E-409C-BE32-E72D297353CC}">
                <c16:uniqueId val="{00000013-4051-46BF-9337-FC31FE4038C8}"/>
              </c:ext>
            </c:extLst>
          </c:dPt>
          <c:dPt>
            <c:idx val="27"/>
            <c:marker>
              <c:symbol val="x"/>
              <c:size val="10"/>
              <c:spPr>
                <a:noFill/>
                <a:ln w="25400">
                  <a:solidFill>
                    <a:schemeClr val="accent4"/>
                  </a:solidFill>
                </a:ln>
                <a:effectLst/>
              </c:spPr>
            </c:marker>
            <c:bubble3D val="0"/>
            <c:extLst>
              <c:ext xmlns:c16="http://schemas.microsoft.com/office/drawing/2014/chart" uri="{C3380CC4-5D6E-409C-BE32-E72D297353CC}">
                <c16:uniqueId val="{00000014-4051-46BF-9337-FC31FE4038C8}"/>
              </c:ext>
            </c:extLst>
          </c:dPt>
          <c:dPt>
            <c:idx val="29"/>
            <c:marker>
              <c:symbol val="x"/>
              <c:size val="10"/>
              <c:spPr>
                <a:noFill/>
                <a:ln w="25400">
                  <a:solidFill>
                    <a:schemeClr val="accent2"/>
                  </a:solidFill>
                </a:ln>
                <a:effectLst/>
              </c:spPr>
            </c:marker>
            <c:bubble3D val="0"/>
            <c:extLst>
              <c:ext xmlns:c16="http://schemas.microsoft.com/office/drawing/2014/chart" uri="{C3380CC4-5D6E-409C-BE32-E72D297353CC}">
                <c16:uniqueId val="{00000015-4051-46BF-9337-FC31FE4038C8}"/>
              </c:ext>
            </c:extLst>
          </c:dPt>
          <c:dPt>
            <c:idx val="30"/>
            <c:marker>
              <c:symbol val="x"/>
              <c:size val="10"/>
              <c:spPr>
                <a:noFill/>
                <a:ln w="25400">
                  <a:solidFill>
                    <a:schemeClr val="accent3"/>
                  </a:solidFill>
                </a:ln>
                <a:effectLst/>
              </c:spPr>
            </c:marker>
            <c:bubble3D val="0"/>
            <c:extLst>
              <c:ext xmlns:c16="http://schemas.microsoft.com/office/drawing/2014/chart" uri="{C3380CC4-5D6E-409C-BE32-E72D297353CC}">
                <c16:uniqueId val="{00000016-4051-46BF-9337-FC31FE4038C8}"/>
              </c:ext>
            </c:extLst>
          </c:dPt>
          <c:dPt>
            <c:idx val="31"/>
            <c:marker>
              <c:symbol val="x"/>
              <c:size val="10"/>
              <c:spPr>
                <a:noFill/>
                <a:ln w="25400">
                  <a:solidFill>
                    <a:schemeClr val="accent4"/>
                  </a:solidFill>
                </a:ln>
                <a:effectLst/>
              </c:spPr>
            </c:marker>
            <c:bubble3D val="0"/>
            <c:extLst>
              <c:ext xmlns:c16="http://schemas.microsoft.com/office/drawing/2014/chart" uri="{C3380CC4-5D6E-409C-BE32-E72D297353CC}">
                <c16:uniqueId val="{00000017-4051-46BF-9337-FC31FE4038C8}"/>
              </c:ext>
            </c:extLst>
          </c:dPt>
          <c:dLbls>
            <c:dLbl>
              <c:idx val="0"/>
              <c:tx>
                <c:rich>
                  <a:bodyPr/>
                  <a:lstStyle/>
                  <a:p>
                    <a:fld id="{680D748E-5833-4AFE-A1F1-9B7EBD8D145A}"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051-46BF-9337-FC31FE4038C8}"/>
                </c:ext>
              </c:extLst>
            </c:dLbl>
            <c:dLbl>
              <c:idx val="1"/>
              <c:tx>
                <c:rich>
                  <a:bodyPr/>
                  <a:lstStyle/>
                  <a:p>
                    <a:fld id="{BFB0D1D1-9F9F-4586-87C7-9F82656A17FA}"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051-46BF-9337-FC31FE4038C8}"/>
                </c:ext>
              </c:extLst>
            </c:dLbl>
            <c:dLbl>
              <c:idx val="2"/>
              <c:tx>
                <c:rich>
                  <a:bodyPr/>
                  <a:lstStyle/>
                  <a:p>
                    <a:fld id="{16E02BD8-5198-4B6E-BCC1-0F2C86365802}"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051-46BF-9337-FC31FE4038C8}"/>
                </c:ext>
              </c:extLst>
            </c:dLbl>
            <c:dLbl>
              <c:idx val="3"/>
              <c:tx>
                <c:rich>
                  <a:bodyPr/>
                  <a:lstStyle/>
                  <a:p>
                    <a:fld id="{36F689C3-E219-4E15-ACB9-F934A343F30F}"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051-46BF-9337-FC31FE4038C8}"/>
                </c:ext>
              </c:extLst>
            </c:dLbl>
            <c:dLbl>
              <c:idx val="4"/>
              <c:tx>
                <c:rich>
                  <a:bodyPr/>
                  <a:lstStyle/>
                  <a:p>
                    <a:fld id="{A215CF3D-0D51-4E37-A0DF-1B61E200FF9A}"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4051-46BF-9337-FC31FE4038C8}"/>
                </c:ext>
              </c:extLst>
            </c:dLbl>
            <c:dLbl>
              <c:idx val="5"/>
              <c:tx>
                <c:rich>
                  <a:bodyPr/>
                  <a:lstStyle/>
                  <a:p>
                    <a:fld id="{9DBBA56F-00F8-4056-B0C6-6F60750AD082}"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051-46BF-9337-FC31FE4038C8}"/>
                </c:ext>
              </c:extLst>
            </c:dLbl>
            <c:dLbl>
              <c:idx val="6"/>
              <c:tx>
                <c:rich>
                  <a:bodyPr/>
                  <a:lstStyle/>
                  <a:p>
                    <a:fld id="{11B9ED9F-6408-4B58-AD89-3524644FF802}"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051-46BF-9337-FC31FE4038C8}"/>
                </c:ext>
              </c:extLst>
            </c:dLbl>
            <c:dLbl>
              <c:idx val="7"/>
              <c:tx>
                <c:rich>
                  <a:bodyPr/>
                  <a:lstStyle/>
                  <a:p>
                    <a:fld id="{D51F7A28-B75B-4DE9-8D20-91FD9320E111}"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051-46BF-9337-FC31FE4038C8}"/>
                </c:ext>
              </c:extLst>
            </c:dLbl>
            <c:dLbl>
              <c:idx val="8"/>
              <c:tx>
                <c:rich>
                  <a:bodyPr/>
                  <a:lstStyle/>
                  <a:p>
                    <a:fld id="{4509C1B6-E781-4FDB-8984-2D23EEB6EB4B}"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4051-46BF-9337-FC31FE4038C8}"/>
                </c:ext>
              </c:extLst>
            </c:dLbl>
            <c:dLbl>
              <c:idx val="9"/>
              <c:tx>
                <c:rich>
                  <a:bodyPr/>
                  <a:lstStyle/>
                  <a:p>
                    <a:fld id="{EAC70C40-1A2B-40CF-B433-73C2EE14DBD8}"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051-46BF-9337-FC31FE4038C8}"/>
                </c:ext>
              </c:extLst>
            </c:dLbl>
            <c:dLbl>
              <c:idx val="10"/>
              <c:tx>
                <c:rich>
                  <a:bodyPr/>
                  <a:lstStyle/>
                  <a:p>
                    <a:fld id="{4F48665E-4273-4412-B5A7-D754B9421061}"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051-46BF-9337-FC31FE4038C8}"/>
                </c:ext>
              </c:extLst>
            </c:dLbl>
            <c:dLbl>
              <c:idx val="11"/>
              <c:tx>
                <c:rich>
                  <a:bodyPr/>
                  <a:lstStyle/>
                  <a:p>
                    <a:fld id="{D1D7EEC1-8F13-421F-BDF7-C5BCF0122FAC}"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051-46BF-9337-FC31FE4038C8}"/>
                </c:ext>
              </c:extLst>
            </c:dLbl>
            <c:dLbl>
              <c:idx val="12"/>
              <c:tx>
                <c:rich>
                  <a:bodyPr/>
                  <a:lstStyle/>
                  <a:p>
                    <a:fld id="{8FB9D873-94E4-4363-A588-EE7D0841A4B4}"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4051-46BF-9337-FC31FE4038C8}"/>
                </c:ext>
              </c:extLst>
            </c:dLbl>
            <c:dLbl>
              <c:idx val="13"/>
              <c:tx>
                <c:rich>
                  <a:bodyPr/>
                  <a:lstStyle/>
                  <a:p>
                    <a:fld id="{5B9426A1-5891-4B72-B5DE-2AEE280E5EC1}"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051-46BF-9337-FC31FE4038C8}"/>
                </c:ext>
              </c:extLst>
            </c:dLbl>
            <c:dLbl>
              <c:idx val="14"/>
              <c:tx>
                <c:rich>
                  <a:bodyPr/>
                  <a:lstStyle/>
                  <a:p>
                    <a:fld id="{43AF7A00-E72E-48CB-B0F9-8AA2206EFE94}"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51-46BF-9337-FC31FE4038C8}"/>
                </c:ext>
              </c:extLst>
            </c:dLbl>
            <c:dLbl>
              <c:idx val="15"/>
              <c:tx>
                <c:rich>
                  <a:bodyPr/>
                  <a:lstStyle/>
                  <a:p>
                    <a:fld id="{EA4AF21D-E94F-4C2D-A30B-35191E5C906C}"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051-46BF-9337-FC31FE4038C8}"/>
                </c:ext>
              </c:extLst>
            </c:dLbl>
            <c:dLbl>
              <c:idx val="16"/>
              <c:tx>
                <c:rich>
                  <a:bodyPr/>
                  <a:lstStyle/>
                  <a:p>
                    <a:fld id="{A6F859EB-09DB-405B-A2CA-C2244A3E3A4F}"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4051-46BF-9337-FC31FE4038C8}"/>
                </c:ext>
              </c:extLst>
            </c:dLbl>
            <c:dLbl>
              <c:idx val="17"/>
              <c:tx>
                <c:rich>
                  <a:bodyPr/>
                  <a:lstStyle/>
                  <a:p>
                    <a:fld id="{3FEEF652-9F51-422B-9F31-06E810CF9676}"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051-46BF-9337-FC31FE4038C8}"/>
                </c:ext>
              </c:extLst>
            </c:dLbl>
            <c:dLbl>
              <c:idx val="18"/>
              <c:tx>
                <c:rich>
                  <a:bodyPr/>
                  <a:lstStyle/>
                  <a:p>
                    <a:fld id="{B68C1F85-C4E0-42B7-BBCA-87657E3CCD86}"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051-46BF-9337-FC31FE4038C8}"/>
                </c:ext>
              </c:extLst>
            </c:dLbl>
            <c:dLbl>
              <c:idx val="19"/>
              <c:tx>
                <c:rich>
                  <a:bodyPr/>
                  <a:lstStyle/>
                  <a:p>
                    <a:fld id="{7515BAB2-391D-4A73-86B3-B2DC5CFBDD75}"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051-46BF-9337-FC31FE4038C8}"/>
                </c:ext>
              </c:extLst>
            </c:dLbl>
            <c:dLbl>
              <c:idx val="20"/>
              <c:tx>
                <c:rich>
                  <a:bodyPr/>
                  <a:lstStyle/>
                  <a:p>
                    <a:fld id="{97160CD2-8F04-49F1-95C8-EFCB35CCDA26}"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4051-46BF-9337-FC31FE4038C8}"/>
                </c:ext>
              </c:extLst>
            </c:dLbl>
            <c:dLbl>
              <c:idx val="21"/>
              <c:tx>
                <c:rich>
                  <a:bodyPr/>
                  <a:lstStyle/>
                  <a:p>
                    <a:fld id="{F2ADCA50-5727-4A06-A426-C2B923B00EA7}"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4051-46BF-9337-FC31FE4038C8}"/>
                </c:ext>
              </c:extLst>
            </c:dLbl>
            <c:dLbl>
              <c:idx val="22"/>
              <c:tx>
                <c:rich>
                  <a:bodyPr/>
                  <a:lstStyle/>
                  <a:p>
                    <a:fld id="{97477585-0E3B-47B7-9182-75A72C009ADB}"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051-46BF-9337-FC31FE4038C8}"/>
                </c:ext>
              </c:extLst>
            </c:dLbl>
            <c:dLbl>
              <c:idx val="23"/>
              <c:tx>
                <c:rich>
                  <a:bodyPr/>
                  <a:lstStyle/>
                  <a:p>
                    <a:fld id="{C1E22C1C-0C19-4719-B657-EA5C86EDE7DD}"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4051-46BF-9337-FC31FE4038C8}"/>
                </c:ext>
              </c:extLst>
            </c:dLbl>
            <c:dLbl>
              <c:idx val="24"/>
              <c:tx>
                <c:rich>
                  <a:bodyPr/>
                  <a:lstStyle/>
                  <a:p>
                    <a:fld id="{3676A5BB-C1FD-49EF-9C54-0FAEDF5179B9}"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4051-46BF-9337-FC31FE4038C8}"/>
                </c:ext>
              </c:extLst>
            </c:dLbl>
            <c:dLbl>
              <c:idx val="25"/>
              <c:tx>
                <c:rich>
                  <a:bodyPr/>
                  <a:lstStyle/>
                  <a:p>
                    <a:fld id="{1EAF1447-FEF0-4A84-9C9F-135ABF3F653D}"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051-46BF-9337-FC31FE4038C8}"/>
                </c:ext>
              </c:extLst>
            </c:dLbl>
            <c:dLbl>
              <c:idx val="26"/>
              <c:tx>
                <c:rich>
                  <a:bodyPr/>
                  <a:lstStyle/>
                  <a:p>
                    <a:fld id="{2E31EEF2-AA4C-4CC7-A96D-5A4CC9FAE94E}"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4051-46BF-9337-FC31FE4038C8}"/>
                </c:ext>
              </c:extLst>
            </c:dLbl>
            <c:dLbl>
              <c:idx val="27"/>
              <c:tx>
                <c:rich>
                  <a:bodyPr/>
                  <a:lstStyle/>
                  <a:p>
                    <a:fld id="{584D0A34-95B8-453C-88BA-E98E5F0BBAE6}"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051-46BF-9337-FC31FE4038C8}"/>
                </c:ext>
              </c:extLst>
            </c:dLbl>
            <c:dLbl>
              <c:idx val="28"/>
              <c:tx>
                <c:rich>
                  <a:bodyPr/>
                  <a:lstStyle/>
                  <a:p>
                    <a:fld id="{B2F35BFA-48A9-4DC8-B12A-EB99DF62B0F9}"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4051-46BF-9337-FC31FE4038C8}"/>
                </c:ext>
              </c:extLst>
            </c:dLbl>
            <c:dLbl>
              <c:idx val="29"/>
              <c:tx>
                <c:rich>
                  <a:bodyPr/>
                  <a:lstStyle/>
                  <a:p>
                    <a:fld id="{8500A25E-6F89-4AD7-BB8B-29115815DB29}"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4051-46BF-9337-FC31FE4038C8}"/>
                </c:ext>
              </c:extLst>
            </c:dLbl>
            <c:dLbl>
              <c:idx val="30"/>
              <c:tx>
                <c:rich>
                  <a:bodyPr/>
                  <a:lstStyle/>
                  <a:p>
                    <a:fld id="{4A06FF50-941A-4D56-BA9A-4C1E515CF767}"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4051-46BF-9337-FC31FE4038C8}"/>
                </c:ext>
              </c:extLst>
            </c:dLbl>
            <c:dLbl>
              <c:idx val="31"/>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4051-46BF-9337-FC31FE4038C8}"/>
                </c:ext>
              </c:extLst>
            </c:dLbl>
            <c:spPr>
              <a:noFill/>
              <a:ln>
                <a:noFill/>
              </a:ln>
              <a:effectLst/>
            </c:spPr>
            <c:txPr>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spPr>
              <a:ln w="28575" cap="rnd">
                <a:solidFill>
                  <a:schemeClr val="accent6"/>
                </a:solidFill>
                <a:prstDash val="sysDot"/>
              </a:ln>
              <a:effectLst/>
            </c:spPr>
            <c:trendlineType val="linear"/>
            <c:forward val="0.30000000000000004"/>
            <c:backward val="0.5"/>
            <c:dispRSqr val="0"/>
            <c:dispEq val="0"/>
          </c:trendline>
          <c:xVal>
            <c:numRef>
              <c:f>Sheet1!$A$2:$A$33</c:f>
              <c:numCache>
                <c:formatCode>0.00</c:formatCode>
                <c:ptCount val="32"/>
                <c:pt idx="0">
                  <c:v>6.0933333333333337</c:v>
                </c:pt>
                <c:pt idx="1">
                  <c:v>6.0666666666666673</c:v>
                </c:pt>
                <c:pt idx="2">
                  <c:v>5.5200000000000005</c:v>
                </c:pt>
                <c:pt idx="3">
                  <c:v>6.0733333333333341</c:v>
                </c:pt>
                <c:pt idx="4">
                  <c:v>6.34</c:v>
                </c:pt>
                <c:pt idx="5">
                  <c:v>5.7218543046357615</c:v>
                </c:pt>
                <c:pt idx="6">
                  <c:v>6.126666666666666</c:v>
                </c:pt>
                <c:pt idx="7">
                  <c:v>5.7600000000000007</c:v>
                </c:pt>
                <c:pt idx="8">
                  <c:v>6.206666666666667</c:v>
                </c:pt>
                <c:pt idx="9">
                  <c:v>5.5364238410596043</c:v>
                </c:pt>
                <c:pt idx="10">
                  <c:v>6.1133333333333333</c:v>
                </c:pt>
                <c:pt idx="11">
                  <c:v>5.8133333333333326</c:v>
                </c:pt>
                <c:pt idx="12">
                  <c:v>6.26</c:v>
                </c:pt>
                <c:pt idx="13">
                  <c:v>5.9403973509933774</c:v>
                </c:pt>
                <c:pt idx="14">
                  <c:v>5.5066666666666668</c:v>
                </c:pt>
                <c:pt idx="15">
                  <c:v>5.6866666666666665</c:v>
                </c:pt>
                <c:pt idx="16">
                  <c:v>6.5066666666666668</c:v>
                </c:pt>
                <c:pt idx="17">
                  <c:v>6.5799999999999992</c:v>
                </c:pt>
                <c:pt idx="18">
                  <c:v>6.3733333333333331</c:v>
                </c:pt>
                <c:pt idx="19">
                  <c:v>6.08</c:v>
                </c:pt>
                <c:pt idx="20">
                  <c:v>6.5466666666666677</c:v>
                </c:pt>
                <c:pt idx="21">
                  <c:v>6.4466666666666663</c:v>
                </c:pt>
                <c:pt idx="22">
                  <c:v>5.2200000000000006</c:v>
                </c:pt>
                <c:pt idx="23">
                  <c:v>5.8133333333333344</c:v>
                </c:pt>
                <c:pt idx="24">
                  <c:v>6.8866666666666676</c:v>
                </c:pt>
                <c:pt idx="25">
                  <c:v>6.5165562913907289</c:v>
                </c:pt>
                <c:pt idx="26">
                  <c:v>6.92</c:v>
                </c:pt>
                <c:pt idx="27">
                  <c:v>6.6533333333333333</c:v>
                </c:pt>
                <c:pt idx="28">
                  <c:v>6.8266666666666662</c:v>
                </c:pt>
                <c:pt idx="29">
                  <c:v>7.1066666666666665</c:v>
                </c:pt>
                <c:pt idx="30">
                  <c:v>6.8000000000000007</c:v>
                </c:pt>
                <c:pt idx="31">
                  <c:v>6.4399999999999995</c:v>
                </c:pt>
              </c:numCache>
            </c:numRef>
          </c:xVal>
          <c:yVal>
            <c:numRef>
              <c:f>Sheet1!$B$2:$B$33</c:f>
              <c:numCache>
                <c:formatCode>0%</c:formatCode>
                <c:ptCount val="32"/>
                <c:pt idx="0">
                  <c:v>0.28666666666666668</c:v>
                </c:pt>
                <c:pt idx="1">
                  <c:v>0.28000000000000003</c:v>
                </c:pt>
                <c:pt idx="2">
                  <c:v>0.28000000000000003</c:v>
                </c:pt>
                <c:pt idx="3">
                  <c:v>0.28000000000000003</c:v>
                </c:pt>
                <c:pt idx="4">
                  <c:v>0.39333333333333331</c:v>
                </c:pt>
                <c:pt idx="5">
                  <c:v>0.29139072847682118</c:v>
                </c:pt>
                <c:pt idx="6">
                  <c:v>0.34</c:v>
                </c:pt>
                <c:pt idx="7">
                  <c:v>0.28666666666666668</c:v>
                </c:pt>
                <c:pt idx="8">
                  <c:v>0.29333333333333333</c:v>
                </c:pt>
                <c:pt idx="9">
                  <c:v>0.28476821192052981</c:v>
                </c:pt>
                <c:pt idx="10">
                  <c:v>0.36</c:v>
                </c:pt>
                <c:pt idx="11">
                  <c:v>0.30666666666666664</c:v>
                </c:pt>
                <c:pt idx="12">
                  <c:v>0.26666666666666666</c:v>
                </c:pt>
                <c:pt idx="13">
                  <c:v>0.27814569536423839</c:v>
                </c:pt>
                <c:pt idx="14">
                  <c:v>0.20666666666666667</c:v>
                </c:pt>
                <c:pt idx="15">
                  <c:v>0.18666666666666668</c:v>
                </c:pt>
                <c:pt idx="16">
                  <c:v>0.35333333333333333</c:v>
                </c:pt>
                <c:pt idx="17">
                  <c:v>0.36</c:v>
                </c:pt>
                <c:pt idx="18">
                  <c:v>0.39333333333333331</c:v>
                </c:pt>
                <c:pt idx="19">
                  <c:v>0.36666666666666664</c:v>
                </c:pt>
                <c:pt idx="20">
                  <c:v>0.34</c:v>
                </c:pt>
                <c:pt idx="21">
                  <c:v>0.32666666666666666</c:v>
                </c:pt>
                <c:pt idx="22">
                  <c:v>0.17333333333333337</c:v>
                </c:pt>
                <c:pt idx="23">
                  <c:v>0.27333333333333332</c:v>
                </c:pt>
                <c:pt idx="24">
                  <c:v>0.46</c:v>
                </c:pt>
                <c:pt idx="25">
                  <c:v>0.46357615894039733</c:v>
                </c:pt>
                <c:pt idx="26">
                  <c:v>0.49333333333333335</c:v>
                </c:pt>
                <c:pt idx="27">
                  <c:v>0.44666666666666666</c:v>
                </c:pt>
                <c:pt idx="28">
                  <c:v>0.51333333333333331</c:v>
                </c:pt>
                <c:pt idx="29">
                  <c:v>0.54</c:v>
                </c:pt>
                <c:pt idx="30">
                  <c:v>0.54666666666666663</c:v>
                </c:pt>
                <c:pt idx="31">
                  <c:v>0.51333333333333331</c:v>
                </c:pt>
              </c:numCache>
            </c:numRef>
          </c:yVal>
          <c:smooth val="0"/>
          <c:extLst>
            <c:ext xmlns:c15="http://schemas.microsoft.com/office/drawing/2012/chart" uri="{02D57815-91ED-43cb-92C2-25804820EDAC}">
              <c15:datalabelsRange>
                <c15:f>Sheet1!$C$2:$C$32</c15:f>
                <c15:dlblRangeCache>
                  <c:ptCount val="31"/>
                </c15:dlblRangeCache>
              </c15:datalabelsRange>
            </c:ext>
            <c:ext xmlns:c16="http://schemas.microsoft.com/office/drawing/2014/chart" uri="{C3380CC4-5D6E-409C-BE32-E72D297353CC}">
              <c16:uniqueId val="{00000021-4051-46BF-9337-FC31FE4038C8}"/>
            </c:ext>
          </c:extLst>
        </c:ser>
        <c:dLbls>
          <c:dLblPos val="r"/>
          <c:showLegendKey val="0"/>
          <c:showVal val="1"/>
          <c:showCatName val="0"/>
          <c:showSerName val="0"/>
          <c:showPercent val="0"/>
          <c:showBubbleSize val="0"/>
        </c:dLbls>
        <c:axId val="621219280"/>
        <c:axId val="621224856"/>
      </c:scatterChart>
      <c:valAx>
        <c:axId val="621219280"/>
        <c:scaling>
          <c:orientation val="minMax"/>
          <c:max val="7.5"/>
          <c:min val="5"/>
        </c:scaling>
        <c:delete val="0"/>
        <c:axPos val="b"/>
        <c:majorGridlines>
          <c:spPr>
            <a:ln w="9525" cap="flat" cmpd="sng" algn="ctr">
              <a:solidFill>
                <a:schemeClr val="bg2"/>
              </a:solidFill>
              <a:round/>
            </a:ln>
            <a:effectLst/>
          </c:spPr>
        </c:majorGridlines>
        <c:title>
          <c:tx>
            <c:rich>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r>
                  <a:rPr lang="en-GB"/>
                  <a:t>Trust in brand claims</a:t>
                </a:r>
              </a:p>
            </c:rich>
          </c:tx>
          <c:overlay val="0"/>
          <c:spPr>
            <a:noFill/>
            <a:ln>
              <a:noFill/>
            </a:ln>
            <a:effectLst/>
          </c:spPr>
          <c:txPr>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crossAx val="621224856"/>
        <c:crosses val="autoZero"/>
        <c:crossBetween val="midCat"/>
      </c:valAx>
      <c:valAx>
        <c:axId val="621224856"/>
        <c:scaling>
          <c:orientation val="minMax"/>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r>
                  <a:rPr lang="en-GB"/>
                  <a:t>Consideration</a:t>
                </a:r>
              </a:p>
            </c:rich>
          </c:tx>
          <c:overlay val="0"/>
          <c:spPr>
            <a:noFill/>
            <a:ln>
              <a:noFill/>
            </a:ln>
            <a:effectLst/>
          </c:spPr>
          <c:txPr>
            <a:bodyPr rot="-540000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crossAx val="6212192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pc="100" baseline="0">
          <a:solidFill>
            <a:schemeClr val="tx1">
              <a:lumMod val="85000"/>
              <a:lumOff val="15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30949911209644E-2"/>
          <c:y val="0.16169996988538732"/>
          <c:w val="0.91001319980816997"/>
          <c:h val="2.2143097553630584E-5"/>
        </c:manualLayout>
      </c:layout>
      <c:barChart>
        <c:barDir val="col"/>
        <c:grouping val="clustered"/>
        <c:varyColors val="0"/>
        <c:ser>
          <c:idx val="0"/>
          <c:order val="0"/>
          <c:tx>
            <c:strRef>
              <c:f>Sheet1!$B$1</c:f>
              <c:strCache>
                <c:ptCount val="1"/>
                <c:pt idx="0">
                  <c:v>OOH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Sheet1!$B$2</c:f>
              <c:numCache>
                <c:formatCode>0%</c:formatCode>
                <c:ptCount val="1"/>
                <c:pt idx="0">
                  <c:v>0.36333333333333334</c:v>
                </c:pt>
              </c:numCache>
            </c:numRef>
          </c:val>
          <c:extLst>
            <c:ext xmlns:c16="http://schemas.microsoft.com/office/drawing/2014/chart" uri="{C3380CC4-5D6E-409C-BE32-E72D297353CC}">
              <c16:uniqueId val="{00000000-0922-426A-9E0A-C162508DC2F3}"/>
            </c:ext>
          </c:extLst>
        </c:ser>
        <c:ser>
          <c:idx val="1"/>
          <c:order val="1"/>
          <c:tx>
            <c:strRef>
              <c:f>Sheet1!$C$1</c:f>
              <c:strCache>
                <c:ptCount val="1"/>
                <c:pt idx="0">
                  <c:v>TV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Sheet1!$C$2</c:f>
              <c:numCache>
                <c:formatCode>0%</c:formatCode>
                <c:ptCount val="1"/>
                <c:pt idx="0">
                  <c:v>0.35306843267108168</c:v>
                </c:pt>
              </c:numCache>
            </c:numRef>
          </c:val>
          <c:extLst>
            <c:ext xmlns:c16="http://schemas.microsoft.com/office/drawing/2014/chart" uri="{C3380CC4-5D6E-409C-BE32-E72D297353CC}">
              <c16:uniqueId val="{00000001-0922-426A-9E0A-C162508DC2F3}"/>
            </c:ext>
          </c:extLst>
        </c:ser>
        <c:ser>
          <c:idx val="2"/>
          <c:order val="2"/>
          <c:tx>
            <c:strRef>
              <c:f>Sheet1!$D$1</c:f>
              <c:strCache>
                <c:ptCount val="1"/>
                <c:pt idx="0">
                  <c:v>SOCIAL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Sheet1!$D$2</c:f>
              <c:numCache>
                <c:formatCode>0%</c:formatCode>
                <c:ptCount val="1"/>
                <c:pt idx="0">
                  <c:v>0.34916666666666663</c:v>
                </c:pt>
              </c:numCache>
            </c:numRef>
          </c:val>
          <c:extLst>
            <c:ext xmlns:c16="http://schemas.microsoft.com/office/drawing/2014/chart" uri="{C3380CC4-5D6E-409C-BE32-E72D297353CC}">
              <c16:uniqueId val="{00000002-0922-426A-9E0A-C162508DC2F3}"/>
            </c:ext>
          </c:extLst>
        </c:ser>
        <c:ser>
          <c:idx val="3"/>
          <c:order val="3"/>
          <c:tx>
            <c:strRef>
              <c:f>Sheet1!$E$1</c:f>
              <c:strCache>
                <c:ptCount val="1"/>
                <c:pt idx="0">
                  <c:v>NEWS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spc="1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AVG RATING</c:v>
                </c:pt>
              </c:strCache>
            </c:strRef>
          </c:cat>
          <c:val>
            <c:numRef>
              <c:f>Sheet1!$E$2</c:f>
              <c:numCache>
                <c:formatCode>0%</c:formatCode>
                <c:ptCount val="1"/>
                <c:pt idx="0">
                  <c:v>0.33250000000000002</c:v>
                </c:pt>
              </c:numCache>
            </c:numRef>
          </c:val>
          <c:extLst>
            <c:ext xmlns:c16="http://schemas.microsoft.com/office/drawing/2014/chart" uri="{C3380CC4-5D6E-409C-BE32-E72D297353CC}">
              <c16:uniqueId val="{00000003-0922-426A-9E0A-C162508DC2F3}"/>
            </c:ext>
          </c:extLst>
        </c:ser>
        <c:dLbls>
          <c:dLblPos val="inEnd"/>
          <c:showLegendKey val="0"/>
          <c:showVal val="1"/>
          <c:showCatName val="0"/>
          <c:showSerName val="0"/>
          <c:showPercent val="0"/>
          <c:showBubbleSize val="0"/>
        </c:dLbls>
        <c:gapWidth val="219"/>
        <c:axId val="206112712"/>
        <c:axId val="206111728"/>
      </c:barChart>
      <c:catAx>
        <c:axId val="206112712"/>
        <c:scaling>
          <c:orientation val="minMax"/>
        </c:scaling>
        <c:delete val="1"/>
        <c:axPos val="b"/>
        <c:numFmt formatCode="General" sourceLinked="1"/>
        <c:majorTickMark val="none"/>
        <c:minorTickMark val="none"/>
        <c:tickLblPos val="nextTo"/>
        <c:crossAx val="206111728"/>
        <c:crosses val="autoZero"/>
        <c:auto val="1"/>
        <c:lblAlgn val="ctr"/>
        <c:lblOffset val="100"/>
        <c:noMultiLvlLbl val="0"/>
      </c:catAx>
      <c:valAx>
        <c:axId val="206111728"/>
        <c:scaling>
          <c:orientation val="minMax"/>
          <c:max val="-0.2"/>
          <c:min val="-0.5"/>
        </c:scaling>
        <c:delete val="1"/>
        <c:axPos val="l"/>
        <c:numFmt formatCode="0" sourceLinked="0"/>
        <c:majorTickMark val="out"/>
        <c:minorTickMark val="none"/>
        <c:tickLblPos val="nextTo"/>
        <c:crossAx val="206112712"/>
        <c:crosses val="autoZero"/>
        <c:crossBetween val="between"/>
      </c:valAx>
      <c:spPr>
        <a:noFill/>
        <a:ln>
          <a:noFill/>
        </a:ln>
        <a:effectLst/>
      </c:spPr>
    </c:plotArea>
    <c:legend>
      <c:legendPos val="b"/>
      <c:layout>
        <c:manualLayout>
          <c:xMode val="edge"/>
          <c:yMode val="edge"/>
          <c:x val="9.2030011229536635E-2"/>
          <c:y val="0"/>
          <c:w val="0.85201082551472851"/>
          <c:h val="0.87566320366262174"/>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spc="1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000" spc="100" baseline="0">
          <a:solidFill>
            <a:schemeClr val="tx1">
              <a:lumMod val="85000"/>
              <a:lumOff val="1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250" cy="495300"/>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778251" y="0"/>
            <a:ext cx="2889250" cy="495300"/>
          </a:xfrm>
          <a:prstGeom prst="rect">
            <a:avLst/>
          </a:prstGeom>
        </p:spPr>
        <p:txBody>
          <a:bodyPr vert="horz" lIns="91440" tIns="45720" rIns="91440" bIns="45720" rtlCol="0"/>
          <a:lstStyle>
            <a:lvl1pPr algn="r">
              <a:defRPr sz="1200"/>
            </a:lvl1pPr>
          </a:lstStyle>
          <a:p>
            <a:fld id="{1C817FEC-F837-0648-A07D-29F662BC8FA5}" type="datetimeFigureOut">
              <a:rPr lang="en-US" smtClean="0">
                <a:latin typeface="Arial" panose="020B0604020202020204" pitchFamily="34" charset="0"/>
              </a:rPr>
              <a:t>1/30/2023</a:t>
            </a:fld>
            <a:endParaRPr lang="en-US">
              <a:latin typeface="Arial" panose="020B0604020202020204" pitchFamily="34" charset="0"/>
            </a:endParaRPr>
          </a:p>
        </p:txBody>
      </p:sp>
      <p:sp>
        <p:nvSpPr>
          <p:cNvPr id="4" name="Footer Placeholder 3"/>
          <p:cNvSpPr>
            <a:spLocks noGrp="1"/>
          </p:cNvSpPr>
          <p:nvPr>
            <p:ph type="ftr" sz="quarter" idx="2"/>
          </p:nvPr>
        </p:nvSpPr>
        <p:spPr>
          <a:xfrm>
            <a:off x="1" y="9377363"/>
            <a:ext cx="2889250" cy="495300"/>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778251" y="9377363"/>
            <a:ext cx="2889250" cy="495300"/>
          </a:xfrm>
          <a:prstGeom prst="rect">
            <a:avLst/>
          </a:prstGeom>
        </p:spPr>
        <p:txBody>
          <a:bodyPr vert="horz" lIns="91440" tIns="45720" rIns="91440" bIns="45720" rtlCol="0" anchor="b"/>
          <a:lstStyle>
            <a:lvl1pPr algn="r">
              <a:defRPr sz="1200"/>
            </a:lvl1pPr>
          </a:lstStyle>
          <a:p>
            <a:fld id="{5B5DA592-138F-BD44-925B-321E438D2EDF}"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506267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b="0" i="0">
                <a:latin typeface="Arial" panose="020B0604020202020204" pitchFamily="34" charset="0"/>
              </a:defRPr>
            </a:lvl1pPr>
          </a:lstStyle>
          <a:p>
            <a:fld id="{7DD59726-DC1A-EF46-985F-235685BD2F31}" type="datetimeFigureOut">
              <a:rPr lang="en-US" smtClean="0"/>
              <a:pPr/>
              <a:t>1/30/2023</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23"/>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21"/>
            <a:ext cx="2889938" cy="49534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777607" y="9377321"/>
            <a:ext cx="2889938" cy="49534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C4A981E9-A329-6C45-91A7-1ABFBEF28495}" type="slidenum">
              <a:rPr lang="en-US" smtClean="0"/>
              <a:pPr/>
              <a:t>‹#›</a:t>
            </a:fld>
            <a:endParaRPr lang="en-US"/>
          </a:p>
        </p:txBody>
      </p:sp>
    </p:spTree>
    <p:extLst>
      <p:ext uri="{BB962C8B-B14F-4D97-AF65-F5344CB8AC3E}">
        <p14:creationId xmlns:p14="http://schemas.microsoft.com/office/powerpoint/2010/main" val="6154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Today’s session will explore what you know about trust and unlock the deeper levels of this small 5 letter word in an advertising and consumer space.</a:t>
            </a:r>
          </a:p>
          <a:p>
            <a:endParaRPr lang="en-GB" b="0" baseline="0" dirty="0"/>
          </a:p>
          <a:p>
            <a:endParaRPr lang="en-US" b="0" baseline="0" dirty="0"/>
          </a:p>
        </p:txBody>
      </p:sp>
      <p:sp>
        <p:nvSpPr>
          <p:cNvPr id="4" name="Slide Number Placeholder 3"/>
          <p:cNvSpPr>
            <a:spLocks noGrp="1"/>
          </p:cNvSpPr>
          <p:nvPr>
            <p:ph type="sldNum" sz="quarter" idx="5"/>
          </p:nvPr>
        </p:nvSpPr>
        <p:spPr/>
        <p:txBody>
          <a:bodyPr/>
          <a:lstStyle/>
          <a:p>
            <a:fld id="{C4A981E9-A329-6C45-91A7-1ABFBEF28495}" type="slidenum">
              <a:rPr lang="en-US" smtClean="0"/>
              <a:pPr/>
              <a:t>1</a:t>
            </a:fld>
            <a:endParaRPr lang="en-US"/>
          </a:p>
        </p:txBody>
      </p:sp>
    </p:spTree>
    <p:extLst>
      <p:ext uri="{BB962C8B-B14F-4D97-AF65-F5344CB8AC3E}">
        <p14:creationId xmlns:p14="http://schemas.microsoft.com/office/powerpoint/2010/main" val="118850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I’m pleased to say we found it…</a:t>
            </a:r>
          </a:p>
          <a:p>
            <a:endParaRPr lang="en-US" b="1" dirty="0"/>
          </a:p>
          <a:p>
            <a:r>
              <a:rPr lang="en-US" b="0" dirty="0"/>
              <a:t>Again, in a survey of a thousand people, we asked consumers which media channels they were most likely to trust the ad messages they see on them. </a:t>
            </a:r>
          </a:p>
          <a:p>
            <a:endParaRPr lang="en-US" b="0" dirty="0"/>
          </a:p>
          <a:p>
            <a:r>
              <a:rPr lang="en-US" b="0" dirty="0"/>
              <a:t>Grouping together our public broadcast channels, public press channels and private channels. </a:t>
            </a:r>
          </a:p>
          <a:p>
            <a:endParaRPr lang="en-US" b="0" dirty="0"/>
          </a:p>
          <a:p>
            <a:r>
              <a:rPr lang="en-US" b="0" dirty="0"/>
              <a:t>You can clearly see that, with an index of 124,  our public broadcast channels are significantly more likely to be trusted. </a:t>
            </a:r>
          </a:p>
          <a:p>
            <a:endParaRPr lang="en-US" b="1" dirty="0"/>
          </a:p>
          <a:p>
            <a:r>
              <a:rPr lang="en-US" b="1" dirty="0"/>
              <a:t>But why is that? What is it about these public channels that makes them more trusted? And equally, what is it that makes us distrust private channels?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981E9-A329-6C45-91A7-1ABFBEF2849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475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one is really a tale of two halves a question of what OOH is, just as much as what it’s not…</a:t>
            </a:r>
          </a:p>
          <a:p>
            <a:endParaRPr lang="en-GB" b="1" dirty="0"/>
          </a:p>
          <a:p>
            <a:r>
              <a:rPr lang="en-GB" b="0" dirty="0"/>
              <a:t>Based on our research we found that OOH was </a:t>
            </a:r>
            <a:r>
              <a:rPr lang="en-GB" b="1" dirty="0"/>
              <a:t>not</a:t>
            </a:r>
            <a:r>
              <a:rPr lang="en-GB" b="0" dirty="0"/>
              <a:t> seen to manipulate people, in fact the least likely media channel to do so. </a:t>
            </a:r>
          </a:p>
          <a:p>
            <a:endParaRPr lang="en-GB" b="0" dirty="0"/>
          </a:p>
          <a:p>
            <a:r>
              <a:rPr lang="en-GB" b="0" i="0" dirty="0"/>
              <a:t>It’s not an intrusive channel. </a:t>
            </a:r>
          </a:p>
          <a:p>
            <a:endParaRPr lang="en-GB" b="0" dirty="0"/>
          </a:p>
          <a:p>
            <a:r>
              <a:rPr lang="en-GB" b="0" dirty="0"/>
              <a:t>And it’s not distrusted in the way social media is– specifically, 49% more likely to be seen as trustworthy compared to private social channels. </a:t>
            </a:r>
          </a:p>
          <a:p>
            <a:endParaRPr lang="en-GB" b="0" dirty="0"/>
          </a:p>
          <a:p>
            <a:r>
              <a:rPr lang="en-GB" b="0" dirty="0"/>
              <a:t>So that’s what it’s not, but what it is, is neutral, informative, credible and expressive of expressive of progressive social values. </a:t>
            </a:r>
          </a:p>
          <a:p>
            <a:endParaRPr lang="en-GB" b="0" dirty="0"/>
          </a:p>
          <a:p>
            <a:r>
              <a:rPr lang="en-GB" b="0" dirty="0"/>
              <a:t>I think that very quickly, this gives you a picture why OOH embodies trust. If you think of these attributes in person, they smack of somebody that we can trust. There no going to manipulate you, there going to intrude on you. But they will inform you with unbiased, neutral opinion and credible information. </a:t>
            </a:r>
          </a:p>
          <a:p>
            <a:endParaRPr lang="en-GB" b="0" dirty="0"/>
          </a:p>
          <a:p>
            <a:r>
              <a:rPr lang="en-GB" b="0" dirty="0"/>
              <a:t>And don’t forget when consumers are commenting on posters, they’re not expressing how they feel about a great big metal tower, or a 6ft plastic box. For them it’s the posters themselves and the brands that advertise on them – if you will, an overall sense of how the interpret the messages they see day in and day out. </a:t>
            </a:r>
          </a:p>
          <a:p>
            <a:endParaRPr lang="en-GB" b="0" dirty="0"/>
          </a:p>
          <a:p>
            <a:r>
              <a:rPr lang="en-GB" b="1" dirty="0"/>
              <a:t>But, as with anything research based – the more sources we can gather to corroborate this evidence – the more we trust the findings. And that’s where I’ll pass over to Jack to talk you through the second part of this research….</a:t>
            </a:r>
          </a:p>
          <a:p>
            <a:endParaRPr lang="en-GB" b="0" dirty="0"/>
          </a:p>
          <a:p>
            <a:endParaRPr lang="en-GB" b="0" dirty="0"/>
          </a:p>
          <a:p>
            <a:endParaRPr lang="en-GB" b="0" dirty="0"/>
          </a:p>
          <a:p>
            <a:endParaRPr lang="en-GB" b="0" dirty="0"/>
          </a:p>
          <a:p>
            <a:endParaRPr lang="en-GB" b="0" dirty="0"/>
          </a:p>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981E9-A329-6C45-91A7-1ABFBEF2849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109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What we have seen so far is really why trust is such a crucial concept for us all, how it relates to brands, and why it’s so important for advertisers, especially given the events of the past year.</a:t>
            </a:r>
          </a:p>
          <a:p>
            <a:endParaRPr lang="en-GB" dirty="0"/>
          </a:p>
          <a:p>
            <a:r>
              <a:rPr lang="en-GB" dirty="0"/>
              <a:t>What we want to now do is pick up on the point around the strengths of public media, and expand on our understanding of the roles that each media play in building trust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2982982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designed a method that would allow us to assess how much trust is built for brands by high reach media </a:t>
            </a:r>
          </a:p>
          <a:p>
            <a:endParaRPr lang="en-GB" dirty="0"/>
          </a:p>
          <a:p>
            <a:r>
              <a:rPr lang="en-GB" dirty="0"/>
              <a:t>By performing an online test, we were able to expose a large number of participants to different stimuli in order to test the effectiveness of each media type</a:t>
            </a:r>
          </a:p>
          <a:p>
            <a:endParaRPr lang="en-GB" dirty="0"/>
          </a:p>
          <a:p>
            <a:r>
              <a:rPr lang="en-GB" dirty="0"/>
              <a:t>We recruited 1500 nationally representative participants who were split into 4 groups based on the media we tested</a:t>
            </a:r>
          </a:p>
          <a:p>
            <a:endParaRPr lang="en-GB" dirty="0"/>
          </a:p>
          <a:p>
            <a:r>
              <a:rPr lang="en-GB" dirty="0"/>
              <a:t>There were 8 fictional brand adverts, created by our design team, which were shown to respondents mocked into the 4 media types</a:t>
            </a:r>
          </a:p>
          <a:p>
            <a:endParaRPr lang="en-GB" dirty="0"/>
          </a:p>
          <a:p>
            <a:r>
              <a:rPr lang="en-GB" dirty="0"/>
              <a:t>Following exposure to the ads in situ, we asked a short survey with 3 test questions to assess the level of trust</a:t>
            </a:r>
          </a:p>
          <a:p>
            <a:endParaRPr lang="en-GB" dirty="0"/>
          </a:p>
          <a:p>
            <a:r>
              <a:rPr lang="en-GB" dirty="0"/>
              <a:t>To ensure this method is clear we can take you through it step by step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4240832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8 fictional brands we used, spanning 8 different categories</a:t>
            </a:r>
          </a:p>
          <a:p>
            <a:endParaRPr lang="en-GB" dirty="0"/>
          </a:p>
          <a:p>
            <a:r>
              <a:rPr lang="en-GB" dirty="0"/>
              <a:t>We used fictional brands because we wanted to avoid any bias from prior perceptions of real brands that may influence the responses</a:t>
            </a:r>
          </a:p>
          <a:p>
            <a:endParaRPr lang="en-GB" dirty="0"/>
          </a:p>
          <a:p>
            <a:r>
              <a:rPr lang="en-GB" dirty="0"/>
              <a:t>The products also varied in their price points and consideration times, while the ads displayed a range of claims with varied levels of prominence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225252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of those brands were mocked into different images of 4 media 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we have an example of our car brand, Kora, mocked into one of each media type tested. Each respondent would only see the Kora ad once, but depending on which test group they were in, they would see it within a different media.</a:t>
            </a:r>
          </a:p>
          <a:p>
            <a:endParaRPr lang="en-GB" dirty="0"/>
          </a:p>
          <a:p>
            <a:r>
              <a:rPr lang="en-GB" dirty="0"/>
              <a:t>For every media we are only using still images. This is because it is difficult to give respondents the full experience of viewing the ads as they would be viewed naturally. For example, we could not show respondents a full episode of I’m a Celebrity with a TV ad break in the middle and similarly could not show respondents an OOH ad while they are driving. </a:t>
            </a:r>
          </a:p>
          <a:p>
            <a:endParaRPr lang="en-GB" dirty="0"/>
          </a:p>
          <a:p>
            <a:r>
              <a:rPr lang="en-GB" dirty="0"/>
              <a:t>But what we could do is give them the context that each media provide – this is the basis for this test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159269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respondents were in their 4 groups, the survey first asked profiling questions to understand their opinions of the brand categories and exposure to media, and these factors were balanced between each group.</a:t>
            </a:r>
          </a:p>
          <a:p>
            <a:endParaRPr lang="en-GB" dirty="0"/>
          </a:p>
          <a:p>
            <a:r>
              <a:rPr lang="en-GB" dirty="0"/>
              <a:t>They would then be exposed to a stimulus (similar to the images of Kora you just saw) and would answer THREE test questions to measure how much trust they have in that brand. </a:t>
            </a:r>
          </a:p>
          <a:p>
            <a:endParaRPr lang="en-GB" dirty="0"/>
          </a:p>
          <a:p>
            <a:r>
              <a:rPr lang="en-GB" dirty="0"/>
              <a:t>The final two steps would repeat until the audiences had been exposed to and asked about every fictional brand.</a:t>
            </a:r>
          </a:p>
          <a:p>
            <a:endParaRPr lang="en-GB" dirty="0"/>
          </a:p>
          <a:p>
            <a:r>
              <a:rPr lang="en-GB" dirty="0"/>
              <a:t>When we came to analyse the results we can therefore assess the differences made by the media in which the ads are seen 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460885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Firstly let’s look at the results of the first test, in which we explored how different media can promote overall perceptions of trust in the brand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1F87-85DE-4D6C-9CFC-1EABC214848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3746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an initial exploration of what trust means to consumers, we found the top 10 terms associated with trust, with “honest” at the very top – consumers think that brands they deem are honest are brands which are trustworthy.</a:t>
            </a:r>
          </a:p>
          <a:p>
            <a:endParaRPr lang="en-GB" dirty="0"/>
          </a:p>
          <a:p>
            <a:r>
              <a:rPr lang="en-GB" dirty="0"/>
              <a:t>We took these terms, and asked respondents to choose out of the positive or negative opposite of the terms to describe each brand they saw.</a:t>
            </a:r>
          </a:p>
          <a:p>
            <a:endParaRPr lang="en-GB" dirty="0"/>
          </a:p>
          <a:p>
            <a:r>
              <a:rPr lang="en-GB" dirty="0"/>
              <a:t>We then aggregated the results to see which media performed best – in other words, when viewed within the context of each media type, which media were best at promoting associations with positive trust-related perceptions for the brand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1F87-85DE-4D6C-9CFC-1EABC214848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802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found that OOH is the top media for delivering those positive trust perceptions </a:t>
            </a:r>
          </a:p>
          <a:p>
            <a:r>
              <a:rPr lang="en-GB" dirty="0"/>
              <a:t>OOH was +7% higher than the average of the other media</a:t>
            </a:r>
          </a:p>
          <a:p>
            <a:r>
              <a:rPr lang="en-GB" dirty="0"/>
              <a:t>In total, of the 8 ads which were tested, OOH was the most efficient at promoting trust for 7 of them.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also found that some perceptions were harder to shift than others – these were the terms “believable” and “reliable” – and for these difficult to shift perceptions OOH was even more effective</a:t>
            </a:r>
          </a:p>
          <a:p>
            <a:endParaRPr lang="en-GB" dirty="0"/>
          </a:p>
          <a:p>
            <a:r>
              <a:rPr lang="en-GB" dirty="0"/>
              <a:t>The results you see here are for all adults to give us a general view but even when we looked at regular users of each media, OOH still came out on top.</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420501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And that’s…that the principle of trust sits at the very heart of literally everything we do, it is in fact, one of </a:t>
            </a:r>
            <a:r>
              <a:rPr lang="en-GB" b="1" u="sng" dirty="0"/>
              <a:t>the</a:t>
            </a:r>
            <a:r>
              <a:rPr lang="en-GB" b="1" u="none" dirty="0"/>
              <a:t> most basic of human needs…</a:t>
            </a:r>
          </a:p>
          <a:p>
            <a:endParaRPr lang="en-GB" b="1" u="none" dirty="0"/>
          </a:p>
          <a:p>
            <a:r>
              <a:rPr lang="en-GB" b="0" u="none" dirty="0"/>
              <a:t>From the very moment we are born we learn to trust. </a:t>
            </a:r>
          </a:p>
          <a:p>
            <a:endParaRPr lang="en-GB" b="0" u="none" dirty="0"/>
          </a:p>
          <a:p>
            <a:r>
              <a:rPr lang="en-GB" b="0" u="none" dirty="0"/>
              <a:t>We trust that our parents will feed us and protect us from harm. </a:t>
            </a:r>
          </a:p>
          <a:p>
            <a:endParaRPr lang="en-GB" b="0" u="none" dirty="0"/>
          </a:p>
          <a:p>
            <a:r>
              <a:rPr lang="en-GB" b="0" u="none" dirty="0"/>
              <a:t>We trust that, as long as I pay my bills, when I turn on a light switch the light will come one. </a:t>
            </a:r>
          </a:p>
          <a:p>
            <a:endParaRPr lang="en-GB" b="0" u="none" dirty="0"/>
          </a:p>
          <a:p>
            <a:r>
              <a:rPr lang="en-GB" b="0" u="none" dirty="0"/>
              <a:t>We trust that, when I approach some black and white stripes on a road, the oncoming traffic will stop. </a:t>
            </a:r>
          </a:p>
          <a:p>
            <a:endParaRPr lang="en-GB" b="0" u="none" dirty="0"/>
          </a:p>
          <a:p>
            <a:r>
              <a:rPr lang="en-GB" b="0" u="none" dirty="0"/>
              <a:t>Honestly, you can drive yourself mad with this stuff, pretty much every action you take revolves around the concept of trust in one form or another. </a:t>
            </a:r>
            <a:endParaRPr lang="en-GB" b="0" u="sng" dirty="0"/>
          </a:p>
          <a:p>
            <a:endParaRPr lang="en-GB" dirty="0"/>
          </a:p>
          <a:p>
            <a:r>
              <a:rPr lang="en-GB" dirty="0"/>
              <a:t>While I don’t want to go into too much detail about that here  - I urge any of you that didn’t tune in, to take a look at our webinar. As a lady called Nancy </a:t>
            </a:r>
            <a:r>
              <a:rPr lang="en-GB" dirty="0" err="1"/>
              <a:t>Pucinelli</a:t>
            </a:r>
            <a:r>
              <a:rPr lang="en-GB" dirty="0"/>
              <a:t>, Harvard Grad, Professor at Bath University gives some great insights into how and why this basic need is formed and fulfilled. </a:t>
            </a:r>
          </a:p>
          <a:p>
            <a:endParaRPr lang="en-GB" dirty="0"/>
          </a:p>
          <a:p>
            <a:r>
              <a:rPr lang="en-GB" b="1" dirty="0"/>
              <a:t>So, with trust as an integral part of everyday life, it should come as no real surprise that, it turns out, Trust is equally fundamental to advertising…</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130578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we’ve looked at trust in the brand overall but we also wanted to look at the levels of trust in the ads themselves by focusing on the claims made by the brand. </a:t>
            </a:r>
          </a:p>
          <a:p>
            <a:endParaRPr lang="en-GB" dirty="0"/>
          </a:p>
          <a:p>
            <a:r>
              <a:rPr lang="en-GB" dirty="0"/>
              <a:t>Consumers may have a general level of trust in a brand, but many brands will of course have a portfolio of products and varying campaign messages. So how can the trust in the claims be influenced by media?</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1F87-85DE-4D6C-9CFC-1EABC214848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042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of our ads included a claim, so the next test question asked respondents to rate on a scale of 1-10 how much they trusted the claim being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used different types of claims and these varied in their prominence on the creative, but all were telling the consumer something about the brand or product.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respondents were tasked with rating the claims out of 10 to indicate how much they trusted them.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1F87-85DE-4D6C-9CFC-1EABC214848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9821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OOH promoted most trust in the claims made by the brands</a:t>
            </a:r>
          </a:p>
          <a:p>
            <a:r>
              <a:rPr lang="en-GB" dirty="0"/>
              <a:t>+4% higher than the average media</a:t>
            </a:r>
          </a:p>
          <a:p>
            <a:r>
              <a:rPr lang="en-GB" dirty="0"/>
              <a:t>And OOH was most successful at promoting trust in the claim for 6/8 brands</a:t>
            </a:r>
          </a:p>
          <a:p>
            <a:endParaRPr lang="en-GB" dirty="0"/>
          </a:p>
          <a:p>
            <a:r>
              <a:rPr lang="en-GB" dirty="0"/>
              <a:t>When we split the results by those that report being exposed to each media type at least once a month, we found regular readers of news brands were more likely to trust the claims than other when seen on news than all adults telling us that news readers trust their own media highly, but even for this group they trusted brands on OOH even more. </a:t>
            </a:r>
          </a:p>
          <a:p>
            <a:endParaRPr lang="en-GB" dirty="0"/>
          </a:p>
          <a:p>
            <a:r>
              <a:rPr lang="en-GB" dirty="0"/>
              <a:t>This further reinforces OOH’s position as the most trusted media, especially because of the massive reach that we all know about – being effective in reaching regular users of all these other media types.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281112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final test was to look at the golden metric of consideration.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Trust is of course a really crucial perception, especially at this time, but we wanted to know if it had a knock-on effect on lower funnel metrics.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1F87-85DE-4D6C-9CFC-1EABC214848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6205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again OOH finished top, although a little bit less stand out in this measure</a:t>
            </a:r>
          </a:p>
          <a:p>
            <a:endParaRPr lang="en-GB" dirty="0"/>
          </a:p>
          <a:p>
            <a:r>
              <a:rPr lang="en-GB" dirty="0"/>
              <a:t>It was +5% higher than the average of other media, but this time it was top for 3/8 brands. </a:t>
            </a:r>
          </a:p>
          <a:p>
            <a:r>
              <a:rPr lang="en-GB" dirty="0"/>
              <a:t>There was much greater variation across the brands here, with some media being more effective in pushing consideration than others.</a:t>
            </a:r>
          </a:p>
          <a:p>
            <a:endParaRPr lang="en-GB" dirty="0"/>
          </a:p>
          <a:p>
            <a:r>
              <a:rPr lang="en-GB" dirty="0"/>
              <a:t>Similar to before, consideration amongst regular social and news users was higher when they saw brands on social and news respectively than it was for all adults. However, again, both of these groups had higher consideration on average for the brands when seen on OOH.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723138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know OOH influences consideration strongly, but we wanted to know how trust is specifically linked with consideration </a:t>
            </a:r>
          </a:p>
          <a:p>
            <a:endParaRPr lang="en-GB" dirty="0"/>
          </a:p>
          <a:p>
            <a:r>
              <a:rPr lang="en-GB" dirty="0"/>
              <a:t>This is that relationship – depicting trust in claims and consideration for all ads tested across each media. </a:t>
            </a:r>
          </a:p>
          <a:p>
            <a:endParaRPr lang="en-GB" dirty="0"/>
          </a:p>
          <a:p>
            <a:r>
              <a:rPr lang="en-GB" dirty="0"/>
              <a:t>The level of trust in claims made by the brand is strongly correlated with how much the brand is considered – as trust increases so to does consideration – and this is a statistically significant relationship suggesting there is a real connection between the two metrics.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2318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look at this relationship with the ranges overlaid, OOH in the dark blue has the smallest range of all media – there is less variation amongst those brands when advertised on OOH than any other media.</a:t>
            </a:r>
          </a:p>
          <a:p>
            <a:endParaRPr lang="en-GB" dirty="0"/>
          </a:p>
          <a:p>
            <a:r>
              <a:rPr lang="en-GB" dirty="0"/>
              <a:t>This shows to advertisers that they can be confident in OOH because they know exactly what they are getting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6439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when we look at the averages for all brands by each media the message is clear. </a:t>
            </a:r>
          </a:p>
          <a:p>
            <a:endParaRPr lang="en-GB" dirty="0"/>
          </a:p>
          <a:p>
            <a:r>
              <a:rPr lang="en-GB" dirty="0"/>
              <a:t>With the power of the public screen, OOH is the media which best promotes TRUST, but also CONSIDERATION for the brand.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8259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was the main part of the research into trust, but I just want to make a final point to exemplify how OOH builds trust for brands. So far, we have shown this effect with an online exposure methodology, using fictional brands. </a:t>
            </a:r>
          </a:p>
          <a:p>
            <a:endParaRPr lang="en-GB" dirty="0"/>
          </a:p>
          <a:p>
            <a:r>
              <a:rPr lang="en-GB" dirty="0"/>
              <a:t>So we now want to take a quick look at a recent example of how we can see OOH influencing trust in the real world.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14973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June we studied a campaign by eBay which was live when we first welcomed audiences back to OOH after the initial lockdown. This is really relevant now, of course, given we are in the midst of our latest roadmap out of lockdown with hospitality, leisure and retail recently reopened.</a:t>
            </a:r>
          </a:p>
          <a:p>
            <a:endParaRPr lang="en-GB" dirty="0"/>
          </a:p>
          <a:p>
            <a:r>
              <a:rPr lang="en-GB" dirty="0"/>
              <a:t>This campaign was about supporting small business and aimed to increase the perception amongst businesses that they can be confident in eBay, but also amongst consumers that eBay are supportive of their sellers</a:t>
            </a:r>
          </a:p>
          <a:p>
            <a:endParaRPr lang="en-GB" dirty="0"/>
          </a:p>
          <a:p>
            <a:r>
              <a:rPr lang="en-GB" dirty="0"/>
              <a:t>The perception that “eBay supports small businesses” increased due to OOH, and so too did consideration.</a:t>
            </a:r>
          </a:p>
          <a:p>
            <a:endParaRPr lang="en-GB" sz="1200" dirty="0"/>
          </a:p>
          <a:p>
            <a:r>
              <a:rPr lang="en-GB" sz="1200" dirty="0"/>
              <a:t>As we’ve said throughout trust is more important now than ever, but so too is consideration, so eBay increasing both considerably at this time came at a really crucial point.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79908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 can start to get a sense of why that is from this quote from Josh McQueen, one of Leo Burnett’s right hand men for many years…</a:t>
            </a:r>
          </a:p>
          <a:p>
            <a:endParaRPr lang="en-GB" b="1" dirty="0"/>
          </a:p>
          <a:p>
            <a:r>
              <a:rPr lang="en-GB" b="0" dirty="0"/>
              <a:t>And he says…</a:t>
            </a:r>
          </a:p>
          <a:p>
            <a:endParaRPr lang="en-GB" b="0" dirty="0"/>
          </a:p>
          <a:p>
            <a:r>
              <a:rPr lang="en-GB" sz="1200" i="1" dirty="0">
                <a:latin typeface="Bookman Old Style" panose="02050604050505020204" pitchFamily="18" charset="0"/>
              </a:rPr>
              <a:t>“Trust is at the root of the relationship that advertisers are attempting to build with people who might buy and use their brand . Implicit in trust is the promises a brand makes in its communications need to be met”</a:t>
            </a:r>
            <a:endParaRPr lang="en-GB" b="0" dirty="0"/>
          </a:p>
          <a:p>
            <a:endParaRPr lang="en-GB" b="0" dirty="0"/>
          </a:p>
          <a:p>
            <a:r>
              <a:rPr lang="en-GB" b="0" dirty="0"/>
              <a:t>For me this one quote, really embodies what advertising is all about…”Implicit in trust is the promises a brand makes in it’s communications need to be met” </a:t>
            </a:r>
          </a:p>
          <a:p>
            <a:endParaRPr lang="en-GB" b="0" dirty="0"/>
          </a:p>
          <a:p>
            <a:r>
              <a:rPr lang="en-GB" b="0" dirty="0"/>
              <a:t>Because, when you boil it all down, that’s all advertising is, a series of promises. </a:t>
            </a:r>
          </a:p>
          <a:p>
            <a:endParaRPr lang="en-GB" b="1" dirty="0"/>
          </a:p>
          <a:p>
            <a:r>
              <a:rPr lang="en-GB" b="0" dirty="0"/>
              <a:t>A promise that, if you part with your money, these brand will do what we promised you it would. </a:t>
            </a:r>
          </a:p>
          <a:p>
            <a:endParaRPr lang="en-GB" b="1" dirty="0"/>
          </a:p>
          <a:p>
            <a:r>
              <a:rPr lang="en-GB" b="1" dirty="0"/>
              <a:t>We can see how this relationship works, by putting it into a simple flow model..</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2322241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have found is that when a brand is displayed on OOH, the medium promotes the ideas of trust more than any other… and that then also influences consideration</a:t>
            </a:r>
          </a:p>
          <a:p>
            <a:endParaRPr lang="en-GB" dirty="0"/>
          </a:p>
          <a:p>
            <a:r>
              <a:rPr lang="en-GB" dirty="0"/>
              <a:t>And given that there has never been a more important time to promote trust – OOH will do this job the best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2887550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Key takeaways you want to take from this are 3 main points:</a:t>
            </a:r>
          </a:p>
          <a:p>
            <a:pPr marL="228600" indent="-228600">
              <a:buAutoNum type="arabicPeriod"/>
            </a:pPr>
            <a:r>
              <a:rPr lang="en-US" b="0" dirty="0"/>
              <a:t>Capturing and converting your consumer into trusted consumers will increase their likelihood to engage with your brands</a:t>
            </a:r>
          </a:p>
          <a:p>
            <a:pPr marL="228600" indent="-228600">
              <a:buAutoNum type="arabicPeriod"/>
            </a:pPr>
            <a:r>
              <a:rPr lang="en-US" b="0" dirty="0"/>
              <a:t>OOH advertising is the most successful medium in delivering credible information</a:t>
            </a:r>
          </a:p>
          <a:p>
            <a:pPr marL="228600" indent="-228600">
              <a:buAutoNum type="arabicPeriod"/>
            </a:pPr>
            <a:r>
              <a:rPr lang="en-US" b="0" dirty="0"/>
              <a:t>And finally trust in OOH translates into building brand consideration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981E9-A329-6C45-91A7-1ABFBEF2849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908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 consumers we all have needs…</a:t>
            </a:r>
          </a:p>
          <a:p>
            <a:endParaRPr lang="en-GB" b="0" dirty="0"/>
          </a:p>
          <a:p>
            <a:r>
              <a:rPr lang="en-GB" b="0" dirty="0"/>
              <a:t>Some of those needs are basic and ever present, things like food and clothes – and some of those needs are what we might call constructs. </a:t>
            </a:r>
          </a:p>
          <a:p>
            <a:endParaRPr lang="en-GB" b="0" dirty="0"/>
          </a:p>
          <a:p>
            <a:r>
              <a:rPr lang="en-GB" b="0" dirty="0"/>
              <a:t>Born from what a number of sources tell us we might need or want. </a:t>
            </a:r>
          </a:p>
          <a:p>
            <a:endParaRPr lang="en-GB" b="0" dirty="0"/>
          </a:p>
          <a:p>
            <a:r>
              <a:rPr lang="en-GB" b="0" dirty="0"/>
              <a:t>And of course, that’s one of the key roles of advertising – letting us know what basic needs we should be fulfilling and constructing new needs. </a:t>
            </a:r>
          </a:p>
          <a:p>
            <a:endParaRPr lang="en-GB" b="0" dirty="0"/>
          </a:p>
          <a:p>
            <a:r>
              <a:rPr lang="en-GB" b="0" dirty="0"/>
              <a:t>But once we’ve established that need, we don’t simply jump straight to purchase. We go in search of products that we believe can fulfil that need. </a:t>
            </a:r>
          </a:p>
          <a:p>
            <a:endParaRPr lang="en-GB" b="0" dirty="0"/>
          </a:p>
          <a:p>
            <a:r>
              <a:rPr lang="en-GB" b="0" dirty="0"/>
              <a:t>And it’s here, in this middle ground, that the concept of Trust reigns supreme.</a:t>
            </a:r>
          </a:p>
          <a:p>
            <a:endParaRPr lang="en-GB" b="0" dirty="0"/>
          </a:p>
          <a:p>
            <a:r>
              <a:rPr lang="en-GB" b="0" dirty="0"/>
              <a:t>Because ultimately the question we all asks ourselves here is:</a:t>
            </a:r>
          </a:p>
          <a:p>
            <a:endParaRPr lang="en-GB" b="0" dirty="0"/>
          </a:p>
          <a:p>
            <a:r>
              <a:rPr lang="en-GB" b="0" dirty="0"/>
              <a:t>I have this need…how much can I trust that this brand will fulfil that need. </a:t>
            </a:r>
          </a:p>
          <a:p>
            <a:endParaRPr lang="en-GB" b="0" dirty="0"/>
          </a:p>
          <a:p>
            <a:r>
              <a:rPr lang="en-GB" b="0" dirty="0"/>
              <a:t>For example, I may want my hair to be soft and shiny, but which hair product will do that for me? </a:t>
            </a:r>
          </a:p>
          <a:p>
            <a:endParaRPr lang="en-GB" b="0" dirty="0"/>
          </a:p>
          <a:p>
            <a:r>
              <a:rPr lang="en-GB" b="0" dirty="0"/>
              <a:t>They pretty much all claim to be able to do it, but which one do I trust to deliver?</a:t>
            </a:r>
          </a:p>
          <a:p>
            <a:endParaRPr lang="en-GB" b="0" dirty="0"/>
          </a:p>
          <a:p>
            <a:r>
              <a:rPr lang="en-GB" b="0" dirty="0"/>
              <a:t>And, according to the text books, there’s 4 key sources that we’ll look to reassure us that we can place our trust in a brand. </a:t>
            </a:r>
          </a:p>
          <a:p>
            <a:endParaRPr lang="en-GB" b="0" dirty="0"/>
          </a:p>
          <a:p>
            <a:r>
              <a:rPr lang="en-GB" b="0" dirty="0"/>
              <a:t>Brand Experience: Did it work for me before?</a:t>
            </a:r>
          </a:p>
          <a:p>
            <a:r>
              <a:rPr lang="en-GB" b="0" dirty="0"/>
              <a:t>Advertising: What do they tell me it can do?</a:t>
            </a:r>
          </a:p>
          <a:p>
            <a:r>
              <a:rPr lang="en-GB" b="0" dirty="0"/>
              <a:t>Word of mouth: What does someone I trust say? </a:t>
            </a:r>
          </a:p>
          <a:p>
            <a:r>
              <a:rPr lang="en-GB" b="0" dirty="0"/>
              <a:t>Brand Awareness: If it’s big enough that I know it, then it must be working for others. </a:t>
            </a:r>
          </a:p>
          <a:p>
            <a:endParaRPr lang="en-GB" b="0" dirty="0"/>
          </a:p>
          <a:p>
            <a:r>
              <a:rPr lang="en-GB" b="0" dirty="0"/>
              <a:t>It’s our analysis of this middle ground our willingness to trust based on this information, that play a huge part in whether or not we buy. </a:t>
            </a:r>
          </a:p>
          <a:p>
            <a:endParaRPr lang="en-GB" b="0" dirty="0"/>
          </a:p>
          <a:p>
            <a:r>
              <a:rPr lang="en-GB" b="0" dirty="0"/>
              <a:t>And, should we make the final leap, that’s when the acid test kicks in. Having using the brand, did you delivery on your promise? Did you repay my trust? </a:t>
            </a:r>
          </a:p>
          <a:p>
            <a:endParaRPr lang="en-GB" b="0" dirty="0"/>
          </a:p>
          <a:p>
            <a:r>
              <a:rPr lang="en-GB" b="0" dirty="0"/>
              <a:t>Now you might say here, we’ll you’ve just created a very basic consumer journey and focused on trust in the middle of it.</a:t>
            </a:r>
          </a:p>
          <a:p>
            <a:endParaRPr lang="en-GB" b="0" dirty="0"/>
          </a:p>
          <a:p>
            <a:r>
              <a:rPr lang="en-GB" b="0" dirty="0"/>
              <a:t>In other words, you’ve ignored all the other deciding factors.</a:t>
            </a:r>
          </a:p>
          <a:p>
            <a:endParaRPr lang="en-GB" b="0" dirty="0"/>
          </a:p>
          <a:p>
            <a:r>
              <a:rPr lang="en-GB" b="0" dirty="0"/>
              <a:t>Things like price. </a:t>
            </a:r>
          </a:p>
          <a:p>
            <a:r>
              <a:rPr lang="en-GB" b="0" dirty="0"/>
              <a:t>How premium the product is. </a:t>
            </a:r>
          </a:p>
          <a:p>
            <a:r>
              <a:rPr lang="en-GB" b="0" dirty="0"/>
              <a:t>How socially responsible the brand is. </a:t>
            </a:r>
          </a:p>
          <a:p>
            <a:endParaRPr lang="en-GB" b="0" dirty="0"/>
          </a:p>
          <a:p>
            <a:r>
              <a:rPr lang="en-GB" b="0" dirty="0"/>
              <a:t>But, when you drill down on these things will often, all circle back to trust. </a:t>
            </a:r>
          </a:p>
          <a:p>
            <a:endParaRPr lang="en-GB" b="0" dirty="0"/>
          </a:p>
          <a:p>
            <a:r>
              <a:rPr lang="en-GB" b="0" dirty="0"/>
              <a:t>For example: Price, without doubt a deciding factor, but one that is often governed by trust. </a:t>
            </a:r>
          </a:p>
          <a:p>
            <a:endParaRPr lang="en-GB" b="0" dirty="0"/>
          </a:p>
          <a:p>
            <a:r>
              <a:rPr lang="en-GB" b="0" dirty="0"/>
              <a:t>For example, I’m conditioned to believe that I can trust an expensive car to get me from A to B, that’s one of the reasons why it’s expensive. </a:t>
            </a:r>
          </a:p>
          <a:p>
            <a:endParaRPr lang="en-GB" b="0" dirty="0"/>
          </a:p>
          <a:p>
            <a:r>
              <a:rPr lang="en-GB" b="0" dirty="0"/>
              <a:t>But If I can’t afford an expensive car, then I’ll ask myself a different questions. Can I trust that this car can fulfil that need even at that price? In fact, as we know, being a low cost product can actually be a hinderance as it breeds suspicion and distrust! We end up saying “Can I really trust this? Is this deal too good to be true?”</a:t>
            </a:r>
          </a:p>
          <a:p>
            <a:endParaRPr lang="en-GB" b="0" dirty="0"/>
          </a:p>
          <a:p>
            <a:r>
              <a:rPr lang="en-GB" b="0" dirty="0"/>
              <a:t>Or things like social responsibility, we like to trust people and brands that have good intentions, but ultimately when a brand tells us it’s socially responsible, they’re asking us to trust that they are. </a:t>
            </a:r>
          </a:p>
          <a:p>
            <a:endParaRPr lang="en-GB" b="0" dirty="0"/>
          </a:p>
          <a:p>
            <a:r>
              <a:rPr lang="en-GB" b="0" dirty="0"/>
              <a:t>But don’t forget, in that instance, being socially responsible is only one part of the promise. Rest assured, if you’ve just parted with 80k for a brand new Tesla, you may trust they are saving the world, but the minute that thing breaks down and Tesla have essentially not fulfilled their promise of reliability. You’ll be jumping ship to a Range Rover in no time. </a:t>
            </a:r>
          </a:p>
          <a:p>
            <a:endParaRPr lang="en-GB" b="0" dirty="0"/>
          </a:p>
          <a:p>
            <a:r>
              <a:rPr lang="en-GB" b="0" dirty="0"/>
              <a:t>So I hope that you’re now getting a sense of what it is that excites me so much about this concept of Trust. </a:t>
            </a:r>
          </a:p>
          <a:p>
            <a:endParaRPr lang="en-GB" b="0" dirty="0"/>
          </a:p>
          <a:p>
            <a:r>
              <a:rPr lang="en-GB" b="1" dirty="0"/>
              <a:t>This idea of brands making promises and asking us to trust and believe that they will deliver on those promises is very much at heart of what we all do…</a:t>
            </a:r>
          </a:p>
          <a:p>
            <a:endParaRPr lang="en-GB" b="0" dirty="0"/>
          </a:p>
          <a:p>
            <a:endParaRPr lang="en-GB" b="0" dirty="0"/>
          </a:p>
          <a:p>
            <a:endParaRPr lang="en-GB" b="0" dirty="0"/>
          </a:p>
          <a:p>
            <a:endParaRPr lang="en-GB" b="0" dirty="0"/>
          </a:p>
          <a:p>
            <a:r>
              <a:rPr lang="en-GB" b="0" dirty="0"/>
              <a:t> </a:t>
            </a:r>
          </a:p>
          <a:p>
            <a:endParaRPr lang="en-GB" b="0" dirty="0"/>
          </a:p>
          <a:p>
            <a:endParaRPr lang="en-GB" b="0" dirty="0"/>
          </a:p>
          <a:p>
            <a:r>
              <a:rPr lang="en-GB" b="0" dirty="0"/>
              <a:t>Price is an offset of trust – do I trust that this can do that – even at this price? </a:t>
            </a:r>
          </a:p>
          <a:p>
            <a:r>
              <a:rPr lang="en-GB" b="0" dirty="0"/>
              <a:t>It’s a premium product, premium means I can trust it will do what it says. </a:t>
            </a:r>
          </a:p>
          <a:p>
            <a:endParaRPr lang="en-GB" b="0" dirty="0"/>
          </a:p>
          <a:p>
            <a:endParaRPr lang="en-GB" b="0" dirty="0"/>
          </a:p>
          <a:p>
            <a:endParaRPr lang="en-GB" b="0" dirty="0"/>
          </a:p>
          <a:p>
            <a:endParaRPr lang="en-GB" b="0" dirty="0"/>
          </a:p>
          <a:p>
            <a:endParaRPr lang="en-GB" b="0" dirty="0"/>
          </a:p>
          <a:p>
            <a:endParaRPr lang="en-GB" b="0" dirty="0"/>
          </a:p>
          <a:p>
            <a:endParaRPr lang="en-GB" b="0" dirty="0"/>
          </a:p>
          <a:p>
            <a:endParaRPr lang="en-GB" b="0" dirty="0"/>
          </a:p>
          <a:p>
            <a:endParaRPr lang="en-GB" b="0" dirty="0"/>
          </a:p>
          <a:p>
            <a:endParaRPr lang="en-GB" b="1" dirty="0"/>
          </a:p>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122394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 just saw how fundamental trust is to the most basic of purchase decisions, but the benefits of becoming a trusted brand go well beyond this…</a:t>
            </a:r>
          </a:p>
          <a:p>
            <a:endParaRPr lang="en-GB" b="1" dirty="0"/>
          </a:p>
          <a:p>
            <a:r>
              <a:rPr lang="en-GB" b="0" dirty="0"/>
              <a:t>A quick flick through any number of marketing books will tell you that Trusted brands will benefit from:</a:t>
            </a:r>
          </a:p>
          <a:p>
            <a:endParaRPr lang="en-GB" b="0" dirty="0"/>
          </a:p>
          <a:p>
            <a:r>
              <a:rPr lang="en-GB" b="1" dirty="0"/>
              <a:t>Increased Customer Loyalty: </a:t>
            </a:r>
            <a:r>
              <a:rPr lang="en-GB" b="0" dirty="0"/>
              <a:t>deliver on your promises and customer will trust you to do it again.</a:t>
            </a:r>
          </a:p>
          <a:p>
            <a:endParaRPr lang="en-GB" b="0" dirty="0"/>
          </a:p>
          <a:p>
            <a:r>
              <a:rPr lang="en-GB" b="1" dirty="0"/>
              <a:t>Market Penetration and share: </a:t>
            </a:r>
            <a:r>
              <a:rPr lang="en-GB" b="0" dirty="0"/>
              <a:t>Those that trust in brands will advocate brands. Encouraging competitors to switch and non-users to start. </a:t>
            </a:r>
          </a:p>
          <a:p>
            <a:endParaRPr lang="en-GB" b="0" dirty="0"/>
          </a:p>
          <a:p>
            <a:r>
              <a:rPr lang="en-GB" b="1" dirty="0"/>
              <a:t>Price Elasticity: </a:t>
            </a:r>
            <a:r>
              <a:rPr lang="en-GB" b="0" dirty="0"/>
              <a:t>Make good on your promises and fulfil those consumer needs and you’ll have more control over how much you charge people for that privilege. </a:t>
            </a:r>
            <a:endParaRPr lang="en-GB" b="1" dirty="0"/>
          </a:p>
          <a:p>
            <a:endParaRPr lang="en-GB" b="0" dirty="0"/>
          </a:p>
          <a:p>
            <a:r>
              <a:rPr lang="en-GB" b="1" dirty="0"/>
              <a:t>Diversification: </a:t>
            </a:r>
            <a:r>
              <a:rPr lang="en-GB" b="0" dirty="0"/>
              <a:t>If consumers trust that you can provide them with a service in one vertical, there more likely consider you if you decide to move into other verticals. </a:t>
            </a:r>
          </a:p>
          <a:p>
            <a:endParaRPr lang="en-GB" b="1" dirty="0"/>
          </a:p>
          <a:p>
            <a:r>
              <a:rPr lang="en-GB" b="0" dirty="0"/>
              <a:t>I’m sure you’ll agree, trust is certainly not just “another brand metric” it’s an integral part of how advertising works AND, if we can get it right there are some pretty big wins to be had.</a:t>
            </a:r>
          </a:p>
          <a:p>
            <a:endParaRPr lang="en-GB" b="0" dirty="0"/>
          </a:p>
          <a:p>
            <a:r>
              <a:rPr lang="en-GB" b="1" dirty="0"/>
              <a:t>And, as the name of this presentation suggests, the moment to focus in on Trust is now – because it’s had a bit of a shakeup recently…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06252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The events of the last 12 months have, if you will, created a perfect storm for Trust, a series of events that have ultimately filtered down and caused consumers to refocus and reconsider the trust they place in brands….</a:t>
            </a:r>
          </a:p>
          <a:p>
            <a:endParaRPr lang="en-US" b="1" baseline="0" dirty="0"/>
          </a:p>
          <a:p>
            <a:r>
              <a:rPr lang="en-US" b="0" baseline="0" dirty="0"/>
              <a:t>And we can see how this played out by drawing on our research – in this case a study of 1000 people across the UK. </a:t>
            </a:r>
          </a:p>
          <a:p>
            <a:endParaRPr lang="en-US" b="0" baseline="0" dirty="0"/>
          </a:p>
          <a:p>
            <a:r>
              <a:rPr lang="en-US" b="0" baseline="0" dirty="0"/>
              <a:t>First, the government are questioned over how they mange the pandemic and trust in the government diminishes  - nearly a third of the population now saying they trust the government less than they did 12 months ago. </a:t>
            </a:r>
          </a:p>
          <a:p>
            <a:endParaRPr lang="en-US" b="0" baseline="0" dirty="0"/>
          </a:p>
          <a:p>
            <a:r>
              <a:rPr lang="en-US" b="0" baseline="0" dirty="0"/>
              <a:t>Now, clearly that doesn’t impact on brands directly, but it does raise the concept of trust in the public consciousness, we see it reported more in the news, we talk about it more – it’s salience increases. </a:t>
            </a:r>
          </a:p>
          <a:p>
            <a:endParaRPr lang="en-US" b="0" baseline="0" dirty="0"/>
          </a:p>
          <a:p>
            <a:r>
              <a:rPr lang="en-US" b="0" baseline="0" dirty="0"/>
              <a:t>Alongside this, panic buying becomes a national phenomena, that impacts supply and as a result 93% of people are forced to try new brands – and what do they discover, that other brands can also be trusted to deliver their needs. </a:t>
            </a:r>
          </a:p>
          <a:p>
            <a:endParaRPr lang="en-US" b="0" baseline="0" dirty="0"/>
          </a:p>
          <a:p>
            <a:r>
              <a:rPr lang="en-US" b="0" baseline="0" dirty="0"/>
              <a:t>And it doesn’t stop there. </a:t>
            </a:r>
          </a:p>
          <a:p>
            <a:endParaRPr lang="en-US" b="0" baseline="0" dirty="0"/>
          </a:p>
          <a:p>
            <a:r>
              <a:rPr lang="en-US" b="0" baseline="0" dirty="0"/>
              <a:t>Add to that the fact that  87% of consumer are let down by a brand as a result of the pandemic – perhaps they didn’t get a refund, products didn’t arrive on time – we’ve all experienced it. In other words, the trust we placed in those brands has been eroded, so we’ll start to question that relationships. </a:t>
            </a:r>
          </a:p>
          <a:p>
            <a:endParaRPr lang="en-US" b="0" baseline="0" dirty="0"/>
          </a:p>
          <a:p>
            <a:r>
              <a:rPr lang="en-US" b="0" baseline="0" dirty="0"/>
              <a:t>As if this wasn’t enough, the pandemic brings new needs – things like Netflix, Masks, Food delivery service. Which in turn means we ask consumers to place their trust in even more brands. 95% of consumers having now purchased from new verticals and formed new relationships. </a:t>
            </a:r>
          </a:p>
          <a:p>
            <a:endParaRPr lang="en-US" b="0" baseline="0" dirty="0"/>
          </a:p>
          <a:p>
            <a:r>
              <a:rPr lang="en-US" b="0" baseline="0" dirty="0"/>
              <a:t>With all this going on, it’s no surprise that we see that 61% of people are now more likely to consider how much they trust a brand before they part with their cash. </a:t>
            </a:r>
          </a:p>
          <a:p>
            <a:endParaRPr lang="en-US" b="0" baseline="0" dirty="0"/>
          </a:p>
          <a:p>
            <a:r>
              <a:rPr lang="en-US" b="0" baseline="0" dirty="0"/>
              <a:t>Or that Trust now sits as the second most important factor in purchase decisions behind only price – which as we spoke about before, is often really just a proxy for how much trust we can afford. </a:t>
            </a:r>
          </a:p>
          <a:p>
            <a:endParaRPr lang="en-US" b="0" baseline="0" dirty="0"/>
          </a:p>
          <a:p>
            <a:r>
              <a:rPr lang="en-US" b="0" baseline="0" dirty="0"/>
              <a:t>As I said to be begin…now really is the moment for Trust.</a:t>
            </a:r>
          </a:p>
          <a:p>
            <a:endParaRPr lang="en-US" b="0" baseline="0" dirty="0"/>
          </a:p>
          <a:p>
            <a:r>
              <a:rPr lang="en-US" b="0" baseline="0" dirty="0"/>
              <a:t>So, where are we? We know that trust is critical and we know that the last 12 months mean it’s more important than ever.</a:t>
            </a:r>
          </a:p>
          <a:p>
            <a:endParaRPr lang="en-US" b="0" baseline="0" dirty="0"/>
          </a:p>
          <a:p>
            <a:r>
              <a:rPr lang="en-US" b="0" baseline="0" dirty="0"/>
              <a:t>But what are we going to do about it? How can we use the tools at our disposal, to take advantage of this situation? </a:t>
            </a:r>
          </a:p>
          <a:p>
            <a:endParaRPr lang="en-US" b="1" baseline="0" dirty="0"/>
          </a:p>
          <a:p>
            <a:r>
              <a:rPr lang="en-US" b="1" baseline="0" dirty="0"/>
              <a:t>That’s what we’re going to look at now…</a:t>
            </a:r>
          </a:p>
          <a:p>
            <a:endParaRPr lang="en-US" b="1" baseline="0" dirty="0"/>
          </a:p>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981E9-A329-6C45-91A7-1ABFBEF2849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796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I think the best place to start is to understand if you already have trust? </a:t>
            </a:r>
          </a:p>
          <a:p>
            <a:endParaRPr lang="en-US" b="1" dirty="0"/>
          </a:p>
          <a:p>
            <a:r>
              <a:rPr lang="en-US" b="0" dirty="0"/>
              <a:t>No doubt there are a few of you sat there thinking this isn't something you need to worry about, you’re brands already trusted, tick that box and move on. </a:t>
            </a:r>
          </a:p>
          <a:p>
            <a:endParaRPr lang="en-US" b="0" dirty="0"/>
          </a:p>
          <a:p>
            <a:r>
              <a:rPr lang="en-US" b="0" dirty="0"/>
              <a:t>And hopefully that’s the case. Though, I would recommend double checking that – as our research suggests it’s possibly not the case. </a:t>
            </a:r>
          </a:p>
          <a:p>
            <a:endParaRPr lang="en-US" b="0" dirty="0"/>
          </a:p>
          <a:p>
            <a:r>
              <a:rPr lang="en-US" b="0" dirty="0"/>
              <a:t>As part of our research we surveyed over a 1000 people across the UK and asked them “to what extent the trust each of these retail categories?”. </a:t>
            </a:r>
          </a:p>
          <a:p>
            <a:endParaRPr lang="en-US" b="0" dirty="0"/>
          </a:p>
          <a:p>
            <a:r>
              <a:rPr lang="en-US" b="0" dirty="0"/>
              <a:t>What you can see on this graph are the total number of people that said that actively distrust retailers within this category. </a:t>
            </a:r>
          </a:p>
          <a:p>
            <a:endParaRPr lang="en-US" b="0" dirty="0"/>
          </a:p>
          <a:p>
            <a:r>
              <a:rPr lang="en-US" b="0" dirty="0"/>
              <a:t>As you can see, regardless of category, there is consistently a significant level of distrust – especially among Gambling and Fast Fashion. </a:t>
            </a:r>
          </a:p>
          <a:p>
            <a:endParaRPr lang="en-US" b="0" dirty="0"/>
          </a:p>
          <a:p>
            <a:r>
              <a:rPr lang="en-US" b="0" dirty="0"/>
              <a:t>And unfortunately, it’s not the case that everybody else “trusts”, as you can see from this build [click], the majority of people outside of this are unable to clearly state if the trust or not. </a:t>
            </a:r>
          </a:p>
          <a:p>
            <a:endParaRPr lang="en-US" b="0" dirty="0"/>
          </a:p>
          <a:p>
            <a:r>
              <a:rPr lang="en-US" b="0" dirty="0"/>
              <a:t>So, the likelihood is, if you’re from one of these categories, then you probably need to think about moving the dial a bit. </a:t>
            </a:r>
          </a:p>
          <a:p>
            <a:endParaRPr lang="en-US" b="0" dirty="0"/>
          </a:p>
          <a:p>
            <a:r>
              <a:rPr lang="en-US" b="1" dirty="0"/>
              <a:t>But the good news is that, if you do start to address is – you will be rewarded…</a:t>
            </a:r>
          </a:p>
          <a:p>
            <a:endParaRPr lang="en-US" b="0" dirty="0"/>
          </a:p>
        </p:txBody>
      </p:sp>
      <p:sp>
        <p:nvSpPr>
          <p:cNvPr id="4" name="Slide Number Placeholder 3"/>
          <p:cNvSpPr>
            <a:spLocks noGrp="1"/>
          </p:cNvSpPr>
          <p:nvPr>
            <p:ph type="sldNum" sz="quarter" idx="10"/>
          </p:nvPr>
        </p:nvSpPr>
        <p:spPr/>
        <p:txBody>
          <a:bodyPr/>
          <a:lstStyle/>
          <a:p>
            <a:fld id="{C4A981E9-A329-6C45-91A7-1ABFBEF28495}" type="slidenum">
              <a:rPr lang="en-US" smtClean="0"/>
              <a:t>7</a:t>
            </a:fld>
            <a:endParaRPr lang="en-US"/>
          </a:p>
        </p:txBody>
      </p:sp>
    </p:spTree>
    <p:extLst>
      <p:ext uri="{BB962C8B-B14F-4D97-AF65-F5344CB8AC3E}">
        <p14:creationId xmlns:p14="http://schemas.microsoft.com/office/powerpoint/2010/main" val="350909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..because we found that consumers that trust a brand are, on average 36% more likely to engage with a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And by engage, I mean really important things like – trial, purchase, repeat purchase, advocation.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And that’s something that’s consistent across categories too – you can see here strong uplifts in action across a range of categories – highs of 50 or 60% in some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It’s also worth flagging that these positive effects are not only driven by trusted </a:t>
            </a:r>
            <a:r>
              <a:rPr lang="en-US" b="1" u="sng" baseline="0" dirty="0"/>
              <a:t>users </a:t>
            </a:r>
            <a:r>
              <a:rPr lang="en-US" b="1" baseline="0" dirty="0"/>
              <a:t>of your brand 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GB" dirty="0"/>
          </a:p>
        </p:txBody>
      </p:sp>
      <p:sp>
        <p:nvSpPr>
          <p:cNvPr id="4" name="Slide Number Placeholder 3"/>
          <p:cNvSpPr>
            <a:spLocks noGrp="1"/>
          </p:cNvSpPr>
          <p:nvPr>
            <p:ph type="sldNum" sz="quarter" idx="5"/>
          </p:nvPr>
        </p:nvSpPr>
        <p:spPr/>
        <p:txBody>
          <a:bodyPr/>
          <a:lstStyle/>
          <a:p>
            <a:fld id="{C4A981E9-A329-6C45-91A7-1ABFBEF28495}" type="slidenum">
              <a:rPr lang="en-US" smtClean="0"/>
              <a:t>8</a:t>
            </a:fld>
            <a:endParaRPr lang="en-US"/>
          </a:p>
        </p:txBody>
      </p:sp>
    </p:spTree>
    <p:extLst>
      <p:ext uri="{BB962C8B-B14F-4D97-AF65-F5344CB8AC3E}">
        <p14:creationId xmlns:p14="http://schemas.microsoft.com/office/powerpoint/2010/main" val="57424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And I’d like to start this investigation with a simple statement from one of the speakers at our webinar – Justin Gibbons who says this…</a:t>
            </a:r>
          </a:p>
          <a:p>
            <a:endParaRPr lang="en-GB" dirty="0"/>
          </a:p>
          <a:p>
            <a:r>
              <a:rPr lang="en-GB" i="1" dirty="0"/>
              <a:t>“You can’t tell lies in public”</a:t>
            </a:r>
          </a:p>
          <a:p>
            <a:endParaRPr lang="en-GB" i="1" dirty="0"/>
          </a:p>
          <a:p>
            <a:r>
              <a:rPr lang="en-GB" i="0" dirty="0"/>
              <a:t>This one statement really embodies Justin’s theory, the idea that people are more likely to trust public, broadcast messages than more direct, private messages – things like online or direct mail. </a:t>
            </a:r>
          </a:p>
          <a:p>
            <a:endParaRPr lang="en-GB" i="0" dirty="0"/>
          </a:p>
          <a:p>
            <a:r>
              <a:rPr lang="en-GB" i="0" dirty="0"/>
              <a:t>The reason being that we are conditioned to believe that people are less likely to lie at scale, than they are just to one or too individuals. </a:t>
            </a:r>
          </a:p>
          <a:p>
            <a:endParaRPr lang="en-GB" i="0" dirty="0"/>
          </a:p>
          <a:p>
            <a:r>
              <a:rPr lang="en-GB" i="0" dirty="0"/>
              <a:t>Now, of course, for someone that  places such emphasis on the importance of trust and  as someone that works for a broadcast channel – this really resonated with me. </a:t>
            </a:r>
          </a:p>
          <a:p>
            <a:endParaRPr lang="en-GB" i="0" dirty="0"/>
          </a:p>
          <a:p>
            <a:r>
              <a:rPr lang="en-GB" b="1" i="0" dirty="0"/>
              <a:t>So we went in search of proof. Proof that, if you want to build trust, then public channels, like OOH, are the best place to do that…</a:t>
            </a:r>
          </a:p>
          <a:p>
            <a:endParaRPr lang="en-GB" i="1" dirty="0"/>
          </a:p>
          <a:p>
            <a:endParaRPr lang="en-GB" i="1" dirty="0"/>
          </a:p>
          <a:p>
            <a:endParaRPr lang="en-GB" i="0"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981E9-A329-6C45-91A7-1ABFBEF2849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0350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CBE6A8-C671-C446-9216-160E99622ED7}"/>
              </a:ext>
            </a:extLst>
          </p:cNvPr>
          <p:cNvSpPr/>
          <p:nvPr userDrawn="1"/>
        </p:nvSpPr>
        <p:spPr>
          <a:xfrm>
            <a:off x="4572000" y="4479924"/>
            <a:ext cx="4572000" cy="663575"/>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5D3BB6-594E-A349-8D14-89863B28BB44}"/>
              </a:ext>
            </a:extLst>
          </p:cNvPr>
          <p:cNvSpPr/>
          <p:nvPr userDrawn="1"/>
        </p:nvSpPr>
        <p:spPr>
          <a:xfrm>
            <a:off x="0" y="4479923"/>
            <a:ext cx="4572000" cy="663575"/>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4BAD69E-FE56-5D47-B68A-DA561CCF81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5BD9E074-8F61-7944-A35E-A472212A34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58021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7C223D-D301-6149-9D4D-C266E99686B3}"/>
              </a:ext>
            </a:extLst>
          </p:cNvPr>
          <p:cNvSpPr>
            <a:spLocks noGrp="1"/>
          </p:cNvSpPr>
          <p:nvPr>
            <p:ph type="title" hasCustomPrompt="1"/>
          </p:nvPr>
        </p:nvSpPr>
        <p:spPr>
          <a:xfrm>
            <a:off x="438150" y="828675"/>
            <a:ext cx="3081337" cy="1022019"/>
          </a:xfrm>
        </p:spPr>
        <p:txBody>
          <a:bodyPr anchor="t" anchorCtr="0"/>
          <a:lstStyle>
            <a:lvl1pPr>
              <a:defRPr sz="2400">
                <a:solidFill>
                  <a:schemeClr val="tx1"/>
                </a:solidFill>
              </a:defRPr>
            </a:lvl1pPr>
          </a:lstStyle>
          <a:p>
            <a:r>
              <a:rPr lang="en-GB"/>
              <a:t>Click to edit title</a:t>
            </a:r>
            <a:endParaRPr lang="en-US"/>
          </a:p>
        </p:txBody>
      </p:sp>
      <p:sp>
        <p:nvSpPr>
          <p:cNvPr id="13" name="Text Placeholder 3">
            <a:extLst>
              <a:ext uri="{FF2B5EF4-FFF2-40B4-BE49-F238E27FC236}">
                <a16:creationId xmlns:a16="http://schemas.microsoft.com/office/drawing/2014/main" id="{546AACB3-F948-3040-B1C8-2551250DC2C6}"/>
              </a:ext>
            </a:extLst>
          </p:cNvPr>
          <p:cNvSpPr>
            <a:spLocks noGrp="1"/>
          </p:cNvSpPr>
          <p:nvPr>
            <p:ph type="body" sz="quarter" idx="33"/>
          </p:nvPr>
        </p:nvSpPr>
        <p:spPr>
          <a:xfrm>
            <a:off x="438150" y="1850695"/>
            <a:ext cx="3081337" cy="2638755"/>
          </a:xfrm>
        </p:spPr>
        <p:txBody>
          <a:bodyPr/>
          <a:lstStyle>
            <a:lvl1pPr>
              <a:defRPr>
                <a:solidFill>
                  <a:srgbClr val="32363F"/>
                </a:solidFill>
              </a:defRPr>
            </a:lvl1pPr>
          </a:lstStyle>
          <a:p>
            <a:pPr lvl="0"/>
            <a:r>
              <a:rPr lang="en-GB"/>
              <a:t>Click to edit Master text styles</a:t>
            </a:r>
          </a:p>
        </p:txBody>
      </p:sp>
      <p:sp>
        <p:nvSpPr>
          <p:cNvPr id="8" name="Text Placeholder 15">
            <a:extLst>
              <a:ext uri="{FF2B5EF4-FFF2-40B4-BE49-F238E27FC236}">
                <a16:creationId xmlns:a16="http://schemas.microsoft.com/office/drawing/2014/main" id="{D4398730-9920-DA4C-9A4F-44C8BDA44B7E}"/>
              </a:ext>
            </a:extLst>
          </p:cNvPr>
          <p:cNvSpPr>
            <a:spLocks noGrp="1"/>
          </p:cNvSpPr>
          <p:nvPr>
            <p:ph type="body" sz="quarter" idx="10" hasCustomPrompt="1"/>
          </p:nvPr>
        </p:nvSpPr>
        <p:spPr>
          <a:xfrm>
            <a:off x="3727449" y="4708418"/>
            <a:ext cx="4978400" cy="216008"/>
          </a:xfrm>
        </p:spPr>
        <p:txBody>
          <a:bodyPr anchor="b" anchorCtr="0"/>
          <a:lstStyle>
            <a:lvl1pPr>
              <a:defRPr sz="600">
                <a:solidFill>
                  <a:srgbClr val="32363F"/>
                </a:solidFill>
              </a:defRPr>
            </a:lvl1pPr>
          </a:lstStyle>
          <a:p>
            <a:pPr lvl="0"/>
            <a:r>
              <a:rPr lang="en-GB"/>
              <a:t>Sources</a:t>
            </a:r>
            <a:endParaRPr lang="en-US"/>
          </a:p>
        </p:txBody>
      </p:sp>
      <p:sp>
        <p:nvSpPr>
          <p:cNvPr id="11" name="Rectangle 10">
            <a:extLst>
              <a:ext uri="{FF2B5EF4-FFF2-40B4-BE49-F238E27FC236}">
                <a16:creationId xmlns:a16="http://schemas.microsoft.com/office/drawing/2014/main" id="{DBF9A4B6-4573-4144-90D6-7AC0CF787E13}"/>
              </a:ext>
            </a:extLst>
          </p:cNvPr>
          <p:cNvSpPr/>
          <p:nvPr userDrawn="1"/>
        </p:nvSpPr>
        <p:spPr>
          <a:xfrm>
            <a:off x="6504316" y="2571750"/>
            <a:ext cx="2639684" cy="2571750"/>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615D19-26E2-0E42-904D-E30E00FF672B}"/>
              </a:ext>
            </a:extLst>
          </p:cNvPr>
          <p:cNvSpPr/>
          <p:nvPr userDrawn="1"/>
        </p:nvSpPr>
        <p:spPr>
          <a:xfrm>
            <a:off x="6504316" y="2"/>
            <a:ext cx="2639684"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3719476" y="828675"/>
            <a:ext cx="4986373" cy="3651250"/>
          </a:xfrm>
          <a:solidFill>
            <a:schemeClr val="bg1">
              <a:lumMod val="95000"/>
            </a:schemeClr>
          </a:solidFill>
        </p:spPr>
        <p:txBody>
          <a:bodyPr/>
          <a:lstStyle/>
          <a:p>
            <a:endParaRPr lang="en-US"/>
          </a:p>
        </p:txBody>
      </p:sp>
      <p:pic>
        <p:nvPicPr>
          <p:cNvPr id="14" name="Picture 13">
            <a:extLst>
              <a:ext uri="{FF2B5EF4-FFF2-40B4-BE49-F238E27FC236}">
                <a16:creationId xmlns:a16="http://schemas.microsoft.com/office/drawing/2014/main" id="{5D5F75DC-FDBF-184B-A2C8-795AC4A235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3A817F86-1CBF-5947-8459-FB17DE9EA1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2844836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B0D0B1-EC1E-C64C-B05A-E63F1847D126}"/>
              </a:ext>
            </a:extLst>
          </p:cNvPr>
          <p:cNvSpPr/>
          <p:nvPr userDrawn="1"/>
        </p:nvSpPr>
        <p:spPr>
          <a:xfrm>
            <a:off x="6504316" y="2571750"/>
            <a:ext cx="2639684" cy="2571750"/>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525F2F-11A6-3644-9B1D-CF68C5F4A182}"/>
              </a:ext>
            </a:extLst>
          </p:cNvPr>
          <p:cNvSpPr/>
          <p:nvPr userDrawn="1"/>
        </p:nvSpPr>
        <p:spPr>
          <a:xfrm>
            <a:off x="6504316" y="2"/>
            <a:ext cx="2639684"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C7C223D-D301-6149-9D4D-C266E99686B3}"/>
              </a:ext>
            </a:extLst>
          </p:cNvPr>
          <p:cNvSpPr>
            <a:spLocks noGrp="1"/>
          </p:cNvSpPr>
          <p:nvPr>
            <p:ph type="title" hasCustomPrompt="1"/>
          </p:nvPr>
        </p:nvSpPr>
        <p:spPr>
          <a:xfrm>
            <a:off x="431800" y="828675"/>
            <a:ext cx="3555314" cy="1022020"/>
          </a:xfrm>
        </p:spPr>
        <p:txBody>
          <a:bodyPr anchor="t" anchorCtr="0"/>
          <a:lstStyle>
            <a:lvl1pPr>
              <a:defRPr sz="2400">
                <a:solidFill>
                  <a:schemeClr val="tx1"/>
                </a:solidFill>
              </a:defRPr>
            </a:lvl1pPr>
          </a:lstStyle>
          <a:p>
            <a:r>
              <a:rPr lang="en-GB"/>
              <a:t>Click to edit title</a:t>
            </a: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0" y="1850696"/>
            <a:ext cx="3987114" cy="2398170"/>
          </a:xfrm>
          <a:solidFill>
            <a:schemeClr val="bg1">
              <a:lumMod val="95000"/>
            </a:schemeClr>
          </a:solidFill>
        </p:spPr>
        <p:txBody>
          <a:bodyPr/>
          <a:lstStyle/>
          <a:p>
            <a:endParaRPr lang="en-US"/>
          </a:p>
        </p:txBody>
      </p:sp>
      <p:sp>
        <p:nvSpPr>
          <p:cNvPr id="18" name="Picture Placeholder 5">
            <a:extLst>
              <a:ext uri="{FF2B5EF4-FFF2-40B4-BE49-F238E27FC236}">
                <a16:creationId xmlns:a16="http://schemas.microsoft.com/office/drawing/2014/main" id="{7F48626C-EE1F-AD47-A15A-6389C3708423}"/>
              </a:ext>
            </a:extLst>
          </p:cNvPr>
          <p:cNvSpPr>
            <a:spLocks noGrp="1"/>
          </p:cNvSpPr>
          <p:nvPr>
            <p:ph type="pic" sz="quarter" idx="31"/>
          </p:nvPr>
        </p:nvSpPr>
        <p:spPr>
          <a:xfrm>
            <a:off x="4062688" y="438150"/>
            <a:ext cx="3601916" cy="2133143"/>
          </a:xfrm>
          <a:solidFill>
            <a:schemeClr val="bg1">
              <a:lumMod val="95000"/>
            </a:schemeClr>
          </a:solidFill>
        </p:spPr>
        <p:txBody>
          <a:bodyPr/>
          <a:lstStyle/>
          <a:p>
            <a:endParaRPr lang="en-US"/>
          </a:p>
        </p:txBody>
      </p:sp>
      <p:sp>
        <p:nvSpPr>
          <p:cNvPr id="19" name="Picture Placeholder 5">
            <a:extLst>
              <a:ext uri="{FF2B5EF4-FFF2-40B4-BE49-F238E27FC236}">
                <a16:creationId xmlns:a16="http://schemas.microsoft.com/office/drawing/2014/main" id="{A78AD066-AC94-C044-B2B9-1F5C4DEA0741}"/>
              </a:ext>
            </a:extLst>
          </p:cNvPr>
          <p:cNvSpPr>
            <a:spLocks noGrp="1"/>
          </p:cNvSpPr>
          <p:nvPr>
            <p:ph type="pic" sz="quarter" idx="32"/>
          </p:nvPr>
        </p:nvSpPr>
        <p:spPr>
          <a:xfrm>
            <a:off x="4062688" y="2640043"/>
            <a:ext cx="2214359" cy="1608823"/>
          </a:xfrm>
          <a:solidFill>
            <a:schemeClr val="bg1">
              <a:lumMod val="95000"/>
            </a:schemeClr>
          </a:solidFill>
        </p:spPr>
        <p:txBody>
          <a:bodyPr/>
          <a:lstStyle/>
          <a:p>
            <a:endParaRPr lang="en-US"/>
          </a:p>
        </p:txBody>
      </p:sp>
      <p:sp>
        <p:nvSpPr>
          <p:cNvPr id="11" name="Text Placeholder 15">
            <a:extLst>
              <a:ext uri="{FF2B5EF4-FFF2-40B4-BE49-F238E27FC236}">
                <a16:creationId xmlns:a16="http://schemas.microsoft.com/office/drawing/2014/main" id="{A12F7B52-40F9-104B-BF88-E591502B7488}"/>
              </a:ext>
            </a:extLst>
          </p:cNvPr>
          <p:cNvSpPr>
            <a:spLocks noGrp="1"/>
          </p:cNvSpPr>
          <p:nvPr>
            <p:ph type="body" sz="quarter" idx="10" hasCustomPrompt="1"/>
          </p:nvPr>
        </p:nvSpPr>
        <p:spPr>
          <a:xfrm>
            <a:off x="215900" y="4708418"/>
            <a:ext cx="4978400" cy="216008"/>
          </a:xfrm>
        </p:spPr>
        <p:txBody>
          <a:bodyPr anchor="b" anchorCtr="0"/>
          <a:lstStyle>
            <a:lvl1pPr>
              <a:defRPr sz="600">
                <a:solidFill>
                  <a:srgbClr val="32363F"/>
                </a:solidFill>
              </a:defRPr>
            </a:lvl1pPr>
          </a:lstStyle>
          <a:p>
            <a:pPr lvl="0"/>
            <a:r>
              <a:rPr lang="en-GB"/>
              <a:t>Sources</a:t>
            </a:r>
            <a:endParaRPr lang="en-US"/>
          </a:p>
        </p:txBody>
      </p:sp>
      <p:pic>
        <p:nvPicPr>
          <p:cNvPr id="14" name="Picture 13">
            <a:extLst>
              <a:ext uri="{FF2B5EF4-FFF2-40B4-BE49-F238E27FC236}">
                <a16:creationId xmlns:a16="http://schemas.microsoft.com/office/drawing/2014/main" id="{7CEA597C-3C27-BD4C-861C-C3C3695E77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A6836E6A-85E9-FC4D-9270-2DF5EB16F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58094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 Centre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AE63F9-45E7-E644-ABA8-CB92CB0F9C10}"/>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80F70D-7AB1-5541-8261-982BD4700787}"/>
              </a:ext>
            </a:extLst>
          </p:cNvPr>
          <p:cNvSpPr/>
          <p:nvPr userDrawn="1"/>
        </p:nvSpPr>
        <p:spPr>
          <a:xfrm>
            <a:off x="0" y="3096881"/>
            <a:ext cx="4572000" cy="2046618"/>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EA01243-1B31-5F42-BD20-37C67B2FA5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21" name="Picture Placeholder 5">
            <a:extLst>
              <a:ext uri="{FF2B5EF4-FFF2-40B4-BE49-F238E27FC236}">
                <a16:creationId xmlns:a16="http://schemas.microsoft.com/office/drawing/2014/main" id="{5D5420DB-2D90-4040-B4C5-D1FB756ECBFF}"/>
              </a:ext>
            </a:extLst>
          </p:cNvPr>
          <p:cNvSpPr>
            <a:spLocks noGrp="1"/>
          </p:cNvSpPr>
          <p:nvPr>
            <p:ph type="pic" sz="quarter" idx="39"/>
          </p:nvPr>
        </p:nvSpPr>
        <p:spPr>
          <a:xfrm>
            <a:off x="3270003" y="438151"/>
            <a:ext cx="5435847" cy="2250047"/>
          </a:xfrm>
          <a:solidFill>
            <a:schemeClr val="bg1">
              <a:lumMod val="95000"/>
            </a:schemeClr>
          </a:solidFill>
        </p:spPr>
        <p:txBody>
          <a:bodyPr/>
          <a:lstStyle/>
          <a:p>
            <a:endParaRPr lang="en-US"/>
          </a:p>
        </p:txBody>
      </p:sp>
      <p:sp>
        <p:nvSpPr>
          <p:cNvPr id="15" name="Title 1">
            <a:extLst>
              <a:ext uri="{FF2B5EF4-FFF2-40B4-BE49-F238E27FC236}">
                <a16:creationId xmlns:a16="http://schemas.microsoft.com/office/drawing/2014/main" id="{DF05FCC2-FFA2-D342-8322-A8C0C8713DE6}"/>
              </a:ext>
            </a:extLst>
          </p:cNvPr>
          <p:cNvSpPr>
            <a:spLocks noGrp="1"/>
          </p:cNvSpPr>
          <p:nvPr>
            <p:ph type="title" hasCustomPrompt="1"/>
          </p:nvPr>
        </p:nvSpPr>
        <p:spPr>
          <a:xfrm>
            <a:off x="431800" y="828675"/>
            <a:ext cx="2751412" cy="1022020"/>
          </a:xfrm>
        </p:spPr>
        <p:txBody>
          <a:bodyPr anchor="t" anchorCtr="0"/>
          <a:lstStyle>
            <a:lvl1pPr>
              <a:defRPr sz="2400">
                <a:solidFill>
                  <a:schemeClr val="tx1"/>
                </a:solidFill>
              </a:defRPr>
            </a:lvl1pPr>
          </a:lstStyle>
          <a:p>
            <a:r>
              <a:rPr lang="en-GB"/>
              <a:t>Click to edit title</a:t>
            </a:r>
            <a:endParaRPr lang="en-US"/>
          </a:p>
        </p:txBody>
      </p:sp>
      <p:sp>
        <p:nvSpPr>
          <p:cNvPr id="16" name="Text Placeholder 3">
            <a:extLst>
              <a:ext uri="{FF2B5EF4-FFF2-40B4-BE49-F238E27FC236}">
                <a16:creationId xmlns:a16="http://schemas.microsoft.com/office/drawing/2014/main" id="{F07CF6F2-152A-A743-AAFB-818F9A49A301}"/>
              </a:ext>
            </a:extLst>
          </p:cNvPr>
          <p:cNvSpPr>
            <a:spLocks noGrp="1"/>
          </p:cNvSpPr>
          <p:nvPr>
            <p:ph type="body" sz="quarter" idx="33"/>
          </p:nvPr>
        </p:nvSpPr>
        <p:spPr>
          <a:xfrm>
            <a:off x="431800" y="3313841"/>
            <a:ext cx="2607033" cy="1175609"/>
          </a:xfrm>
        </p:spPr>
        <p:txBody>
          <a:bodyPr/>
          <a:lstStyle>
            <a:lvl1pPr algn="ctr">
              <a:defRPr>
                <a:solidFill>
                  <a:schemeClr val="bg1"/>
                </a:solidFill>
              </a:defRPr>
            </a:lvl1pPr>
          </a:lstStyle>
          <a:p>
            <a:pPr lvl="0"/>
            <a:r>
              <a:rPr lang="en-GB"/>
              <a:t>Click to edit Master text styles</a:t>
            </a:r>
          </a:p>
        </p:txBody>
      </p:sp>
      <p:sp>
        <p:nvSpPr>
          <p:cNvPr id="17" name="Text Placeholder 3">
            <a:extLst>
              <a:ext uri="{FF2B5EF4-FFF2-40B4-BE49-F238E27FC236}">
                <a16:creationId xmlns:a16="http://schemas.microsoft.com/office/drawing/2014/main" id="{497FC17D-A655-F947-953D-AC0327C0C93E}"/>
              </a:ext>
            </a:extLst>
          </p:cNvPr>
          <p:cNvSpPr>
            <a:spLocks noGrp="1"/>
          </p:cNvSpPr>
          <p:nvPr>
            <p:ph type="body" sz="quarter" idx="40"/>
          </p:nvPr>
        </p:nvSpPr>
        <p:spPr>
          <a:xfrm>
            <a:off x="3272217" y="3305462"/>
            <a:ext cx="2607033" cy="1175609"/>
          </a:xfrm>
        </p:spPr>
        <p:txBody>
          <a:bodyPr/>
          <a:lstStyle>
            <a:lvl1pPr algn="ctr">
              <a:defRPr>
                <a:solidFill>
                  <a:schemeClr val="bg1"/>
                </a:solidFill>
              </a:defRPr>
            </a:lvl1pPr>
          </a:lstStyle>
          <a:p>
            <a:pPr lvl="0"/>
            <a:r>
              <a:rPr lang="en-GB"/>
              <a:t>Click to edit Master text styles</a:t>
            </a:r>
          </a:p>
        </p:txBody>
      </p:sp>
      <p:sp>
        <p:nvSpPr>
          <p:cNvPr id="18" name="Text Placeholder 3">
            <a:extLst>
              <a:ext uri="{FF2B5EF4-FFF2-40B4-BE49-F238E27FC236}">
                <a16:creationId xmlns:a16="http://schemas.microsoft.com/office/drawing/2014/main" id="{DAB462BF-EAD7-B44C-91FC-A73807AA9434}"/>
              </a:ext>
            </a:extLst>
          </p:cNvPr>
          <p:cNvSpPr>
            <a:spLocks noGrp="1"/>
          </p:cNvSpPr>
          <p:nvPr>
            <p:ph type="body" sz="quarter" idx="41"/>
          </p:nvPr>
        </p:nvSpPr>
        <p:spPr>
          <a:xfrm>
            <a:off x="6098817" y="3304102"/>
            <a:ext cx="2607033" cy="1175609"/>
          </a:xfrm>
        </p:spPr>
        <p:txBody>
          <a:bodyPr/>
          <a:lstStyle>
            <a:lvl1pPr algn="ctr">
              <a:defRPr>
                <a:solidFill>
                  <a:schemeClr val="bg1"/>
                </a:solidFill>
              </a:defRPr>
            </a:lvl1pPr>
          </a:lstStyle>
          <a:p>
            <a:pPr lvl="0"/>
            <a:r>
              <a:rPr lang="en-GB"/>
              <a:t>Click to edit Master text styles</a:t>
            </a:r>
          </a:p>
        </p:txBody>
      </p:sp>
      <p:sp>
        <p:nvSpPr>
          <p:cNvPr id="10" name="Text Placeholder 15">
            <a:extLst>
              <a:ext uri="{FF2B5EF4-FFF2-40B4-BE49-F238E27FC236}">
                <a16:creationId xmlns:a16="http://schemas.microsoft.com/office/drawing/2014/main" id="{70D1D1E2-758D-CE4E-A9AC-96340F19A6BB}"/>
              </a:ext>
            </a:extLst>
          </p:cNvPr>
          <p:cNvSpPr>
            <a:spLocks noGrp="1"/>
          </p:cNvSpPr>
          <p:nvPr>
            <p:ph type="body" sz="quarter" idx="10" hasCustomPrompt="1"/>
          </p:nvPr>
        </p:nvSpPr>
        <p:spPr>
          <a:xfrm>
            <a:off x="4861859" y="4717088"/>
            <a:ext cx="4978400" cy="216008"/>
          </a:xfrm>
        </p:spPr>
        <p:txBody>
          <a:bodyPr anchor="b" anchorCtr="0"/>
          <a:lstStyle>
            <a:lvl1pPr>
              <a:defRPr sz="600">
                <a:solidFill>
                  <a:schemeClr val="bg1"/>
                </a:solidFill>
              </a:defRPr>
            </a:lvl1pPr>
          </a:lstStyle>
          <a:p>
            <a:pPr lvl="0"/>
            <a:r>
              <a:rPr lang="en-GB"/>
              <a:t>Sources</a:t>
            </a:r>
            <a:endParaRPr lang="en-US"/>
          </a:p>
        </p:txBody>
      </p:sp>
      <p:pic>
        <p:nvPicPr>
          <p:cNvPr id="19" name="Picture 18" descr="Logo&#10;&#10;Description automatically generated">
            <a:extLst>
              <a:ext uri="{FF2B5EF4-FFF2-40B4-BE49-F238E27FC236}">
                <a16:creationId xmlns:a16="http://schemas.microsoft.com/office/drawing/2014/main" id="{CB4BA98B-B85E-C84F-9E71-551AC27520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78558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Blank - Centre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0888B8-EECC-A649-A2B1-3FF697343628}"/>
              </a:ext>
            </a:extLst>
          </p:cNvPr>
          <p:cNvSpPr/>
          <p:nvPr userDrawn="1"/>
        </p:nvSpPr>
        <p:spPr>
          <a:xfrm>
            <a:off x="0" y="3096881"/>
            <a:ext cx="4572000" cy="2046618"/>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8D4081-0B9E-E649-B170-13FEDD95456E}"/>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0F32141-BA0E-7943-8AD1-8FD033E2FC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429431" y="828675"/>
            <a:ext cx="4494361" cy="3651250"/>
          </a:xfrm>
          <a:solidFill>
            <a:schemeClr val="bg1">
              <a:lumMod val="95000"/>
            </a:schemeClr>
          </a:solidFill>
        </p:spPr>
        <p:txBody>
          <a:bodyPr/>
          <a:lstStyle/>
          <a:p>
            <a:endParaRPr lang="en-US"/>
          </a:p>
        </p:txBody>
      </p:sp>
      <p:sp>
        <p:nvSpPr>
          <p:cNvPr id="11" name="Picture Placeholder 5">
            <a:extLst>
              <a:ext uri="{FF2B5EF4-FFF2-40B4-BE49-F238E27FC236}">
                <a16:creationId xmlns:a16="http://schemas.microsoft.com/office/drawing/2014/main" id="{AFFE9EE5-9C7F-A240-90C2-86327C8A293B}"/>
              </a:ext>
            </a:extLst>
          </p:cNvPr>
          <p:cNvSpPr>
            <a:spLocks noGrp="1"/>
          </p:cNvSpPr>
          <p:nvPr>
            <p:ph type="pic" sz="quarter" idx="32"/>
          </p:nvPr>
        </p:nvSpPr>
        <p:spPr>
          <a:xfrm>
            <a:off x="215900" y="828675"/>
            <a:ext cx="4137958" cy="3651250"/>
          </a:xfrm>
          <a:solidFill>
            <a:schemeClr val="bg1">
              <a:lumMod val="95000"/>
            </a:schemeClr>
          </a:solidFill>
        </p:spPr>
        <p:txBody>
          <a:bodyPr/>
          <a:lstStyle/>
          <a:p>
            <a:endParaRPr lang="en-US"/>
          </a:p>
        </p:txBody>
      </p:sp>
      <p:sp>
        <p:nvSpPr>
          <p:cNvPr id="7" name="Title 1">
            <a:extLst>
              <a:ext uri="{FF2B5EF4-FFF2-40B4-BE49-F238E27FC236}">
                <a16:creationId xmlns:a16="http://schemas.microsoft.com/office/drawing/2014/main" id="{4A7A430D-B677-0B41-8542-DCFF5F5F937E}"/>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9" name="Text Placeholder 15">
            <a:extLst>
              <a:ext uri="{FF2B5EF4-FFF2-40B4-BE49-F238E27FC236}">
                <a16:creationId xmlns:a16="http://schemas.microsoft.com/office/drawing/2014/main" id="{B1E7BF02-E102-E942-972D-7767EEC671BE}"/>
              </a:ext>
            </a:extLst>
          </p:cNvPr>
          <p:cNvSpPr>
            <a:spLocks noGrp="1"/>
          </p:cNvSpPr>
          <p:nvPr>
            <p:ph type="body" sz="quarter" idx="10" hasCustomPrompt="1"/>
          </p:nvPr>
        </p:nvSpPr>
        <p:spPr>
          <a:xfrm>
            <a:off x="4734303" y="4674161"/>
            <a:ext cx="4978400" cy="216008"/>
          </a:xfrm>
        </p:spPr>
        <p:txBody>
          <a:bodyPr anchor="b" anchorCtr="0"/>
          <a:lstStyle>
            <a:lvl1pPr>
              <a:defRPr sz="600">
                <a:solidFill>
                  <a:schemeClr val="bg1"/>
                </a:solidFill>
              </a:defRPr>
            </a:lvl1pPr>
          </a:lstStyle>
          <a:p>
            <a:pPr lvl="0"/>
            <a:r>
              <a:rPr lang="en-GB"/>
              <a:t>Sources</a:t>
            </a:r>
            <a:endParaRPr lang="en-US"/>
          </a:p>
        </p:txBody>
      </p:sp>
      <p:pic>
        <p:nvPicPr>
          <p:cNvPr id="15" name="Picture 14" descr="Logo&#10;&#10;Description automatically generated">
            <a:extLst>
              <a:ext uri="{FF2B5EF4-FFF2-40B4-BE49-F238E27FC236}">
                <a16:creationId xmlns:a16="http://schemas.microsoft.com/office/drawing/2014/main" id="{5C86F96F-9374-384D-A162-844F0492FC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3837780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Blank - Centre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D309C-1BB5-764F-9F68-C17F061EF1A0}"/>
              </a:ext>
            </a:extLst>
          </p:cNvPr>
          <p:cNvSpPr/>
          <p:nvPr userDrawn="1"/>
        </p:nvSpPr>
        <p:spPr>
          <a:xfrm>
            <a:off x="0" y="3096881"/>
            <a:ext cx="4572000" cy="2046618"/>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88BB2A-5280-C84D-9E3A-E9C1A28C954F}"/>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4A3A5DA-8496-0646-A31C-74D02E1E8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7" name="Title 1">
            <a:extLst>
              <a:ext uri="{FF2B5EF4-FFF2-40B4-BE49-F238E27FC236}">
                <a16:creationId xmlns:a16="http://schemas.microsoft.com/office/drawing/2014/main" id="{4A7A430D-B677-0B41-8542-DCFF5F5F937E}"/>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13" name="Picture Placeholder 5">
            <a:extLst>
              <a:ext uri="{FF2B5EF4-FFF2-40B4-BE49-F238E27FC236}">
                <a16:creationId xmlns:a16="http://schemas.microsoft.com/office/drawing/2014/main" id="{946D38C3-5E60-B646-8710-6C79D1525DAE}"/>
              </a:ext>
            </a:extLst>
          </p:cNvPr>
          <p:cNvSpPr>
            <a:spLocks noGrp="1"/>
          </p:cNvSpPr>
          <p:nvPr>
            <p:ph type="pic" sz="quarter" idx="34"/>
          </p:nvPr>
        </p:nvSpPr>
        <p:spPr>
          <a:xfrm>
            <a:off x="6065973" y="828675"/>
            <a:ext cx="2857820" cy="3651250"/>
          </a:xfrm>
          <a:solidFill>
            <a:schemeClr val="bg1">
              <a:lumMod val="95000"/>
            </a:schemeClr>
          </a:solidFill>
        </p:spPr>
        <p:txBody>
          <a:bodyPr/>
          <a:lstStyle/>
          <a:p>
            <a:endParaRPr lang="en-US"/>
          </a:p>
        </p:txBody>
      </p:sp>
      <p:sp>
        <p:nvSpPr>
          <p:cNvPr id="14" name="Picture Placeholder 5">
            <a:extLst>
              <a:ext uri="{FF2B5EF4-FFF2-40B4-BE49-F238E27FC236}">
                <a16:creationId xmlns:a16="http://schemas.microsoft.com/office/drawing/2014/main" id="{2B42EC52-13D9-5041-BBA2-63CFAB68979B}"/>
              </a:ext>
            </a:extLst>
          </p:cNvPr>
          <p:cNvSpPr>
            <a:spLocks noGrp="1"/>
          </p:cNvSpPr>
          <p:nvPr>
            <p:ph type="pic" sz="quarter" idx="35"/>
          </p:nvPr>
        </p:nvSpPr>
        <p:spPr>
          <a:xfrm>
            <a:off x="220208" y="828675"/>
            <a:ext cx="2857820" cy="3651250"/>
          </a:xfrm>
          <a:solidFill>
            <a:schemeClr val="bg1">
              <a:lumMod val="95000"/>
            </a:schemeClr>
          </a:solidFill>
        </p:spPr>
        <p:txBody>
          <a:bodyPr/>
          <a:lstStyle/>
          <a:p>
            <a:endParaRPr lang="en-US"/>
          </a:p>
        </p:txBody>
      </p:sp>
      <p:sp>
        <p:nvSpPr>
          <p:cNvPr id="15" name="Picture Placeholder 5">
            <a:extLst>
              <a:ext uri="{FF2B5EF4-FFF2-40B4-BE49-F238E27FC236}">
                <a16:creationId xmlns:a16="http://schemas.microsoft.com/office/drawing/2014/main" id="{083131C7-BCE7-2E41-AB1C-E1A31FB845AE}"/>
              </a:ext>
            </a:extLst>
          </p:cNvPr>
          <p:cNvSpPr>
            <a:spLocks noGrp="1"/>
          </p:cNvSpPr>
          <p:nvPr>
            <p:ph type="pic" sz="quarter" idx="36"/>
          </p:nvPr>
        </p:nvSpPr>
        <p:spPr>
          <a:xfrm>
            <a:off x="3143090" y="828675"/>
            <a:ext cx="2857820" cy="3651250"/>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0F4FEA2A-23BA-7344-88B1-C831D67F21D7}"/>
              </a:ext>
            </a:extLst>
          </p:cNvPr>
          <p:cNvSpPr>
            <a:spLocks noGrp="1"/>
          </p:cNvSpPr>
          <p:nvPr>
            <p:ph type="body" sz="quarter" idx="10" hasCustomPrompt="1"/>
          </p:nvPr>
        </p:nvSpPr>
        <p:spPr>
          <a:xfrm>
            <a:off x="4801347" y="4708418"/>
            <a:ext cx="4978400" cy="216008"/>
          </a:xfrm>
        </p:spPr>
        <p:txBody>
          <a:bodyPr anchor="b" anchorCtr="0"/>
          <a:lstStyle>
            <a:lvl1pPr>
              <a:defRPr sz="600">
                <a:solidFill>
                  <a:schemeClr val="bg1"/>
                </a:solidFill>
              </a:defRPr>
            </a:lvl1pPr>
          </a:lstStyle>
          <a:p>
            <a:pPr lvl="0"/>
            <a:r>
              <a:rPr lang="en-GB"/>
              <a:t>Sources</a:t>
            </a:r>
            <a:endParaRPr lang="en-US"/>
          </a:p>
        </p:txBody>
      </p:sp>
      <p:pic>
        <p:nvPicPr>
          <p:cNvPr id="17" name="Picture 16" descr="Logo&#10;&#10;Description automatically generated">
            <a:extLst>
              <a:ext uri="{FF2B5EF4-FFF2-40B4-BE49-F238E27FC236}">
                <a16:creationId xmlns:a16="http://schemas.microsoft.com/office/drawing/2014/main" id="{17E6B2A5-8C93-EA49-87D7-91BDC34B74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5813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FC38AF-FDAB-DB45-8672-C65E30DE4ED5}"/>
              </a:ext>
            </a:extLst>
          </p:cNvPr>
          <p:cNvSpPr/>
          <p:nvPr userDrawn="1"/>
        </p:nvSpPr>
        <p:spPr>
          <a:xfrm>
            <a:off x="0" y="1"/>
            <a:ext cx="3302382"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BEAD88-E27F-894A-9426-2434DBF9A174}"/>
              </a:ext>
            </a:extLst>
          </p:cNvPr>
          <p:cNvSpPr/>
          <p:nvPr userDrawn="1"/>
        </p:nvSpPr>
        <p:spPr>
          <a:xfrm>
            <a:off x="0" y="2571749"/>
            <a:ext cx="3302382" cy="2571750"/>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3148881" y="3596583"/>
            <a:ext cx="3554427" cy="1327842"/>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CB4F11DB-022B-9C45-8E86-6126F72CDCAC}"/>
              </a:ext>
            </a:extLst>
          </p:cNvPr>
          <p:cNvSpPr>
            <a:spLocks noGrp="1"/>
          </p:cNvSpPr>
          <p:nvPr>
            <p:ph type="body" sz="quarter" idx="10" hasCustomPrompt="1"/>
          </p:nvPr>
        </p:nvSpPr>
        <p:spPr>
          <a:xfrm>
            <a:off x="6853293" y="4708418"/>
            <a:ext cx="2492925" cy="216008"/>
          </a:xfrm>
        </p:spPr>
        <p:txBody>
          <a:bodyPr anchor="b" anchorCtr="0"/>
          <a:lstStyle>
            <a:lvl1pPr>
              <a:defRPr sz="600">
                <a:solidFill>
                  <a:schemeClr val="tx1"/>
                </a:solidFill>
              </a:defRPr>
            </a:lvl1pPr>
          </a:lstStyle>
          <a:p>
            <a:pPr lvl="0"/>
            <a:r>
              <a:rPr lang="en-GB" dirty="0"/>
              <a:t>Sources</a:t>
            </a:r>
            <a:endParaRPr lang="en-US" dirty="0"/>
          </a:p>
        </p:txBody>
      </p:sp>
      <p:sp>
        <p:nvSpPr>
          <p:cNvPr id="24" name="Picture Placeholder 5">
            <a:extLst>
              <a:ext uri="{FF2B5EF4-FFF2-40B4-BE49-F238E27FC236}">
                <a16:creationId xmlns:a16="http://schemas.microsoft.com/office/drawing/2014/main" id="{E4BCFBEB-671A-6D43-AC1D-914D029444F4}"/>
              </a:ext>
            </a:extLst>
          </p:cNvPr>
          <p:cNvSpPr>
            <a:spLocks noGrp="1"/>
          </p:cNvSpPr>
          <p:nvPr>
            <p:ph type="pic" sz="quarter" idx="31"/>
          </p:nvPr>
        </p:nvSpPr>
        <p:spPr>
          <a:xfrm>
            <a:off x="1298439" y="1143739"/>
            <a:ext cx="1959428" cy="1105592"/>
          </a:xfrm>
          <a:solidFill>
            <a:schemeClr val="bg1">
              <a:lumMod val="95000"/>
            </a:schemeClr>
          </a:solidFill>
        </p:spPr>
        <p:txBody>
          <a:bodyPr/>
          <a:lstStyle/>
          <a:p>
            <a:endParaRPr lang="en-US"/>
          </a:p>
        </p:txBody>
      </p:sp>
      <p:sp>
        <p:nvSpPr>
          <p:cNvPr id="25" name="Picture Placeholder 5">
            <a:extLst>
              <a:ext uri="{FF2B5EF4-FFF2-40B4-BE49-F238E27FC236}">
                <a16:creationId xmlns:a16="http://schemas.microsoft.com/office/drawing/2014/main" id="{44E5E170-BCA6-1F47-81B0-14935765F7CB}"/>
              </a:ext>
            </a:extLst>
          </p:cNvPr>
          <p:cNvSpPr>
            <a:spLocks noGrp="1"/>
          </p:cNvSpPr>
          <p:nvPr>
            <p:ph type="pic" sz="quarter" idx="32"/>
          </p:nvPr>
        </p:nvSpPr>
        <p:spPr>
          <a:xfrm>
            <a:off x="5149516" y="2308065"/>
            <a:ext cx="1553792" cy="1213525"/>
          </a:xfrm>
          <a:solidFill>
            <a:schemeClr val="bg1">
              <a:lumMod val="95000"/>
            </a:schemeClr>
          </a:solidFill>
        </p:spPr>
        <p:txBody>
          <a:bodyPr/>
          <a:lstStyle/>
          <a:p>
            <a:endParaRPr lang="en-US"/>
          </a:p>
        </p:txBody>
      </p:sp>
      <p:sp>
        <p:nvSpPr>
          <p:cNvPr id="26" name="Picture Placeholder 5">
            <a:extLst>
              <a:ext uri="{FF2B5EF4-FFF2-40B4-BE49-F238E27FC236}">
                <a16:creationId xmlns:a16="http://schemas.microsoft.com/office/drawing/2014/main" id="{86044861-C773-1C44-A1A3-70709A89BE21}"/>
              </a:ext>
            </a:extLst>
          </p:cNvPr>
          <p:cNvSpPr>
            <a:spLocks noGrp="1"/>
          </p:cNvSpPr>
          <p:nvPr>
            <p:ph type="pic" sz="quarter" idx="33"/>
          </p:nvPr>
        </p:nvSpPr>
        <p:spPr>
          <a:xfrm>
            <a:off x="3526974" y="2308065"/>
            <a:ext cx="1553792" cy="1213525"/>
          </a:xfrm>
          <a:solidFill>
            <a:schemeClr val="bg1">
              <a:lumMod val="95000"/>
            </a:schemeClr>
          </a:solidFill>
        </p:spPr>
        <p:txBody>
          <a:bodyPr/>
          <a:lstStyle/>
          <a:p>
            <a:endParaRPr lang="en-US"/>
          </a:p>
        </p:txBody>
      </p:sp>
      <p:sp>
        <p:nvSpPr>
          <p:cNvPr id="27" name="Picture Placeholder 5">
            <a:extLst>
              <a:ext uri="{FF2B5EF4-FFF2-40B4-BE49-F238E27FC236}">
                <a16:creationId xmlns:a16="http://schemas.microsoft.com/office/drawing/2014/main" id="{8A8BFD23-F1EB-BC49-877A-BE09ED0B3197}"/>
              </a:ext>
            </a:extLst>
          </p:cNvPr>
          <p:cNvSpPr>
            <a:spLocks noGrp="1"/>
          </p:cNvSpPr>
          <p:nvPr>
            <p:ph type="pic" sz="quarter" idx="34"/>
          </p:nvPr>
        </p:nvSpPr>
        <p:spPr>
          <a:xfrm>
            <a:off x="222775" y="2308065"/>
            <a:ext cx="1277782" cy="1213525"/>
          </a:xfrm>
          <a:solidFill>
            <a:schemeClr val="bg1">
              <a:lumMod val="95000"/>
            </a:schemeClr>
          </a:solidFill>
        </p:spPr>
        <p:txBody>
          <a:bodyPr/>
          <a:lstStyle/>
          <a:p>
            <a:endParaRPr lang="en-US"/>
          </a:p>
        </p:txBody>
      </p:sp>
      <p:sp>
        <p:nvSpPr>
          <p:cNvPr id="28" name="Picture Placeholder 5">
            <a:extLst>
              <a:ext uri="{FF2B5EF4-FFF2-40B4-BE49-F238E27FC236}">
                <a16:creationId xmlns:a16="http://schemas.microsoft.com/office/drawing/2014/main" id="{09155B35-D265-5C48-9812-91B74A1B196B}"/>
              </a:ext>
            </a:extLst>
          </p:cNvPr>
          <p:cNvSpPr>
            <a:spLocks noGrp="1"/>
          </p:cNvSpPr>
          <p:nvPr>
            <p:ph type="pic" sz="quarter" idx="35"/>
          </p:nvPr>
        </p:nvSpPr>
        <p:spPr>
          <a:xfrm>
            <a:off x="1569306" y="2308065"/>
            <a:ext cx="1891115" cy="1213525"/>
          </a:xfrm>
          <a:solidFill>
            <a:schemeClr val="bg1">
              <a:lumMod val="95000"/>
            </a:schemeClr>
          </a:solidFill>
        </p:spPr>
        <p:txBody>
          <a:bodyPr/>
          <a:lstStyle/>
          <a:p>
            <a:endParaRPr lang="en-US"/>
          </a:p>
        </p:txBody>
      </p:sp>
      <p:sp>
        <p:nvSpPr>
          <p:cNvPr id="29" name="Picture Placeholder 5">
            <a:extLst>
              <a:ext uri="{FF2B5EF4-FFF2-40B4-BE49-F238E27FC236}">
                <a16:creationId xmlns:a16="http://schemas.microsoft.com/office/drawing/2014/main" id="{8EF806AE-BA6C-D14B-8889-D400C3A72057}"/>
              </a:ext>
            </a:extLst>
          </p:cNvPr>
          <p:cNvSpPr>
            <a:spLocks noGrp="1"/>
          </p:cNvSpPr>
          <p:nvPr>
            <p:ph type="pic" sz="quarter" idx="36"/>
          </p:nvPr>
        </p:nvSpPr>
        <p:spPr>
          <a:xfrm>
            <a:off x="4880942" y="438151"/>
            <a:ext cx="1822366" cy="1794922"/>
          </a:xfrm>
          <a:solidFill>
            <a:schemeClr val="bg1">
              <a:lumMod val="95000"/>
            </a:schemeClr>
          </a:solidFill>
        </p:spPr>
        <p:txBody>
          <a:bodyPr/>
          <a:lstStyle/>
          <a:p>
            <a:endParaRPr lang="en-US"/>
          </a:p>
        </p:txBody>
      </p:sp>
      <p:sp>
        <p:nvSpPr>
          <p:cNvPr id="30" name="Picture Placeholder 5">
            <a:extLst>
              <a:ext uri="{FF2B5EF4-FFF2-40B4-BE49-F238E27FC236}">
                <a16:creationId xmlns:a16="http://schemas.microsoft.com/office/drawing/2014/main" id="{AD4EF70F-63CB-D944-9987-CE432D153DF2}"/>
              </a:ext>
            </a:extLst>
          </p:cNvPr>
          <p:cNvSpPr>
            <a:spLocks noGrp="1"/>
          </p:cNvSpPr>
          <p:nvPr>
            <p:ph type="pic" sz="quarter" idx="37"/>
          </p:nvPr>
        </p:nvSpPr>
        <p:spPr>
          <a:xfrm>
            <a:off x="3371132" y="1223782"/>
            <a:ext cx="1441060" cy="1009289"/>
          </a:xfrm>
          <a:solidFill>
            <a:schemeClr val="bg1">
              <a:lumMod val="95000"/>
            </a:schemeClr>
          </a:solidFill>
        </p:spPr>
        <p:txBody>
          <a:bodyPr/>
          <a:lstStyle/>
          <a:p>
            <a:endParaRPr lang="en-US"/>
          </a:p>
        </p:txBody>
      </p:sp>
      <p:sp>
        <p:nvSpPr>
          <p:cNvPr id="31" name="Picture Placeholder 5">
            <a:extLst>
              <a:ext uri="{FF2B5EF4-FFF2-40B4-BE49-F238E27FC236}">
                <a16:creationId xmlns:a16="http://schemas.microsoft.com/office/drawing/2014/main" id="{337864B9-03CE-1045-A11D-6D9AB938DF44}"/>
              </a:ext>
            </a:extLst>
          </p:cNvPr>
          <p:cNvSpPr>
            <a:spLocks noGrp="1"/>
          </p:cNvSpPr>
          <p:nvPr>
            <p:ph type="pic" sz="quarter" idx="38"/>
          </p:nvPr>
        </p:nvSpPr>
        <p:spPr>
          <a:xfrm>
            <a:off x="3371132" y="219075"/>
            <a:ext cx="1441060" cy="929713"/>
          </a:xfrm>
          <a:solidFill>
            <a:schemeClr val="bg1">
              <a:lumMod val="95000"/>
            </a:schemeClr>
          </a:solidFill>
        </p:spPr>
        <p:txBody>
          <a:bodyPr/>
          <a:lstStyle/>
          <a:p>
            <a:endParaRPr lang="en-US"/>
          </a:p>
        </p:txBody>
      </p:sp>
      <p:sp>
        <p:nvSpPr>
          <p:cNvPr id="32" name="Picture Placeholder 5">
            <a:extLst>
              <a:ext uri="{FF2B5EF4-FFF2-40B4-BE49-F238E27FC236}">
                <a16:creationId xmlns:a16="http://schemas.microsoft.com/office/drawing/2014/main" id="{1855DC16-E030-164D-9D0B-B41F8BCF0D11}"/>
              </a:ext>
            </a:extLst>
          </p:cNvPr>
          <p:cNvSpPr>
            <a:spLocks noGrp="1"/>
          </p:cNvSpPr>
          <p:nvPr>
            <p:ph type="pic" sz="quarter" idx="39"/>
          </p:nvPr>
        </p:nvSpPr>
        <p:spPr>
          <a:xfrm>
            <a:off x="6772058" y="438150"/>
            <a:ext cx="1677552" cy="1032591"/>
          </a:xfrm>
          <a:solidFill>
            <a:schemeClr val="bg1">
              <a:lumMod val="95000"/>
            </a:schemeClr>
          </a:solidFill>
        </p:spPr>
        <p:txBody>
          <a:bodyPr/>
          <a:lstStyle/>
          <a:p>
            <a:endParaRPr lang="en-US"/>
          </a:p>
        </p:txBody>
      </p:sp>
      <p:sp>
        <p:nvSpPr>
          <p:cNvPr id="33" name="Picture Placeholder 5">
            <a:extLst>
              <a:ext uri="{FF2B5EF4-FFF2-40B4-BE49-F238E27FC236}">
                <a16:creationId xmlns:a16="http://schemas.microsoft.com/office/drawing/2014/main" id="{C397101B-8928-9446-8566-6B0D0F1F4106}"/>
              </a:ext>
            </a:extLst>
          </p:cNvPr>
          <p:cNvSpPr>
            <a:spLocks noGrp="1"/>
          </p:cNvSpPr>
          <p:nvPr>
            <p:ph type="pic" sz="quarter" idx="40"/>
          </p:nvPr>
        </p:nvSpPr>
        <p:spPr>
          <a:xfrm>
            <a:off x="6772057" y="1539491"/>
            <a:ext cx="2371943" cy="1387160"/>
          </a:xfrm>
          <a:solidFill>
            <a:schemeClr val="bg1">
              <a:lumMod val="95000"/>
            </a:schemeClr>
          </a:solidFill>
        </p:spPr>
        <p:txBody>
          <a:bodyPr/>
          <a:lstStyle/>
          <a:p>
            <a:endParaRPr lang="en-US"/>
          </a:p>
        </p:txBody>
      </p:sp>
      <p:sp>
        <p:nvSpPr>
          <p:cNvPr id="34" name="Picture Placeholder 5">
            <a:extLst>
              <a:ext uri="{FF2B5EF4-FFF2-40B4-BE49-F238E27FC236}">
                <a16:creationId xmlns:a16="http://schemas.microsoft.com/office/drawing/2014/main" id="{34B31746-E0F2-EB49-AEB1-FECD09C088E4}"/>
              </a:ext>
            </a:extLst>
          </p:cNvPr>
          <p:cNvSpPr>
            <a:spLocks noGrp="1"/>
          </p:cNvSpPr>
          <p:nvPr>
            <p:ph type="pic" sz="quarter" idx="41"/>
          </p:nvPr>
        </p:nvSpPr>
        <p:spPr>
          <a:xfrm>
            <a:off x="6772057" y="2995401"/>
            <a:ext cx="2152867" cy="1484524"/>
          </a:xfrm>
          <a:solidFill>
            <a:schemeClr val="bg1">
              <a:lumMod val="95000"/>
            </a:schemeClr>
          </a:solidFill>
        </p:spPr>
        <p:txBody>
          <a:bodyPr/>
          <a:lstStyle/>
          <a:p>
            <a:endParaRPr lang="en-US"/>
          </a:p>
        </p:txBody>
      </p:sp>
      <p:pic>
        <p:nvPicPr>
          <p:cNvPr id="20" name="Picture 19">
            <a:extLst>
              <a:ext uri="{FF2B5EF4-FFF2-40B4-BE49-F238E27FC236}">
                <a16:creationId xmlns:a16="http://schemas.microsoft.com/office/drawing/2014/main" id="{20B8964E-A4FE-FB4C-AEC4-6E5D2E7B0B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22" name="Picture 21" descr="Logo&#10;&#10;Description automatically generated">
            <a:extLst>
              <a:ext uri="{FF2B5EF4-FFF2-40B4-BE49-F238E27FC236}">
                <a16:creationId xmlns:a16="http://schemas.microsoft.com/office/drawing/2014/main" id="{D69B11ED-8744-4849-BDA9-47077AF654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69110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lank - Centre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099E42-91B0-604F-8789-57FA7FCFB703}"/>
              </a:ext>
            </a:extLst>
          </p:cNvPr>
          <p:cNvSpPr/>
          <p:nvPr userDrawn="1"/>
        </p:nvSpPr>
        <p:spPr>
          <a:xfrm>
            <a:off x="0" y="3096881"/>
            <a:ext cx="4572000" cy="2046618"/>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B9CF82-0E1B-754C-A5B0-F929272AE1E4}"/>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07DDAEC-D094-4B41-A75C-5D10AE73A1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22067" y="828675"/>
            <a:ext cx="4136122" cy="3651250"/>
          </a:xfrm>
          <a:solidFill>
            <a:schemeClr val="bg1">
              <a:lumMod val="95000"/>
            </a:schemeClr>
          </a:solidFill>
        </p:spPr>
        <p:txBody>
          <a:bodyPr/>
          <a:lstStyle/>
          <a:p>
            <a:endParaRPr lang="en-US"/>
          </a:p>
        </p:txBody>
      </p:sp>
      <p:sp>
        <p:nvSpPr>
          <p:cNvPr id="13" name="Title 1">
            <a:extLst>
              <a:ext uri="{FF2B5EF4-FFF2-40B4-BE49-F238E27FC236}">
                <a16:creationId xmlns:a16="http://schemas.microsoft.com/office/drawing/2014/main" id="{1D26ED12-F3FF-1145-A376-D96E3EE30724}"/>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14" name="Picture Placeholder 5">
            <a:extLst>
              <a:ext uri="{FF2B5EF4-FFF2-40B4-BE49-F238E27FC236}">
                <a16:creationId xmlns:a16="http://schemas.microsoft.com/office/drawing/2014/main" id="{77BA1960-2EAC-C14C-90C5-86F5D14A1390}"/>
              </a:ext>
            </a:extLst>
          </p:cNvPr>
          <p:cNvSpPr>
            <a:spLocks noGrp="1"/>
          </p:cNvSpPr>
          <p:nvPr>
            <p:ph type="pic" sz="quarter" idx="32"/>
          </p:nvPr>
        </p:nvSpPr>
        <p:spPr>
          <a:xfrm>
            <a:off x="4626938" y="2846328"/>
            <a:ext cx="2718065" cy="2297172"/>
          </a:xfrm>
          <a:solidFill>
            <a:schemeClr val="bg1">
              <a:lumMod val="95000"/>
            </a:schemeClr>
          </a:solidFill>
        </p:spPr>
        <p:txBody>
          <a:bodyPr/>
          <a:lstStyle/>
          <a:p>
            <a:endParaRPr lang="en-US"/>
          </a:p>
        </p:txBody>
      </p:sp>
      <p:sp>
        <p:nvSpPr>
          <p:cNvPr id="15" name="Picture Placeholder 5">
            <a:extLst>
              <a:ext uri="{FF2B5EF4-FFF2-40B4-BE49-F238E27FC236}">
                <a16:creationId xmlns:a16="http://schemas.microsoft.com/office/drawing/2014/main" id="{AE6AE0D0-4318-EB4D-9B6D-ADB8A3F2F96E}"/>
              </a:ext>
            </a:extLst>
          </p:cNvPr>
          <p:cNvSpPr>
            <a:spLocks noGrp="1"/>
          </p:cNvSpPr>
          <p:nvPr>
            <p:ph type="pic" sz="quarter" idx="33"/>
          </p:nvPr>
        </p:nvSpPr>
        <p:spPr>
          <a:xfrm>
            <a:off x="4626938" y="1079229"/>
            <a:ext cx="2718065" cy="1698348"/>
          </a:xfrm>
          <a:solidFill>
            <a:schemeClr val="bg1">
              <a:lumMod val="95000"/>
            </a:schemeClr>
          </a:solidFill>
        </p:spPr>
        <p:txBody>
          <a:bodyPr/>
          <a:lstStyle/>
          <a:p>
            <a:endParaRPr lang="en-US"/>
          </a:p>
        </p:txBody>
      </p:sp>
      <p:sp>
        <p:nvSpPr>
          <p:cNvPr id="16" name="Picture Placeholder 5">
            <a:extLst>
              <a:ext uri="{FF2B5EF4-FFF2-40B4-BE49-F238E27FC236}">
                <a16:creationId xmlns:a16="http://schemas.microsoft.com/office/drawing/2014/main" id="{0F2296C1-4E1F-8547-813C-B8566EB17F23}"/>
              </a:ext>
            </a:extLst>
          </p:cNvPr>
          <p:cNvSpPr>
            <a:spLocks noGrp="1"/>
          </p:cNvSpPr>
          <p:nvPr>
            <p:ph type="pic" sz="quarter" idx="34"/>
          </p:nvPr>
        </p:nvSpPr>
        <p:spPr>
          <a:xfrm>
            <a:off x="7413753" y="1615612"/>
            <a:ext cx="1739981" cy="1993861"/>
          </a:xfrm>
          <a:solidFill>
            <a:schemeClr val="bg1">
              <a:lumMod val="95000"/>
            </a:schemeClr>
          </a:solidFill>
        </p:spPr>
        <p:txBody>
          <a:bodyPr/>
          <a:lstStyle/>
          <a:p>
            <a:endParaRPr lang="en-US"/>
          </a:p>
        </p:txBody>
      </p:sp>
      <p:pic>
        <p:nvPicPr>
          <p:cNvPr id="18" name="Picture 17" descr="Logo&#10;&#10;Description automatically generated">
            <a:extLst>
              <a:ext uri="{FF2B5EF4-FFF2-40B4-BE49-F238E27FC236}">
                <a16:creationId xmlns:a16="http://schemas.microsoft.com/office/drawing/2014/main" id="{C9C0D4BB-2BD0-A340-86DF-FB6B960C21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773616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Blank - Centre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B311F0-A2FE-494F-9B2B-5C2933BEB5F8}"/>
              </a:ext>
            </a:extLst>
          </p:cNvPr>
          <p:cNvSpPr/>
          <p:nvPr userDrawn="1"/>
        </p:nvSpPr>
        <p:spPr>
          <a:xfrm>
            <a:off x="0" y="3096881"/>
            <a:ext cx="4572000" cy="2046618"/>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9341C7-544B-3840-87D4-B191BC82CF6B}"/>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206709" y="1"/>
            <a:ext cx="2543342" cy="3534038"/>
          </a:xfrm>
          <a:solidFill>
            <a:schemeClr val="bg1">
              <a:lumMod val="95000"/>
            </a:schemeClr>
          </a:solidFill>
        </p:spPr>
        <p:txBody>
          <a:bodyPr/>
          <a:lstStyle/>
          <a:p>
            <a:endParaRPr lang="en-US"/>
          </a:p>
        </p:txBody>
      </p:sp>
      <p:sp>
        <p:nvSpPr>
          <p:cNvPr id="11" name="Picture Placeholder 5">
            <a:extLst>
              <a:ext uri="{FF2B5EF4-FFF2-40B4-BE49-F238E27FC236}">
                <a16:creationId xmlns:a16="http://schemas.microsoft.com/office/drawing/2014/main" id="{AFFE9EE5-9C7F-A240-90C2-86327C8A293B}"/>
              </a:ext>
            </a:extLst>
          </p:cNvPr>
          <p:cNvSpPr>
            <a:spLocks noGrp="1"/>
          </p:cNvSpPr>
          <p:nvPr>
            <p:ph type="pic" sz="quarter" idx="32"/>
          </p:nvPr>
        </p:nvSpPr>
        <p:spPr>
          <a:xfrm>
            <a:off x="0" y="2101850"/>
            <a:ext cx="4137958" cy="2357530"/>
          </a:xfrm>
          <a:solidFill>
            <a:schemeClr val="bg1">
              <a:lumMod val="95000"/>
            </a:schemeClr>
          </a:solidFill>
        </p:spPr>
        <p:txBody>
          <a:bodyPr/>
          <a:lstStyle/>
          <a:p>
            <a:endParaRPr lang="en-US"/>
          </a:p>
        </p:txBody>
      </p:sp>
      <p:sp>
        <p:nvSpPr>
          <p:cNvPr id="8" name="Picture Placeholder 5">
            <a:extLst>
              <a:ext uri="{FF2B5EF4-FFF2-40B4-BE49-F238E27FC236}">
                <a16:creationId xmlns:a16="http://schemas.microsoft.com/office/drawing/2014/main" id="{214BE37F-424D-B54F-80F3-2768C81C5DD2}"/>
              </a:ext>
            </a:extLst>
          </p:cNvPr>
          <p:cNvSpPr>
            <a:spLocks noGrp="1"/>
          </p:cNvSpPr>
          <p:nvPr>
            <p:ph type="pic" sz="quarter" idx="34"/>
          </p:nvPr>
        </p:nvSpPr>
        <p:spPr>
          <a:xfrm>
            <a:off x="869950" y="438149"/>
            <a:ext cx="3268008" cy="1600199"/>
          </a:xfrm>
          <a:solidFill>
            <a:schemeClr val="bg1">
              <a:lumMod val="95000"/>
            </a:schemeClr>
          </a:solidFill>
        </p:spPr>
        <p:txBody>
          <a:bodyPr/>
          <a:lstStyle/>
          <a:p>
            <a:endParaRPr lang="en-US"/>
          </a:p>
        </p:txBody>
      </p:sp>
      <p:sp>
        <p:nvSpPr>
          <p:cNvPr id="9" name="Picture Placeholder 5">
            <a:extLst>
              <a:ext uri="{FF2B5EF4-FFF2-40B4-BE49-F238E27FC236}">
                <a16:creationId xmlns:a16="http://schemas.microsoft.com/office/drawing/2014/main" id="{C98639CD-A24F-9E42-835B-7484C947BCE7}"/>
              </a:ext>
            </a:extLst>
          </p:cNvPr>
          <p:cNvSpPr>
            <a:spLocks noGrp="1"/>
          </p:cNvSpPr>
          <p:nvPr>
            <p:ph type="pic" sz="quarter" idx="35"/>
          </p:nvPr>
        </p:nvSpPr>
        <p:spPr>
          <a:xfrm>
            <a:off x="6813551" y="215901"/>
            <a:ext cx="2111374" cy="1269999"/>
          </a:xfrm>
          <a:solidFill>
            <a:schemeClr val="bg1">
              <a:lumMod val="95000"/>
            </a:schemeClr>
          </a:solidFill>
        </p:spPr>
        <p:txBody>
          <a:bodyPr/>
          <a:lstStyle/>
          <a:p>
            <a:endParaRPr lang="en-US"/>
          </a:p>
        </p:txBody>
      </p:sp>
      <p:sp>
        <p:nvSpPr>
          <p:cNvPr id="12" name="Picture Placeholder 5">
            <a:extLst>
              <a:ext uri="{FF2B5EF4-FFF2-40B4-BE49-F238E27FC236}">
                <a16:creationId xmlns:a16="http://schemas.microsoft.com/office/drawing/2014/main" id="{7F5914D6-0663-C847-BFB7-B09C48E16F80}"/>
              </a:ext>
            </a:extLst>
          </p:cNvPr>
          <p:cNvSpPr>
            <a:spLocks noGrp="1"/>
          </p:cNvSpPr>
          <p:nvPr>
            <p:ph type="pic" sz="quarter" idx="36"/>
          </p:nvPr>
        </p:nvSpPr>
        <p:spPr>
          <a:xfrm>
            <a:off x="6813551" y="1549400"/>
            <a:ext cx="2111374" cy="1984639"/>
          </a:xfrm>
          <a:solidFill>
            <a:schemeClr val="bg1">
              <a:lumMod val="95000"/>
            </a:schemeClr>
          </a:solidFill>
        </p:spPr>
        <p:txBody>
          <a:bodyPr/>
          <a:lstStyle/>
          <a:p>
            <a:endParaRPr lang="en-US"/>
          </a:p>
        </p:txBody>
      </p:sp>
      <p:pic>
        <p:nvPicPr>
          <p:cNvPr id="15" name="Picture 14">
            <a:extLst>
              <a:ext uri="{FF2B5EF4-FFF2-40B4-BE49-F238E27FC236}">
                <a16:creationId xmlns:a16="http://schemas.microsoft.com/office/drawing/2014/main" id="{BB97E90D-3012-3C4D-9E2A-559A547E7D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7" name="Picture 16" descr="Logo&#10;&#10;Description automatically generated">
            <a:extLst>
              <a:ext uri="{FF2B5EF4-FFF2-40B4-BE49-F238E27FC236}">
                <a16:creationId xmlns:a16="http://schemas.microsoft.com/office/drawing/2014/main" id="{49BFA62D-79BA-6A45-BA58-07F291765C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99390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ver Page -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D4FCAF-EB96-BF42-B944-C7ED5C90FA15}"/>
              </a:ext>
            </a:extLst>
          </p:cNvPr>
          <p:cNvSpPr/>
          <p:nvPr userDrawn="1"/>
        </p:nvSpPr>
        <p:spPr>
          <a:xfrm>
            <a:off x="0" y="1"/>
            <a:ext cx="9144000" cy="2571750"/>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C0089B-78C6-B94C-BAC1-4C2AB03B3F2B}"/>
              </a:ext>
            </a:extLst>
          </p:cNvPr>
          <p:cNvSpPr/>
          <p:nvPr userDrawn="1"/>
        </p:nvSpPr>
        <p:spPr>
          <a:xfrm>
            <a:off x="0" y="2571749"/>
            <a:ext cx="9144000" cy="2571750"/>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9F3DFE-4FB7-EE4C-86FC-36CA42C270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E308EFA6-EE2D-9842-A861-E43E48D6F9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936683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ver Page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CBE6A8-C671-C446-9216-160E99622ED7}"/>
              </a:ext>
            </a:extLst>
          </p:cNvPr>
          <p:cNvSpPr/>
          <p:nvPr userDrawn="1"/>
        </p:nvSpPr>
        <p:spPr>
          <a:xfrm>
            <a:off x="4572000" y="4479926"/>
            <a:ext cx="4572000" cy="663574"/>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5D3BB6-594E-A349-8D14-89863B28BB44}"/>
              </a:ext>
            </a:extLst>
          </p:cNvPr>
          <p:cNvSpPr/>
          <p:nvPr userDrawn="1"/>
        </p:nvSpPr>
        <p:spPr>
          <a:xfrm>
            <a:off x="0" y="4479925"/>
            <a:ext cx="4572000" cy="663574"/>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4BAD69E-FE56-5D47-B68A-DA561CCF81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630F965A-66C6-6B41-A062-59862BF727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99626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age -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D4FCAF-EB96-BF42-B944-C7ED5C90FA15}"/>
              </a:ext>
            </a:extLst>
          </p:cNvPr>
          <p:cNvSpPr/>
          <p:nvPr userDrawn="1"/>
        </p:nvSpPr>
        <p:spPr>
          <a:xfrm>
            <a:off x="0" y="1"/>
            <a:ext cx="9144000"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C0089B-78C6-B94C-BAC1-4C2AB03B3F2B}"/>
              </a:ext>
            </a:extLst>
          </p:cNvPr>
          <p:cNvSpPr/>
          <p:nvPr userDrawn="1"/>
        </p:nvSpPr>
        <p:spPr>
          <a:xfrm>
            <a:off x="0" y="2571749"/>
            <a:ext cx="9144000" cy="2571750"/>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9F3DFE-4FB7-EE4C-86FC-36CA42C270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3" name="Picture 2" descr="Logo&#10;&#10;Description automatically generated">
            <a:extLst>
              <a:ext uri="{FF2B5EF4-FFF2-40B4-BE49-F238E27FC236}">
                <a16:creationId xmlns:a16="http://schemas.microsoft.com/office/drawing/2014/main" id="{FCA48265-1BC9-4642-BC64-869533FDBC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443188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F2B73-92BA-9A43-9639-10C05C0E0CBF}"/>
              </a:ext>
            </a:extLst>
          </p:cNvPr>
          <p:cNvSpPr/>
          <p:nvPr userDrawn="1"/>
        </p:nvSpPr>
        <p:spPr>
          <a:xfrm>
            <a:off x="0" y="1"/>
            <a:ext cx="4088524" cy="2571750"/>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7F14C4-2D57-6948-9C1D-761A54A75CE6}"/>
              </a:ext>
            </a:extLst>
          </p:cNvPr>
          <p:cNvSpPr/>
          <p:nvPr userDrawn="1"/>
        </p:nvSpPr>
        <p:spPr>
          <a:xfrm>
            <a:off x="0" y="2571749"/>
            <a:ext cx="4088524" cy="2571750"/>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8F3BF0-4E21-E649-9C7F-E0508918E0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8EFF91A8-C5C6-8B4E-8250-E3F9B46A7C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3649885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340AA-96ED-5245-B87A-FDD9D153E3BB}"/>
              </a:ext>
            </a:extLst>
          </p:cNvPr>
          <p:cNvSpPr/>
          <p:nvPr userDrawn="1"/>
        </p:nvSpPr>
        <p:spPr>
          <a:xfrm>
            <a:off x="0" y="3096882"/>
            <a:ext cx="9144001" cy="2046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D61E74-A46E-6146-9953-7461DD99DD52}"/>
              </a:ext>
            </a:extLst>
          </p:cNvPr>
          <p:cNvSpPr/>
          <p:nvPr userDrawn="1"/>
        </p:nvSpPr>
        <p:spPr>
          <a:xfrm>
            <a:off x="4510585" y="3096882"/>
            <a:ext cx="4633415" cy="2046618"/>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C14190-9E46-FB42-AE81-F0BEFDD8942E}"/>
              </a:ext>
            </a:extLst>
          </p:cNvPr>
          <p:cNvSpPr/>
          <p:nvPr userDrawn="1"/>
        </p:nvSpPr>
        <p:spPr>
          <a:xfrm>
            <a:off x="0" y="3096881"/>
            <a:ext cx="4510585" cy="2046618"/>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E4CF751-023B-2A45-9891-A1788F1B0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0" name="Picture 9" descr="Logo&#10;&#10;Description automatically generated">
            <a:extLst>
              <a:ext uri="{FF2B5EF4-FFF2-40B4-BE49-F238E27FC236}">
                <a16:creationId xmlns:a16="http://schemas.microsoft.com/office/drawing/2014/main" id="{DF4395CE-7A84-8C43-8D08-1B767645FF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3182566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 Left Title">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2660FBA1-051A-874F-BC5C-A949F5CF712F}"/>
              </a:ext>
            </a:extLst>
          </p:cNvPr>
          <p:cNvSpPr>
            <a:spLocks noGrp="1"/>
          </p:cNvSpPr>
          <p:nvPr>
            <p:ph type="body" sz="quarter" idx="10" hasCustomPrompt="1"/>
          </p:nvPr>
        </p:nvSpPr>
        <p:spPr>
          <a:xfrm>
            <a:off x="215900" y="4708418"/>
            <a:ext cx="3303586" cy="216008"/>
          </a:xfrm>
        </p:spPr>
        <p:txBody>
          <a:bodyPr anchor="b" anchorCtr="0"/>
          <a:lstStyle>
            <a:lvl1pPr>
              <a:defRPr sz="600">
                <a:solidFill>
                  <a:srgbClr val="32363F"/>
                </a:solidFill>
              </a:defRPr>
            </a:lvl1pPr>
          </a:lstStyle>
          <a:p>
            <a:pPr lvl="0"/>
            <a:r>
              <a:rPr lang="en-GB"/>
              <a:t>Sources</a:t>
            </a:r>
            <a:endParaRPr lang="en-US"/>
          </a:p>
        </p:txBody>
      </p:sp>
      <p:sp>
        <p:nvSpPr>
          <p:cNvPr id="14" name="Title 1">
            <a:extLst>
              <a:ext uri="{FF2B5EF4-FFF2-40B4-BE49-F238E27FC236}">
                <a16:creationId xmlns:a16="http://schemas.microsoft.com/office/drawing/2014/main" id="{297E8C2D-AB74-924F-B725-DE33F0093CA3}"/>
              </a:ext>
            </a:extLst>
          </p:cNvPr>
          <p:cNvSpPr>
            <a:spLocks noGrp="1"/>
          </p:cNvSpPr>
          <p:nvPr>
            <p:ph type="title" hasCustomPrompt="1"/>
          </p:nvPr>
        </p:nvSpPr>
        <p:spPr>
          <a:xfrm>
            <a:off x="438150" y="828675"/>
            <a:ext cx="3081337" cy="1022019"/>
          </a:xfrm>
        </p:spPr>
        <p:txBody>
          <a:bodyPr anchor="t" anchorCtr="0"/>
          <a:lstStyle>
            <a:lvl1pPr>
              <a:defRPr sz="2400">
                <a:solidFill>
                  <a:schemeClr val="tx1"/>
                </a:solidFill>
              </a:defRPr>
            </a:lvl1pPr>
          </a:lstStyle>
          <a:p>
            <a:r>
              <a:rPr lang="en-GB"/>
              <a:t>Click to edit title</a:t>
            </a:r>
            <a:endParaRPr lang="en-US"/>
          </a:p>
        </p:txBody>
      </p:sp>
      <p:sp>
        <p:nvSpPr>
          <p:cNvPr id="15" name="Picture Placeholder 5">
            <a:extLst>
              <a:ext uri="{FF2B5EF4-FFF2-40B4-BE49-F238E27FC236}">
                <a16:creationId xmlns:a16="http://schemas.microsoft.com/office/drawing/2014/main" id="{F7EB1589-8E54-FF46-BDF1-CA7FBB972203}"/>
              </a:ext>
            </a:extLst>
          </p:cNvPr>
          <p:cNvSpPr>
            <a:spLocks noGrp="1"/>
          </p:cNvSpPr>
          <p:nvPr>
            <p:ph type="pic" sz="quarter" idx="33"/>
          </p:nvPr>
        </p:nvSpPr>
        <p:spPr>
          <a:xfrm>
            <a:off x="3588237" y="2571750"/>
            <a:ext cx="2166295" cy="2587139"/>
          </a:xfrm>
          <a:solidFill>
            <a:schemeClr val="bg1">
              <a:lumMod val="95000"/>
            </a:schemeClr>
          </a:solidFill>
        </p:spPr>
        <p:txBody>
          <a:bodyPr/>
          <a:lstStyle/>
          <a:p>
            <a:endParaRPr lang="en-US"/>
          </a:p>
        </p:txBody>
      </p:sp>
      <p:sp>
        <p:nvSpPr>
          <p:cNvPr id="16" name="Picture Placeholder 5">
            <a:extLst>
              <a:ext uri="{FF2B5EF4-FFF2-40B4-BE49-F238E27FC236}">
                <a16:creationId xmlns:a16="http://schemas.microsoft.com/office/drawing/2014/main" id="{CAC1D852-29A5-1A49-8D66-4978C026EEE4}"/>
              </a:ext>
            </a:extLst>
          </p:cNvPr>
          <p:cNvSpPr>
            <a:spLocks noGrp="1"/>
          </p:cNvSpPr>
          <p:nvPr>
            <p:ph type="pic" sz="quarter" idx="34"/>
          </p:nvPr>
        </p:nvSpPr>
        <p:spPr>
          <a:xfrm>
            <a:off x="3588236" y="438150"/>
            <a:ext cx="3437852" cy="2064851"/>
          </a:xfrm>
          <a:solidFill>
            <a:schemeClr val="bg1">
              <a:lumMod val="95000"/>
            </a:schemeClr>
          </a:solidFill>
        </p:spPr>
        <p:txBody>
          <a:bodyPr/>
          <a:lstStyle/>
          <a:p>
            <a:endParaRPr lang="en-US"/>
          </a:p>
        </p:txBody>
      </p:sp>
      <p:sp>
        <p:nvSpPr>
          <p:cNvPr id="17" name="Picture Placeholder 5">
            <a:extLst>
              <a:ext uri="{FF2B5EF4-FFF2-40B4-BE49-F238E27FC236}">
                <a16:creationId xmlns:a16="http://schemas.microsoft.com/office/drawing/2014/main" id="{9BCF8C5B-C3C4-6045-8080-85D2C1EB3AC8}"/>
              </a:ext>
            </a:extLst>
          </p:cNvPr>
          <p:cNvSpPr>
            <a:spLocks noGrp="1"/>
          </p:cNvSpPr>
          <p:nvPr>
            <p:ph type="pic" sz="quarter" idx="35"/>
          </p:nvPr>
        </p:nvSpPr>
        <p:spPr>
          <a:xfrm>
            <a:off x="1296900" y="1850694"/>
            <a:ext cx="2222587" cy="1262343"/>
          </a:xfrm>
          <a:solidFill>
            <a:schemeClr val="bg1">
              <a:lumMod val="95000"/>
            </a:schemeClr>
          </a:solidFill>
        </p:spPr>
        <p:txBody>
          <a:bodyPr/>
          <a:lstStyle/>
          <a:p>
            <a:endParaRPr lang="en-US"/>
          </a:p>
        </p:txBody>
      </p:sp>
      <p:sp>
        <p:nvSpPr>
          <p:cNvPr id="18" name="Picture Placeholder 5">
            <a:extLst>
              <a:ext uri="{FF2B5EF4-FFF2-40B4-BE49-F238E27FC236}">
                <a16:creationId xmlns:a16="http://schemas.microsoft.com/office/drawing/2014/main" id="{43894E7E-FAA9-AF4B-8B1F-5D531387F5C4}"/>
              </a:ext>
            </a:extLst>
          </p:cNvPr>
          <p:cNvSpPr>
            <a:spLocks noGrp="1"/>
          </p:cNvSpPr>
          <p:nvPr>
            <p:ph type="pic" sz="quarter" idx="36"/>
          </p:nvPr>
        </p:nvSpPr>
        <p:spPr>
          <a:xfrm>
            <a:off x="2092357" y="3181787"/>
            <a:ext cx="1427129" cy="1262343"/>
          </a:xfrm>
          <a:solidFill>
            <a:schemeClr val="bg1">
              <a:lumMod val="95000"/>
            </a:schemeClr>
          </a:solidFill>
        </p:spPr>
        <p:txBody>
          <a:bodyPr/>
          <a:lstStyle/>
          <a:p>
            <a:endParaRPr lang="en-US"/>
          </a:p>
        </p:txBody>
      </p:sp>
      <p:sp>
        <p:nvSpPr>
          <p:cNvPr id="19" name="Picture Placeholder 5">
            <a:extLst>
              <a:ext uri="{FF2B5EF4-FFF2-40B4-BE49-F238E27FC236}">
                <a16:creationId xmlns:a16="http://schemas.microsoft.com/office/drawing/2014/main" id="{9C3D54D0-F74A-4440-AABD-E52D4805FF35}"/>
              </a:ext>
            </a:extLst>
          </p:cNvPr>
          <p:cNvSpPr>
            <a:spLocks noGrp="1"/>
          </p:cNvSpPr>
          <p:nvPr>
            <p:ph type="pic" sz="quarter" idx="37"/>
          </p:nvPr>
        </p:nvSpPr>
        <p:spPr>
          <a:xfrm>
            <a:off x="215900" y="3181787"/>
            <a:ext cx="1807707" cy="1262343"/>
          </a:xfrm>
          <a:solidFill>
            <a:schemeClr val="bg1">
              <a:lumMod val="95000"/>
            </a:schemeClr>
          </a:solidFill>
        </p:spPr>
        <p:txBody>
          <a:bodyPr/>
          <a:lstStyle/>
          <a:p>
            <a:endParaRPr lang="en-US"/>
          </a:p>
        </p:txBody>
      </p:sp>
      <p:sp>
        <p:nvSpPr>
          <p:cNvPr id="11" name="Rectangle 10">
            <a:extLst>
              <a:ext uri="{FF2B5EF4-FFF2-40B4-BE49-F238E27FC236}">
                <a16:creationId xmlns:a16="http://schemas.microsoft.com/office/drawing/2014/main" id="{C75427D4-6FD4-CC4D-A037-3E5D80504B28}"/>
              </a:ext>
            </a:extLst>
          </p:cNvPr>
          <p:cNvSpPr/>
          <p:nvPr userDrawn="1"/>
        </p:nvSpPr>
        <p:spPr>
          <a:xfrm>
            <a:off x="6504316" y="2571750"/>
            <a:ext cx="2639684" cy="2571750"/>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162194-92F1-4E44-9758-E75370E933A8}"/>
              </a:ext>
            </a:extLst>
          </p:cNvPr>
          <p:cNvSpPr/>
          <p:nvPr userDrawn="1"/>
        </p:nvSpPr>
        <p:spPr>
          <a:xfrm>
            <a:off x="6504316" y="2"/>
            <a:ext cx="2639684"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92AF978-F46D-8C4B-BDFE-A635736986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20" name="Picture 19" descr="Logo&#10;&#10;Description automatically generated">
            <a:extLst>
              <a:ext uri="{FF2B5EF4-FFF2-40B4-BE49-F238E27FC236}">
                <a16:creationId xmlns:a16="http://schemas.microsoft.com/office/drawing/2014/main" id="{C3634196-3701-414B-841B-AB77FEEA6E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2845788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 Left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9E5CE4-4DB0-F741-9480-5CAF4BADDCEC}"/>
              </a:ext>
            </a:extLst>
          </p:cNvPr>
          <p:cNvSpPr/>
          <p:nvPr userDrawn="1"/>
        </p:nvSpPr>
        <p:spPr>
          <a:xfrm>
            <a:off x="6504316" y="2"/>
            <a:ext cx="2639684" cy="2571750"/>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00BF55-ED02-FE45-9205-B85927C51C43}"/>
              </a:ext>
            </a:extLst>
          </p:cNvPr>
          <p:cNvSpPr/>
          <p:nvPr userDrawn="1"/>
        </p:nvSpPr>
        <p:spPr>
          <a:xfrm>
            <a:off x="6504316" y="2571750"/>
            <a:ext cx="2639684" cy="2571750"/>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43A9451-4AEE-D745-8523-6FE600C7B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EEEDD9F4-6FCE-1D4E-BF98-F768F818B4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1909759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Blank - Left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9E5CE4-4DB0-F741-9480-5CAF4BADDCEC}"/>
              </a:ext>
            </a:extLst>
          </p:cNvPr>
          <p:cNvSpPr/>
          <p:nvPr userDrawn="1"/>
        </p:nvSpPr>
        <p:spPr>
          <a:xfrm>
            <a:off x="6504316" y="2"/>
            <a:ext cx="2639684" cy="5143498"/>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43A9451-4AEE-D745-8523-6FE600C7B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EEEDD9F4-6FCE-1D4E-BF98-F768F818B4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1163912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 Multi Image &amp; Content -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9D54F0-7031-3D41-9D75-DF2D5841902B}"/>
              </a:ext>
            </a:extLst>
          </p:cNvPr>
          <p:cNvSpPr/>
          <p:nvPr userDrawn="1"/>
        </p:nvSpPr>
        <p:spPr>
          <a:xfrm>
            <a:off x="0" y="1"/>
            <a:ext cx="5486400" cy="2571750"/>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A7F8A7-9B7B-D24C-B2F4-8105E009D33F}"/>
              </a:ext>
            </a:extLst>
          </p:cNvPr>
          <p:cNvSpPr/>
          <p:nvPr userDrawn="1"/>
        </p:nvSpPr>
        <p:spPr>
          <a:xfrm>
            <a:off x="0" y="2571749"/>
            <a:ext cx="5486400" cy="2571750"/>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1A9F991-0D2D-854D-BC17-7F92A89AB0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0" name="Picture 9">
            <a:extLst>
              <a:ext uri="{FF2B5EF4-FFF2-40B4-BE49-F238E27FC236}">
                <a16:creationId xmlns:a16="http://schemas.microsoft.com/office/drawing/2014/main" id="{4CBEBC81-E349-C740-8E2E-B94C3E3BE7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11" name="Title 1">
            <a:extLst>
              <a:ext uri="{FF2B5EF4-FFF2-40B4-BE49-F238E27FC236}">
                <a16:creationId xmlns:a16="http://schemas.microsoft.com/office/drawing/2014/main" id="{75ACDFD6-D0A6-5B45-98F1-15077414CAEC}"/>
              </a:ext>
            </a:extLst>
          </p:cNvPr>
          <p:cNvSpPr>
            <a:spLocks noGrp="1"/>
          </p:cNvSpPr>
          <p:nvPr>
            <p:ph type="title" hasCustomPrompt="1"/>
          </p:nvPr>
        </p:nvSpPr>
        <p:spPr>
          <a:xfrm>
            <a:off x="438151" y="828675"/>
            <a:ext cx="2270673" cy="1154888"/>
          </a:xfrm>
        </p:spPr>
        <p:txBody>
          <a:bodyPr anchor="t" anchorCtr="0"/>
          <a:lstStyle>
            <a:lvl1pPr>
              <a:defRPr sz="2400">
                <a:solidFill>
                  <a:schemeClr val="bg1"/>
                </a:solidFill>
              </a:defRPr>
            </a:lvl1pPr>
          </a:lstStyle>
          <a:p>
            <a:r>
              <a:rPr lang="en-GB"/>
              <a:t>Click to edit title</a:t>
            </a:r>
            <a:endParaRPr lang="en-US"/>
          </a:p>
        </p:txBody>
      </p:sp>
      <p:sp>
        <p:nvSpPr>
          <p:cNvPr id="12" name="Picture Placeholder 11"/>
          <p:cNvSpPr>
            <a:spLocks noGrp="1"/>
          </p:cNvSpPr>
          <p:nvPr>
            <p:ph type="pic" sz="quarter" idx="10"/>
          </p:nvPr>
        </p:nvSpPr>
        <p:spPr>
          <a:xfrm>
            <a:off x="222432" y="2812238"/>
            <a:ext cx="2932982" cy="1608593"/>
          </a:xfrm>
          <a:solidFill>
            <a:schemeClr val="bg1">
              <a:lumMod val="95000"/>
            </a:schemeClr>
          </a:solidFill>
        </p:spPr>
        <p:txBody>
          <a:bodyPr/>
          <a:lstStyle/>
          <a:p>
            <a:endParaRPr lang="en-US"/>
          </a:p>
        </p:txBody>
      </p:sp>
      <p:sp>
        <p:nvSpPr>
          <p:cNvPr id="13" name="Picture Placeholder 11"/>
          <p:cNvSpPr>
            <a:spLocks noGrp="1"/>
          </p:cNvSpPr>
          <p:nvPr>
            <p:ph type="pic" sz="quarter" idx="11"/>
          </p:nvPr>
        </p:nvSpPr>
        <p:spPr>
          <a:xfrm>
            <a:off x="4286320" y="438149"/>
            <a:ext cx="2034972" cy="1286943"/>
          </a:xfrm>
          <a:solidFill>
            <a:schemeClr val="bg1">
              <a:lumMod val="95000"/>
            </a:schemeClr>
          </a:solidFill>
        </p:spPr>
        <p:txBody>
          <a:bodyPr/>
          <a:lstStyle/>
          <a:p>
            <a:endParaRPr lang="en-US"/>
          </a:p>
        </p:txBody>
      </p:sp>
      <p:sp>
        <p:nvSpPr>
          <p:cNvPr id="15" name="Picture Placeholder 11"/>
          <p:cNvSpPr>
            <a:spLocks noGrp="1"/>
          </p:cNvSpPr>
          <p:nvPr>
            <p:ph type="pic" sz="quarter" idx="13"/>
          </p:nvPr>
        </p:nvSpPr>
        <p:spPr>
          <a:xfrm>
            <a:off x="3232904" y="1802583"/>
            <a:ext cx="3088388" cy="3121842"/>
          </a:xfrm>
          <a:solidFill>
            <a:schemeClr val="bg1">
              <a:lumMod val="95000"/>
            </a:schemeClr>
          </a:solidFill>
        </p:spPr>
        <p:txBody>
          <a:bodyPr/>
          <a:lstStyle/>
          <a:p>
            <a:endParaRPr lang="en-US"/>
          </a:p>
        </p:txBody>
      </p:sp>
      <p:sp>
        <p:nvSpPr>
          <p:cNvPr id="16" name="Picture Placeholder 11"/>
          <p:cNvSpPr>
            <a:spLocks noGrp="1"/>
          </p:cNvSpPr>
          <p:nvPr>
            <p:ph type="pic" sz="quarter" idx="14"/>
          </p:nvPr>
        </p:nvSpPr>
        <p:spPr>
          <a:xfrm>
            <a:off x="6398782" y="215900"/>
            <a:ext cx="2522786" cy="3054521"/>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20945855-57E1-E143-BE14-AEE8297728B5}"/>
              </a:ext>
            </a:extLst>
          </p:cNvPr>
          <p:cNvSpPr>
            <a:spLocks noGrp="1"/>
          </p:cNvSpPr>
          <p:nvPr>
            <p:ph type="body" sz="quarter" idx="15" hasCustomPrompt="1"/>
          </p:nvPr>
        </p:nvSpPr>
        <p:spPr>
          <a:xfrm>
            <a:off x="6398783" y="4708418"/>
            <a:ext cx="2522786" cy="216008"/>
          </a:xfrm>
        </p:spPr>
        <p:txBody>
          <a:bodyPr anchor="b" anchorCtr="0"/>
          <a:lstStyle>
            <a:lvl1pPr>
              <a:defRPr sz="600">
                <a:solidFill>
                  <a:srgbClr val="32363F"/>
                </a:solidFill>
              </a:defRPr>
            </a:lvl1pPr>
          </a:lstStyle>
          <a:p>
            <a:pPr lvl="0"/>
            <a:r>
              <a:rPr lang="en-GB"/>
              <a:t>Sources</a:t>
            </a:r>
            <a:endParaRPr lang="en-US"/>
          </a:p>
        </p:txBody>
      </p:sp>
      <p:pic>
        <p:nvPicPr>
          <p:cNvPr id="20" name="Picture 19" descr="Logo&#10;&#10;Description automatically generated">
            <a:extLst>
              <a:ext uri="{FF2B5EF4-FFF2-40B4-BE49-F238E27FC236}">
                <a16:creationId xmlns:a16="http://schemas.microsoft.com/office/drawing/2014/main" id="{08ECA731-CF2B-6543-ADCA-F20532ADBD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171007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7C223D-D301-6149-9D4D-C266E99686B3}"/>
              </a:ext>
            </a:extLst>
          </p:cNvPr>
          <p:cNvSpPr>
            <a:spLocks noGrp="1"/>
          </p:cNvSpPr>
          <p:nvPr>
            <p:ph type="title" hasCustomPrompt="1"/>
          </p:nvPr>
        </p:nvSpPr>
        <p:spPr>
          <a:xfrm>
            <a:off x="438150" y="828675"/>
            <a:ext cx="3081337" cy="1022019"/>
          </a:xfrm>
        </p:spPr>
        <p:txBody>
          <a:bodyPr anchor="t" anchorCtr="0"/>
          <a:lstStyle>
            <a:lvl1pPr>
              <a:defRPr sz="2400">
                <a:solidFill>
                  <a:schemeClr val="tx1"/>
                </a:solidFill>
              </a:defRPr>
            </a:lvl1pPr>
          </a:lstStyle>
          <a:p>
            <a:r>
              <a:rPr lang="en-GB"/>
              <a:t>Click to edit title</a:t>
            </a:r>
            <a:endParaRPr lang="en-US"/>
          </a:p>
        </p:txBody>
      </p:sp>
      <p:sp>
        <p:nvSpPr>
          <p:cNvPr id="13" name="Text Placeholder 3">
            <a:extLst>
              <a:ext uri="{FF2B5EF4-FFF2-40B4-BE49-F238E27FC236}">
                <a16:creationId xmlns:a16="http://schemas.microsoft.com/office/drawing/2014/main" id="{546AACB3-F948-3040-B1C8-2551250DC2C6}"/>
              </a:ext>
            </a:extLst>
          </p:cNvPr>
          <p:cNvSpPr>
            <a:spLocks noGrp="1"/>
          </p:cNvSpPr>
          <p:nvPr>
            <p:ph type="body" sz="quarter" idx="33"/>
          </p:nvPr>
        </p:nvSpPr>
        <p:spPr>
          <a:xfrm>
            <a:off x="438150" y="1850695"/>
            <a:ext cx="3081337" cy="2638755"/>
          </a:xfrm>
        </p:spPr>
        <p:txBody>
          <a:bodyPr/>
          <a:lstStyle>
            <a:lvl1pPr>
              <a:defRPr>
                <a:solidFill>
                  <a:srgbClr val="32363F"/>
                </a:solidFill>
              </a:defRPr>
            </a:lvl1pPr>
          </a:lstStyle>
          <a:p>
            <a:pPr lvl="0"/>
            <a:r>
              <a:rPr lang="en-GB"/>
              <a:t>Click to edit Master text styles</a:t>
            </a:r>
          </a:p>
        </p:txBody>
      </p:sp>
      <p:sp>
        <p:nvSpPr>
          <p:cNvPr id="8" name="Text Placeholder 15">
            <a:extLst>
              <a:ext uri="{FF2B5EF4-FFF2-40B4-BE49-F238E27FC236}">
                <a16:creationId xmlns:a16="http://schemas.microsoft.com/office/drawing/2014/main" id="{D4398730-9920-DA4C-9A4F-44C8BDA44B7E}"/>
              </a:ext>
            </a:extLst>
          </p:cNvPr>
          <p:cNvSpPr>
            <a:spLocks noGrp="1"/>
          </p:cNvSpPr>
          <p:nvPr>
            <p:ph type="body" sz="quarter" idx="10" hasCustomPrompt="1"/>
          </p:nvPr>
        </p:nvSpPr>
        <p:spPr>
          <a:xfrm>
            <a:off x="3727449" y="4708418"/>
            <a:ext cx="4978400" cy="216008"/>
          </a:xfrm>
        </p:spPr>
        <p:txBody>
          <a:bodyPr anchor="b" anchorCtr="0"/>
          <a:lstStyle>
            <a:lvl1pPr>
              <a:defRPr sz="600">
                <a:solidFill>
                  <a:srgbClr val="32363F"/>
                </a:solidFill>
              </a:defRPr>
            </a:lvl1pPr>
          </a:lstStyle>
          <a:p>
            <a:pPr lvl="0"/>
            <a:r>
              <a:rPr lang="en-GB"/>
              <a:t>Sources</a:t>
            </a:r>
            <a:endParaRPr lang="en-US"/>
          </a:p>
        </p:txBody>
      </p:sp>
      <p:sp>
        <p:nvSpPr>
          <p:cNvPr id="11" name="Rectangle 10">
            <a:extLst>
              <a:ext uri="{FF2B5EF4-FFF2-40B4-BE49-F238E27FC236}">
                <a16:creationId xmlns:a16="http://schemas.microsoft.com/office/drawing/2014/main" id="{DBF9A4B6-4573-4144-90D6-7AC0CF787E13}"/>
              </a:ext>
            </a:extLst>
          </p:cNvPr>
          <p:cNvSpPr/>
          <p:nvPr userDrawn="1"/>
        </p:nvSpPr>
        <p:spPr>
          <a:xfrm>
            <a:off x="6504316" y="2571750"/>
            <a:ext cx="2639684" cy="2571750"/>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615D19-26E2-0E42-904D-E30E00FF672B}"/>
              </a:ext>
            </a:extLst>
          </p:cNvPr>
          <p:cNvSpPr/>
          <p:nvPr userDrawn="1"/>
        </p:nvSpPr>
        <p:spPr>
          <a:xfrm>
            <a:off x="6504316" y="2"/>
            <a:ext cx="2639684" cy="2571750"/>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3719476" y="828675"/>
            <a:ext cx="4986373" cy="3651250"/>
          </a:xfrm>
          <a:solidFill>
            <a:schemeClr val="bg1">
              <a:lumMod val="95000"/>
            </a:schemeClr>
          </a:solidFill>
        </p:spPr>
        <p:txBody>
          <a:bodyPr/>
          <a:lstStyle/>
          <a:p>
            <a:endParaRPr lang="en-US"/>
          </a:p>
        </p:txBody>
      </p:sp>
      <p:pic>
        <p:nvPicPr>
          <p:cNvPr id="14" name="Picture 13">
            <a:extLst>
              <a:ext uri="{FF2B5EF4-FFF2-40B4-BE49-F238E27FC236}">
                <a16:creationId xmlns:a16="http://schemas.microsoft.com/office/drawing/2014/main" id="{5D5F75DC-FDBF-184B-A2C8-795AC4A235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3A817F86-1CBF-5947-8459-FB17DE9EA1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2072179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B0D0B1-EC1E-C64C-B05A-E63F1847D126}"/>
              </a:ext>
            </a:extLst>
          </p:cNvPr>
          <p:cNvSpPr/>
          <p:nvPr userDrawn="1"/>
        </p:nvSpPr>
        <p:spPr>
          <a:xfrm>
            <a:off x="6504316" y="2571750"/>
            <a:ext cx="2639684" cy="2571750"/>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525F2F-11A6-3644-9B1D-CF68C5F4A182}"/>
              </a:ext>
            </a:extLst>
          </p:cNvPr>
          <p:cNvSpPr/>
          <p:nvPr userDrawn="1"/>
        </p:nvSpPr>
        <p:spPr>
          <a:xfrm>
            <a:off x="6504316" y="2"/>
            <a:ext cx="2639684" cy="2571750"/>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C7C223D-D301-6149-9D4D-C266E99686B3}"/>
              </a:ext>
            </a:extLst>
          </p:cNvPr>
          <p:cNvSpPr>
            <a:spLocks noGrp="1"/>
          </p:cNvSpPr>
          <p:nvPr>
            <p:ph type="title" hasCustomPrompt="1"/>
          </p:nvPr>
        </p:nvSpPr>
        <p:spPr>
          <a:xfrm>
            <a:off x="431800" y="828675"/>
            <a:ext cx="3555314" cy="1022020"/>
          </a:xfrm>
        </p:spPr>
        <p:txBody>
          <a:bodyPr anchor="t" anchorCtr="0"/>
          <a:lstStyle>
            <a:lvl1pPr>
              <a:defRPr sz="2400">
                <a:solidFill>
                  <a:schemeClr val="tx1"/>
                </a:solidFill>
              </a:defRPr>
            </a:lvl1pPr>
          </a:lstStyle>
          <a:p>
            <a:r>
              <a:rPr lang="en-GB"/>
              <a:t>Click to edit title</a:t>
            </a: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0" y="1850696"/>
            <a:ext cx="3987114" cy="2398170"/>
          </a:xfrm>
          <a:solidFill>
            <a:schemeClr val="bg1">
              <a:lumMod val="95000"/>
            </a:schemeClr>
          </a:solidFill>
        </p:spPr>
        <p:txBody>
          <a:bodyPr/>
          <a:lstStyle/>
          <a:p>
            <a:endParaRPr lang="en-US"/>
          </a:p>
        </p:txBody>
      </p:sp>
      <p:sp>
        <p:nvSpPr>
          <p:cNvPr id="18" name="Picture Placeholder 5">
            <a:extLst>
              <a:ext uri="{FF2B5EF4-FFF2-40B4-BE49-F238E27FC236}">
                <a16:creationId xmlns:a16="http://schemas.microsoft.com/office/drawing/2014/main" id="{7F48626C-EE1F-AD47-A15A-6389C3708423}"/>
              </a:ext>
            </a:extLst>
          </p:cNvPr>
          <p:cNvSpPr>
            <a:spLocks noGrp="1"/>
          </p:cNvSpPr>
          <p:nvPr>
            <p:ph type="pic" sz="quarter" idx="31"/>
          </p:nvPr>
        </p:nvSpPr>
        <p:spPr>
          <a:xfrm>
            <a:off x="4062688" y="438150"/>
            <a:ext cx="3601916" cy="2133143"/>
          </a:xfrm>
          <a:solidFill>
            <a:schemeClr val="bg1">
              <a:lumMod val="95000"/>
            </a:schemeClr>
          </a:solidFill>
        </p:spPr>
        <p:txBody>
          <a:bodyPr/>
          <a:lstStyle/>
          <a:p>
            <a:endParaRPr lang="en-US"/>
          </a:p>
        </p:txBody>
      </p:sp>
      <p:sp>
        <p:nvSpPr>
          <p:cNvPr id="19" name="Picture Placeholder 5">
            <a:extLst>
              <a:ext uri="{FF2B5EF4-FFF2-40B4-BE49-F238E27FC236}">
                <a16:creationId xmlns:a16="http://schemas.microsoft.com/office/drawing/2014/main" id="{A78AD066-AC94-C044-B2B9-1F5C4DEA0741}"/>
              </a:ext>
            </a:extLst>
          </p:cNvPr>
          <p:cNvSpPr>
            <a:spLocks noGrp="1"/>
          </p:cNvSpPr>
          <p:nvPr>
            <p:ph type="pic" sz="quarter" idx="32"/>
          </p:nvPr>
        </p:nvSpPr>
        <p:spPr>
          <a:xfrm>
            <a:off x="4062688" y="2640043"/>
            <a:ext cx="2214359" cy="1608823"/>
          </a:xfrm>
          <a:solidFill>
            <a:schemeClr val="bg1">
              <a:lumMod val="95000"/>
            </a:schemeClr>
          </a:solidFill>
        </p:spPr>
        <p:txBody>
          <a:bodyPr/>
          <a:lstStyle/>
          <a:p>
            <a:endParaRPr lang="en-US"/>
          </a:p>
        </p:txBody>
      </p:sp>
      <p:sp>
        <p:nvSpPr>
          <p:cNvPr id="11" name="Text Placeholder 15">
            <a:extLst>
              <a:ext uri="{FF2B5EF4-FFF2-40B4-BE49-F238E27FC236}">
                <a16:creationId xmlns:a16="http://schemas.microsoft.com/office/drawing/2014/main" id="{A12F7B52-40F9-104B-BF88-E591502B7488}"/>
              </a:ext>
            </a:extLst>
          </p:cNvPr>
          <p:cNvSpPr>
            <a:spLocks noGrp="1"/>
          </p:cNvSpPr>
          <p:nvPr>
            <p:ph type="body" sz="quarter" idx="10" hasCustomPrompt="1"/>
          </p:nvPr>
        </p:nvSpPr>
        <p:spPr>
          <a:xfrm>
            <a:off x="215900" y="4708418"/>
            <a:ext cx="4978400" cy="216008"/>
          </a:xfrm>
        </p:spPr>
        <p:txBody>
          <a:bodyPr anchor="b" anchorCtr="0"/>
          <a:lstStyle>
            <a:lvl1pPr>
              <a:defRPr sz="600">
                <a:solidFill>
                  <a:srgbClr val="32363F"/>
                </a:solidFill>
              </a:defRPr>
            </a:lvl1pPr>
          </a:lstStyle>
          <a:p>
            <a:pPr lvl="0"/>
            <a:r>
              <a:rPr lang="en-GB"/>
              <a:t>Sources</a:t>
            </a:r>
            <a:endParaRPr lang="en-US"/>
          </a:p>
        </p:txBody>
      </p:sp>
      <p:pic>
        <p:nvPicPr>
          <p:cNvPr id="14" name="Picture 13">
            <a:extLst>
              <a:ext uri="{FF2B5EF4-FFF2-40B4-BE49-F238E27FC236}">
                <a16:creationId xmlns:a16="http://schemas.microsoft.com/office/drawing/2014/main" id="{7CEA597C-3C27-BD4C-861C-C3C3695E77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A6836E6A-85E9-FC4D-9270-2DF5EB16F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37317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Blank - Centre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AE63F9-45E7-E644-ABA8-CB92CB0F9C10}"/>
              </a:ext>
            </a:extLst>
          </p:cNvPr>
          <p:cNvSpPr/>
          <p:nvPr userDrawn="1"/>
        </p:nvSpPr>
        <p:spPr>
          <a:xfrm>
            <a:off x="4572000" y="3096882"/>
            <a:ext cx="4572000" cy="2046618"/>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80F70D-7AB1-5541-8261-982BD4700787}"/>
              </a:ext>
            </a:extLst>
          </p:cNvPr>
          <p:cNvSpPr/>
          <p:nvPr userDrawn="1"/>
        </p:nvSpPr>
        <p:spPr>
          <a:xfrm>
            <a:off x="0" y="3096881"/>
            <a:ext cx="4572000" cy="2046618"/>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EA01243-1B31-5F42-BD20-37C67B2FA5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21" name="Picture Placeholder 5">
            <a:extLst>
              <a:ext uri="{FF2B5EF4-FFF2-40B4-BE49-F238E27FC236}">
                <a16:creationId xmlns:a16="http://schemas.microsoft.com/office/drawing/2014/main" id="{5D5420DB-2D90-4040-B4C5-D1FB756ECBFF}"/>
              </a:ext>
            </a:extLst>
          </p:cNvPr>
          <p:cNvSpPr>
            <a:spLocks noGrp="1"/>
          </p:cNvSpPr>
          <p:nvPr>
            <p:ph type="pic" sz="quarter" idx="39"/>
          </p:nvPr>
        </p:nvSpPr>
        <p:spPr>
          <a:xfrm>
            <a:off x="3270003" y="438151"/>
            <a:ext cx="5435847" cy="2250047"/>
          </a:xfrm>
          <a:solidFill>
            <a:schemeClr val="bg1">
              <a:lumMod val="95000"/>
            </a:schemeClr>
          </a:solidFill>
        </p:spPr>
        <p:txBody>
          <a:bodyPr/>
          <a:lstStyle/>
          <a:p>
            <a:endParaRPr lang="en-US"/>
          </a:p>
        </p:txBody>
      </p:sp>
      <p:sp>
        <p:nvSpPr>
          <p:cNvPr id="15" name="Title 1">
            <a:extLst>
              <a:ext uri="{FF2B5EF4-FFF2-40B4-BE49-F238E27FC236}">
                <a16:creationId xmlns:a16="http://schemas.microsoft.com/office/drawing/2014/main" id="{DF05FCC2-FFA2-D342-8322-A8C0C8713DE6}"/>
              </a:ext>
            </a:extLst>
          </p:cNvPr>
          <p:cNvSpPr>
            <a:spLocks noGrp="1"/>
          </p:cNvSpPr>
          <p:nvPr>
            <p:ph type="title" hasCustomPrompt="1"/>
          </p:nvPr>
        </p:nvSpPr>
        <p:spPr>
          <a:xfrm>
            <a:off x="431800" y="828675"/>
            <a:ext cx="2751412" cy="1022020"/>
          </a:xfrm>
        </p:spPr>
        <p:txBody>
          <a:bodyPr anchor="t" anchorCtr="0"/>
          <a:lstStyle>
            <a:lvl1pPr>
              <a:defRPr sz="2400">
                <a:solidFill>
                  <a:schemeClr val="tx1"/>
                </a:solidFill>
              </a:defRPr>
            </a:lvl1pPr>
          </a:lstStyle>
          <a:p>
            <a:r>
              <a:rPr lang="en-GB"/>
              <a:t>Click to edit title</a:t>
            </a:r>
            <a:endParaRPr lang="en-US"/>
          </a:p>
        </p:txBody>
      </p:sp>
      <p:sp>
        <p:nvSpPr>
          <p:cNvPr id="16" name="Text Placeholder 3">
            <a:extLst>
              <a:ext uri="{FF2B5EF4-FFF2-40B4-BE49-F238E27FC236}">
                <a16:creationId xmlns:a16="http://schemas.microsoft.com/office/drawing/2014/main" id="{F07CF6F2-152A-A743-AAFB-818F9A49A301}"/>
              </a:ext>
            </a:extLst>
          </p:cNvPr>
          <p:cNvSpPr>
            <a:spLocks noGrp="1"/>
          </p:cNvSpPr>
          <p:nvPr>
            <p:ph type="body" sz="quarter" idx="33"/>
          </p:nvPr>
        </p:nvSpPr>
        <p:spPr>
          <a:xfrm>
            <a:off x="431800" y="3313841"/>
            <a:ext cx="2607033" cy="1175609"/>
          </a:xfrm>
        </p:spPr>
        <p:txBody>
          <a:bodyPr/>
          <a:lstStyle>
            <a:lvl1pPr algn="ctr">
              <a:defRPr>
                <a:solidFill>
                  <a:schemeClr val="bg1"/>
                </a:solidFill>
              </a:defRPr>
            </a:lvl1pPr>
          </a:lstStyle>
          <a:p>
            <a:pPr lvl="0"/>
            <a:r>
              <a:rPr lang="en-GB"/>
              <a:t>Click to edit Master text styles</a:t>
            </a:r>
          </a:p>
        </p:txBody>
      </p:sp>
      <p:sp>
        <p:nvSpPr>
          <p:cNvPr id="17" name="Text Placeholder 3">
            <a:extLst>
              <a:ext uri="{FF2B5EF4-FFF2-40B4-BE49-F238E27FC236}">
                <a16:creationId xmlns:a16="http://schemas.microsoft.com/office/drawing/2014/main" id="{497FC17D-A655-F947-953D-AC0327C0C93E}"/>
              </a:ext>
            </a:extLst>
          </p:cNvPr>
          <p:cNvSpPr>
            <a:spLocks noGrp="1"/>
          </p:cNvSpPr>
          <p:nvPr>
            <p:ph type="body" sz="quarter" idx="40"/>
          </p:nvPr>
        </p:nvSpPr>
        <p:spPr>
          <a:xfrm>
            <a:off x="3272217" y="3305462"/>
            <a:ext cx="2607033" cy="1175609"/>
          </a:xfrm>
        </p:spPr>
        <p:txBody>
          <a:bodyPr/>
          <a:lstStyle>
            <a:lvl1pPr algn="ctr">
              <a:defRPr>
                <a:solidFill>
                  <a:schemeClr val="bg1"/>
                </a:solidFill>
              </a:defRPr>
            </a:lvl1pPr>
          </a:lstStyle>
          <a:p>
            <a:pPr lvl="0"/>
            <a:r>
              <a:rPr lang="en-GB"/>
              <a:t>Click to edit Master text styles</a:t>
            </a:r>
          </a:p>
        </p:txBody>
      </p:sp>
      <p:sp>
        <p:nvSpPr>
          <p:cNvPr id="18" name="Text Placeholder 3">
            <a:extLst>
              <a:ext uri="{FF2B5EF4-FFF2-40B4-BE49-F238E27FC236}">
                <a16:creationId xmlns:a16="http://schemas.microsoft.com/office/drawing/2014/main" id="{DAB462BF-EAD7-B44C-91FC-A73807AA9434}"/>
              </a:ext>
            </a:extLst>
          </p:cNvPr>
          <p:cNvSpPr>
            <a:spLocks noGrp="1"/>
          </p:cNvSpPr>
          <p:nvPr>
            <p:ph type="body" sz="quarter" idx="41"/>
          </p:nvPr>
        </p:nvSpPr>
        <p:spPr>
          <a:xfrm>
            <a:off x="6098817" y="3304102"/>
            <a:ext cx="2607033" cy="1175609"/>
          </a:xfrm>
        </p:spPr>
        <p:txBody>
          <a:bodyPr/>
          <a:lstStyle>
            <a:lvl1pPr algn="ctr">
              <a:defRPr>
                <a:solidFill>
                  <a:schemeClr val="bg1"/>
                </a:solidFill>
              </a:defRPr>
            </a:lvl1pPr>
          </a:lstStyle>
          <a:p>
            <a:pPr lvl="0"/>
            <a:r>
              <a:rPr lang="en-GB"/>
              <a:t>Click to edit Master text styles</a:t>
            </a:r>
          </a:p>
        </p:txBody>
      </p:sp>
      <p:sp>
        <p:nvSpPr>
          <p:cNvPr id="10" name="Text Placeholder 15">
            <a:extLst>
              <a:ext uri="{FF2B5EF4-FFF2-40B4-BE49-F238E27FC236}">
                <a16:creationId xmlns:a16="http://schemas.microsoft.com/office/drawing/2014/main" id="{70D1D1E2-758D-CE4E-A9AC-96340F19A6BB}"/>
              </a:ext>
            </a:extLst>
          </p:cNvPr>
          <p:cNvSpPr>
            <a:spLocks noGrp="1"/>
          </p:cNvSpPr>
          <p:nvPr>
            <p:ph type="body" sz="quarter" idx="10" hasCustomPrompt="1"/>
          </p:nvPr>
        </p:nvSpPr>
        <p:spPr>
          <a:xfrm>
            <a:off x="4861859" y="4717088"/>
            <a:ext cx="4978400" cy="216008"/>
          </a:xfrm>
        </p:spPr>
        <p:txBody>
          <a:bodyPr anchor="b" anchorCtr="0"/>
          <a:lstStyle>
            <a:lvl1pPr>
              <a:defRPr sz="600">
                <a:solidFill>
                  <a:schemeClr val="bg1"/>
                </a:solidFill>
              </a:defRPr>
            </a:lvl1pPr>
          </a:lstStyle>
          <a:p>
            <a:pPr lvl="0"/>
            <a:r>
              <a:rPr lang="en-GB"/>
              <a:t>Sources</a:t>
            </a:r>
            <a:endParaRPr lang="en-US"/>
          </a:p>
        </p:txBody>
      </p:sp>
      <p:pic>
        <p:nvPicPr>
          <p:cNvPr id="19" name="Picture 18" descr="Logo&#10;&#10;Description automatically generated">
            <a:extLst>
              <a:ext uri="{FF2B5EF4-FFF2-40B4-BE49-F238E27FC236}">
                <a16:creationId xmlns:a16="http://schemas.microsoft.com/office/drawing/2014/main" id="{C09AF7FF-6F02-C347-8E80-0CA4DB9EFB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59498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Blank - Centre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0888B8-EECC-A649-A2B1-3FF697343628}"/>
              </a:ext>
            </a:extLst>
          </p:cNvPr>
          <p:cNvSpPr/>
          <p:nvPr userDrawn="1"/>
        </p:nvSpPr>
        <p:spPr>
          <a:xfrm>
            <a:off x="0" y="3096881"/>
            <a:ext cx="4572000" cy="2046618"/>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8D4081-0B9E-E649-B170-13FEDD95456E}"/>
              </a:ext>
            </a:extLst>
          </p:cNvPr>
          <p:cNvSpPr/>
          <p:nvPr userDrawn="1"/>
        </p:nvSpPr>
        <p:spPr>
          <a:xfrm>
            <a:off x="4572000" y="3096882"/>
            <a:ext cx="4572000" cy="2046618"/>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0F32141-BA0E-7943-8AD1-8FD033E2FC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429431" y="828675"/>
            <a:ext cx="4494361" cy="3651250"/>
          </a:xfrm>
          <a:solidFill>
            <a:schemeClr val="bg1">
              <a:lumMod val="95000"/>
            </a:schemeClr>
          </a:solidFill>
        </p:spPr>
        <p:txBody>
          <a:bodyPr/>
          <a:lstStyle/>
          <a:p>
            <a:endParaRPr lang="en-US"/>
          </a:p>
        </p:txBody>
      </p:sp>
      <p:sp>
        <p:nvSpPr>
          <p:cNvPr id="11" name="Picture Placeholder 5">
            <a:extLst>
              <a:ext uri="{FF2B5EF4-FFF2-40B4-BE49-F238E27FC236}">
                <a16:creationId xmlns:a16="http://schemas.microsoft.com/office/drawing/2014/main" id="{AFFE9EE5-9C7F-A240-90C2-86327C8A293B}"/>
              </a:ext>
            </a:extLst>
          </p:cNvPr>
          <p:cNvSpPr>
            <a:spLocks noGrp="1"/>
          </p:cNvSpPr>
          <p:nvPr>
            <p:ph type="pic" sz="quarter" idx="32"/>
          </p:nvPr>
        </p:nvSpPr>
        <p:spPr>
          <a:xfrm>
            <a:off x="215900" y="828675"/>
            <a:ext cx="4137958" cy="3651250"/>
          </a:xfrm>
          <a:solidFill>
            <a:schemeClr val="bg1">
              <a:lumMod val="95000"/>
            </a:schemeClr>
          </a:solidFill>
        </p:spPr>
        <p:txBody>
          <a:bodyPr/>
          <a:lstStyle/>
          <a:p>
            <a:endParaRPr lang="en-US"/>
          </a:p>
        </p:txBody>
      </p:sp>
      <p:sp>
        <p:nvSpPr>
          <p:cNvPr id="7" name="Title 1">
            <a:extLst>
              <a:ext uri="{FF2B5EF4-FFF2-40B4-BE49-F238E27FC236}">
                <a16:creationId xmlns:a16="http://schemas.microsoft.com/office/drawing/2014/main" id="{4A7A430D-B677-0B41-8542-DCFF5F5F937E}"/>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9" name="Text Placeholder 15">
            <a:extLst>
              <a:ext uri="{FF2B5EF4-FFF2-40B4-BE49-F238E27FC236}">
                <a16:creationId xmlns:a16="http://schemas.microsoft.com/office/drawing/2014/main" id="{B1E7BF02-E102-E942-972D-7767EEC671BE}"/>
              </a:ext>
            </a:extLst>
          </p:cNvPr>
          <p:cNvSpPr>
            <a:spLocks noGrp="1"/>
          </p:cNvSpPr>
          <p:nvPr>
            <p:ph type="body" sz="quarter" idx="10" hasCustomPrompt="1"/>
          </p:nvPr>
        </p:nvSpPr>
        <p:spPr>
          <a:xfrm>
            <a:off x="4734303" y="4674161"/>
            <a:ext cx="4978400" cy="216008"/>
          </a:xfrm>
        </p:spPr>
        <p:txBody>
          <a:bodyPr anchor="b" anchorCtr="0"/>
          <a:lstStyle>
            <a:lvl1pPr>
              <a:defRPr sz="600">
                <a:solidFill>
                  <a:schemeClr val="bg1"/>
                </a:solidFill>
              </a:defRPr>
            </a:lvl1pPr>
          </a:lstStyle>
          <a:p>
            <a:pPr lvl="0"/>
            <a:r>
              <a:rPr lang="en-GB"/>
              <a:t>Sources</a:t>
            </a:r>
            <a:endParaRPr lang="en-US"/>
          </a:p>
        </p:txBody>
      </p:sp>
      <p:pic>
        <p:nvPicPr>
          <p:cNvPr id="15" name="Picture 14" descr="Logo&#10;&#10;Description automatically generated">
            <a:extLst>
              <a:ext uri="{FF2B5EF4-FFF2-40B4-BE49-F238E27FC236}">
                <a16:creationId xmlns:a16="http://schemas.microsoft.com/office/drawing/2014/main" id="{A4AB085F-75CC-594E-B353-9BCA0B18B3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98317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F2B73-92BA-9A43-9639-10C05C0E0CBF}"/>
              </a:ext>
            </a:extLst>
          </p:cNvPr>
          <p:cNvSpPr/>
          <p:nvPr userDrawn="1"/>
        </p:nvSpPr>
        <p:spPr>
          <a:xfrm>
            <a:off x="0" y="1"/>
            <a:ext cx="5486400"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7F14C4-2D57-6948-9C1D-761A54A75CE6}"/>
              </a:ext>
            </a:extLst>
          </p:cNvPr>
          <p:cNvSpPr/>
          <p:nvPr userDrawn="1"/>
        </p:nvSpPr>
        <p:spPr>
          <a:xfrm>
            <a:off x="0" y="2571749"/>
            <a:ext cx="5486400" cy="2571750"/>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8F3BF0-4E21-E649-9C7F-E0508918E0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EEC945FD-1FCF-3242-BF1A-14F93BE96E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670621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Blank - Centre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D309C-1BB5-764F-9F68-C17F061EF1A0}"/>
              </a:ext>
            </a:extLst>
          </p:cNvPr>
          <p:cNvSpPr/>
          <p:nvPr userDrawn="1"/>
        </p:nvSpPr>
        <p:spPr>
          <a:xfrm>
            <a:off x="0" y="3096881"/>
            <a:ext cx="4572000" cy="2046618"/>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88BB2A-5280-C84D-9E3A-E9C1A28C954F}"/>
              </a:ext>
            </a:extLst>
          </p:cNvPr>
          <p:cNvSpPr/>
          <p:nvPr userDrawn="1"/>
        </p:nvSpPr>
        <p:spPr>
          <a:xfrm>
            <a:off x="4572000" y="3096882"/>
            <a:ext cx="4572000" cy="2046618"/>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4A3A5DA-8496-0646-A31C-74D02E1E8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7" name="Title 1">
            <a:extLst>
              <a:ext uri="{FF2B5EF4-FFF2-40B4-BE49-F238E27FC236}">
                <a16:creationId xmlns:a16="http://schemas.microsoft.com/office/drawing/2014/main" id="{4A7A430D-B677-0B41-8542-DCFF5F5F937E}"/>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13" name="Picture Placeholder 5">
            <a:extLst>
              <a:ext uri="{FF2B5EF4-FFF2-40B4-BE49-F238E27FC236}">
                <a16:creationId xmlns:a16="http://schemas.microsoft.com/office/drawing/2014/main" id="{946D38C3-5E60-B646-8710-6C79D1525DAE}"/>
              </a:ext>
            </a:extLst>
          </p:cNvPr>
          <p:cNvSpPr>
            <a:spLocks noGrp="1"/>
          </p:cNvSpPr>
          <p:nvPr>
            <p:ph type="pic" sz="quarter" idx="34"/>
          </p:nvPr>
        </p:nvSpPr>
        <p:spPr>
          <a:xfrm>
            <a:off x="6065973" y="828675"/>
            <a:ext cx="2857820" cy="3651250"/>
          </a:xfrm>
          <a:solidFill>
            <a:schemeClr val="bg1">
              <a:lumMod val="95000"/>
            </a:schemeClr>
          </a:solidFill>
        </p:spPr>
        <p:txBody>
          <a:bodyPr/>
          <a:lstStyle/>
          <a:p>
            <a:endParaRPr lang="en-US"/>
          </a:p>
        </p:txBody>
      </p:sp>
      <p:sp>
        <p:nvSpPr>
          <p:cNvPr id="14" name="Picture Placeholder 5">
            <a:extLst>
              <a:ext uri="{FF2B5EF4-FFF2-40B4-BE49-F238E27FC236}">
                <a16:creationId xmlns:a16="http://schemas.microsoft.com/office/drawing/2014/main" id="{2B42EC52-13D9-5041-BBA2-63CFAB68979B}"/>
              </a:ext>
            </a:extLst>
          </p:cNvPr>
          <p:cNvSpPr>
            <a:spLocks noGrp="1"/>
          </p:cNvSpPr>
          <p:nvPr>
            <p:ph type="pic" sz="quarter" idx="35"/>
          </p:nvPr>
        </p:nvSpPr>
        <p:spPr>
          <a:xfrm>
            <a:off x="220208" y="828675"/>
            <a:ext cx="2857820" cy="3651250"/>
          </a:xfrm>
          <a:solidFill>
            <a:schemeClr val="bg1">
              <a:lumMod val="95000"/>
            </a:schemeClr>
          </a:solidFill>
        </p:spPr>
        <p:txBody>
          <a:bodyPr/>
          <a:lstStyle/>
          <a:p>
            <a:endParaRPr lang="en-US"/>
          </a:p>
        </p:txBody>
      </p:sp>
      <p:sp>
        <p:nvSpPr>
          <p:cNvPr id="15" name="Picture Placeholder 5">
            <a:extLst>
              <a:ext uri="{FF2B5EF4-FFF2-40B4-BE49-F238E27FC236}">
                <a16:creationId xmlns:a16="http://schemas.microsoft.com/office/drawing/2014/main" id="{083131C7-BCE7-2E41-AB1C-E1A31FB845AE}"/>
              </a:ext>
            </a:extLst>
          </p:cNvPr>
          <p:cNvSpPr>
            <a:spLocks noGrp="1"/>
          </p:cNvSpPr>
          <p:nvPr>
            <p:ph type="pic" sz="quarter" idx="36"/>
          </p:nvPr>
        </p:nvSpPr>
        <p:spPr>
          <a:xfrm>
            <a:off x="3143090" y="828675"/>
            <a:ext cx="2857820" cy="3651250"/>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0F4FEA2A-23BA-7344-88B1-C831D67F21D7}"/>
              </a:ext>
            </a:extLst>
          </p:cNvPr>
          <p:cNvSpPr>
            <a:spLocks noGrp="1"/>
          </p:cNvSpPr>
          <p:nvPr>
            <p:ph type="body" sz="quarter" idx="10" hasCustomPrompt="1"/>
          </p:nvPr>
        </p:nvSpPr>
        <p:spPr>
          <a:xfrm>
            <a:off x="4801347" y="4708418"/>
            <a:ext cx="4978400" cy="216008"/>
          </a:xfrm>
        </p:spPr>
        <p:txBody>
          <a:bodyPr anchor="b" anchorCtr="0"/>
          <a:lstStyle>
            <a:lvl1pPr>
              <a:defRPr sz="600">
                <a:solidFill>
                  <a:schemeClr val="bg1"/>
                </a:solidFill>
              </a:defRPr>
            </a:lvl1pPr>
          </a:lstStyle>
          <a:p>
            <a:pPr lvl="0"/>
            <a:r>
              <a:rPr lang="en-GB"/>
              <a:t>Sources</a:t>
            </a:r>
            <a:endParaRPr lang="en-US"/>
          </a:p>
        </p:txBody>
      </p:sp>
      <p:pic>
        <p:nvPicPr>
          <p:cNvPr id="17" name="Picture 16" descr="Logo&#10;&#10;Description automatically generated">
            <a:extLst>
              <a:ext uri="{FF2B5EF4-FFF2-40B4-BE49-F238E27FC236}">
                <a16:creationId xmlns:a16="http://schemas.microsoft.com/office/drawing/2014/main" id="{3B14687E-2A79-CC40-8A53-C9176A7C2C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309788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FC38AF-FDAB-DB45-8672-C65E30DE4ED5}"/>
              </a:ext>
            </a:extLst>
          </p:cNvPr>
          <p:cNvSpPr/>
          <p:nvPr userDrawn="1"/>
        </p:nvSpPr>
        <p:spPr>
          <a:xfrm>
            <a:off x="0" y="1"/>
            <a:ext cx="3302382" cy="2571750"/>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BEAD88-E27F-894A-9426-2434DBF9A174}"/>
              </a:ext>
            </a:extLst>
          </p:cNvPr>
          <p:cNvSpPr/>
          <p:nvPr userDrawn="1"/>
        </p:nvSpPr>
        <p:spPr>
          <a:xfrm>
            <a:off x="0" y="2571749"/>
            <a:ext cx="3302382" cy="2571750"/>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3148881" y="3596583"/>
            <a:ext cx="3554427" cy="1327842"/>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CB4F11DB-022B-9C45-8E86-6126F72CDCAC}"/>
              </a:ext>
            </a:extLst>
          </p:cNvPr>
          <p:cNvSpPr>
            <a:spLocks noGrp="1"/>
          </p:cNvSpPr>
          <p:nvPr>
            <p:ph type="body" sz="quarter" idx="10" hasCustomPrompt="1"/>
          </p:nvPr>
        </p:nvSpPr>
        <p:spPr>
          <a:xfrm>
            <a:off x="6899921" y="4708418"/>
            <a:ext cx="2492925" cy="216008"/>
          </a:xfrm>
        </p:spPr>
        <p:txBody>
          <a:bodyPr anchor="b" anchorCtr="0"/>
          <a:lstStyle>
            <a:lvl1pPr>
              <a:defRPr sz="600">
                <a:solidFill>
                  <a:schemeClr val="tx1"/>
                </a:solidFill>
              </a:defRPr>
            </a:lvl1pPr>
          </a:lstStyle>
          <a:p>
            <a:pPr lvl="0"/>
            <a:r>
              <a:rPr lang="en-GB" dirty="0"/>
              <a:t>Sources</a:t>
            </a:r>
            <a:endParaRPr lang="en-US" dirty="0"/>
          </a:p>
        </p:txBody>
      </p:sp>
      <p:sp>
        <p:nvSpPr>
          <p:cNvPr id="24" name="Picture Placeholder 5">
            <a:extLst>
              <a:ext uri="{FF2B5EF4-FFF2-40B4-BE49-F238E27FC236}">
                <a16:creationId xmlns:a16="http://schemas.microsoft.com/office/drawing/2014/main" id="{E4BCFBEB-671A-6D43-AC1D-914D029444F4}"/>
              </a:ext>
            </a:extLst>
          </p:cNvPr>
          <p:cNvSpPr>
            <a:spLocks noGrp="1"/>
          </p:cNvSpPr>
          <p:nvPr>
            <p:ph type="pic" sz="quarter" idx="31"/>
          </p:nvPr>
        </p:nvSpPr>
        <p:spPr>
          <a:xfrm>
            <a:off x="1298439" y="1143739"/>
            <a:ext cx="1959428" cy="1105592"/>
          </a:xfrm>
          <a:solidFill>
            <a:schemeClr val="bg1">
              <a:lumMod val="95000"/>
            </a:schemeClr>
          </a:solidFill>
        </p:spPr>
        <p:txBody>
          <a:bodyPr/>
          <a:lstStyle/>
          <a:p>
            <a:endParaRPr lang="en-US"/>
          </a:p>
        </p:txBody>
      </p:sp>
      <p:sp>
        <p:nvSpPr>
          <p:cNvPr id="25" name="Picture Placeholder 5">
            <a:extLst>
              <a:ext uri="{FF2B5EF4-FFF2-40B4-BE49-F238E27FC236}">
                <a16:creationId xmlns:a16="http://schemas.microsoft.com/office/drawing/2014/main" id="{44E5E170-BCA6-1F47-81B0-14935765F7CB}"/>
              </a:ext>
            </a:extLst>
          </p:cNvPr>
          <p:cNvSpPr>
            <a:spLocks noGrp="1"/>
          </p:cNvSpPr>
          <p:nvPr>
            <p:ph type="pic" sz="quarter" idx="32"/>
          </p:nvPr>
        </p:nvSpPr>
        <p:spPr>
          <a:xfrm>
            <a:off x="5149516" y="2308065"/>
            <a:ext cx="1553792" cy="1213525"/>
          </a:xfrm>
          <a:solidFill>
            <a:schemeClr val="bg1">
              <a:lumMod val="95000"/>
            </a:schemeClr>
          </a:solidFill>
        </p:spPr>
        <p:txBody>
          <a:bodyPr/>
          <a:lstStyle/>
          <a:p>
            <a:endParaRPr lang="en-US"/>
          </a:p>
        </p:txBody>
      </p:sp>
      <p:sp>
        <p:nvSpPr>
          <p:cNvPr id="26" name="Picture Placeholder 5">
            <a:extLst>
              <a:ext uri="{FF2B5EF4-FFF2-40B4-BE49-F238E27FC236}">
                <a16:creationId xmlns:a16="http://schemas.microsoft.com/office/drawing/2014/main" id="{86044861-C773-1C44-A1A3-70709A89BE21}"/>
              </a:ext>
            </a:extLst>
          </p:cNvPr>
          <p:cNvSpPr>
            <a:spLocks noGrp="1"/>
          </p:cNvSpPr>
          <p:nvPr>
            <p:ph type="pic" sz="quarter" idx="33"/>
          </p:nvPr>
        </p:nvSpPr>
        <p:spPr>
          <a:xfrm>
            <a:off x="3526974" y="2308065"/>
            <a:ext cx="1553792" cy="1213525"/>
          </a:xfrm>
          <a:solidFill>
            <a:schemeClr val="bg1">
              <a:lumMod val="95000"/>
            </a:schemeClr>
          </a:solidFill>
        </p:spPr>
        <p:txBody>
          <a:bodyPr/>
          <a:lstStyle/>
          <a:p>
            <a:endParaRPr lang="en-US"/>
          </a:p>
        </p:txBody>
      </p:sp>
      <p:sp>
        <p:nvSpPr>
          <p:cNvPr id="27" name="Picture Placeholder 5">
            <a:extLst>
              <a:ext uri="{FF2B5EF4-FFF2-40B4-BE49-F238E27FC236}">
                <a16:creationId xmlns:a16="http://schemas.microsoft.com/office/drawing/2014/main" id="{8A8BFD23-F1EB-BC49-877A-BE09ED0B3197}"/>
              </a:ext>
            </a:extLst>
          </p:cNvPr>
          <p:cNvSpPr>
            <a:spLocks noGrp="1"/>
          </p:cNvSpPr>
          <p:nvPr>
            <p:ph type="pic" sz="quarter" idx="34"/>
          </p:nvPr>
        </p:nvSpPr>
        <p:spPr>
          <a:xfrm>
            <a:off x="222775" y="2308065"/>
            <a:ext cx="1277782" cy="1213525"/>
          </a:xfrm>
          <a:solidFill>
            <a:schemeClr val="bg1">
              <a:lumMod val="95000"/>
            </a:schemeClr>
          </a:solidFill>
        </p:spPr>
        <p:txBody>
          <a:bodyPr/>
          <a:lstStyle/>
          <a:p>
            <a:endParaRPr lang="en-US"/>
          </a:p>
        </p:txBody>
      </p:sp>
      <p:sp>
        <p:nvSpPr>
          <p:cNvPr id="28" name="Picture Placeholder 5">
            <a:extLst>
              <a:ext uri="{FF2B5EF4-FFF2-40B4-BE49-F238E27FC236}">
                <a16:creationId xmlns:a16="http://schemas.microsoft.com/office/drawing/2014/main" id="{09155B35-D265-5C48-9812-91B74A1B196B}"/>
              </a:ext>
            </a:extLst>
          </p:cNvPr>
          <p:cNvSpPr>
            <a:spLocks noGrp="1"/>
          </p:cNvSpPr>
          <p:nvPr>
            <p:ph type="pic" sz="quarter" idx="35"/>
          </p:nvPr>
        </p:nvSpPr>
        <p:spPr>
          <a:xfrm>
            <a:off x="1569306" y="2308065"/>
            <a:ext cx="1891115" cy="1213525"/>
          </a:xfrm>
          <a:solidFill>
            <a:schemeClr val="bg1">
              <a:lumMod val="95000"/>
            </a:schemeClr>
          </a:solidFill>
        </p:spPr>
        <p:txBody>
          <a:bodyPr/>
          <a:lstStyle/>
          <a:p>
            <a:endParaRPr lang="en-US"/>
          </a:p>
        </p:txBody>
      </p:sp>
      <p:sp>
        <p:nvSpPr>
          <p:cNvPr id="29" name="Picture Placeholder 5">
            <a:extLst>
              <a:ext uri="{FF2B5EF4-FFF2-40B4-BE49-F238E27FC236}">
                <a16:creationId xmlns:a16="http://schemas.microsoft.com/office/drawing/2014/main" id="{8EF806AE-BA6C-D14B-8889-D400C3A72057}"/>
              </a:ext>
            </a:extLst>
          </p:cNvPr>
          <p:cNvSpPr>
            <a:spLocks noGrp="1"/>
          </p:cNvSpPr>
          <p:nvPr>
            <p:ph type="pic" sz="quarter" idx="36"/>
          </p:nvPr>
        </p:nvSpPr>
        <p:spPr>
          <a:xfrm>
            <a:off x="4880942" y="438151"/>
            <a:ext cx="1822366" cy="1794922"/>
          </a:xfrm>
          <a:solidFill>
            <a:schemeClr val="bg1">
              <a:lumMod val="95000"/>
            </a:schemeClr>
          </a:solidFill>
        </p:spPr>
        <p:txBody>
          <a:bodyPr/>
          <a:lstStyle/>
          <a:p>
            <a:endParaRPr lang="en-US"/>
          </a:p>
        </p:txBody>
      </p:sp>
      <p:sp>
        <p:nvSpPr>
          <p:cNvPr id="30" name="Picture Placeholder 5">
            <a:extLst>
              <a:ext uri="{FF2B5EF4-FFF2-40B4-BE49-F238E27FC236}">
                <a16:creationId xmlns:a16="http://schemas.microsoft.com/office/drawing/2014/main" id="{AD4EF70F-63CB-D944-9987-CE432D153DF2}"/>
              </a:ext>
            </a:extLst>
          </p:cNvPr>
          <p:cNvSpPr>
            <a:spLocks noGrp="1"/>
          </p:cNvSpPr>
          <p:nvPr>
            <p:ph type="pic" sz="quarter" idx="37"/>
          </p:nvPr>
        </p:nvSpPr>
        <p:spPr>
          <a:xfrm>
            <a:off x="3371132" y="1223782"/>
            <a:ext cx="1441060" cy="1009289"/>
          </a:xfrm>
          <a:solidFill>
            <a:schemeClr val="bg1">
              <a:lumMod val="95000"/>
            </a:schemeClr>
          </a:solidFill>
        </p:spPr>
        <p:txBody>
          <a:bodyPr/>
          <a:lstStyle/>
          <a:p>
            <a:endParaRPr lang="en-US"/>
          </a:p>
        </p:txBody>
      </p:sp>
      <p:sp>
        <p:nvSpPr>
          <p:cNvPr id="31" name="Picture Placeholder 5">
            <a:extLst>
              <a:ext uri="{FF2B5EF4-FFF2-40B4-BE49-F238E27FC236}">
                <a16:creationId xmlns:a16="http://schemas.microsoft.com/office/drawing/2014/main" id="{337864B9-03CE-1045-A11D-6D9AB938DF44}"/>
              </a:ext>
            </a:extLst>
          </p:cNvPr>
          <p:cNvSpPr>
            <a:spLocks noGrp="1"/>
          </p:cNvSpPr>
          <p:nvPr>
            <p:ph type="pic" sz="quarter" idx="38"/>
          </p:nvPr>
        </p:nvSpPr>
        <p:spPr>
          <a:xfrm>
            <a:off x="3371132" y="219075"/>
            <a:ext cx="1441060" cy="929713"/>
          </a:xfrm>
          <a:solidFill>
            <a:schemeClr val="bg1">
              <a:lumMod val="95000"/>
            </a:schemeClr>
          </a:solidFill>
        </p:spPr>
        <p:txBody>
          <a:bodyPr/>
          <a:lstStyle/>
          <a:p>
            <a:endParaRPr lang="en-US"/>
          </a:p>
        </p:txBody>
      </p:sp>
      <p:sp>
        <p:nvSpPr>
          <p:cNvPr id="32" name="Picture Placeholder 5">
            <a:extLst>
              <a:ext uri="{FF2B5EF4-FFF2-40B4-BE49-F238E27FC236}">
                <a16:creationId xmlns:a16="http://schemas.microsoft.com/office/drawing/2014/main" id="{1855DC16-E030-164D-9D0B-B41F8BCF0D11}"/>
              </a:ext>
            </a:extLst>
          </p:cNvPr>
          <p:cNvSpPr>
            <a:spLocks noGrp="1"/>
          </p:cNvSpPr>
          <p:nvPr>
            <p:ph type="pic" sz="quarter" idx="39"/>
          </p:nvPr>
        </p:nvSpPr>
        <p:spPr>
          <a:xfrm>
            <a:off x="6772058" y="438150"/>
            <a:ext cx="1677552" cy="1032591"/>
          </a:xfrm>
          <a:solidFill>
            <a:schemeClr val="bg1">
              <a:lumMod val="95000"/>
            </a:schemeClr>
          </a:solidFill>
        </p:spPr>
        <p:txBody>
          <a:bodyPr/>
          <a:lstStyle/>
          <a:p>
            <a:endParaRPr lang="en-US"/>
          </a:p>
        </p:txBody>
      </p:sp>
      <p:sp>
        <p:nvSpPr>
          <p:cNvPr id="33" name="Picture Placeholder 5">
            <a:extLst>
              <a:ext uri="{FF2B5EF4-FFF2-40B4-BE49-F238E27FC236}">
                <a16:creationId xmlns:a16="http://schemas.microsoft.com/office/drawing/2014/main" id="{C397101B-8928-9446-8566-6B0D0F1F4106}"/>
              </a:ext>
            </a:extLst>
          </p:cNvPr>
          <p:cNvSpPr>
            <a:spLocks noGrp="1"/>
          </p:cNvSpPr>
          <p:nvPr>
            <p:ph type="pic" sz="quarter" idx="40"/>
          </p:nvPr>
        </p:nvSpPr>
        <p:spPr>
          <a:xfrm>
            <a:off x="6772057" y="1539491"/>
            <a:ext cx="2371943" cy="1387160"/>
          </a:xfrm>
          <a:solidFill>
            <a:schemeClr val="bg1">
              <a:lumMod val="95000"/>
            </a:schemeClr>
          </a:solidFill>
        </p:spPr>
        <p:txBody>
          <a:bodyPr/>
          <a:lstStyle/>
          <a:p>
            <a:endParaRPr lang="en-US"/>
          </a:p>
        </p:txBody>
      </p:sp>
      <p:sp>
        <p:nvSpPr>
          <p:cNvPr id="34" name="Picture Placeholder 5">
            <a:extLst>
              <a:ext uri="{FF2B5EF4-FFF2-40B4-BE49-F238E27FC236}">
                <a16:creationId xmlns:a16="http://schemas.microsoft.com/office/drawing/2014/main" id="{34B31746-E0F2-EB49-AEB1-FECD09C088E4}"/>
              </a:ext>
            </a:extLst>
          </p:cNvPr>
          <p:cNvSpPr>
            <a:spLocks noGrp="1"/>
          </p:cNvSpPr>
          <p:nvPr>
            <p:ph type="pic" sz="quarter" idx="41"/>
          </p:nvPr>
        </p:nvSpPr>
        <p:spPr>
          <a:xfrm>
            <a:off x="6772057" y="2995401"/>
            <a:ext cx="2152867" cy="1484524"/>
          </a:xfrm>
          <a:solidFill>
            <a:schemeClr val="bg1">
              <a:lumMod val="95000"/>
            </a:schemeClr>
          </a:solidFill>
        </p:spPr>
        <p:txBody>
          <a:bodyPr/>
          <a:lstStyle/>
          <a:p>
            <a:endParaRPr lang="en-US"/>
          </a:p>
        </p:txBody>
      </p:sp>
      <p:pic>
        <p:nvPicPr>
          <p:cNvPr id="20" name="Picture 19">
            <a:extLst>
              <a:ext uri="{FF2B5EF4-FFF2-40B4-BE49-F238E27FC236}">
                <a16:creationId xmlns:a16="http://schemas.microsoft.com/office/drawing/2014/main" id="{20B8964E-A4FE-FB4C-AEC4-6E5D2E7B0B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22" name="Picture 21" descr="Logo&#10;&#10;Description automatically generated">
            <a:extLst>
              <a:ext uri="{FF2B5EF4-FFF2-40B4-BE49-F238E27FC236}">
                <a16:creationId xmlns:a16="http://schemas.microsoft.com/office/drawing/2014/main" id="{4C9D37A5-5CF4-9945-B8E8-0B95E6DB71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732750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 Centre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099E42-91B0-604F-8789-57FA7FCFB703}"/>
              </a:ext>
            </a:extLst>
          </p:cNvPr>
          <p:cNvSpPr/>
          <p:nvPr userDrawn="1"/>
        </p:nvSpPr>
        <p:spPr>
          <a:xfrm>
            <a:off x="0" y="3096881"/>
            <a:ext cx="4572000" cy="2046618"/>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B9CF82-0E1B-754C-A5B0-F929272AE1E4}"/>
              </a:ext>
            </a:extLst>
          </p:cNvPr>
          <p:cNvSpPr/>
          <p:nvPr userDrawn="1"/>
        </p:nvSpPr>
        <p:spPr>
          <a:xfrm>
            <a:off x="4572000" y="3096882"/>
            <a:ext cx="4572000" cy="2046618"/>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07DDAEC-D094-4B41-A75C-5D10AE73A1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22067" y="828675"/>
            <a:ext cx="4136122" cy="3651250"/>
          </a:xfrm>
          <a:solidFill>
            <a:schemeClr val="bg1">
              <a:lumMod val="95000"/>
            </a:schemeClr>
          </a:solidFill>
        </p:spPr>
        <p:txBody>
          <a:bodyPr/>
          <a:lstStyle/>
          <a:p>
            <a:endParaRPr lang="en-US"/>
          </a:p>
        </p:txBody>
      </p:sp>
      <p:sp>
        <p:nvSpPr>
          <p:cNvPr id="13" name="Title 1">
            <a:extLst>
              <a:ext uri="{FF2B5EF4-FFF2-40B4-BE49-F238E27FC236}">
                <a16:creationId xmlns:a16="http://schemas.microsoft.com/office/drawing/2014/main" id="{1D26ED12-F3FF-1145-A376-D96E3EE30724}"/>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14" name="Picture Placeholder 5">
            <a:extLst>
              <a:ext uri="{FF2B5EF4-FFF2-40B4-BE49-F238E27FC236}">
                <a16:creationId xmlns:a16="http://schemas.microsoft.com/office/drawing/2014/main" id="{77BA1960-2EAC-C14C-90C5-86F5D14A1390}"/>
              </a:ext>
            </a:extLst>
          </p:cNvPr>
          <p:cNvSpPr>
            <a:spLocks noGrp="1"/>
          </p:cNvSpPr>
          <p:nvPr>
            <p:ph type="pic" sz="quarter" idx="32"/>
          </p:nvPr>
        </p:nvSpPr>
        <p:spPr>
          <a:xfrm>
            <a:off x="4626938" y="2846328"/>
            <a:ext cx="2718065" cy="2297172"/>
          </a:xfrm>
          <a:solidFill>
            <a:schemeClr val="bg1">
              <a:lumMod val="95000"/>
            </a:schemeClr>
          </a:solidFill>
        </p:spPr>
        <p:txBody>
          <a:bodyPr/>
          <a:lstStyle/>
          <a:p>
            <a:endParaRPr lang="en-US"/>
          </a:p>
        </p:txBody>
      </p:sp>
      <p:sp>
        <p:nvSpPr>
          <p:cNvPr id="15" name="Picture Placeholder 5">
            <a:extLst>
              <a:ext uri="{FF2B5EF4-FFF2-40B4-BE49-F238E27FC236}">
                <a16:creationId xmlns:a16="http://schemas.microsoft.com/office/drawing/2014/main" id="{AE6AE0D0-4318-EB4D-9B6D-ADB8A3F2F96E}"/>
              </a:ext>
            </a:extLst>
          </p:cNvPr>
          <p:cNvSpPr>
            <a:spLocks noGrp="1"/>
          </p:cNvSpPr>
          <p:nvPr>
            <p:ph type="pic" sz="quarter" idx="33"/>
          </p:nvPr>
        </p:nvSpPr>
        <p:spPr>
          <a:xfrm>
            <a:off x="4626938" y="1079229"/>
            <a:ext cx="2718065" cy="1698348"/>
          </a:xfrm>
          <a:solidFill>
            <a:schemeClr val="bg1">
              <a:lumMod val="95000"/>
            </a:schemeClr>
          </a:solidFill>
        </p:spPr>
        <p:txBody>
          <a:bodyPr/>
          <a:lstStyle/>
          <a:p>
            <a:endParaRPr lang="en-US"/>
          </a:p>
        </p:txBody>
      </p:sp>
      <p:sp>
        <p:nvSpPr>
          <p:cNvPr id="16" name="Picture Placeholder 5">
            <a:extLst>
              <a:ext uri="{FF2B5EF4-FFF2-40B4-BE49-F238E27FC236}">
                <a16:creationId xmlns:a16="http://schemas.microsoft.com/office/drawing/2014/main" id="{0F2296C1-4E1F-8547-813C-B8566EB17F23}"/>
              </a:ext>
            </a:extLst>
          </p:cNvPr>
          <p:cNvSpPr>
            <a:spLocks noGrp="1"/>
          </p:cNvSpPr>
          <p:nvPr>
            <p:ph type="pic" sz="quarter" idx="34"/>
          </p:nvPr>
        </p:nvSpPr>
        <p:spPr>
          <a:xfrm>
            <a:off x="7413753" y="1615612"/>
            <a:ext cx="1739981" cy="1993861"/>
          </a:xfrm>
          <a:solidFill>
            <a:schemeClr val="bg1">
              <a:lumMod val="95000"/>
            </a:schemeClr>
          </a:solidFill>
        </p:spPr>
        <p:txBody>
          <a:bodyPr/>
          <a:lstStyle/>
          <a:p>
            <a:endParaRPr lang="en-US"/>
          </a:p>
        </p:txBody>
      </p:sp>
      <p:pic>
        <p:nvPicPr>
          <p:cNvPr id="18" name="Picture 17" descr="Logo&#10;&#10;Description automatically generated">
            <a:extLst>
              <a:ext uri="{FF2B5EF4-FFF2-40B4-BE49-F238E27FC236}">
                <a16:creationId xmlns:a16="http://schemas.microsoft.com/office/drawing/2014/main" id="{C51EBAD1-37F0-6645-BDCB-3CAF39CF97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316483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Blank - Centre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B311F0-A2FE-494F-9B2B-5C2933BEB5F8}"/>
              </a:ext>
            </a:extLst>
          </p:cNvPr>
          <p:cNvSpPr/>
          <p:nvPr userDrawn="1"/>
        </p:nvSpPr>
        <p:spPr>
          <a:xfrm>
            <a:off x="0" y="3096881"/>
            <a:ext cx="4572000" cy="2046618"/>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9341C7-544B-3840-87D4-B191BC82CF6B}"/>
              </a:ext>
            </a:extLst>
          </p:cNvPr>
          <p:cNvSpPr/>
          <p:nvPr userDrawn="1"/>
        </p:nvSpPr>
        <p:spPr>
          <a:xfrm>
            <a:off x="4572000" y="3096882"/>
            <a:ext cx="4572000" cy="2046618"/>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206709" y="1"/>
            <a:ext cx="2543342" cy="3534038"/>
          </a:xfrm>
          <a:solidFill>
            <a:schemeClr val="bg1">
              <a:lumMod val="95000"/>
            </a:schemeClr>
          </a:solidFill>
        </p:spPr>
        <p:txBody>
          <a:bodyPr/>
          <a:lstStyle/>
          <a:p>
            <a:endParaRPr lang="en-US"/>
          </a:p>
        </p:txBody>
      </p:sp>
      <p:sp>
        <p:nvSpPr>
          <p:cNvPr id="11" name="Picture Placeholder 5">
            <a:extLst>
              <a:ext uri="{FF2B5EF4-FFF2-40B4-BE49-F238E27FC236}">
                <a16:creationId xmlns:a16="http://schemas.microsoft.com/office/drawing/2014/main" id="{AFFE9EE5-9C7F-A240-90C2-86327C8A293B}"/>
              </a:ext>
            </a:extLst>
          </p:cNvPr>
          <p:cNvSpPr>
            <a:spLocks noGrp="1"/>
          </p:cNvSpPr>
          <p:nvPr>
            <p:ph type="pic" sz="quarter" idx="32"/>
          </p:nvPr>
        </p:nvSpPr>
        <p:spPr>
          <a:xfrm>
            <a:off x="0" y="2101850"/>
            <a:ext cx="4137958" cy="2357530"/>
          </a:xfrm>
          <a:solidFill>
            <a:schemeClr val="bg1">
              <a:lumMod val="95000"/>
            </a:schemeClr>
          </a:solidFill>
        </p:spPr>
        <p:txBody>
          <a:bodyPr/>
          <a:lstStyle/>
          <a:p>
            <a:endParaRPr lang="en-US"/>
          </a:p>
        </p:txBody>
      </p:sp>
      <p:sp>
        <p:nvSpPr>
          <p:cNvPr id="8" name="Picture Placeholder 5">
            <a:extLst>
              <a:ext uri="{FF2B5EF4-FFF2-40B4-BE49-F238E27FC236}">
                <a16:creationId xmlns:a16="http://schemas.microsoft.com/office/drawing/2014/main" id="{214BE37F-424D-B54F-80F3-2768C81C5DD2}"/>
              </a:ext>
            </a:extLst>
          </p:cNvPr>
          <p:cNvSpPr>
            <a:spLocks noGrp="1"/>
          </p:cNvSpPr>
          <p:nvPr>
            <p:ph type="pic" sz="quarter" idx="34"/>
          </p:nvPr>
        </p:nvSpPr>
        <p:spPr>
          <a:xfrm>
            <a:off x="869950" y="438149"/>
            <a:ext cx="3268008" cy="1600199"/>
          </a:xfrm>
          <a:solidFill>
            <a:schemeClr val="bg1">
              <a:lumMod val="95000"/>
            </a:schemeClr>
          </a:solidFill>
        </p:spPr>
        <p:txBody>
          <a:bodyPr/>
          <a:lstStyle/>
          <a:p>
            <a:endParaRPr lang="en-US"/>
          </a:p>
        </p:txBody>
      </p:sp>
      <p:sp>
        <p:nvSpPr>
          <p:cNvPr id="9" name="Picture Placeholder 5">
            <a:extLst>
              <a:ext uri="{FF2B5EF4-FFF2-40B4-BE49-F238E27FC236}">
                <a16:creationId xmlns:a16="http://schemas.microsoft.com/office/drawing/2014/main" id="{C98639CD-A24F-9E42-835B-7484C947BCE7}"/>
              </a:ext>
            </a:extLst>
          </p:cNvPr>
          <p:cNvSpPr>
            <a:spLocks noGrp="1"/>
          </p:cNvSpPr>
          <p:nvPr>
            <p:ph type="pic" sz="quarter" idx="35"/>
          </p:nvPr>
        </p:nvSpPr>
        <p:spPr>
          <a:xfrm>
            <a:off x="6813551" y="215901"/>
            <a:ext cx="2111374" cy="1269999"/>
          </a:xfrm>
          <a:solidFill>
            <a:schemeClr val="bg1">
              <a:lumMod val="95000"/>
            </a:schemeClr>
          </a:solidFill>
        </p:spPr>
        <p:txBody>
          <a:bodyPr/>
          <a:lstStyle/>
          <a:p>
            <a:endParaRPr lang="en-US"/>
          </a:p>
        </p:txBody>
      </p:sp>
      <p:sp>
        <p:nvSpPr>
          <p:cNvPr id="12" name="Picture Placeholder 5">
            <a:extLst>
              <a:ext uri="{FF2B5EF4-FFF2-40B4-BE49-F238E27FC236}">
                <a16:creationId xmlns:a16="http://schemas.microsoft.com/office/drawing/2014/main" id="{7F5914D6-0663-C847-BFB7-B09C48E16F80}"/>
              </a:ext>
            </a:extLst>
          </p:cNvPr>
          <p:cNvSpPr>
            <a:spLocks noGrp="1"/>
          </p:cNvSpPr>
          <p:nvPr>
            <p:ph type="pic" sz="quarter" idx="36"/>
          </p:nvPr>
        </p:nvSpPr>
        <p:spPr>
          <a:xfrm>
            <a:off x="6813551" y="1549400"/>
            <a:ext cx="2111374" cy="1984639"/>
          </a:xfrm>
          <a:solidFill>
            <a:schemeClr val="bg1">
              <a:lumMod val="95000"/>
            </a:schemeClr>
          </a:solidFill>
        </p:spPr>
        <p:txBody>
          <a:bodyPr/>
          <a:lstStyle/>
          <a:p>
            <a:endParaRPr lang="en-US"/>
          </a:p>
        </p:txBody>
      </p:sp>
      <p:pic>
        <p:nvPicPr>
          <p:cNvPr id="15" name="Picture 14">
            <a:extLst>
              <a:ext uri="{FF2B5EF4-FFF2-40B4-BE49-F238E27FC236}">
                <a16:creationId xmlns:a16="http://schemas.microsoft.com/office/drawing/2014/main" id="{BB97E90D-3012-3C4D-9E2A-559A547E7D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7" name="Picture 16" descr="Logo&#10;&#10;Description automatically generated">
            <a:extLst>
              <a:ext uri="{FF2B5EF4-FFF2-40B4-BE49-F238E27FC236}">
                <a16:creationId xmlns:a16="http://schemas.microsoft.com/office/drawing/2014/main" id="{1E522F13-93EC-7C46-A245-056F03EF99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967949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ver Page -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D4FCAF-EB96-BF42-B944-C7ED5C90FA15}"/>
              </a:ext>
            </a:extLst>
          </p:cNvPr>
          <p:cNvSpPr/>
          <p:nvPr userDrawn="1"/>
        </p:nvSpPr>
        <p:spPr>
          <a:xfrm>
            <a:off x="0" y="1"/>
            <a:ext cx="9144000" cy="2571750"/>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C0089B-78C6-B94C-BAC1-4C2AB03B3F2B}"/>
              </a:ext>
            </a:extLst>
          </p:cNvPr>
          <p:cNvSpPr/>
          <p:nvPr userDrawn="1"/>
        </p:nvSpPr>
        <p:spPr>
          <a:xfrm>
            <a:off x="0" y="2571749"/>
            <a:ext cx="9144000" cy="2571750"/>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9F3DFE-4FB7-EE4C-86FC-36CA42C270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75D61F17-CC64-2041-9007-1CB06F8377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698552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ver Page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CBE6A8-C671-C446-9216-160E99622ED7}"/>
              </a:ext>
            </a:extLst>
          </p:cNvPr>
          <p:cNvSpPr/>
          <p:nvPr userDrawn="1"/>
        </p:nvSpPr>
        <p:spPr>
          <a:xfrm>
            <a:off x="4572000" y="4479926"/>
            <a:ext cx="4572000" cy="663574"/>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5D3BB6-594E-A349-8D14-89863B28BB44}"/>
              </a:ext>
            </a:extLst>
          </p:cNvPr>
          <p:cNvSpPr/>
          <p:nvPr userDrawn="1"/>
        </p:nvSpPr>
        <p:spPr>
          <a:xfrm>
            <a:off x="0" y="4479925"/>
            <a:ext cx="4572000" cy="663574"/>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4BAD69E-FE56-5D47-B68A-DA561CCF81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98F093C3-7D4E-5046-A032-148577BDAF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803159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 Left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162194-92F1-4E44-9758-E75370E933A8}"/>
              </a:ext>
            </a:extLst>
          </p:cNvPr>
          <p:cNvSpPr/>
          <p:nvPr userDrawn="1"/>
        </p:nvSpPr>
        <p:spPr>
          <a:xfrm>
            <a:off x="6504316" y="2"/>
            <a:ext cx="2639684" cy="2571750"/>
          </a:xfrm>
          <a:prstGeom prst="rect">
            <a:avLst/>
          </a:prstGeom>
          <a:solidFill>
            <a:srgbClr val="FF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2660FBA1-051A-874F-BC5C-A949F5CF712F}"/>
              </a:ext>
            </a:extLst>
          </p:cNvPr>
          <p:cNvSpPr>
            <a:spLocks noGrp="1"/>
          </p:cNvSpPr>
          <p:nvPr>
            <p:ph type="body" sz="quarter" idx="10" hasCustomPrompt="1"/>
          </p:nvPr>
        </p:nvSpPr>
        <p:spPr>
          <a:xfrm>
            <a:off x="215900" y="4708418"/>
            <a:ext cx="3303586" cy="216008"/>
          </a:xfrm>
        </p:spPr>
        <p:txBody>
          <a:bodyPr anchor="b" anchorCtr="0"/>
          <a:lstStyle>
            <a:lvl1pPr>
              <a:defRPr sz="600">
                <a:solidFill>
                  <a:srgbClr val="32363F"/>
                </a:solidFill>
              </a:defRPr>
            </a:lvl1pPr>
          </a:lstStyle>
          <a:p>
            <a:pPr lvl="0"/>
            <a:r>
              <a:rPr lang="en-GB"/>
              <a:t>Sources</a:t>
            </a:r>
            <a:endParaRPr lang="en-US"/>
          </a:p>
        </p:txBody>
      </p:sp>
      <p:sp>
        <p:nvSpPr>
          <p:cNvPr id="14" name="Title 1">
            <a:extLst>
              <a:ext uri="{FF2B5EF4-FFF2-40B4-BE49-F238E27FC236}">
                <a16:creationId xmlns:a16="http://schemas.microsoft.com/office/drawing/2014/main" id="{297E8C2D-AB74-924F-B725-DE33F0093CA3}"/>
              </a:ext>
            </a:extLst>
          </p:cNvPr>
          <p:cNvSpPr>
            <a:spLocks noGrp="1"/>
          </p:cNvSpPr>
          <p:nvPr>
            <p:ph type="title" hasCustomPrompt="1"/>
          </p:nvPr>
        </p:nvSpPr>
        <p:spPr>
          <a:xfrm>
            <a:off x="438150" y="828675"/>
            <a:ext cx="3081337" cy="1022019"/>
          </a:xfrm>
        </p:spPr>
        <p:txBody>
          <a:bodyPr anchor="t" anchorCtr="0"/>
          <a:lstStyle>
            <a:lvl1pPr>
              <a:defRPr sz="2400">
                <a:solidFill>
                  <a:schemeClr val="tx1"/>
                </a:solidFill>
              </a:defRPr>
            </a:lvl1pPr>
          </a:lstStyle>
          <a:p>
            <a:r>
              <a:rPr lang="en-GB"/>
              <a:t>Click to edit title</a:t>
            </a:r>
            <a:endParaRPr lang="en-US"/>
          </a:p>
        </p:txBody>
      </p:sp>
      <p:sp>
        <p:nvSpPr>
          <p:cNvPr id="15" name="Picture Placeholder 5">
            <a:extLst>
              <a:ext uri="{FF2B5EF4-FFF2-40B4-BE49-F238E27FC236}">
                <a16:creationId xmlns:a16="http://schemas.microsoft.com/office/drawing/2014/main" id="{F7EB1589-8E54-FF46-BDF1-CA7FBB972203}"/>
              </a:ext>
            </a:extLst>
          </p:cNvPr>
          <p:cNvSpPr>
            <a:spLocks noGrp="1"/>
          </p:cNvSpPr>
          <p:nvPr>
            <p:ph type="pic" sz="quarter" idx="33"/>
          </p:nvPr>
        </p:nvSpPr>
        <p:spPr>
          <a:xfrm>
            <a:off x="3588237" y="2571750"/>
            <a:ext cx="2166295" cy="2587139"/>
          </a:xfrm>
          <a:solidFill>
            <a:schemeClr val="bg1">
              <a:lumMod val="95000"/>
            </a:schemeClr>
          </a:solidFill>
        </p:spPr>
        <p:txBody>
          <a:bodyPr/>
          <a:lstStyle/>
          <a:p>
            <a:endParaRPr lang="en-US"/>
          </a:p>
        </p:txBody>
      </p:sp>
      <p:sp>
        <p:nvSpPr>
          <p:cNvPr id="16" name="Picture Placeholder 5">
            <a:extLst>
              <a:ext uri="{FF2B5EF4-FFF2-40B4-BE49-F238E27FC236}">
                <a16:creationId xmlns:a16="http://schemas.microsoft.com/office/drawing/2014/main" id="{CAC1D852-29A5-1A49-8D66-4978C026EEE4}"/>
              </a:ext>
            </a:extLst>
          </p:cNvPr>
          <p:cNvSpPr>
            <a:spLocks noGrp="1"/>
          </p:cNvSpPr>
          <p:nvPr>
            <p:ph type="pic" sz="quarter" idx="34"/>
          </p:nvPr>
        </p:nvSpPr>
        <p:spPr>
          <a:xfrm>
            <a:off x="3588236" y="438150"/>
            <a:ext cx="3437852" cy="2064851"/>
          </a:xfrm>
          <a:solidFill>
            <a:schemeClr val="bg1">
              <a:lumMod val="95000"/>
            </a:schemeClr>
          </a:solidFill>
        </p:spPr>
        <p:txBody>
          <a:bodyPr/>
          <a:lstStyle/>
          <a:p>
            <a:endParaRPr lang="en-US"/>
          </a:p>
        </p:txBody>
      </p:sp>
      <p:sp>
        <p:nvSpPr>
          <p:cNvPr id="17" name="Picture Placeholder 5">
            <a:extLst>
              <a:ext uri="{FF2B5EF4-FFF2-40B4-BE49-F238E27FC236}">
                <a16:creationId xmlns:a16="http://schemas.microsoft.com/office/drawing/2014/main" id="{9BCF8C5B-C3C4-6045-8080-85D2C1EB3AC8}"/>
              </a:ext>
            </a:extLst>
          </p:cNvPr>
          <p:cNvSpPr>
            <a:spLocks noGrp="1"/>
          </p:cNvSpPr>
          <p:nvPr>
            <p:ph type="pic" sz="quarter" idx="35"/>
          </p:nvPr>
        </p:nvSpPr>
        <p:spPr>
          <a:xfrm>
            <a:off x="1296900" y="1850694"/>
            <a:ext cx="2222587" cy="1262343"/>
          </a:xfrm>
          <a:solidFill>
            <a:schemeClr val="bg1">
              <a:lumMod val="95000"/>
            </a:schemeClr>
          </a:solidFill>
        </p:spPr>
        <p:txBody>
          <a:bodyPr/>
          <a:lstStyle/>
          <a:p>
            <a:endParaRPr lang="en-US"/>
          </a:p>
        </p:txBody>
      </p:sp>
      <p:sp>
        <p:nvSpPr>
          <p:cNvPr id="18" name="Picture Placeholder 5">
            <a:extLst>
              <a:ext uri="{FF2B5EF4-FFF2-40B4-BE49-F238E27FC236}">
                <a16:creationId xmlns:a16="http://schemas.microsoft.com/office/drawing/2014/main" id="{43894E7E-FAA9-AF4B-8B1F-5D531387F5C4}"/>
              </a:ext>
            </a:extLst>
          </p:cNvPr>
          <p:cNvSpPr>
            <a:spLocks noGrp="1"/>
          </p:cNvSpPr>
          <p:nvPr>
            <p:ph type="pic" sz="quarter" idx="36"/>
          </p:nvPr>
        </p:nvSpPr>
        <p:spPr>
          <a:xfrm>
            <a:off x="2092357" y="3181787"/>
            <a:ext cx="1427129" cy="1262343"/>
          </a:xfrm>
          <a:solidFill>
            <a:schemeClr val="bg1">
              <a:lumMod val="95000"/>
            </a:schemeClr>
          </a:solidFill>
        </p:spPr>
        <p:txBody>
          <a:bodyPr/>
          <a:lstStyle/>
          <a:p>
            <a:endParaRPr lang="en-US"/>
          </a:p>
        </p:txBody>
      </p:sp>
      <p:sp>
        <p:nvSpPr>
          <p:cNvPr id="19" name="Picture Placeholder 5">
            <a:extLst>
              <a:ext uri="{FF2B5EF4-FFF2-40B4-BE49-F238E27FC236}">
                <a16:creationId xmlns:a16="http://schemas.microsoft.com/office/drawing/2014/main" id="{9C3D54D0-F74A-4440-AABD-E52D4805FF35}"/>
              </a:ext>
            </a:extLst>
          </p:cNvPr>
          <p:cNvSpPr>
            <a:spLocks noGrp="1"/>
          </p:cNvSpPr>
          <p:nvPr>
            <p:ph type="pic" sz="quarter" idx="37"/>
          </p:nvPr>
        </p:nvSpPr>
        <p:spPr>
          <a:xfrm>
            <a:off x="215900" y="3181787"/>
            <a:ext cx="1807707" cy="1262343"/>
          </a:xfrm>
          <a:solidFill>
            <a:schemeClr val="bg1">
              <a:lumMod val="95000"/>
            </a:schemeClr>
          </a:solidFill>
        </p:spPr>
        <p:txBody>
          <a:bodyPr/>
          <a:lstStyle/>
          <a:p>
            <a:endParaRPr lang="en-US"/>
          </a:p>
        </p:txBody>
      </p:sp>
      <p:sp>
        <p:nvSpPr>
          <p:cNvPr id="11" name="Rectangle 10">
            <a:extLst>
              <a:ext uri="{FF2B5EF4-FFF2-40B4-BE49-F238E27FC236}">
                <a16:creationId xmlns:a16="http://schemas.microsoft.com/office/drawing/2014/main" id="{C75427D4-6FD4-CC4D-A037-3E5D80504B28}"/>
              </a:ext>
            </a:extLst>
          </p:cNvPr>
          <p:cNvSpPr/>
          <p:nvPr userDrawn="1"/>
        </p:nvSpPr>
        <p:spPr>
          <a:xfrm>
            <a:off x="6504316" y="2571750"/>
            <a:ext cx="2639684" cy="2571750"/>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92AF978-F46D-8C4B-BDFE-A635736986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20" name="Picture 19" descr="Logo&#10;&#10;Description automatically generated">
            <a:extLst>
              <a:ext uri="{FF2B5EF4-FFF2-40B4-BE49-F238E27FC236}">
                <a16:creationId xmlns:a16="http://schemas.microsoft.com/office/drawing/2014/main" id="{C3634196-3701-414B-841B-AB77FEEA6E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4173635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F2B73-92BA-9A43-9639-10C05C0E0CBF}"/>
              </a:ext>
            </a:extLst>
          </p:cNvPr>
          <p:cNvSpPr/>
          <p:nvPr userDrawn="1"/>
        </p:nvSpPr>
        <p:spPr>
          <a:xfrm>
            <a:off x="0" y="1"/>
            <a:ext cx="3951890" cy="2571750"/>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7F14C4-2D57-6948-9C1D-761A54A75CE6}"/>
              </a:ext>
            </a:extLst>
          </p:cNvPr>
          <p:cNvSpPr/>
          <p:nvPr userDrawn="1"/>
        </p:nvSpPr>
        <p:spPr>
          <a:xfrm>
            <a:off x="0" y="2571749"/>
            <a:ext cx="3951890" cy="2571750"/>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8F3BF0-4E21-E649-9C7F-E0508918E0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9064105D-8592-C647-963E-07DE533BD9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967562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F2B73-92BA-9A43-9639-10C05C0E0CBF}"/>
              </a:ext>
            </a:extLst>
          </p:cNvPr>
          <p:cNvSpPr/>
          <p:nvPr userDrawn="1"/>
        </p:nvSpPr>
        <p:spPr>
          <a:xfrm>
            <a:off x="0" y="1"/>
            <a:ext cx="2716696" cy="2571750"/>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7F14C4-2D57-6948-9C1D-761A54A75CE6}"/>
              </a:ext>
            </a:extLst>
          </p:cNvPr>
          <p:cNvSpPr/>
          <p:nvPr userDrawn="1"/>
        </p:nvSpPr>
        <p:spPr>
          <a:xfrm>
            <a:off x="0" y="2571749"/>
            <a:ext cx="2716696" cy="2571750"/>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8F3BF0-4E21-E649-9C7F-E0508918E0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9064105D-8592-C647-963E-07DE533BD9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607240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Full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340AA-96ED-5245-B87A-FDD9D153E3BB}"/>
              </a:ext>
            </a:extLst>
          </p:cNvPr>
          <p:cNvSpPr/>
          <p:nvPr userDrawn="1"/>
        </p:nvSpPr>
        <p:spPr>
          <a:xfrm>
            <a:off x="0" y="3096882"/>
            <a:ext cx="9144001" cy="2046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D61E74-A46E-6146-9953-7461DD99DD52}"/>
              </a:ext>
            </a:extLst>
          </p:cNvPr>
          <p:cNvSpPr/>
          <p:nvPr userDrawn="1"/>
        </p:nvSpPr>
        <p:spPr>
          <a:xfrm>
            <a:off x="4572000" y="3096882"/>
            <a:ext cx="4572000" cy="2046618"/>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C14190-9E46-FB42-AE81-F0BEFDD8942E}"/>
              </a:ext>
            </a:extLst>
          </p:cNvPr>
          <p:cNvSpPr/>
          <p:nvPr userDrawn="1"/>
        </p:nvSpPr>
        <p:spPr>
          <a:xfrm>
            <a:off x="0" y="3096881"/>
            <a:ext cx="4572000" cy="2046618"/>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E4CF751-023B-2A45-9891-A1788F1B0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0" name="Picture 9" descr="Logo&#10;&#10;Description automatically generated">
            <a:extLst>
              <a:ext uri="{FF2B5EF4-FFF2-40B4-BE49-F238E27FC236}">
                <a16:creationId xmlns:a16="http://schemas.microsoft.com/office/drawing/2014/main" id="{D4DFEB9A-D5DA-3B40-BED2-5927B4F2A9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06783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340AA-96ED-5245-B87A-FDD9D153E3BB}"/>
              </a:ext>
            </a:extLst>
          </p:cNvPr>
          <p:cNvSpPr/>
          <p:nvPr userDrawn="1"/>
        </p:nvSpPr>
        <p:spPr>
          <a:xfrm>
            <a:off x="0" y="3096882"/>
            <a:ext cx="9144001" cy="2046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D61E74-A46E-6146-9953-7461DD99DD52}"/>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C14190-9E46-FB42-AE81-F0BEFDD8942E}"/>
              </a:ext>
            </a:extLst>
          </p:cNvPr>
          <p:cNvSpPr/>
          <p:nvPr userDrawn="1"/>
        </p:nvSpPr>
        <p:spPr>
          <a:xfrm>
            <a:off x="0" y="3096881"/>
            <a:ext cx="4572000" cy="2046618"/>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E4CF751-023B-2A45-9891-A1788F1B0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0" name="Picture 9" descr="Logo&#10;&#10;Description automatically generated">
            <a:extLst>
              <a:ext uri="{FF2B5EF4-FFF2-40B4-BE49-F238E27FC236}">
                <a16:creationId xmlns:a16="http://schemas.microsoft.com/office/drawing/2014/main" id="{C5810E55-8152-854E-9DBD-1BAFC57AA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937803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he Vis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D8E386-F024-1C49-BFE0-9811FEE050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1" name="Picture 10" descr="Logo&#10;&#10;Description automatically generated">
            <a:extLst>
              <a:ext uri="{FF2B5EF4-FFF2-40B4-BE49-F238E27FC236}">
                <a16:creationId xmlns:a16="http://schemas.microsoft.com/office/drawing/2014/main" id="{6D81F005-7D44-704E-B2C8-D388913879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2536163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Blank - Left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9E5CE4-4DB0-F741-9480-5CAF4BADDCEC}"/>
              </a:ext>
            </a:extLst>
          </p:cNvPr>
          <p:cNvSpPr/>
          <p:nvPr userDrawn="1"/>
        </p:nvSpPr>
        <p:spPr>
          <a:xfrm>
            <a:off x="6504316" y="2"/>
            <a:ext cx="2639684" cy="2571750"/>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00BF55-ED02-FE45-9205-B85927C51C43}"/>
              </a:ext>
            </a:extLst>
          </p:cNvPr>
          <p:cNvSpPr/>
          <p:nvPr userDrawn="1"/>
        </p:nvSpPr>
        <p:spPr>
          <a:xfrm>
            <a:off x="6504316" y="2571750"/>
            <a:ext cx="2639684" cy="2571750"/>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43A9451-4AEE-D745-8523-6FE600C7B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EEEDD9F4-6FCE-1D4E-BF98-F768F818B4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3641478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Blank - Left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9E5CE4-4DB0-F741-9480-5CAF4BADDCEC}"/>
              </a:ext>
            </a:extLst>
          </p:cNvPr>
          <p:cNvSpPr/>
          <p:nvPr userDrawn="1"/>
        </p:nvSpPr>
        <p:spPr>
          <a:xfrm>
            <a:off x="6504316" y="2"/>
            <a:ext cx="2639684" cy="5143498"/>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43A9451-4AEE-D745-8523-6FE600C7B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EEEDD9F4-6FCE-1D4E-BF98-F768F818B4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1022245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4 Multi Image &amp; Content -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9D54F0-7031-3D41-9D75-DF2D5841902B}"/>
              </a:ext>
            </a:extLst>
          </p:cNvPr>
          <p:cNvSpPr/>
          <p:nvPr userDrawn="1"/>
        </p:nvSpPr>
        <p:spPr>
          <a:xfrm>
            <a:off x="0" y="1"/>
            <a:ext cx="5486400" cy="2571750"/>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A7F8A7-9B7B-D24C-B2F4-8105E009D33F}"/>
              </a:ext>
            </a:extLst>
          </p:cNvPr>
          <p:cNvSpPr/>
          <p:nvPr userDrawn="1"/>
        </p:nvSpPr>
        <p:spPr>
          <a:xfrm>
            <a:off x="0" y="2571749"/>
            <a:ext cx="5486400" cy="2571750"/>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1A9F991-0D2D-854D-BC17-7F92A89AB0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0" name="Picture 9">
            <a:extLst>
              <a:ext uri="{FF2B5EF4-FFF2-40B4-BE49-F238E27FC236}">
                <a16:creationId xmlns:a16="http://schemas.microsoft.com/office/drawing/2014/main" id="{4CBEBC81-E349-C740-8E2E-B94C3E3BE7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11" name="Title 1">
            <a:extLst>
              <a:ext uri="{FF2B5EF4-FFF2-40B4-BE49-F238E27FC236}">
                <a16:creationId xmlns:a16="http://schemas.microsoft.com/office/drawing/2014/main" id="{75ACDFD6-D0A6-5B45-98F1-15077414CAEC}"/>
              </a:ext>
            </a:extLst>
          </p:cNvPr>
          <p:cNvSpPr>
            <a:spLocks noGrp="1"/>
          </p:cNvSpPr>
          <p:nvPr>
            <p:ph type="title" hasCustomPrompt="1"/>
          </p:nvPr>
        </p:nvSpPr>
        <p:spPr>
          <a:xfrm>
            <a:off x="438151" y="828675"/>
            <a:ext cx="2270673" cy="1154888"/>
          </a:xfrm>
        </p:spPr>
        <p:txBody>
          <a:bodyPr anchor="t" anchorCtr="0"/>
          <a:lstStyle>
            <a:lvl1pPr>
              <a:defRPr sz="2400">
                <a:solidFill>
                  <a:schemeClr val="bg1"/>
                </a:solidFill>
              </a:defRPr>
            </a:lvl1pPr>
          </a:lstStyle>
          <a:p>
            <a:r>
              <a:rPr lang="en-GB"/>
              <a:t>Click to edit title</a:t>
            </a:r>
            <a:endParaRPr lang="en-US"/>
          </a:p>
        </p:txBody>
      </p:sp>
      <p:sp>
        <p:nvSpPr>
          <p:cNvPr id="12" name="Picture Placeholder 11"/>
          <p:cNvSpPr>
            <a:spLocks noGrp="1"/>
          </p:cNvSpPr>
          <p:nvPr>
            <p:ph type="pic" sz="quarter" idx="10"/>
          </p:nvPr>
        </p:nvSpPr>
        <p:spPr>
          <a:xfrm>
            <a:off x="222432" y="2812238"/>
            <a:ext cx="2932982" cy="1608593"/>
          </a:xfrm>
          <a:solidFill>
            <a:schemeClr val="bg1">
              <a:lumMod val="95000"/>
            </a:schemeClr>
          </a:solidFill>
        </p:spPr>
        <p:txBody>
          <a:bodyPr/>
          <a:lstStyle/>
          <a:p>
            <a:endParaRPr lang="en-US"/>
          </a:p>
        </p:txBody>
      </p:sp>
      <p:sp>
        <p:nvSpPr>
          <p:cNvPr id="13" name="Picture Placeholder 11"/>
          <p:cNvSpPr>
            <a:spLocks noGrp="1"/>
          </p:cNvSpPr>
          <p:nvPr>
            <p:ph type="pic" sz="quarter" idx="11"/>
          </p:nvPr>
        </p:nvSpPr>
        <p:spPr>
          <a:xfrm>
            <a:off x="4286320" y="438149"/>
            <a:ext cx="2034972" cy="1286943"/>
          </a:xfrm>
          <a:solidFill>
            <a:schemeClr val="bg1">
              <a:lumMod val="95000"/>
            </a:schemeClr>
          </a:solidFill>
        </p:spPr>
        <p:txBody>
          <a:bodyPr/>
          <a:lstStyle/>
          <a:p>
            <a:endParaRPr lang="en-US"/>
          </a:p>
        </p:txBody>
      </p:sp>
      <p:sp>
        <p:nvSpPr>
          <p:cNvPr id="15" name="Picture Placeholder 11"/>
          <p:cNvSpPr>
            <a:spLocks noGrp="1"/>
          </p:cNvSpPr>
          <p:nvPr>
            <p:ph type="pic" sz="quarter" idx="13"/>
          </p:nvPr>
        </p:nvSpPr>
        <p:spPr>
          <a:xfrm>
            <a:off x="3232904" y="1802583"/>
            <a:ext cx="3088388" cy="3121842"/>
          </a:xfrm>
          <a:solidFill>
            <a:schemeClr val="bg1">
              <a:lumMod val="95000"/>
            </a:schemeClr>
          </a:solidFill>
        </p:spPr>
        <p:txBody>
          <a:bodyPr/>
          <a:lstStyle/>
          <a:p>
            <a:endParaRPr lang="en-US"/>
          </a:p>
        </p:txBody>
      </p:sp>
      <p:sp>
        <p:nvSpPr>
          <p:cNvPr id="16" name="Picture Placeholder 11"/>
          <p:cNvSpPr>
            <a:spLocks noGrp="1"/>
          </p:cNvSpPr>
          <p:nvPr>
            <p:ph type="pic" sz="quarter" idx="14"/>
          </p:nvPr>
        </p:nvSpPr>
        <p:spPr>
          <a:xfrm>
            <a:off x="6398782" y="215900"/>
            <a:ext cx="2522786" cy="3054521"/>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20945855-57E1-E143-BE14-AEE8297728B5}"/>
              </a:ext>
            </a:extLst>
          </p:cNvPr>
          <p:cNvSpPr>
            <a:spLocks noGrp="1"/>
          </p:cNvSpPr>
          <p:nvPr>
            <p:ph type="body" sz="quarter" idx="15" hasCustomPrompt="1"/>
          </p:nvPr>
        </p:nvSpPr>
        <p:spPr>
          <a:xfrm>
            <a:off x="6398783" y="4708418"/>
            <a:ext cx="2522786" cy="216008"/>
          </a:xfrm>
        </p:spPr>
        <p:txBody>
          <a:bodyPr anchor="b" anchorCtr="0"/>
          <a:lstStyle>
            <a:lvl1pPr>
              <a:defRPr sz="600">
                <a:solidFill>
                  <a:srgbClr val="32363F"/>
                </a:solidFill>
              </a:defRPr>
            </a:lvl1pPr>
          </a:lstStyle>
          <a:p>
            <a:pPr lvl="0"/>
            <a:r>
              <a:rPr lang="en-GB"/>
              <a:t>Sources</a:t>
            </a:r>
            <a:endParaRPr lang="en-US"/>
          </a:p>
        </p:txBody>
      </p:sp>
      <p:pic>
        <p:nvPicPr>
          <p:cNvPr id="20" name="Picture 19" descr="Logo&#10;&#10;Description automatically generated">
            <a:extLst>
              <a:ext uri="{FF2B5EF4-FFF2-40B4-BE49-F238E27FC236}">
                <a16:creationId xmlns:a16="http://schemas.microsoft.com/office/drawing/2014/main" id="{3C7FDD96-6F3D-654F-B8B0-0090A61D3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9960820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7C223D-D301-6149-9D4D-C266E99686B3}"/>
              </a:ext>
            </a:extLst>
          </p:cNvPr>
          <p:cNvSpPr>
            <a:spLocks noGrp="1"/>
          </p:cNvSpPr>
          <p:nvPr>
            <p:ph type="title" hasCustomPrompt="1"/>
          </p:nvPr>
        </p:nvSpPr>
        <p:spPr>
          <a:xfrm>
            <a:off x="438150" y="828675"/>
            <a:ext cx="3081337" cy="1022019"/>
          </a:xfrm>
        </p:spPr>
        <p:txBody>
          <a:bodyPr anchor="t" anchorCtr="0"/>
          <a:lstStyle>
            <a:lvl1pPr>
              <a:defRPr sz="2400">
                <a:solidFill>
                  <a:schemeClr val="tx1"/>
                </a:solidFill>
              </a:defRPr>
            </a:lvl1pPr>
          </a:lstStyle>
          <a:p>
            <a:r>
              <a:rPr lang="en-GB"/>
              <a:t>Click to edit title</a:t>
            </a:r>
            <a:endParaRPr lang="en-US"/>
          </a:p>
        </p:txBody>
      </p:sp>
      <p:sp>
        <p:nvSpPr>
          <p:cNvPr id="13" name="Text Placeholder 3">
            <a:extLst>
              <a:ext uri="{FF2B5EF4-FFF2-40B4-BE49-F238E27FC236}">
                <a16:creationId xmlns:a16="http://schemas.microsoft.com/office/drawing/2014/main" id="{546AACB3-F948-3040-B1C8-2551250DC2C6}"/>
              </a:ext>
            </a:extLst>
          </p:cNvPr>
          <p:cNvSpPr>
            <a:spLocks noGrp="1"/>
          </p:cNvSpPr>
          <p:nvPr>
            <p:ph type="body" sz="quarter" idx="33"/>
          </p:nvPr>
        </p:nvSpPr>
        <p:spPr>
          <a:xfrm>
            <a:off x="438150" y="1850695"/>
            <a:ext cx="3081337" cy="2638755"/>
          </a:xfrm>
        </p:spPr>
        <p:txBody>
          <a:bodyPr/>
          <a:lstStyle>
            <a:lvl1pPr>
              <a:defRPr>
                <a:solidFill>
                  <a:srgbClr val="32363F"/>
                </a:solidFill>
              </a:defRPr>
            </a:lvl1pPr>
          </a:lstStyle>
          <a:p>
            <a:pPr lvl="0"/>
            <a:r>
              <a:rPr lang="en-GB"/>
              <a:t>Click to edit Master text styles</a:t>
            </a:r>
          </a:p>
        </p:txBody>
      </p:sp>
      <p:sp>
        <p:nvSpPr>
          <p:cNvPr id="8" name="Text Placeholder 15">
            <a:extLst>
              <a:ext uri="{FF2B5EF4-FFF2-40B4-BE49-F238E27FC236}">
                <a16:creationId xmlns:a16="http://schemas.microsoft.com/office/drawing/2014/main" id="{D4398730-9920-DA4C-9A4F-44C8BDA44B7E}"/>
              </a:ext>
            </a:extLst>
          </p:cNvPr>
          <p:cNvSpPr>
            <a:spLocks noGrp="1"/>
          </p:cNvSpPr>
          <p:nvPr>
            <p:ph type="body" sz="quarter" idx="10" hasCustomPrompt="1"/>
          </p:nvPr>
        </p:nvSpPr>
        <p:spPr>
          <a:xfrm>
            <a:off x="3727449" y="4708418"/>
            <a:ext cx="4978400" cy="216008"/>
          </a:xfrm>
        </p:spPr>
        <p:txBody>
          <a:bodyPr anchor="b" anchorCtr="0"/>
          <a:lstStyle>
            <a:lvl1pPr>
              <a:defRPr sz="600">
                <a:solidFill>
                  <a:srgbClr val="32363F"/>
                </a:solidFill>
              </a:defRPr>
            </a:lvl1pPr>
          </a:lstStyle>
          <a:p>
            <a:pPr lvl="0"/>
            <a:r>
              <a:rPr lang="en-GB"/>
              <a:t>Sources</a:t>
            </a:r>
            <a:endParaRPr lang="en-US"/>
          </a:p>
        </p:txBody>
      </p:sp>
      <p:sp>
        <p:nvSpPr>
          <p:cNvPr id="11" name="Rectangle 10">
            <a:extLst>
              <a:ext uri="{FF2B5EF4-FFF2-40B4-BE49-F238E27FC236}">
                <a16:creationId xmlns:a16="http://schemas.microsoft.com/office/drawing/2014/main" id="{DBF9A4B6-4573-4144-90D6-7AC0CF787E13}"/>
              </a:ext>
            </a:extLst>
          </p:cNvPr>
          <p:cNvSpPr/>
          <p:nvPr userDrawn="1"/>
        </p:nvSpPr>
        <p:spPr>
          <a:xfrm>
            <a:off x="6504316" y="2571750"/>
            <a:ext cx="2639684" cy="2571750"/>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615D19-26E2-0E42-904D-E30E00FF672B}"/>
              </a:ext>
            </a:extLst>
          </p:cNvPr>
          <p:cNvSpPr/>
          <p:nvPr userDrawn="1"/>
        </p:nvSpPr>
        <p:spPr>
          <a:xfrm>
            <a:off x="6504316" y="2"/>
            <a:ext cx="2639684" cy="2571750"/>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3719476" y="828675"/>
            <a:ext cx="4986373" cy="3651250"/>
          </a:xfrm>
          <a:solidFill>
            <a:schemeClr val="bg1">
              <a:lumMod val="95000"/>
            </a:schemeClr>
          </a:solidFill>
        </p:spPr>
        <p:txBody>
          <a:bodyPr/>
          <a:lstStyle/>
          <a:p>
            <a:endParaRPr lang="en-US"/>
          </a:p>
        </p:txBody>
      </p:sp>
      <p:pic>
        <p:nvPicPr>
          <p:cNvPr id="14" name="Picture 13">
            <a:extLst>
              <a:ext uri="{FF2B5EF4-FFF2-40B4-BE49-F238E27FC236}">
                <a16:creationId xmlns:a16="http://schemas.microsoft.com/office/drawing/2014/main" id="{5D5F75DC-FDBF-184B-A2C8-795AC4A235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3A817F86-1CBF-5947-8459-FB17DE9EA1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199283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B0D0B1-EC1E-C64C-B05A-E63F1847D126}"/>
              </a:ext>
            </a:extLst>
          </p:cNvPr>
          <p:cNvSpPr/>
          <p:nvPr userDrawn="1"/>
        </p:nvSpPr>
        <p:spPr>
          <a:xfrm>
            <a:off x="6504316" y="2571750"/>
            <a:ext cx="2639684" cy="2571750"/>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525F2F-11A6-3644-9B1D-CF68C5F4A182}"/>
              </a:ext>
            </a:extLst>
          </p:cNvPr>
          <p:cNvSpPr/>
          <p:nvPr userDrawn="1"/>
        </p:nvSpPr>
        <p:spPr>
          <a:xfrm>
            <a:off x="6504316" y="2"/>
            <a:ext cx="2639684" cy="2571750"/>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C7C223D-D301-6149-9D4D-C266E99686B3}"/>
              </a:ext>
            </a:extLst>
          </p:cNvPr>
          <p:cNvSpPr>
            <a:spLocks noGrp="1"/>
          </p:cNvSpPr>
          <p:nvPr>
            <p:ph type="title" hasCustomPrompt="1"/>
          </p:nvPr>
        </p:nvSpPr>
        <p:spPr>
          <a:xfrm>
            <a:off x="431800" y="828675"/>
            <a:ext cx="3555314" cy="1022020"/>
          </a:xfrm>
        </p:spPr>
        <p:txBody>
          <a:bodyPr anchor="t" anchorCtr="0"/>
          <a:lstStyle>
            <a:lvl1pPr>
              <a:defRPr sz="2400">
                <a:solidFill>
                  <a:schemeClr val="tx1"/>
                </a:solidFill>
              </a:defRPr>
            </a:lvl1pPr>
          </a:lstStyle>
          <a:p>
            <a:r>
              <a:rPr lang="en-GB"/>
              <a:t>Click to edit title</a:t>
            </a: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0" y="1850696"/>
            <a:ext cx="3987114" cy="2398170"/>
          </a:xfrm>
          <a:solidFill>
            <a:schemeClr val="bg1">
              <a:lumMod val="95000"/>
            </a:schemeClr>
          </a:solidFill>
        </p:spPr>
        <p:txBody>
          <a:bodyPr/>
          <a:lstStyle/>
          <a:p>
            <a:endParaRPr lang="en-US"/>
          </a:p>
        </p:txBody>
      </p:sp>
      <p:sp>
        <p:nvSpPr>
          <p:cNvPr id="18" name="Picture Placeholder 5">
            <a:extLst>
              <a:ext uri="{FF2B5EF4-FFF2-40B4-BE49-F238E27FC236}">
                <a16:creationId xmlns:a16="http://schemas.microsoft.com/office/drawing/2014/main" id="{7F48626C-EE1F-AD47-A15A-6389C3708423}"/>
              </a:ext>
            </a:extLst>
          </p:cNvPr>
          <p:cNvSpPr>
            <a:spLocks noGrp="1"/>
          </p:cNvSpPr>
          <p:nvPr>
            <p:ph type="pic" sz="quarter" idx="31"/>
          </p:nvPr>
        </p:nvSpPr>
        <p:spPr>
          <a:xfrm>
            <a:off x="4062688" y="438150"/>
            <a:ext cx="3601916" cy="2133143"/>
          </a:xfrm>
          <a:solidFill>
            <a:schemeClr val="bg1">
              <a:lumMod val="95000"/>
            </a:schemeClr>
          </a:solidFill>
        </p:spPr>
        <p:txBody>
          <a:bodyPr/>
          <a:lstStyle/>
          <a:p>
            <a:endParaRPr lang="en-US"/>
          </a:p>
        </p:txBody>
      </p:sp>
      <p:sp>
        <p:nvSpPr>
          <p:cNvPr id="19" name="Picture Placeholder 5">
            <a:extLst>
              <a:ext uri="{FF2B5EF4-FFF2-40B4-BE49-F238E27FC236}">
                <a16:creationId xmlns:a16="http://schemas.microsoft.com/office/drawing/2014/main" id="{A78AD066-AC94-C044-B2B9-1F5C4DEA0741}"/>
              </a:ext>
            </a:extLst>
          </p:cNvPr>
          <p:cNvSpPr>
            <a:spLocks noGrp="1"/>
          </p:cNvSpPr>
          <p:nvPr>
            <p:ph type="pic" sz="quarter" idx="32"/>
          </p:nvPr>
        </p:nvSpPr>
        <p:spPr>
          <a:xfrm>
            <a:off x="4062688" y="2640043"/>
            <a:ext cx="2214359" cy="1608823"/>
          </a:xfrm>
          <a:solidFill>
            <a:schemeClr val="bg1">
              <a:lumMod val="95000"/>
            </a:schemeClr>
          </a:solidFill>
        </p:spPr>
        <p:txBody>
          <a:bodyPr/>
          <a:lstStyle/>
          <a:p>
            <a:endParaRPr lang="en-US"/>
          </a:p>
        </p:txBody>
      </p:sp>
      <p:sp>
        <p:nvSpPr>
          <p:cNvPr id="11" name="Text Placeholder 15">
            <a:extLst>
              <a:ext uri="{FF2B5EF4-FFF2-40B4-BE49-F238E27FC236}">
                <a16:creationId xmlns:a16="http://schemas.microsoft.com/office/drawing/2014/main" id="{A12F7B52-40F9-104B-BF88-E591502B7488}"/>
              </a:ext>
            </a:extLst>
          </p:cNvPr>
          <p:cNvSpPr>
            <a:spLocks noGrp="1"/>
          </p:cNvSpPr>
          <p:nvPr>
            <p:ph type="body" sz="quarter" idx="10" hasCustomPrompt="1"/>
          </p:nvPr>
        </p:nvSpPr>
        <p:spPr>
          <a:xfrm>
            <a:off x="215900" y="4708418"/>
            <a:ext cx="4978400" cy="216008"/>
          </a:xfrm>
        </p:spPr>
        <p:txBody>
          <a:bodyPr anchor="b" anchorCtr="0"/>
          <a:lstStyle>
            <a:lvl1pPr>
              <a:defRPr sz="600">
                <a:solidFill>
                  <a:srgbClr val="32363F"/>
                </a:solidFill>
              </a:defRPr>
            </a:lvl1pPr>
          </a:lstStyle>
          <a:p>
            <a:pPr lvl="0"/>
            <a:r>
              <a:rPr lang="en-GB"/>
              <a:t>Sources</a:t>
            </a:r>
            <a:endParaRPr lang="en-US"/>
          </a:p>
        </p:txBody>
      </p:sp>
      <p:pic>
        <p:nvPicPr>
          <p:cNvPr id="14" name="Picture 13">
            <a:extLst>
              <a:ext uri="{FF2B5EF4-FFF2-40B4-BE49-F238E27FC236}">
                <a16:creationId xmlns:a16="http://schemas.microsoft.com/office/drawing/2014/main" id="{7CEA597C-3C27-BD4C-861C-C3C3695E77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A6836E6A-85E9-FC4D-9270-2DF5EB16F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2698606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Blank - Centre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AE63F9-45E7-E644-ABA8-CB92CB0F9C10}"/>
              </a:ext>
            </a:extLst>
          </p:cNvPr>
          <p:cNvSpPr/>
          <p:nvPr userDrawn="1"/>
        </p:nvSpPr>
        <p:spPr>
          <a:xfrm>
            <a:off x="4572000" y="3096882"/>
            <a:ext cx="4572000" cy="2046618"/>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80F70D-7AB1-5541-8261-982BD4700787}"/>
              </a:ext>
            </a:extLst>
          </p:cNvPr>
          <p:cNvSpPr/>
          <p:nvPr userDrawn="1"/>
        </p:nvSpPr>
        <p:spPr>
          <a:xfrm>
            <a:off x="0" y="3096881"/>
            <a:ext cx="4572000" cy="2046618"/>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EA01243-1B31-5F42-BD20-37C67B2FA5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21" name="Picture Placeholder 5">
            <a:extLst>
              <a:ext uri="{FF2B5EF4-FFF2-40B4-BE49-F238E27FC236}">
                <a16:creationId xmlns:a16="http://schemas.microsoft.com/office/drawing/2014/main" id="{5D5420DB-2D90-4040-B4C5-D1FB756ECBFF}"/>
              </a:ext>
            </a:extLst>
          </p:cNvPr>
          <p:cNvSpPr>
            <a:spLocks noGrp="1"/>
          </p:cNvSpPr>
          <p:nvPr>
            <p:ph type="pic" sz="quarter" idx="39"/>
          </p:nvPr>
        </p:nvSpPr>
        <p:spPr>
          <a:xfrm>
            <a:off x="3270003" y="438151"/>
            <a:ext cx="5435847" cy="2250047"/>
          </a:xfrm>
          <a:solidFill>
            <a:schemeClr val="bg1">
              <a:lumMod val="95000"/>
            </a:schemeClr>
          </a:solidFill>
        </p:spPr>
        <p:txBody>
          <a:bodyPr/>
          <a:lstStyle/>
          <a:p>
            <a:endParaRPr lang="en-US"/>
          </a:p>
        </p:txBody>
      </p:sp>
      <p:sp>
        <p:nvSpPr>
          <p:cNvPr id="15" name="Title 1">
            <a:extLst>
              <a:ext uri="{FF2B5EF4-FFF2-40B4-BE49-F238E27FC236}">
                <a16:creationId xmlns:a16="http://schemas.microsoft.com/office/drawing/2014/main" id="{DF05FCC2-FFA2-D342-8322-A8C0C8713DE6}"/>
              </a:ext>
            </a:extLst>
          </p:cNvPr>
          <p:cNvSpPr>
            <a:spLocks noGrp="1"/>
          </p:cNvSpPr>
          <p:nvPr>
            <p:ph type="title" hasCustomPrompt="1"/>
          </p:nvPr>
        </p:nvSpPr>
        <p:spPr>
          <a:xfrm>
            <a:off x="431800" y="828675"/>
            <a:ext cx="2751412" cy="1022020"/>
          </a:xfrm>
        </p:spPr>
        <p:txBody>
          <a:bodyPr anchor="t" anchorCtr="0"/>
          <a:lstStyle>
            <a:lvl1pPr>
              <a:defRPr sz="2400">
                <a:solidFill>
                  <a:schemeClr val="tx1"/>
                </a:solidFill>
              </a:defRPr>
            </a:lvl1pPr>
          </a:lstStyle>
          <a:p>
            <a:r>
              <a:rPr lang="en-GB"/>
              <a:t>Click to edit title</a:t>
            </a:r>
            <a:endParaRPr lang="en-US"/>
          </a:p>
        </p:txBody>
      </p:sp>
      <p:sp>
        <p:nvSpPr>
          <p:cNvPr id="16" name="Text Placeholder 3">
            <a:extLst>
              <a:ext uri="{FF2B5EF4-FFF2-40B4-BE49-F238E27FC236}">
                <a16:creationId xmlns:a16="http://schemas.microsoft.com/office/drawing/2014/main" id="{F07CF6F2-152A-A743-AAFB-818F9A49A301}"/>
              </a:ext>
            </a:extLst>
          </p:cNvPr>
          <p:cNvSpPr>
            <a:spLocks noGrp="1"/>
          </p:cNvSpPr>
          <p:nvPr>
            <p:ph type="body" sz="quarter" idx="33"/>
          </p:nvPr>
        </p:nvSpPr>
        <p:spPr>
          <a:xfrm>
            <a:off x="431800" y="3313841"/>
            <a:ext cx="2607033" cy="1175609"/>
          </a:xfrm>
        </p:spPr>
        <p:txBody>
          <a:bodyPr/>
          <a:lstStyle>
            <a:lvl1pPr algn="ctr">
              <a:defRPr>
                <a:solidFill>
                  <a:schemeClr val="bg1"/>
                </a:solidFill>
              </a:defRPr>
            </a:lvl1pPr>
          </a:lstStyle>
          <a:p>
            <a:pPr lvl="0"/>
            <a:r>
              <a:rPr lang="en-GB"/>
              <a:t>Click to edit Master text styles</a:t>
            </a:r>
          </a:p>
        </p:txBody>
      </p:sp>
      <p:sp>
        <p:nvSpPr>
          <p:cNvPr id="17" name="Text Placeholder 3">
            <a:extLst>
              <a:ext uri="{FF2B5EF4-FFF2-40B4-BE49-F238E27FC236}">
                <a16:creationId xmlns:a16="http://schemas.microsoft.com/office/drawing/2014/main" id="{497FC17D-A655-F947-953D-AC0327C0C93E}"/>
              </a:ext>
            </a:extLst>
          </p:cNvPr>
          <p:cNvSpPr>
            <a:spLocks noGrp="1"/>
          </p:cNvSpPr>
          <p:nvPr>
            <p:ph type="body" sz="quarter" idx="40"/>
          </p:nvPr>
        </p:nvSpPr>
        <p:spPr>
          <a:xfrm>
            <a:off x="3272217" y="3305462"/>
            <a:ext cx="2607033" cy="1175609"/>
          </a:xfrm>
        </p:spPr>
        <p:txBody>
          <a:bodyPr/>
          <a:lstStyle>
            <a:lvl1pPr algn="ctr">
              <a:defRPr>
                <a:solidFill>
                  <a:schemeClr val="bg1"/>
                </a:solidFill>
              </a:defRPr>
            </a:lvl1pPr>
          </a:lstStyle>
          <a:p>
            <a:pPr lvl="0"/>
            <a:r>
              <a:rPr lang="en-GB"/>
              <a:t>Click to edit Master text styles</a:t>
            </a:r>
          </a:p>
        </p:txBody>
      </p:sp>
      <p:sp>
        <p:nvSpPr>
          <p:cNvPr id="18" name="Text Placeholder 3">
            <a:extLst>
              <a:ext uri="{FF2B5EF4-FFF2-40B4-BE49-F238E27FC236}">
                <a16:creationId xmlns:a16="http://schemas.microsoft.com/office/drawing/2014/main" id="{DAB462BF-EAD7-B44C-91FC-A73807AA9434}"/>
              </a:ext>
            </a:extLst>
          </p:cNvPr>
          <p:cNvSpPr>
            <a:spLocks noGrp="1"/>
          </p:cNvSpPr>
          <p:nvPr>
            <p:ph type="body" sz="quarter" idx="41"/>
          </p:nvPr>
        </p:nvSpPr>
        <p:spPr>
          <a:xfrm>
            <a:off x="6098817" y="3304102"/>
            <a:ext cx="2607033" cy="1175609"/>
          </a:xfrm>
        </p:spPr>
        <p:txBody>
          <a:bodyPr/>
          <a:lstStyle>
            <a:lvl1pPr algn="ctr">
              <a:defRPr>
                <a:solidFill>
                  <a:schemeClr val="bg1"/>
                </a:solidFill>
              </a:defRPr>
            </a:lvl1pPr>
          </a:lstStyle>
          <a:p>
            <a:pPr lvl="0"/>
            <a:r>
              <a:rPr lang="en-GB"/>
              <a:t>Click to edit Master text styles</a:t>
            </a:r>
          </a:p>
        </p:txBody>
      </p:sp>
      <p:sp>
        <p:nvSpPr>
          <p:cNvPr id="10" name="Text Placeholder 15">
            <a:extLst>
              <a:ext uri="{FF2B5EF4-FFF2-40B4-BE49-F238E27FC236}">
                <a16:creationId xmlns:a16="http://schemas.microsoft.com/office/drawing/2014/main" id="{70D1D1E2-758D-CE4E-A9AC-96340F19A6BB}"/>
              </a:ext>
            </a:extLst>
          </p:cNvPr>
          <p:cNvSpPr>
            <a:spLocks noGrp="1"/>
          </p:cNvSpPr>
          <p:nvPr>
            <p:ph type="body" sz="quarter" idx="10" hasCustomPrompt="1"/>
          </p:nvPr>
        </p:nvSpPr>
        <p:spPr>
          <a:xfrm>
            <a:off x="4861859" y="4717088"/>
            <a:ext cx="4978400" cy="216008"/>
          </a:xfrm>
        </p:spPr>
        <p:txBody>
          <a:bodyPr anchor="b" anchorCtr="0"/>
          <a:lstStyle>
            <a:lvl1pPr>
              <a:defRPr sz="600">
                <a:solidFill>
                  <a:schemeClr val="bg1"/>
                </a:solidFill>
              </a:defRPr>
            </a:lvl1pPr>
          </a:lstStyle>
          <a:p>
            <a:pPr lvl="0"/>
            <a:r>
              <a:rPr lang="en-GB"/>
              <a:t>Sources</a:t>
            </a:r>
            <a:endParaRPr lang="en-US"/>
          </a:p>
        </p:txBody>
      </p:sp>
      <p:pic>
        <p:nvPicPr>
          <p:cNvPr id="19" name="Picture 18" descr="Logo&#10;&#10;Description automatically generated">
            <a:extLst>
              <a:ext uri="{FF2B5EF4-FFF2-40B4-BE49-F238E27FC236}">
                <a16:creationId xmlns:a16="http://schemas.microsoft.com/office/drawing/2014/main" id="{ADBC54F2-0C3D-4D49-931A-3A2610E090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3889452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8_Blank - Centre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AE63F9-45E7-E644-ABA8-CB92CB0F9C10}"/>
              </a:ext>
            </a:extLst>
          </p:cNvPr>
          <p:cNvSpPr/>
          <p:nvPr userDrawn="1"/>
        </p:nvSpPr>
        <p:spPr>
          <a:xfrm>
            <a:off x="4572000" y="3096882"/>
            <a:ext cx="4572000" cy="2046618"/>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80F70D-7AB1-5541-8261-982BD4700787}"/>
              </a:ext>
            </a:extLst>
          </p:cNvPr>
          <p:cNvSpPr/>
          <p:nvPr userDrawn="1"/>
        </p:nvSpPr>
        <p:spPr>
          <a:xfrm>
            <a:off x="0" y="3096881"/>
            <a:ext cx="9334280" cy="2046618"/>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EA01243-1B31-5F42-BD20-37C67B2FA5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21" name="Picture Placeholder 5">
            <a:extLst>
              <a:ext uri="{FF2B5EF4-FFF2-40B4-BE49-F238E27FC236}">
                <a16:creationId xmlns:a16="http://schemas.microsoft.com/office/drawing/2014/main" id="{5D5420DB-2D90-4040-B4C5-D1FB756ECBFF}"/>
              </a:ext>
            </a:extLst>
          </p:cNvPr>
          <p:cNvSpPr>
            <a:spLocks noGrp="1"/>
          </p:cNvSpPr>
          <p:nvPr>
            <p:ph type="pic" sz="quarter" idx="39"/>
          </p:nvPr>
        </p:nvSpPr>
        <p:spPr>
          <a:xfrm>
            <a:off x="3270003" y="438151"/>
            <a:ext cx="5435847" cy="2250047"/>
          </a:xfrm>
          <a:solidFill>
            <a:schemeClr val="bg1">
              <a:lumMod val="95000"/>
            </a:schemeClr>
          </a:solidFill>
        </p:spPr>
        <p:txBody>
          <a:bodyPr/>
          <a:lstStyle/>
          <a:p>
            <a:endParaRPr lang="en-US"/>
          </a:p>
        </p:txBody>
      </p:sp>
      <p:sp>
        <p:nvSpPr>
          <p:cNvPr id="15" name="Title 1">
            <a:extLst>
              <a:ext uri="{FF2B5EF4-FFF2-40B4-BE49-F238E27FC236}">
                <a16:creationId xmlns:a16="http://schemas.microsoft.com/office/drawing/2014/main" id="{DF05FCC2-FFA2-D342-8322-A8C0C8713DE6}"/>
              </a:ext>
            </a:extLst>
          </p:cNvPr>
          <p:cNvSpPr>
            <a:spLocks noGrp="1"/>
          </p:cNvSpPr>
          <p:nvPr>
            <p:ph type="title" hasCustomPrompt="1"/>
          </p:nvPr>
        </p:nvSpPr>
        <p:spPr>
          <a:xfrm>
            <a:off x="431800" y="828675"/>
            <a:ext cx="2751412" cy="1022020"/>
          </a:xfrm>
        </p:spPr>
        <p:txBody>
          <a:bodyPr anchor="t" anchorCtr="0"/>
          <a:lstStyle>
            <a:lvl1pPr>
              <a:defRPr sz="2400">
                <a:solidFill>
                  <a:schemeClr val="tx1"/>
                </a:solidFill>
              </a:defRPr>
            </a:lvl1pPr>
          </a:lstStyle>
          <a:p>
            <a:r>
              <a:rPr lang="en-GB"/>
              <a:t>Click to edit title</a:t>
            </a:r>
            <a:endParaRPr lang="en-US"/>
          </a:p>
        </p:txBody>
      </p:sp>
      <p:sp>
        <p:nvSpPr>
          <p:cNvPr id="10" name="Text Placeholder 15">
            <a:extLst>
              <a:ext uri="{FF2B5EF4-FFF2-40B4-BE49-F238E27FC236}">
                <a16:creationId xmlns:a16="http://schemas.microsoft.com/office/drawing/2014/main" id="{70D1D1E2-758D-CE4E-A9AC-96340F19A6BB}"/>
              </a:ext>
            </a:extLst>
          </p:cNvPr>
          <p:cNvSpPr>
            <a:spLocks noGrp="1"/>
          </p:cNvSpPr>
          <p:nvPr>
            <p:ph type="body" sz="quarter" idx="10" hasCustomPrompt="1"/>
          </p:nvPr>
        </p:nvSpPr>
        <p:spPr>
          <a:xfrm>
            <a:off x="4861859" y="4717088"/>
            <a:ext cx="4978400" cy="216008"/>
          </a:xfrm>
        </p:spPr>
        <p:txBody>
          <a:bodyPr anchor="b" anchorCtr="0"/>
          <a:lstStyle>
            <a:lvl1pPr>
              <a:defRPr sz="600">
                <a:solidFill>
                  <a:schemeClr val="bg1"/>
                </a:solidFill>
              </a:defRPr>
            </a:lvl1pPr>
          </a:lstStyle>
          <a:p>
            <a:pPr lvl="0"/>
            <a:r>
              <a:rPr lang="en-GB"/>
              <a:t>Sources</a:t>
            </a:r>
            <a:endParaRPr lang="en-US"/>
          </a:p>
        </p:txBody>
      </p:sp>
      <p:pic>
        <p:nvPicPr>
          <p:cNvPr id="19" name="Picture 18" descr="Logo&#10;&#10;Description automatically generated">
            <a:extLst>
              <a:ext uri="{FF2B5EF4-FFF2-40B4-BE49-F238E27FC236}">
                <a16:creationId xmlns:a16="http://schemas.microsoft.com/office/drawing/2014/main" id="{ADBC54F2-0C3D-4D49-931A-3A2610E090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267835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Blank - Centre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0888B8-EECC-A649-A2B1-3FF697343628}"/>
              </a:ext>
            </a:extLst>
          </p:cNvPr>
          <p:cNvSpPr/>
          <p:nvPr userDrawn="1"/>
        </p:nvSpPr>
        <p:spPr>
          <a:xfrm>
            <a:off x="0" y="3096881"/>
            <a:ext cx="4572000" cy="2046618"/>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8D4081-0B9E-E649-B170-13FEDD95456E}"/>
              </a:ext>
            </a:extLst>
          </p:cNvPr>
          <p:cNvSpPr/>
          <p:nvPr userDrawn="1"/>
        </p:nvSpPr>
        <p:spPr>
          <a:xfrm>
            <a:off x="4572000" y="3096882"/>
            <a:ext cx="4572000" cy="2046618"/>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0F32141-BA0E-7943-8AD1-8FD033E2FC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429431" y="828675"/>
            <a:ext cx="4494361" cy="3651250"/>
          </a:xfrm>
          <a:solidFill>
            <a:schemeClr val="bg1">
              <a:lumMod val="95000"/>
            </a:schemeClr>
          </a:solidFill>
        </p:spPr>
        <p:txBody>
          <a:bodyPr/>
          <a:lstStyle/>
          <a:p>
            <a:endParaRPr lang="en-US"/>
          </a:p>
        </p:txBody>
      </p:sp>
      <p:sp>
        <p:nvSpPr>
          <p:cNvPr id="11" name="Picture Placeholder 5">
            <a:extLst>
              <a:ext uri="{FF2B5EF4-FFF2-40B4-BE49-F238E27FC236}">
                <a16:creationId xmlns:a16="http://schemas.microsoft.com/office/drawing/2014/main" id="{AFFE9EE5-9C7F-A240-90C2-86327C8A293B}"/>
              </a:ext>
            </a:extLst>
          </p:cNvPr>
          <p:cNvSpPr>
            <a:spLocks noGrp="1"/>
          </p:cNvSpPr>
          <p:nvPr>
            <p:ph type="pic" sz="quarter" idx="32"/>
          </p:nvPr>
        </p:nvSpPr>
        <p:spPr>
          <a:xfrm>
            <a:off x="215900" y="828675"/>
            <a:ext cx="4137958" cy="3651250"/>
          </a:xfrm>
          <a:solidFill>
            <a:schemeClr val="bg1">
              <a:lumMod val="95000"/>
            </a:schemeClr>
          </a:solidFill>
        </p:spPr>
        <p:txBody>
          <a:bodyPr/>
          <a:lstStyle/>
          <a:p>
            <a:endParaRPr lang="en-US"/>
          </a:p>
        </p:txBody>
      </p:sp>
      <p:sp>
        <p:nvSpPr>
          <p:cNvPr id="7" name="Title 1">
            <a:extLst>
              <a:ext uri="{FF2B5EF4-FFF2-40B4-BE49-F238E27FC236}">
                <a16:creationId xmlns:a16="http://schemas.microsoft.com/office/drawing/2014/main" id="{4A7A430D-B677-0B41-8542-DCFF5F5F937E}"/>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9" name="Text Placeholder 15">
            <a:extLst>
              <a:ext uri="{FF2B5EF4-FFF2-40B4-BE49-F238E27FC236}">
                <a16:creationId xmlns:a16="http://schemas.microsoft.com/office/drawing/2014/main" id="{B1E7BF02-E102-E942-972D-7767EEC671BE}"/>
              </a:ext>
            </a:extLst>
          </p:cNvPr>
          <p:cNvSpPr>
            <a:spLocks noGrp="1"/>
          </p:cNvSpPr>
          <p:nvPr>
            <p:ph type="body" sz="quarter" idx="10" hasCustomPrompt="1"/>
          </p:nvPr>
        </p:nvSpPr>
        <p:spPr>
          <a:xfrm>
            <a:off x="4734303" y="4674161"/>
            <a:ext cx="4978400" cy="216008"/>
          </a:xfrm>
        </p:spPr>
        <p:txBody>
          <a:bodyPr anchor="b" anchorCtr="0"/>
          <a:lstStyle>
            <a:lvl1pPr>
              <a:defRPr sz="600">
                <a:solidFill>
                  <a:schemeClr val="bg1"/>
                </a:solidFill>
              </a:defRPr>
            </a:lvl1pPr>
          </a:lstStyle>
          <a:p>
            <a:pPr lvl="0"/>
            <a:r>
              <a:rPr lang="en-GB"/>
              <a:t>Sources</a:t>
            </a:r>
            <a:endParaRPr lang="en-US"/>
          </a:p>
        </p:txBody>
      </p:sp>
      <p:pic>
        <p:nvPicPr>
          <p:cNvPr id="15" name="Picture 14" descr="Logo&#10;&#10;Description automatically generated">
            <a:extLst>
              <a:ext uri="{FF2B5EF4-FFF2-40B4-BE49-F238E27FC236}">
                <a16:creationId xmlns:a16="http://schemas.microsoft.com/office/drawing/2014/main" id="{D957B018-160B-1B43-9DFC-9A5E87F0F8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3328069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_Blank - Centre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D309C-1BB5-764F-9F68-C17F061EF1A0}"/>
              </a:ext>
            </a:extLst>
          </p:cNvPr>
          <p:cNvSpPr/>
          <p:nvPr userDrawn="1"/>
        </p:nvSpPr>
        <p:spPr>
          <a:xfrm>
            <a:off x="0" y="3096881"/>
            <a:ext cx="4572000" cy="2046618"/>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88BB2A-5280-C84D-9E3A-E9C1A28C954F}"/>
              </a:ext>
            </a:extLst>
          </p:cNvPr>
          <p:cNvSpPr/>
          <p:nvPr userDrawn="1"/>
        </p:nvSpPr>
        <p:spPr>
          <a:xfrm>
            <a:off x="4572000" y="3096882"/>
            <a:ext cx="4572000" cy="2046618"/>
          </a:xfrm>
          <a:prstGeom prst="rect">
            <a:avLst/>
          </a:prstGeom>
          <a:solidFill>
            <a:srgbClr val="045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4A3A5DA-8496-0646-A31C-74D02E1E8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7" name="Title 1">
            <a:extLst>
              <a:ext uri="{FF2B5EF4-FFF2-40B4-BE49-F238E27FC236}">
                <a16:creationId xmlns:a16="http://schemas.microsoft.com/office/drawing/2014/main" id="{4A7A430D-B677-0B41-8542-DCFF5F5F937E}"/>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13" name="Picture Placeholder 5">
            <a:extLst>
              <a:ext uri="{FF2B5EF4-FFF2-40B4-BE49-F238E27FC236}">
                <a16:creationId xmlns:a16="http://schemas.microsoft.com/office/drawing/2014/main" id="{946D38C3-5E60-B646-8710-6C79D1525DAE}"/>
              </a:ext>
            </a:extLst>
          </p:cNvPr>
          <p:cNvSpPr>
            <a:spLocks noGrp="1"/>
          </p:cNvSpPr>
          <p:nvPr>
            <p:ph type="pic" sz="quarter" idx="34"/>
          </p:nvPr>
        </p:nvSpPr>
        <p:spPr>
          <a:xfrm>
            <a:off x="6065973" y="828675"/>
            <a:ext cx="2857820" cy="3651250"/>
          </a:xfrm>
          <a:solidFill>
            <a:schemeClr val="bg1">
              <a:lumMod val="95000"/>
            </a:schemeClr>
          </a:solidFill>
        </p:spPr>
        <p:txBody>
          <a:bodyPr/>
          <a:lstStyle/>
          <a:p>
            <a:endParaRPr lang="en-US"/>
          </a:p>
        </p:txBody>
      </p:sp>
      <p:sp>
        <p:nvSpPr>
          <p:cNvPr id="14" name="Picture Placeholder 5">
            <a:extLst>
              <a:ext uri="{FF2B5EF4-FFF2-40B4-BE49-F238E27FC236}">
                <a16:creationId xmlns:a16="http://schemas.microsoft.com/office/drawing/2014/main" id="{2B42EC52-13D9-5041-BBA2-63CFAB68979B}"/>
              </a:ext>
            </a:extLst>
          </p:cNvPr>
          <p:cNvSpPr>
            <a:spLocks noGrp="1"/>
          </p:cNvSpPr>
          <p:nvPr>
            <p:ph type="pic" sz="quarter" idx="35"/>
          </p:nvPr>
        </p:nvSpPr>
        <p:spPr>
          <a:xfrm>
            <a:off x="220208" y="828675"/>
            <a:ext cx="2857820" cy="3651250"/>
          </a:xfrm>
          <a:solidFill>
            <a:schemeClr val="bg1">
              <a:lumMod val="95000"/>
            </a:schemeClr>
          </a:solidFill>
        </p:spPr>
        <p:txBody>
          <a:bodyPr/>
          <a:lstStyle/>
          <a:p>
            <a:endParaRPr lang="en-US"/>
          </a:p>
        </p:txBody>
      </p:sp>
      <p:sp>
        <p:nvSpPr>
          <p:cNvPr id="15" name="Picture Placeholder 5">
            <a:extLst>
              <a:ext uri="{FF2B5EF4-FFF2-40B4-BE49-F238E27FC236}">
                <a16:creationId xmlns:a16="http://schemas.microsoft.com/office/drawing/2014/main" id="{083131C7-BCE7-2E41-AB1C-E1A31FB845AE}"/>
              </a:ext>
            </a:extLst>
          </p:cNvPr>
          <p:cNvSpPr>
            <a:spLocks noGrp="1"/>
          </p:cNvSpPr>
          <p:nvPr>
            <p:ph type="pic" sz="quarter" idx="36"/>
          </p:nvPr>
        </p:nvSpPr>
        <p:spPr>
          <a:xfrm>
            <a:off x="3143090" y="828675"/>
            <a:ext cx="2857820" cy="3651250"/>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0F4FEA2A-23BA-7344-88B1-C831D67F21D7}"/>
              </a:ext>
            </a:extLst>
          </p:cNvPr>
          <p:cNvSpPr>
            <a:spLocks noGrp="1"/>
          </p:cNvSpPr>
          <p:nvPr>
            <p:ph type="body" sz="quarter" idx="10" hasCustomPrompt="1"/>
          </p:nvPr>
        </p:nvSpPr>
        <p:spPr>
          <a:xfrm>
            <a:off x="4801347" y="4708418"/>
            <a:ext cx="4978400" cy="216008"/>
          </a:xfrm>
        </p:spPr>
        <p:txBody>
          <a:bodyPr anchor="b" anchorCtr="0"/>
          <a:lstStyle>
            <a:lvl1pPr>
              <a:defRPr sz="600">
                <a:solidFill>
                  <a:schemeClr val="bg1"/>
                </a:solidFill>
              </a:defRPr>
            </a:lvl1pPr>
          </a:lstStyle>
          <a:p>
            <a:pPr lvl="0"/>
            <a:r>
              <a:rPr lang="en-GB"/>
              <a:t>Sources</a:t>
            </a:r>
            <a:endParaRPr lang="en-US"/>
          </a:p>
        </p:txBody>
      </p:sp>
      <p:pic>
        <p:nvPicPr>
          <p:cNvPr id="17" name="Picture 16" descr="Logo&#10;&#10;Description automatically generated">
            <a:extLst>
              <a:ext uri="{FF2B5EF4-FFF2-40B4-BE49-F238E27FC236}">
                <a16:creationId xmlns:a16="http://schemas.microsoft.com/office/drawing/2014/main" id="{D7925F4A-0A2A-9245-92B8-A1D294AF97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68190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 Vis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D8E386-F024-1C49-BFE0-9811FEE050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1" name="Picture 10" descr="Logo&#10;&#10;Description automatically generated">
            <a:extLst>
              <a:ext uri="{FF2B5EF4-FFF2-40B4-BE49-F238E27FC236}">
                <a16:creationId xmlns:a16="http://schemas.microsoft.com/office/drawing/2014/main" id="{6D81F005-7D44-704E-B2C8-D388913879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2604928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FC38AF-FDAB-DB45-8672-C65E30DE4ED5}"/>
              </a:ext>
            </a:extLst>
          </p:cNvPr>
          <p:cNvSpPr/>
          <p:nvPr userDrawn="1"/>
        </p:nvSpPr>
        <p:spPr>
          <a:xfrm>
            <a:off x="0" y="1"/>
            <a:ext cx="3302382" cy="2571750"/>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BEAD88-E27F-894A-9426-2434DBF9A174}"/>
              </a:ext>
            </a:extLst>
          </p:cNvPr>
          <p:cNvSpPr/>
          <p:nvPr userDrawn="1"/>
        </p:nvSpPr>
        <p:spPr>
          <a:xfrm>
            <a:off x="0" y="2571749"/>
            <a:ext cx="3302382" cy="2571750"/>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3148881" y="3596583"/>
            <a:ext cx="3554427" cy="1327842"/>
          </a:xfrm>
          <a:solidFill>
            <a:schemeClr val="bg1">
              <a:lumMod val="95000"/>
            </a:schemeClr>
          </a:solidFill>
        </p:spPr>
        <p:txBody>
          <a:bodyPr/>
          <a:lstStyle/>
          <a:p>
            <a:endParaRPr lang="en-US"/>
          </a:p>
        </p:txBody>
      </p:sp>
      <p:sp>
        <p:nvSpPr>
          <p:cNvPr id="24" name="Picture Placeholder 5">
            <a:extLst>
              <a:ext uri="{FF2B5EF4-FFF2-40B4-BE49-F238E27FC236}">
                <a16:creationId xmlns:a16="http://schemas.microsoft.com/office/drawing/2014/main" id="{E4BCFBEB-671A-6D43-AC1D-914D029444F4}"/>
              </a:ext>
            </a:extLst>
          </p:cNvPr>
          <p:cNvSpPr>
            <a:spLocks noGrp="1"/>
          </p:cNvSpPr>
          <p:nvPr>
            <p:ph type="pic" sz="quarter" idx="31"/>
          </p:nvPr>
        </p:nvSpPr>
        <p:spPr>
          <a:xfrm>
            <a:off x="1298439" y="1143739"/>
            <a:ext cx="1959428" cy="1105592"/>
          </a:xfrm>
          <a:solidFill>
            <a:schemeClr val="bg1">
              <a:lumMod val="95000"/>
            </a:schemeClr>
          </a:solidFill>
        </p:spPr>
        <p:txBody>
          <a:bodyPr/>
          <a:lstStyle/>
          <a:p>
            <a:endParaRPr lang="en-US"/>
          </a:p>
        </p:txBody>
      </p:sp>
      <p:sp>
        <p:nvSpPr>
          <p:cNvPr id="25" name="Picture Placeholder 5">
            <a:extLst>
              <a:ext uri="{FF2B5EF4-FFF2-40B4-BE49-F238E27FC236}">
                <a16:creationId xmlns:a16="http://schemas.microsoft.com/office/drawing/2014/main" id="{44E5E170-BCA6-1F47-81B0-14935765F7CB}"/>
              </a:ext>
            </a:extLst>
          </p:cNvPr>
          <p:cNvSpPr>
            <a:spLocks noGrp="1"/>
          </p:cNvSpPr>
          <p:nvPr>
            <p:ph type="pic" sz="quarter" idx="32"/>
          </p:nvPr>
        </p:nvSpPr>
        <p:spPr>
          <a:xfrm>
            <a:off x="5149516" y="2308065"/>
            <a:ext cx="1553792" cy="1213525"/>
          </a:xfrm>
          <a:solidFill>
            <a:schemeClr val="bg1">
              <a:lumMod val="95000"/>
            </a:schemeClr>
          </a:solidFill>
        </p:spPr>
        <p:txBody>
          <a:bodyPr/>
          <a:lstStyle/>
          <a:p>
            <a:endParaRPr lang="en-US"/>
          </a:p>
        </p:txBody>
      </p:sp>
      <p:sp>
        <p:nvSpPr>
          <p:cNvPr id="26" name="Picture Placeholder 5">
            <a:extLst>
              <a:ext uri="{FF2B5EF4-FFF2-40B4-BE49-F238E27FC236}">
                <a16:creationId xmlns:a16="http://schemas.microsoft.com/office/drawing/2014/main" id="{86044861-C773-1C44-A1A3-70709A89BE21}"/>
              </a:ext>
            </a:extLst>
          </p:cNvPr>
          <p:cNvSpPr>
            <a:spLocks noGrp="1"/>
          </p:cNvSpPr>
          <p:nvPr>
            <p:ph type="pic" sz="quarter" idx="33"/>
          </p:nvPr>
        </p:nvSpPr>
        <p:spPr>
          <a:xfrm>
            <a:off x="3526974" y="2308065"/>
            <a:ext cx="1553792" cy="1213525"/>
          </a:xfrm>
          <a:solidFill>
            <a:schemeClr val="bg1">
              <a:lumMod val="95000"/>
            </a:schemeClr>
          </a:solidFill>
        </p:spPr>
        <p:txBody>
          <a:bodyPr/>
          <a:lstStyle/>
          <a:p>
            <a:endParaRPr lang="en-US"/>
          </a:p>
        </p:txBody>
      </p:sp>
      <p:sp>
        <p:nvSpPr>
          <p:cNvPr id="27" name="Picture Placeholder 5">
            <a:extLst>
              <a:ext uri="{FF2B5EF4-FFF2-40B4-BE49-F238E27FC236}">
                <a16:creationId xmlns:a16="http://schemas.microsoft.com/office/drawing/2014/main" id="{8A8BFD23-F1EB-BC49-877A-BE09ED0B3197}"/>
              </a:ext>
            </a:extLst>
          </p:cNvPr>
          <p:cNvSpPr>
            <a:spLocks noGrp="1"/>
          </p:cNvSpPr>
          <p:nvPr>
            <p:ph type="pic" sz="quarter" idx="34"/>
          </p:nvPr>
        </p:nvSpPr>
        <p:spPr>
          <a:xfrm>
            <a:off x="222775" y="2308065"/>
            <a:ext cx="1277782" cy="1213525"/>
          </a:xfrm>
          <a:solidFill>
            <a:schemeClr val="bg1">
              <a:lumMod val="95000"/>
            </a:schemeClr>
          </a:solidFill>
        </p:spPr>
        <p:txBody>
          <a:bodyPr/>
          <a:lstStyle/>
          <a:p>
            <a:endParaRPr lang="en-US"/>
          </a:p>
        </p:txBody>
      </p:sp>
      <p:sp>
        <p:nvSpPr>
          <p:cNvPr id="28" name="Picture Placeholder 5">
            <a:extLst>
              <a:ext uri="{FF2B5EF4-FFF2-40B4-BE49-F238E27FC236}">
                <a16:creationId xmlns:a16="http://schemas.microsoft.com/office/drawing/2014/main" id="{09155B35-D265-5C48-9812-91B74A1B196B}"/>
              </a:ext>
            </a:extLst>
          </p:cNvPr>
          <p:cNvSpPr>
            <a:spLocks noGrp="1"/>
          </p:cNvSpPr>
          <p:nvPr>
            <p:ph type="pic" sz="quarter" idx="35"/>
          </p:nvPr>
        </p:nvSpPr>
        <p:spPr>
          <a:xfrm>
            <a:off x="1569306" y="2308065"/>
            <a:ext cx="1891115" cy="1213525"/>
          </a:xfrm>
          <a:solidFill>
            <a:schemeClr val="bg1">
              <a:lumMod val="95000"/>
            </a:schemeClr>
          </a:solidFill>
        </p:spPr>
        <p:txBody>
          <a:bodyPr/>
          <a:lstStyle/>
          <a:p>
            <a:endParaRPr lang="en-US"/>
          </a:p>
        </p:txBody>
      </p:sp>
      <p:sp>
        <p:nvSpPr>
          <p:cNvPr id="29" name="Picture Placeholder 5">
            <a:extLst>
              <a:ext uri="{FF2B5EF4-FFF2-40B4-BE49-F238E27FC236}">
                <a16:creationId xmlns:a16="http://schemas.microsoft.com/office/drawing/2014/main" id="{8EF806AE-BA6C-D14B-8889-D400C3A72057}"/>
              </a:ext>
            </a:extLst>
          </p:cNvPr>
          <p:cNvSpPr>
            <a:spLocks noGrp="1"/>
          </p:cNvSpPr>
          <p:nvPr>
            <p:ph type="pic" sz="quarter" idx="36"/>
          </p:nvPr>
        </p:nvSpPr>
        <p:spPr>
          <a:xfrm>
            <a:off x="4880942" y="438151"/>
            <a:ext cx="1822366" cy="1794922"/>
          </a:xfrm>
          <a:solidFill>
            <a:schemeClr val="bg1">
              <a:lumMod val="95000"/>
            </a:schemeClr>
          </a:solidFill>
        </p:spPr>
        <p:txBody>
          <a:bodyPr/>
          <a:lstStyle/>
          <a:p>
            <a:endParaRPr lang="en-US"/>
          </a:p>
        </p:txBody>
      </p:sp>
      <p:sp>
        <p:nvSpPr>
          <p:cNvPr id="30" name="Picture Placeholder 5">
            <a:extLst>
              <a:ext uri="{FF2B5EF4-FFF2-40B4-BE49-F238E27FC236}">
                <a16:creationId xmlns:a16="http://schemas.microsoft.com/office/drawing/2014/main" id="{AD4EF70F-63CB-D944-9987-CE432D153DF2}"/>
              </a:ext>
            </a:extLst>
          </p:cNvPr>
          <p:cNvSpPr>
            <a:spLocks noGrp="1"/>
          </p:cNvSpPr>
          <p:nvPr>
            <p:ph type="pic" sz="quarter" idx="37"/>
          </p:nvPr>
        </p:nvSpPr>
        <p:spPr>
          <a:xfrm>
            <a:off x="3371132" y="1223782"/>
            <a:ext cx="1441060" cy="1009289"/>
          </a:xfrm>
          <a:solidFill>
            <a:schemeClr val="bg1">
              <a:lumMod val="95000"/>
            </a:schemeClr>
          </a:solidFill>
        </p:spPr>
        <p:txBody>
          <a:bodyPr/>
          <a:lstStyle/>
          <a:p>
            <a:endParaRPr lang="en-US"/>
          </a:p>
        </p:txBody>
      </p:sp>
      <p:sp>
        <p:nvSpPr>
          <p:cNvPr id="31" name="Picture Placeholder 5">
            <a:extLst>
              <a:ext uri="{FF2B5EF4-FFF2-40B4-BE49-F238E27FC236}">
                <a16:creationId xmlns:a16="http://schemas.microsoft.com/office/drawing/2014/main" id="{337864B9-03CE-1045-A11D-6D9AB938DF44}"/>
              </a:ext>
            </a:extLst>
          </p:cNvPr>
          <p:cNvSpPr>
            <a:spLocks noGrp="1"/>
          </p:cNvSpPr>
          <p:nvPr>
            <p:ph type="pic" sz="quarter" idx="38"/>
          </p:nvPr>
        </p:nvSpPr>
        <p:spPr>
          <a:xfrm>
            <a:off x="3371132" y="219075"/>
            <a:ext cx="1441060" cy="929713"/>
          </a:xfrm>
          <a:solidFill>
            <a:schemeClr val="bg1">
              <a:lumMod val="95000"/>
            </a:schemeClr>
          </a:solidFill>
        </p:spPr>
        <p:txBody>
          <a:bodyPr/>
          <a:lstStyle/>
          <a:p>
            <a:endParaRPr lang="en-US"/>
          </a:p>
        </p:txBody>
      </p:sp>
      <p:sp>
        <p:nvSpPr>
          <p:cNvPr id="32" name="Picture Placeholder 5">
            <a:extLst>
              <a:ext uri="{FF2B5EF4-FFF2-40B4-BE49-F238E27FC236}">
                <a16:creationId xmlns:a16="http://schemas.microsoft.com/office/drawing/2014/main" id="{1855DC16-E030-164D-9D0B-B41F8BCF0D11}"/>
              </a:ext>
            </a:extLst>
          </p:cNvPr>
          <p:cNvSpPr>
            <a:spLocks noGrp="1"/>
          </p:cNvSpPr>
          <p:nvPr>
            <p:ph type="pic" sz="quarter" idx="39"/>
          </p:nvPr>
        </p:nvSpPr>
        <p:spPr>
          <a:xfrm>
            <a:off x="6772058" y="438150"/>
            <a:ext cx="1677552" cy="1032591"/>
          </a:xfrm>
          <a:solidFill>
            <a:schemeClr val="bg1">
              <a:lumMod val="95000"/>
            </a:schemeClr>
          </a:solidFill>
        </p:spPr>
        <p:txBody>
          <a:bodyPr/>
          <a:lstStyle/>
          <a:p>
            <a:endParaRPr lang="en-US"/>
          </a:p>
        </p:txBody>
      </p:sp>
      <p:sp>
        <p:nvSpPr>
          <p:cNvPr id="33" name="Picture Placeholder 5">
            <a:extLst>
              <a:ext uri="{FF2B5EF4-FFF2-40B4-BE49-F238E27FC236}">
                <a16:creationId xmlns:a16="http://schemas.microsoft.com/office/drawing/2014/main" id="{C397101B-8928-9446-8566-6B0D0F1F4106}"/>
              </a:ext>
            </a:extLst>
          </p:cNvPr>
          <p:cNvSpPr>
            <a:spLocks noGrp="1"/>
          </p:cNvSpPr>
          <p:nvPr>
            <p:ph type="pic" sz="quarter" idx="40"/>
          </p:nvPr>
        </p:nvSpPr>
        <p:spPr>
          <a:xfrm>
            <a:off x="6772057" y="1539491"/>
            <a:ext cx="2371943" cy="1387160"/>
          </a:xfrm>
          <a:solidFill>
            <a:schemeClr val="bg1">
              <a:lumMod val="95000"/>
            </a:schemeClr>
          </a:solidFill>
        </p:spPr>
        <p:txBody>
          <a:bodyPr/>
          <a:lstStyle/>
          <a:p>
            <a:endParaRPr lang="en-US"/>
          </a:p>
        </p:txBody>
      </p:sp>
      <p:sp>
        <p:nvSpPr>
          <p:cNvPr id="34" name="Picture Placeholder 5">
            <a:extLst>
              <a:ext uri="{FF2B5EF4-FFF2-40B4-BE49-F238E27FC236}">
                <a16:creationId xmlns:a16="http://schemas.microsoft.com/office/drawing/2014/main" id="{34B31746-E0F2-EB49-AEB1-FECD09C088E4}"/>
              </a:ext>
            </a:extLst>
          </p:cNvPr>
          <p:cNvSpPr>
            <a:spLocks noGrp="1"/>
          </p:cNvSpPr>
          <p:nvPr>
            <p:ph type="pic" sz="quarter" idx="41"/>
          </p:nvPr>
        </p:nvSpPr>
        <p:spPr>
          <a:xfrm>
            <a:off x="6772057" y="2995401"/>
            <a:ext cx="2152867" cy="1484524"/>
          </a:xfrm>
          <a:solidFill>
            <a:schemeClr val="bg1">
              <a:lumMod val="95000"/>
            </a:schemeClr>
          </a:solidFill>
        </p:spPr>
        <p:txBody>
          <a:bodyPr/>
          <a:lstStyle/>
          <a:p>
            <a:endParaRPr lang="en-US"/>
          </a:p>
        </p:txBody>
      </p:sp>
      <p:pic>
        <p:nvPicPr>
          <p:cNvPr id="20" name="Picture 19">
            <a:extLst>
              <a:ext uri="{FF2B5EF4-FFF2-40B4-BE49-F238E27FC236}">
                <a16:creationId xmlns:a16="http://schemas.microsoft.com/office/drawing/2014/main" id="{20B8964E-A4FE-FB4C-AEC4-6E5D2E7B0B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22" name="Picture 21" descr="Logo&#10;&#10;Description automatically generated">
            <a:extLst>
              <a:ext uri="{FF2B5EF4-FFF2-40B4-BE49-F238E27FC236}">
                <a16:creationId xmlns:a16="http://schemas.microsoft.com/office/drawing/2014/main" id="{F5931777-2339-AB41-8E70-32D245D899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654812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Blank - Centre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099E42-91B0-604F-8789-57FA7FCFB703}"/>
              </a:ext>
            </a:extLst>
          </p:cNvPr>
          <p:cNvSpPr/>
          <p:nvPr userDrawn="1"/>
        </p:nvSpPr>
        <p:spPr>
          <a:xfrm>
            <a:off x="0" y="3096881"/>
            <a:ext cx="4572000" cy="2046618"/>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B9CF82-0E1B-754C-A5B0-F929272AE1E4}"/>
              </a:ext>
            </a:extLst>
          </p:cNvPr>
          <p:cNvSpPr/>
          <p:nvPr userDrawn="1"/>
        </p:nvSpPr>
        <p:spPr>
          <a:xfrm>
            <a:off x="4572000" y="3096882"/>
            <a:ext cx="4572000" cy="2046618"/>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07DDAEC-D094-4B41-A75C-5D10AE73A1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22067" y="828675"/>
            <a:ext cx="4136122" cy="3651250"/>
          </a:xfrm>
          <a:solidFill>
            <a:schemeClr val="bg1">
              <a:lumMod val="95000"/>
            </a:schemeClr>
          </a:solidFill>
        </p:spPr>
        <p:txBody>
          <a:bodyPr/>
          <a:lstStyle/>
          <a:p>
            <a:endParaRPr lang="en-US"/>
          </a:p>
        </p:txBody>
      </p:sp>
      <p:sp>
        <p:nvSpPr>
          <p:cNvPr id="13" name="Title 1">
            <a:extLst>
              <a:ext uri="{FF2B5EF4-FFF2-40B4-BE49-F238E27FC236}">
                <a16:creationId xmlns:a16="http://schemas.microsoft.com/office/drawing/2014/main" id="{1D26ED12-F3FF-1145-A376-D96E3EE30724}"/>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14" name="Picture Placeholder 5">
            <a:extLst>
              <a:ext uri="{FF2B5EF4-FFF2-40B4-BE49-F238E27FC236}">
                <a16:creationId xmlns:a16="http://schemas.microsoft.com/office/drawing/2014/main" id="{77BA1960-2EAC-C14C-90C5-86F5D14A1390}"/>
              </a:ext>
            </a:extLst>
          </p:cNvPr>
          <p:cNvSpPr>
            <a:spLocks noGrp="1"/>
          </p:cNvSpPr>
          <p:nvPr>
            <p:ph type="pic" sz="quarter" idx="32"/>
          </p:nvPr>
        </p:nvSpPr>
        <p:spPr>
          <a:xfrm>
            <a:off x="4626938" y="2846328"/>
            <a:ext cx="2718065" cy="2297172"/>
          </a:xfrm>
          <a:solidFill>
            <a:schemeClr val="bg1">
              <a:lumMod val="95000"/>
            </a:schemeClr>
          </a:solidFill>
        </p:spPr>
        <p:txBody>
          <a:bodyPr/>
          <a:lstStyle/>
          <a:p>
            <a:endParaRPr lang="en-US"/>
          </a:p>
        </p:txBody>
      </p:sp>
      <p:sp>
        <p:nvSpPr>
          <p:cNvPr id="15" name="Picture Placeholder 5">
            <a:extLst>
              <a:ext uri="{FF2B5EF4-FFF2-40B4-BE49-F238E27FC236}">
                <a16:creationId xmlns:a16="http://schemas.microsoft.com/office/drawing/2014/main" id="{AE6AE0D0-4318-EB4D-9B6D-ADB8A3F2F96E}"/>
              </a:ext>
            </a:extLst>
          </p:cNvPr>
          <p:cNvSpPr>
            <a:spLocks noGrp="1"/>
          </p:cNvSpPr>
          <p:nvPr>
            <p:ph type="pic" sz="quarter" idx="33"/>
          </p:nvPr>
        </p:nvSpPr>
        <p:spPr>
          <a:xfrm>
            <a:off x="4626938" y="1079229"/>
            <a:ext cx="2718065" cy="1698348"/>
          </a:xfrm>
          <a:solidFill>
            <a:schemeClr val="bg1">
              <a:lumMod val="95000"/>
            </a:schemeClr>
          </a:solidFill>
        </p:spPr>
        <p:txBody>
          <a:bodyPr/>
          <a:lstStyle/>
          <a:p>
            <a:endParaRPr lang="en-US"/>
          </a:p>
        </p:txBody>
      </p:sp>
      <p:sp>
        <p:nvSpPr>
          <p:cNvPr id="16" name="Picture Placeholder 5">
            <a:extLst>
              <a:ext uri="{FF2B5EF4-FFF2-40B4-BE49-F238E27FC236}">
                <a16:creationId xmlns:a16="http://schemas.microsoft.com/office/drawing/2014/main" id="{0F2296C1-4E1F-8547-813C-B8566EB17F23}"/>
              </a:ext>
            </a:extLst>
          </p:cNvPr>
          <p:cNvSpPr>
            <a:spLocks noGrp="1"/>
          </p:cNvSpPr>
          <p:nvPr>
            <p:ph type="pic" sz="quarter" idx="34"/>
          </p:nvPr>
        </p:nvSpPr>
        <p:spPr>
          <a:xfrm>
            <a:off x="7413753" y="1615612"/>
            <a:ext cx="1739981" cy="1993861"/>
          </a:xfrm>
          <a:solidFill>
            <a:schemeClr val="bg1">
              <a:lumMod val="95000"/>
            </a:schemeClr>
          </a:solidFill>
        </p:spPr>
        <p:txBody>
          <a:bodyPr/>
          <a:lstStyle/>
          <a:p>
            <a:endParaRPr lang="en-US"/>
          </a:p>
        </p:txBody>
      </p:sp>
      <p:pic>
        <p:nvPicPr>
          <p:cNvPr id="18" name="Picture 17" descr="Logo&#10;&#10;Description automatically generated">
            <a:extLst>
              <a:ext uri="{FF2B5EF4-FFF2-40B4-BE49-F238E27FC236}">
                <a16:creationId xmlns:a16="http://schemas.microsoft.com/office/drawing/2014/main" id="{D0180860-77DD-C34C-BE4E-17DC4EF941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900586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Blank - Centre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B311F0-A2FE-494F-9B2B-5C2933BEB5F8}"/>
              </a:ext>
            </a:extLst>
          </p:cNvPr>
          <p:cNvSpPr/>
          <p:nvPr userDrawn="1"/>
        </p:nvSpPr>
        <p:spPr>
          <a:xfrm>
            <a:off x="0" y="3096881"/>
            <a:ext cx="4572000" cy="2046618"/>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9341C7-544B-3840-87D4-B191BC82CF6B}"/>
              </a:ext>
            </a:extLst>
          </p:cNvPr>
          <p:cNvSpPr/>
          <p:nvPr userDrawn="1"/>
        </p:nvSpPr>
        <p:spPr>
          <a:xfrm>
            <a:off x="4572000" y="3096882"/>
            <a:ext cx="4572000" cy="2046618"/>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206709" y="1"/>
            <a:ext cx="2543342" cy="3534038"/>
          </a:xfrm>
          <a:solidFill>
            <a:schemeClr val="bg1">
              <a:lumMod val="95000"/>
            </a:schemeClr>
          </a:solidFill>
        </p:spPr>
        <p:txBody>
          <a:bodyPr/>
          <a:lstStyle/>
          <a:p>
            <a:endParaRPr lang="en-US"/>
          </a:p>
        </p:txBody>
      </p:sp>
      <p:sp>
        <p:nvSpPr>
          <p:cNvPr id="11" name="Picture Placeholder 5">
            <a:extLst>
              <a:ext uri="{FF2B5EF4-FFF2-40B4-BE49-F238E27FC236}">
                <a16:creationId xmlns:a16="http://schemas.microsoft.com/office/drawing/2014/main" id="{AFFE9EE5-9C7F-A240-90C2-86327C8A293B}"/>
              </a:ext>
            </a:extLst>
          </p:cNvPr>
          <p:cNvSpPr>
            <a:spLocks noGrp="1"/>
          </p:cNvSpPr>
          <p:nvPr>
            <p:ph type="pic" sz="quarter" idx="32"/>
          </p:nvPr>
        </p:nvSpPr>
        <p:spPr>
          <a:xfrm>
            <a:off x="0" y="2101850"/>
            <a:ext cx="4137958" cy="2357530"/>
          </a:xfrm>
          <a:solidFill>
            <a:schemeClr val="bg1">
              <a:lumMod val="95000"/>
            </a:schemeClr>
          </a:solidFill>
        </p:spPr>
        <p:txBody>
          <a:bodyPr/>
          <a:lstStyle/>
          <a:p>
            <a:endParaRPr lang="en-US"/>
          </a:p>
        </p:txBody>
      </p:sp>
      <p:sp>
        <p:nvSpPr>
          <p:cNvPr id="8" name="Picture Placeholder 5">
            <a:extLst>
              <a:ext uri="{FF2B5EF4-FFF2-40B4-BE49-F238E27FC236}">
                <a16:creationId xmlns:a16="http://schemas.microsoft.com/office/drawing/2014/main" id="{214BE37F-424D-B54F-80F3-2768C81C5DD2}"/>
              </a:ext>
            </a:extLst>
          </p:cNvPr>
          <p:cNvSpPr>
            <a:spLocks noGrp="1"/>
          </p:cNvSpPr>
          <p:nvPr>
            <p:ph type="pic" sz="quarter" idx="34"/>
          </p:nvPr>
        </p:nvSpPr>
        <p:spPr>
          <a:xfrm>
            <a:off x="869950" y="438149"/>
            <a:ext cx="3268008" cy="1600199"/>
          </a:xfrm>
          <a:solidFill>
            <a:schemeClr val="bg1">
              <a:lumMod val="95000"/>
            </a:schemeClr>
          </a:solidFill>
        </p:spPr>
        <p:txBody>
          <a:bodyPr/>
          <a:lstStyle/>
          <a:p>
            <a:endParaRPr lang="en-US"/>
          </a:p>
        </p:txBody>
      </p:sp>
      <p:sp>
        <p:nvSpPr>
          <p:cNvPr id="9" name="Picture Placeholder 5">
            <a:extLst>
              <a:ext uri="{FF2B5EF4-FFF2-40B4-BE49-F238E27FC236}">
                <a16:creationId xmlns:a16="http://schemas.microsoft.com/office/drawing/2014/main" id="{C98639CD-A24F-9E42-835B-7484C947BCE7}"/>
              </a:ext>
            </a:extLst>
          </p:cNvPr>
          <p:cNvSpPr>
            <a:spLocks noGrp="1"/>
          </p:cNvSpPr>
          <p:nvPr>
            <p:ph type="pic" sz="quarter" idx="35"/>
          </p:nvPr>
        </p:nvSpPr>
        <p:spPr>
          <a:xfrm>
            <a:off x="6813551" y="215901"/>
            <a:ext cx="2111374" cy="1269999"/>
          </a:xfrm>
          <a:solidFill>
            <a:schemeClr val="bg1">
              <a:lumMod val="95000"/>
            </a:schemeClr>
          </a:solidFill>
        </p:spPr>
        <p:txBody>
          <a:bodyPr/>
          <a:lstStyle/>
          <a:p>
            <a:endParaRPr lang="en-US"/>
          </a:p>
        </p:txBody>
      </p:sp>
      <p:sp>
        <p:nvSpPr>
          <p:cNvPr id="12" name="Picture Placeholder 5">
            <a:extLst>
              <a:ext uri="{FF2B5EF4-FFF2-40B4-BE49-F238E27FC236}">
                <a16:creationId xmlns:a16="http://schemas.microsoft.com/office/drawing/2014/main" id="{7F5914D6-0663-C847-BFB7-B09C48E16F80}"/>
              </a:ext>
            </a:extLst>
          </p:cNvPr>
          <p:cNvSpPr>
            <a:spLocks noGrp="1"/>
          </p:cNvSpPr>
          <p:nvPr>
            <p:ph type="pic" sz="quarter" idx="36"/>
          </p:nvPr>
        </p:nvSpPr>
        <p:spPr>
          <a:xfrm>
            <a:off x="6813551" y="1549400"/>
            <a:ext cx="2111374" cy="1984639"/>
          </a:xfrm>
          <a:solidFill>
            <a:schemeClr val="bg1">
              <a:lumMod val="95000"/>
            </a:schemeClr>
          </a:solidFill>
        </p:spPr>
        <p:txBody>
          <a:bodyPr/>
          <a:lstStyle/>
          <a:p>
            <a:endParaRPr lang="en-US"/>
          </a:p>
        </p:txBody>
      </p:sp>
      <p:pic>
        <p:nvPicPr>
          <p:cNvPr id="15" name="Picture 14">
            <a:extLst>
              <a:ext uri="{FF2B5EF4-FFF2-40B4-BE49-F238E27FC236}">
                <a16:creationId xmlns:a16="http://schemas.microsoft.com/office/drawing/2014/main" id="{BB97E90D-3012-3C4D-9E2A-559A547E7D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7" name="Picture 16" descr="Logo&#10;&#10;Description automatically generated">
            <a:extLst>
              <a:ext uri="{FF2B5EF4-FFF2-40B4-BE49-F238E27FC236}">
                <a16:creationId xmlns:a16="http://schemas.microsoft.com/office/drawing/2014/main" id="{21B13BC0-9893-A044-8F1D-B2B1E03B66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827775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over Page -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D4FCAF-EB96-BF42-B944-C7ED5C90FA15}"/>
              </a:ext>
            </a:extLst>
          </p:cNvPr>
          <p:cNvSpPr/>
          <p:nvPr userDrawn="1"/>
        </p:nvSpPr>
        <p:spPr>
          <a:xfrm>
            <a:off x="0" y="1"/>
            <a:ext cx="9144000" cy="2571750"/>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C0089B-78C6-B94C-BAC1-4C2AB03B3F2B}"/>
              </a:ext>
            </a:extLst>
          </p:cNvPr>
          <p:cNvSpPr/>
          <p:nvPr userDrawn="1"/>
        </p:nvSpPr>
        <p:spPr>
          <a:xfrm>
            <a:off x="0" y="2571749"/>
            <a:ext cx="9144000"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9F3DFE-4FB7-EE4C-86FC-36CA42C270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1D411D1D-6B2F-0E42-8D90-D57CFE0193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303421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over Page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CBE6A8-C671-C446-9216-160E99622ED7}"/>
              </a:ext>
            </a:extLst>
          </p:cNvPr>
          <p:cNvSpPr/>
          <p:nvPr userDrawn="1"/>
        </p:nvSpPr>
        <p:spPr>
          <a:xfrm>
            <a:off x="4572000" y="4479926"/>
            <a:ext cx="4572000" cy="663574"/>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5D3BB6-594E-A349-8D14-89863B28BB44}"/>
              </a:ext>
            </a:extLst>
          </p:cNvPr>
          <p:cNvSpPr/>
          <p:nvPr userDrawn="1"/>
        </p:nvSpPr>
        <p:spPr>
          <a:xfrm>
            <a:off x="0" y="4479925"/>
            <a:ext cx="4572000" cy="663574"/>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E27AE9F-E748-274B-BCB8-E615DC522C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0" name="Picture 9" descr="Logo&#10;&#10;Description automatically generated">
            <a:extLst>
              <a:ext uri="{FF2B5EF4-FFF2-40B4-BE49-F238E27FC236}">
                <a16:creationId xmlns:a16="http://schemas.microsoft.com/office/drawing/2014/main" id="{C63ED5E8-F1F3-9A4C-A42A-435C84214D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34766103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F2B73-92BA-9A43-9639-10C05C0E0CBF}"/>
              </a:ext>
            </a:extLst>
          </p:cNvPr>
          <p:cNvSpPr/>
          <p:nvPr userDrawn="1"/>
        </p:nvSpPr>
        <p:spPr>
          <a:xfrm>
            <a:off x="0" y="1"/>
            <a:ext cx="5486400" cy="2571750"/>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7F14C4-2D57-6948-9C1D-761A54A75CE6}"/>
              </a:ext>
            </a:extLst>
          </p:cNvPr>
          <p:cNvSpPr/>
          <p:nvPr userDrawn="1"/>
        </p:nvSpPr>
        <p:spPr>
          <a:xfrm>
            <a:off x="0" y="2571749"/>
            <a:ext cx="5486400"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8F3BF0-4E21-E649-9C7F-E0508918E0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0A3A37F2-56E0-B14C-8B16-884639217D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779498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F2B73-92BA-9A43-9639-10C05C0E0CBF}"/>
              </a:ext>
            </a:extLst>
          </p:cNvPr>
          <p:cNvSpPr/>
          <p:nvPr userDrawn="1"/>
        </p:nvSpPr>
        <p:spPr>
          <a:xfrm>
            <a:off x="0" y="1"/>
            <a:ext cx="2882348" cy="2571750"/>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7F14C4-2D57-6948-9C1D-761A54A75CE6}"/>
              </a:ext>
            </a:extLst>
          </p:cNvPr>
          <p:cNvSpPr/>
          <p:nvPr userDrawn="1"/>
        </p:nvSpPr>
        <p:spPr>
          <a:xfrm>
            <a:off x="0" y="2571749"/>
            <a:ext cx="2882348"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8F3BF0-4E21-E649-9C7F-E0508918E0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6" name="Picture 5" descr="Logo&#10;&#10;Description automatically generated">
            <a:extLst>
              <a:ext uri="{FF2B5EF4-FFF2-40B4-BE49-F238E27FC236}">
                <a16:creationId xmlns:a16="http://schemas.microsoft.com/office/drawing/2014/main" id="{0A3A37F2-56E0-B14C-8B16-884639217D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1689427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Full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340AA-96ED-5245-B87A-FDD9D153E3BB}"/>
              </a:ext>
            </a:extLst>
          </p:cNvPr>
          <p:cNvSpPr/>
          <p:nvPr userDrawn="1"/>
        </p:nvSpPr>
        <p:spPr>
          <a:xfrm>
            <a:off x="0" y="3096882"/>
            <a:ext cx="9144001" cy="2046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D61E74-A46E-6146-9953-7461DD99DD52}"/>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C14190-9E46-FB42-AE81-F0BEFDD8942E}"/>
              </a:ext>
            </a:extLst>
          </p:cNvPr>
          <p:cNvSpPr/>
          <p:nvPr userDrawn="1"/>
        </p:nvSpPr>
        <p:spPr>
          <a:xfrm>
            <a:off x="0" y="3096881"/>
            <a:ext cx="4572000" cy="2046618"/>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687040A-8B63-8441-A0B6-BAE1939138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1" name="Picture 10" descr="Logo&#10;&#10;Description automatically generated">
            <a:extLst>
              <a:ext uri="{FF2B5EF4-FFF2-40B4-BE49-F238E27FC236}">
                <a16:creationId xmlns:a16="http://schemas.microsoft.com/office/drawing/2014/main" id="{565F199D-61A7-CD48-9313-9556DC8B4D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391482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Blank - Left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162194-92F1-4E44-9758-E75370E933A8}"/>
              </a:ext>
            </a:extLst>
          </p:cNvPr>
          <p:cNvSpPr/>
          <p:nvPr userDrawn="1"/>
        </p:nvSpPr>
        <p:spPr>
          <a:xfrm>
            <a:off x="6504316" y="2"/>
            <a:ext cx="2639684" cy="2571750"/>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2660FBA1-051A-874F-BC5C-A949F5CF712F}"/>
              </a:ext>
            </a:extLst>
          </p:cNvPr>
          <p:cNvSpPr>
            <a:spLocks noGrp="1"/>
          </p:cNvSpPr>
          <p:nvPr>
            <p:ph type="body" sz="quarter" idx="10" hasCustomPrompt="1"/>
          </p:nvPr>
        </p:nvSpPr>
        <p:spPr>
          <a:xfrm>
            <a:off x="215900" y="4708418"/>
            <a:ext cx="3303586" cy="216008"/>
          </a:xfrm>
        </p:spPr>
        <p:txBody>
          <a:bodyPr anchor="b" anchorCtr="0"/>
          <a:lstStyle>
            <a:lvl1pPr>
              <a:defRPr sz="600">
                <a:solidFill>
                  <a:srgbClr val="32363F"/>
                </a:solidFill>
              </a:defRPr>
            </a:lvl1pPr>
          </a:lstStyle>
          <a:p>
            <a:pPr lvl="0"/>
            <a:r>
              <a:rPr lang="en-GB"/>
              <a:t>Sources</a:t>
            </a:r>
            <a:endParaRPr lang="en-US"/>
          </a:p>
        </p:txBody>
      </p:sp>
      <p:sp>
        <p:nvSpPr>
          <p:cNvPr id="14" name="Title 1">
            <a:extLst>
              <a:ext uri="{FF2B5EF4-FFF2-40B4-BE49-F238E27FC236}">
                <a16:creationId xmlns:a16="http://schemas.microsoft.com/office/drawing/2014/main" id="{297E8C2D-AB74-924F-B725-DE33F0093CA3}"/>
              </a:ext>
            </a:extLst>
          </p:cNvPr>
          <p:cNvSpPr>
            <a:spLocks noGrp="1"/>
          </p:cNvSpPr>
          <p:nvPr>
            <p:ph type="title" hasCustomPrompt="1"/>
          </p:nvPr>
        </p:nvSpPr>
        <p:spPr>
          <a:xfrm>
            <a:off x="438150" y="828675"/>
            <a:ext cx="3081337" cy="1022019"/>
          </a:xfrm>
        </p:spPr>
        <p:txBody>
          <a:bodyPr anchor="t" anchorCtr="0"/>
          <a:lstStyle>
            <a:lvl1pPr>
              <a:defRPr sz="2400">
                <a:solidFill>
                  <a:schemeClr val="tx1"/>
                </a:solidFill>
              </a:defRPr>
            </a:lvl1pPr>
          </a:lstStyle>
          <a:p>
            <a:r>
              <a:rPr lang="en-GB"/>
              <a:t>Click to edit title</a:t>
            </a:r>
            <a:endParaRPr lang="en-US"/>
          </a:p>
        </p:txBody>
      </p:sp>
      <p:sp>
        <p:nvSpPr>
          <p:cNvPr id="15" name="Picture Placeholder 5">
            <a:extLst>
              <a:ext uri="{FF2B5EF4-FFF2-40B4-BE49-F238E27FC236}">
                <a16:creationId xmlns:a16="http://schemas.microsoft.com/office/drawing/2014/main" id="{F7EB1589-8E54-FF46-BDF1-CA7FBB972203}"/>
              </a:ext>
            </a:extLst>
          </p:cNvPr>
          <p:cNvSpPr>
            <a:spLocks noGrp="1"/>
          </p:cNvSpPr>
          <p:nvPr>
            <p:ph type="pic" sz="quarter" idx="33"/>
          </p:nvPr>
        </p:nvSpPr>
        <p:spPr>
          <a:xfrm>
            <a:off x="3588237" y="2571750"/>
            <a:ext cx="2166295" cy="2587139"/>
          </a:xfrm>
          <a:solidFill>
            <a:schemeClr val="bg1">
              <a:lumMod val="95000"/>
            </a:schemeClr>
          </a:solidFill>
        </p:spPr>
        <p:txBody>
          <a:bodyPr/>
          <a:lstStyle/>
          <a:p>
            <a:endParaRPr lang="en-US"/>
          </a:p>
        </p:txBody>
      </p:sp>
      <p:sp>
        <p:nvSpPr>
          <p:cNvPr id="16" name="Picture Placeholder 5">
            <a:extLst>
              <a:ext uri="{FF2B5EF4-FFF2-40B4-BE49-F238E27FC236}">
                <a16:creationId xmlns:a16="http://schemas.microsoft.com/office/drawing/2014/main" id="{CAC1D852-29A5-1A49-8D66-4978C026EEE4}"/>
              </a:ext>
            </a:extLst>
          </p:cNvPr>
          <p:cNvSpPr>
            <a:spLocks noGrp="1"/>
          </p:cNvSpPr>
          <p:nvPr>
            <p:ph type="pic" sz="quarter" idx="34"/>
          </p:nvPr>
        </p:nvSpPr>
        <p:spPr>
          <a:xfrm>
            <a:off x="3588236" y="438150"/>
            <a:ext cx="3437852" cy="2064851"/>
          </a:xfrm>
          <a:solidFill>
            <a:schemeClr val="bg1">
              <a:lumMod val="95000"/>
            </a:schemeClr>
          </a:solidFill>
        </p:spPr>
        <p:txBody>
          <a:bodyPr/>
          <a:lstStyle/>
          <a:p>
            <a:endParaRPr lang="en-US"/>
          </a:p>
        </p:txBody>
      </p:sp>
      <p:sp>
        <p:nvSpPr>
          <p:cNvPr id="17" name="Picture Placeholder 5">
            <a:extLst>
              <a:ext uri="{FF2B5EF4-FFF2-40B4-BE49-F238E27FC236}">
                <a16:creationId xmlns:a16="http://schemas.microsoft.com/office/drawing/2014/main" id="{9BCF8C5B-C3C4-6045-8080-85D2C1EB3AC8}"/>
              </a:ext>
            </a:extLst>
          </p:cNvPr>
          <p:cNvSpPr>
            <a:spLocks noGrp="1"/>
          </p:cNvSpPr>
          <p:nvPr>
            <p:ph type="pic" sz="quarter" idx="35"/>
          </p:nvPr>
        </p:nvSpPr>
        <p:spPr>
          <a:xfrm>
            <a:off x="1296900" y="1850694"/>
            <a:ext cx="2222587" cy="1262343"/>
          </a:xfrm>
          <a:solidFill>
            <a:schemeClr val="bg1">
              <a:lumMod val="95000"/>
            </a:schemeClr>
          </a:solidFill>
        </p:spPr>
        <p:txBody>
          <a:bodyPr/>
          <a:lstStyle/>
          <a:p>
            <a:endParaRPr lang="en-US"/>
          </a:p>
        </p:txBody>
      </p:sp>
      <p:sp>
        <p:nvSpPr>
          <p:cNvPr id="18" name="Picture Placeholder 5">
            <a:extLst>
              <a:ext uri="{FF2B5EF4-FFF2-40B4-BE49-F238E27FC236}">
                <a16:creationId xmlns:a16="http://schemas.microsoft.com/office/drawing/2014/main" id="{43894E7E-FAA9-AF4B-8B1F-5D531387F5C4}"/>
              </a:ext>
            </a:extLst>
          </p:cNvPr>
          <p:cNvSpPr>
            <a:spLocks noGrp="1"/>
          </p:cNvSpPr>
          <p:nvPr>
            <p:ph type="pic" sz="quarter" idx="36"/>
          </p:nvPr>
        </p:nvSpPr>
        <p:spPr>
          <a:xfrm>
            <a:off x="2092357" y="3181787"/>
            <a:ext cx="1427129" cy="1262343"/>
          </a:xfrm>
          <a:solidFill>
            <a:schemeClr val="bg1">
              <a:lumMod val="95000"/>
            </a:schemeClr>
          </a:solidFill>
        </p:spPr>
        <p:txBody>
          <a:bodyPr/>
          <a:lstStyle/>
          <a:p>
            <a:endParaRPr lang="en-US"/>
          </a:p>
        </p:txBody>
      </p:sp>
      <p:sp>
        <p:nvSpPr>
          <p:cNvPr id="19" name="Picture Placeholder 5">
            <a:extLst>
              <a:ext uri="{FF2B5EF4-FFF2-40B4-BE49-F238E27FC236}">
                <a16:creationId xmlns:a16="http://schemas.microsoft.com/office/drawing/2014/main" id="{9C3D54D0-F74A-4440-AABD-E52D4805FF35}"/>
              </a:ext>
            </a:extLst>
          </p:cNvPr>
          <p:cNvSpPr>
            <a:spLocks noGrp="1"/>
          </p:cNvSpPr>
          <p:nvPr>
            <p:ph type="pic" sz="quarter" idx="37"/>
          </p:nvPr>
        </p:nvSpPr>
        <p:spPr>
          <a:xfrm>
            <a:off x="215900" y="3181787"/>
            <a:ext cx="1807707" cy="1262343"/>
          </a:xfrm>
          <a:solidFill>
            <a:schemeClr val="bg1">
              <a:lumMod val="95000"/>
            </a:schemeClr>
          </a:solidFill>
        </p:spPr>
        <p:txBody>
          <a:bodyPr/>
          <a:lstStyle/>
          <a:p>
            <a:endParaRPr lang="en-US"/>
          </a:p>
        </p:txBody>
      </p:sp>
      <p:sp>
        <p:nvSpPr>
          <p:cNvPr id="11" name="Rectangle 10">
            <a:extLst>
              <a:ext uri="{FF2B5EF4-FFF2-40B4-BE49-F238E27FC236}">
                <a16:creationId xmlns:a16="http://schemas.microsoft.com/office/drawing/2014/main" id="{C75427D4-6FD4-CC4D-A037-3E5D80504B28}"/>
              </a:ext>
            </a:extLst>
          </p:cNvPr>
          <p:cNvSpPr/>
          <p:nvPr userDrawn="1"/>
        </p:nvSpPr>
        <p:spPr>
          <a:xfrm>
            <a:off x="6504316" y="2571750"/>
            <a:ext cx="2639684" cy="2571750"/>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92AF978-F46D-8C4B-BDFE-A635736986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20" name="Picture 19" descr="Logo&#10;&#10;Description automatically generated">
            <a:extLst>
              <a:ext uri="{FF2B5EF4-FFF2-40B4-BE49-F238E27FC236}">
                <a16:creationId xmlns:a16="http://schemas.microsoft.com/office/drawing/2014/main" id="{C3634196-3701-414B-841B-AB77FEEA6E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1189635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Blank - Left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9E5CE4-4DB0-F741-9480-5CAF4BADDCEC}"/>
              </a:ext>
            </a:extLst>
          </p:cNvPr>
          <p:cNvSpPr/>
          <p:nvPr userDrawn="1"/>
        </p:nvSpPr>
        <p:spPr>
          <a:xfrm>
            <a:off x="6504316" y="2"/>
            <a:ext cx="2639684" cy="2571750"/>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00BF55-ED02-FE45-9205-B85927C51C43}"/>
              </a:ext>
            </a:extLst>
          </p:cNvPr>
          <p:cNvSpPr/>
          <p:nvPr userDrawn="1"/>
        </p:nvSpPr>
        <p:spPr>
          <a:xfrm>
            <a:off x="6504316" y="2571750"/>
            <a:ext cx="2639684"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43A9451-4AEE-D745-8523-6FE600C7B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EEEDD9F4-6FCE-1D4E-BF98-F768F818B4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372233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Left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9E5CE4-4DB0-F741-9480-5CAF4BADDCEC}"/>
              </a:ext>
            </a:extLst>
          </p:cNvPr>
          <p:cNvSpPr/>
          <p:nvPr userDrawn="1"/>
        </p:nvSpPr>
        <p:spPr>
          <a:xfrm>
            <a:off x="6504316" y="2"/>
            <a:ext cx="2639684"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00BF55-ED02-FE45-9205-B85927C51C43}"/>
              </a:ext>
            </a:extLst>
          </p:cNvPr>
          <p:cNvSpPr/>
          <p:nvPr userDrawn="1"/>
        </p:nvSpPr>
        <p:spPr>
          <a:xfrm>
            <a:off x="6504316" y="2571750"/>
            <a:ext cx="2639684" cy="2571750"/>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43A9451-4AEE-D745-8523-6FE600C7B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EEEDD9F4-6FCE-1D4E-BF98-F768F818B4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2449464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1_Blank - Left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9E5CE4-4DB0-F741-9480-5CAF4BADDCEC}"/>
              </a:ext>
            </a:extLst>
          </p:cNvPr>
          <p:cNvSpPr/>
          <p:nvPr userDrawn="1"/>
        </p:nvSpPr>
        <p:spPr>
          <a:xfrm>
            <a:off x="6504316" y="1"/>
            <a:ext cx="2639684" cy="5195694"/>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43A9451-4AEE-D745-8523-6FE600C7B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EEEDD9F4-6FCE-1D4E-BF98-F768F818B4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41035417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4 Multi Image &amp; Content -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9D54F0-7031-3D41-9D75-DF2D5841902B}"/>
              </a:ext>
            </a:extLst>
          </p:cNvPr>
          <p:cNvSpPr/>
          <p:nvPr userDrawn="1"/>
        </p:nvSpPr>
        <p:spPr>
          <a:xfrm>
            <a:off x="0" y="1"/>
            <a:ext cx="5486400" cy="2571750"/>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A7F8A7-9B7B-D24C-B2F4-8105E009D33F}"/>
              </a:ext>
            </a:extLst>
          </p:cNvPr>
          <p:cNvSpPr/>
          <p:nvPr userDrawn="1"/>
        </p:nvSpPr>
        <p:spPr>
          <a:xfrm>
            <a:off x="0" y="2571749"/>
            <a:ext cx="5486400"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1A9F991-0D2D-854D-BC17-7F92A89AB0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0" name="Picture 9">
            <a:extLst>
              <a:ext uri="{FF2B5EF4-FFF2-40B4-BE49-F238E27FC236}">
                <a16:creationId xmlns:a16="http://schemas.microsoft.com/office/drawing/2014/main" id="{4CBEBC81-E349-C740-8E2E-B94C3E3BE7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11" name="Title 1">
            <a:extLst>
              <a:ext uri="{FF2B5EF4-FFF2-40B4-BE49-F238E27FC236}">
                <a16:creationId xmlns:a16="http://schemas.microsoft.com/office/drawing/2014/main" id="{75ACDFD6-D0A6-5B45-98F1-15077414CAEC}"/>
              </a:ext>
            </a:extLst>
          </p:cNvPr>
          <p:cNvSpPr>
            <a:spLocks noGrp="1"/>
          </p:cNvSpPr>
          <p:nvPr>
            <p:ph type="title" hasCustomPrompt="1"/>
          </p:nvPr>
        </p:nvSpPr>
        <p:spPr>
          <a:xfrm>
            <a:off x="438151" y="828675"/>
            <a:ext cx="2270673" cy="1154888"/>
          </a:xfrm>
        </p:spPr>
        <p:txBody>
          <a:bodyPr anchor="t" anchorCtr="0"/>
          <a:lstStyle>
            <a:lvl1pPr>
              <a:defRPr sz="2400">
                <a:solidFill>
                  <a:schemeClr val="bg1"/>
                </a:solidFill>
              </a:defRPr>
            </a:lvl1pPr>
          </a:lstStyle>
          <a:p>
            <a:r>
              <a:rPr lang="en-GB"/>
              <a:t>Click to edit title</a:t>
            </a:r>
            <a:endParaRPr lang="en-US"/>
          </a:p>
        </p:txBody>
      </p:sp>
      <p:sp>
        <p:nvSpPr>
          <p:cNvPr id="12" name="Picture Placeholder 11"/>
          <p:cNvSpPr>
            <a:spLocks noGrp="1"/>
          </p:cNvSpPr>
          <p:nvPr>
            <p:ph type="pic" sz="quarter" idx="10"/>
          </p:nvPr>
        </p:nvSpPr>
        <p:spPr>
          <a:xfrm>
            <a:off x="222432" y="2812238"/>
            <a:ext cx="2932982" cy="1608593"/>
          </a:xfrm>
          <a:solidFill>
            <a:schemeClr val="bg1">
              <a:lumMod val="95000"/>
            </a:schemeClr>
          </a:solidFill>
        </p:spPr>
        <p:txBody>
          <a:bodyPr/>
          <a:lstStyle/>
          <a:p>
            <a:endParaRPr lang="en-US"/>
          </a:p>
        </p:txBody>
      </p:sp>
      <p:sp>
        <p:nvSpPr>
          <p:cNvPr id="13" name="Picture Placeholder 11"/>
          <p:cNvSpPr>
            <a:spLocks noGrp="1"/>
          </p:cNvSpPr>
          <p:nvPr>
            <p:ph type="pic" sz="quarter" idx="11"/>
          </p:nvPr>
        </p:nvSpPr>
        <p:spPr>
          <a:xfrm>
            <a:off x="4286320" y="438149"/>
            <a:ext cx="2034972" cy="1286943"/>
          </a:xfrm>
          <a:solidFill>
            <a:schemeClr val="bg1">
              <a:lumMod val="95000"/>
            </a:schemeClr>
          </a:solidFill>
        </p:spPr>
        <p:txBody>
          <a:bodyPr/>
          <a:lstStyle/>
          <a:p>
            <a:endParaRPr lang="en-US"/>
          </a:p>
        </p:txBody>
      </p:sp>
      <p:sp>
        <p:nvSpPr>
          <p:cNvPr id="15" name="Picture Placeholder 11"/>
          <p:cNvSpPr>
            <a:spLocks noGrp="1"/>
          </p:cNvSpPr>
          <p:nvPr>
            <p:ph type="pic" sz="quarter" idx="13"/>
          </p:nvPr>
        </p:nvSpPr>
        <p:spPr>
          <a:xfrm>
            <a:off x="3232904" y="1802583"/>
            <a:ext cx="3088388" cy="3121842"/>
          </a:xfrm>
          <a:solidFill>
            <a:schemeClr val="bg1">
              <a:lumMod val="95000"/>
            </a:schemeClr>
          </a:solidFill>
        </p:spPr>
        <p:txBody>
          <a:bodyPr/>
          <a:lstStyle/>
          <a:p>
            <a:endParaRPr lang="en-US"/>
          </a:p>
        </p:txBody>
      </p:sp>
      <p:sp>
        <p:nvSpPr>
          <p:cNvPr id="16" name="Picture Placeholder 11"/>
          <p:cNvSpPr>
            <a:spLocks noGrp="1"/>
          </p:cNvSpPr>
          <p:nvPr>
            <p:ph type="pic" sz="quarter" idx="14"/>
          </p:nvPr>
        </p:nvSpPr>
        <p:spPr>
          <a:xfrm>
            <a:off x="6398782" y="215900"/>
            <a:ext cx="2522786" cy="3054521"/>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20945855-57E1-E143-BE14-AEE8297728B5}"/>
              </a:ext>
            </a:extLst>
          </p:cNvPr>
          <p:cNvSpPr>
            <a:spLocks noGrp="1"/>
          </p:cNvSpPr>
          <p:nvPr>
            <p:ph type="body" sz="quarter" idx="15" hasCustomPrompt="1"/>
          </p:nvPr>
        </p:nvSpPr>
        <p:spPr>
          <a:xfrm>
            <a:off x="6398783" y="4708418"/>
            <a:ext cx="2522786" cy="216008"/>
          </a:xfrm>
        </p:spPr>
        <p:txBody>
          <a:bodyPr anchor="b" anchorCtr="0"/>
          <a:lstStyle>
            <a:lvl1pPr>
              <a:defRPr sz="600">
                <a:solidFill>
                  <a:srgbClr val="32363F"/>
                </a:solidFill>
              </a:defRPr>
            </a:lvl1pPr>
          </a:lstStyle>
          <a:p>
            <a:pPr lvl="0"/>
            <a:r>
              <a:rPr lang="en-GB"/>
              <a:t>Sources</a:t>
            </a:r>
            <a:endParaRPr lang="en-US"/>
          </a:p>
        </p:txBody>
      </p:sp>
      <p:pic>
        <p:nvPicPr>
          <p:cNvPr id="20" name="Picture 19" descr="Logo&#10;&#10;Description automatically generated">
            <a:extLst>
              <a:ext uri="{FF2B5EF4-FFF2-40B4-BE49-F238E27FC236}">
                <a16:creationId xmlns:a16="http://schemas.microsoft.com/office/drawing/2014/main" id="{44389E8A-3482-534E-8656-0C071FD90C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333151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7C223D-D301-6149-9D4D-C266E99686B3}"/>
              </a:ext>
            </a:extLst>
          </p:cNvPr>
          <p:cNvSpPr>
            <a:spLocks noGrp="1"/>
          </p:cNvSpPr>
          <p:nvPr>
            <p:ph type="title" hasCustomPrompt="1"/>
          </p:nvPr>
        </p:nvSpPr>
        <p:spPr>
          <a:xfrm>
            <a:off x="438150" y="828675"/>
            <a:ext cx="3081337" cy="1022019"/>
          </a:xfrm>
        </p:spPr>
        <p:txBody>
          <a:bodyPr anchor="t" anchorCtr="0"/>
          <a:lstStyle>
            <a:lvl1pPr>
              <a:defRPr sz="2400">
                <a:solidFill>
                  <a:schemeClr val="tx1"/>
                </a:solidFill>
              </a:defRPr>
            </a:lvl1pPr>
          </a:lstStyle>
          <a:p>
            <a:r>
              <a:rPr lang="en-GB"/>
              <a:t>Click to edit title</a:t>
            </a:r>
            <a:endParaRPr lang="en-US"/>
          </a:p>
        </p:txBody>
      </p:sp>
      <p:sp>
        <p:nvSpPr>
          <p:cNvPr id="13" name="Text Placeholder 3">
            <a:extLst>
              <a:ext uri="{FF2B5EF4-FFF2-40B4-BE49-F238E27FC236}">
                <a16:creationId xmlns:a16="http://schemas.microsoft.com/office/drawing/2014/main" id="{546AACB3-F948-3040-B1C8-2551250DC2C6}"/>
              </a:ext>
            </a:extLst>
          </p:cNvPr>
          <p:cNvSpPr>
            <a:spLocks noGrp="1"/>
          </p:cNvSpPr>
          <p:nvPr>
            <p:ph type="body" sz="quarter" idx="33"/>
          </p:nvPr>
        </p:nvSpPr>
        <p:spPr>
          <a:xfrm>
            <a:off x="438150" y="1850695"/>
            <a:ext cx="3081337" cy="2638755"/>
          </a:xfrm>
        </p:spPr>
        <p:txBody>
          <a:bodyPr/>
          <a:lstStyle>
            <a:lvl1pPr>
              <a:defRPr>
                <a:solidFill>
                  <a:srgbClr val="32363F"/>
                </a:solidFill>
              </a:defRPr>
            </a:lvl1pPr>
          </a:lstStyle>
          <a:p>
            <a:pPr lvl="0"/>
            <a:r>
              <a:rPr lang="en-GB"/>
              <a:t>Click to edit Master text styles</a:t>
            </a:r>
          </a:p>
        </p:txBody>
      </p:sp>
      <p:sp>
        <p:nvSpPr>
          <p:cNvPr id="8" name="Text Placeholder 15">
            <a:extLst>
              <a:ext uri="{FF2B5EF4-FFF2-40B4-BE49-F238E27FC236}">
                <a16:creationId xmlns:a16="http://schemas.microsoft.com/office/drawing/2014/main" id="{D4398730-9920-DA4C-9A4F-44C8BDA44B7E}"/>
              </a:ext>
            </a:extLst>
          </p:cNvPr>
          <p:cNvSpPr>
            <a:spLocks noGrp="1"/>
          </p:cNvSpPr>
          <p:nvPr>
            <p:ph type="body" sz="quarter" idx="10" hasCustomPrompt="1"/>
          </p:nvPr>
        </p:nvSpPr>
        <p:spPr>
          <a:xfrm>
            <a:off x="3727449" y="4708418"/>
            <a:ext cx="4978400" cy="216008"/>
          </a:xfrm>
        </p:spPr>
        <p:txBody>
          <a:bodyPr anchor="b" anchorCtr="0"/>
          <a:lstStyle>
            <a:lvl1pPr>
              <a:defRPr sz="600">
                <a:solidFill>
                  <a:srgbClr val="32363F"/>
                </a:solidFill>
              </a:defRPr>
            </a:lvl1pPr>
          </a:lstStyle>
          <a:p>
            <a:pPr lvl="0"/>
            <a:r>
              <a:rPr lang="en-GB"/>
              <a:t>Sources</a:t>
            </a:r>
            <a:endParaRPr lang="en-US"/>
          </a:p>
        </p:txBody>
      </p:sp>
      <p:sp>
        <p:nvSpPr>
          <p:cNvPr id="11" name="Rectangle 10">
            <a:extLst>
              <a:ext uri="{FF2B5EF4-FFF2-40B4-BE49-F238E27FC236}">
                <a16:creationId xmlns:a16="http://schemas.microsoft.com/office/drawing/2014/main" id="{DBF9A4B6-4573-4144-90D6-7AC0CF787E13}"/>
              </a:ext>
            </a:extLst>
          </p:cNvPr>
          <p:cNvSpPr/>
          <p:nvPr userDrawn="1"/>
        </p:nvSpPr>
        <p:spPr>
          <a:xfrm>
            <a:off x="6504316" y="2571750"/>
            <a:ext cx="2639684"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615D19-26E2-0E42-904D-E30E00FF672B}"/>
              </a:ext>
            </a:extLst>
          </p:cNvPr>
          <p:cNvSpPr/>
          <p:nvPr userDrawn="1"/>
        </p:nvSpPr>
        <p:spPr>
          <a:xfrm>
            <a:off x="6504316" y="2"/>
            <a:ext cx="2639684" cy="2571750"/>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3719476" y="828675"/>
            <a:ext cx="4986373" cy="3651250"/>
          </a:xfrm>
          <a:solidFill>
            <a:schemeClr val="bg1">
              <a:lumMod val="95000"/>
            </a:schemeClr>
          </a:solidFill>
        </p:spPr>
        <p:txBody>
          <a:bodyPr/>
          <a:lstStyle/>
          <a:p>
            <a:endParaRPr lang="en-US"/>
          </a:p>
        </p:txBody>
      </p:sp>
      <p:pic>
        <p:nvPicPr>
          <p:cNvPr id="14" name="Picture 13">
            <a:extLst>
              <a:ext uri="{FF2B5EF4-FFF2-40B4-BE49-F238E27FC236}">
                <a16:creationId xmlns:a16="http://schemas.microsoft.com/office/drawing/2014/main" id="{5D5F75DC-FDBF-184B-A2C8-795AC4A235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3A817F86-1CBF-5947-8459-FB17DE9EA1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24743127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B0D0B1-EC1E-C64C-B05A-E63F1847D126}"/>
              </a:ext>
            </a:extLst>
          </p:cNvPr>
          <p:cNvSpPr/>
          <p:nvPr userDrawn="1"/>
        </p:nvSpPr>
        <p:spPr>
          <a:xfrm>
            <a:off x="6504316" y="2571750"/>
            <a:ext cx="2639684"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525F2F-11A6-3644-9B1D-CF68C5F4A182}"/>
              </a:ext>
            </a:extLst>
          </p:cNvPr>
          <p:cNvSpPr/>
          <p:nvPr userDrawn="1"/>
        </p:nvSpPr>
        <p:spPr>
          <a:xfrm>
            <a:off x="6504316" y="2"/>
            <a:ext cx="2639684" cy="2571750"/>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C7C223D-D301-6149-9D4D-C266E99686B3}"/>
              </a:ext>
            </a:extLst>
          </p:cNvPr>
          <p:cNvSpPr>
            <a:spLocks noGrp="1"/>
          </p:cNvSpPr>
          <p:nvPr>
            <p:ph type="title" hasCustomPrompt="1"/>
          </p:nvPr>
        </p:nvSpPr>
        <p:spPr>
          <a:xfrm>
            <a:off x="431800" y="828675"/>
            <a:ext cx="3555314" cy="1022020"/>
          </a:xfrm>
        </p:spPr>
        <p:txBody>
          <a:bodyPr anchor="t" anchorCtr="0"/>
          <a:lstStyle>
            <a:lvl1pPr>
              <a:defRPr sz="2400">
                <a:solidFill>
                  <a:schemeClr val="tx1"/>
                </a:solidFill>
              </a:defRPr>
            </a:lvl1pPr>
          </a:lstStyle>
          <a:p>
            <a:r>
              <a:rPr lang="en-GB"/>
              <a:t>Click to edit title</a:t>
            </a: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0" y="1850696"/>
            <a:ext cx="3987114" cy="2398170"/>
          </a:xfrm>
          <a:solidFill>
            <a:schemeClr val="bg1">
              <a:lumMod val="95000"/>
            </a:schemeClr>
          </a:solidFill>
        </p:spPr>
        <p:txBody>
          <a:bodyPr/>
          <a:lstStyle/>
          <a:p>
            <a:endParaRPr lang="en-US"/>
          </a:p>
        </p:txBody>
      </p:sp>
      <p:sp>
        <p:nvSpPr>
          <p:cNvPr id="18" name="Picture Placeholder 5">
            <a:extLst>
              <a:ext uri="{FF2B5EF4-FFF2-40B4-BE49-F238E27FC236}">
                <a16:creationId xmlns:a16="http://schemas.microsoft.com/office/drawing/2014/main" id="{7F48626C-EE1F-AD47-A15A-6389C3708423}"/>
              </a:ext>
            </a:extLst>
          </p:cNvPr>
          <p:cNvSpPr>
            <a:spLocks noGrp="1"/>
          </p:cNvSpPr>
          <p:nvPr>
            <p:ph type="pic" sz="quarter" idx="31"/>
          </p:nvPr>
        </p:nvSpPr>
        <p:spPr>
          <a:xfrm>
            <a:off x="4062688" y="438150"/>
            <a:ext cx="3601916" cy="2133143"/>
          </a:xfrm>
          <a:solidFill>
            <a:schemeClr val="bg1">
              <a:lumMod val="95000"/>
            </a:schemeClr>
          </a:solidFill>
        </p:spPr>
        <p:txBody>
          <a:bodyPr/>
          <a:lstStyle/>
          <a:p>
            <a:endParaRPr lang="en-US"/>
          </a:p>
        </p:txBody>
      </p:sp>
      <p:sp>
        <p:nvSpPr>
          <p:cNvPr id="19" name="Picture Placeholder 5">
            <a:extLst>
              <a:ext uri="{FF2B5EF4-FFF2-40B4-BE49-F238E27FC236}">
                <a16:creationId xmlns:a16="http://schemas.microsoft.com/office/drawing/2014/main" id="{A78AD066-AC94-C044-B2B9-1F5C4DEA0741}"/>
              </a:ext>
            </a:extLst>
          </p:cNvPr>
          <p:cNvSpPr>
            <a:spLocks noGrp="1"/>
          </p:cNvSpPr>
          <p:nvPr>
            <p:ph type="pic" sz="quarter" idx="32"/>
          </p:nvPr>
        </p:nvSpPr>
        <p:spPr>
          <a:xfrm>
            <a:off x="4062688" y="2640043"/>
            <a:ext cx="2214359" cy="1608823"/>
          </a:xfrm>
          <a:solidFill>
            <a:schemeClr val="bg1">
              <a:lumMod val="95000"/>
            </a:schemeClr>
          </a:solidFill>
        </p:spPr>
        <p:txBody>
          <a:bodyPr/>
          <a:lstStyle/>
          <a:p>
            <a:endParaRPr lang="en-US"/>
          </a:p>
        </p:txBody>
      </p:sp>
      <p:sp>
        <p:nvSpPr>
          <p:cNvPr id="11" name="Text Placeholder 15">
            <a:extLst>
              <a:ext uri="{FF2B5EF4-FFF2-40B4-BE49-F238E27FC236}">
                <a16:creationId xmlns:a16="http://schemas.microsoft.com/office/drawing/2014/main" id="{A12F7B52-40F9-104B-BF88-E591502B7488}"/>
              </a:ext>
            </a:extLst>
          </p:cNvPr>
          <p:cNvSpPr>
            <a:spLocks noGrp="1"/>
          </p:cNvSpPr>
          <p:nvPr>
            <p:ph type="body" sz="quarter" idx="10" hasCustomPrompt="1"/>
          </p:nvPr>
        </p:nvSpPr>
        <p:spPr>
          <a:xfrm>
            <a:off x="215900" y="4708418"/>
            <a:ext cx="4978400" cy="216008"/>
          </a:xfrm>
        </p:spPr>
        <p:txBody>
          <a:bodyPr anchor="b" anchorCtr="0"/>
          <a:lstStyle>
            <a:lvl1pPr>
              <a:defRPr sz="600">
                <a:solidFill>
                  <a:srgbClr val="32363F"/>
                </a:solidFill>
              </a:defRPr>
            </a:lvl1pPr>
          </a:lstStyle>
          <a:p>
            <a:pPr lvl="0"/>
            <a:r>
              <a:rPr lang="en-GB"/>
              <a:t>Sources</a:t>
            </a:r>
            <a:endParaRPr lang="en-US"/>
          </a:p>
        </p:txBody>
      </p:sp>
      <p:pic>
        <p:nvPicPr>
          <p:cNvPr id="14" name="Picture 13">
            <a:extLst>
              <a:ext uri="{FF2B5EF4-FFF2-40B4-BE49-F238E27FC236}">
                <a16:creationId xmlns:a16="http://schemas.microsoft.com/office/drawing/2014/main" id="{7CEA597C-3C27-BD4C-861C-C3C3695E77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A6836E6A-85E9-FC4D-9270-2DF5EB16F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495327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Blank - Centre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AE63F9-45E7-E644-ABA8-CB92CB0F9C10}"/>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80F70D-7AB1-5541-8261-982BD4700787}"/>
              </a:ext>
            </a:extLst>
          </p:cNvPr>
          <p:cNvSpPr/>
          <p:nvPr userDrawn="1"/>
        </p:nvSpPr>
        <p:spPr>
          <a:xfrm>
            <a:off x="0" y="3096881"/>
            <a:ext cx="4572000" cy="2046618"/>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5">
            <a:extLst>
              <a:ext uri="{FF2B5EF4-FFF2-40B4-BE49-F238E27FC236}">
                <a16:creationId xmlns:a16="http://schemas.microsoft.com/office/drawing/2014/main" id="{5D5420DB-2D90-4040-B4C5-D1FB756ECBFF}"/>
              </a:ext>
            </a:extLst>
          </p:cNvPr>
          <p:cNvSpPr>
            <a:spLocks noGrp="1"/>
          </p:cNvSpPr>
          <p:nvPr>
            <p:ph type="pic" sz="quarter" idx="39"/>
          </p:nvPr>
        </p:nvSpPr>
        <p:spPr>
          <a:xfrm>
            <a:off x="3270003" y="438151"/>
            <a:ext cx="5435847" cy="2250047"/>
          </a:xfrm>
          <a:solidFill>
            <a:schemeClr val="bg1">
              <a:lumMod val="95000"/>
            </a:schemeClr>
          </a:solidFill>
        </p:spPr>
        <p:txBody>
          <a:bodyPr/>
          <a:lstStyle/>
          <a:p>
            <a:endParaRPr lang="en-US"/>
          </a:p>
        </p:txBody>
      </p:sp>
      <p:sp>
        <p:nvSpPr>
          <p:cNvPr id="15" name="Title 1">
            <a:extLst>
              <a:ext uri="{FF2B5EF4-FFF2-40B4-BE49-F238E27FC236}">
                <a16:creationId xmlns:a16="http://schemas.microsoft.com/office/drawing/2014/main" id="{DF05FCC2-FFA2-D342-8322-A8C0C8713DE6}"/>
              </a:ext>
            </a:extLst>
          </p:cNvPr>
          <p:cNvSpPr>
            <a:spLocks noGrp="1"/>
          </p:cNvSpPr>
          <p:nvPr>
            <p:ph type="title" hasCustomPrompt="1"/>
          </p:nvPr>
        </p:nvSpPr>
        <p:spPr>
          <a:xfrm>
            <a:off x="431800" y="828675"/>
            <a:ext cx="2751412" cy="1022020"/>
          </a:xfrm>
        </p:spPr>
        <p:txBody>
          <a:bodyPr anchor="t" anchorCtr="0"/>
          <a:lstStyle>
            <a:lvl1pPr>
              <a:defRPr sz="2400">
                <a:solidFill>
                  <a:schemeClr val="tx1"/>
                </a:solidFill>
              </a:defRPr>
            </a:lvl1pPr>
          </a:lstStyle>
          <a:p>
            <a:r>
              <a:rPr lang="en-GB"/>
              <a:t>Click to edit title</a:t>
            </a:r>
            <a:endParaRPr lang="en-US"/>
          </a:p>
        </p:txBody>
      </p:sp>
      <p:sp>
        <p:nvSpPr>
          <p:cNvPr id="16" name="Text Placeholder 3">
            <a:extLst>
              <a:ext uri="{FF2B5EF4-FFF2-40B4-BE49-F238E27FC236}">
                <a16:creationId xmlns:a16="http://schemas.microsoft.com/office/drawing/2014/main" id="{F07CF6F2-152A-A743-AAFB-818F9A49A301}"/>
              </a:ext>
            </a:extLst>
          </p:cNvPr>
          <p:cNvSpPr>
            <a:spLocks noGrp="1"/>
          </p:cNvSpPr>
          <p:nvPr>
            <p:ph type="body" sz="quarter" idx="33"/>
          </p:nvPr>
        </p:nvSpPr>
        <p:spPr>
          <a:xfrm>
            <a:off x="431800" y="3313841"/>
            <a:ext cx="2607033" cy="1175609"/>
          </a:xfrm>
        </p:spPr>
        <p:txBody>
          <a:bodyPr/>
          <a:lstStyle>
            <a:lvl1pPr algn="ctr">
              <a:defRPr>
                <a:solidFill>
                  <a:schemeClr val="bg1"/>
                </a:solidFill>
              </a:defRPr>
            </a:lvl1pPr>
          </a:lstStyle>
          <a:p>
            <a:pPr lvl="0"/>
            <a:r>
              <a:rPr lang="en-GB"/>
              <a:t>Click to edit Master text styles</a:t>
            </a:r>
          </a:p>
        </p:txBody>
      </p:sp>
      <p:sp>
        <p:nvSpPr>
          <p:cNvPr id="17" name="Text Placeholder 3">
            <a:extLst>
              <a:ext uri="{FF2B5EF4-FFF2-40B4-BE49-F238E27FC236}">
                <a16:creationId xmlns:a16="http://schemas.microsoft.com/office/drawing/2014/main" id="{497FC17D-A655-F947-953D-AC0327C0C93E}"/>
              </a:ext>
            </a:extLst>
          </p:cNvPr>
          <p:cNvSpPr>
            <a:spLocks noGrp="1"/>
          </p:cNvSpPr>
          <p:nvPr>
            <p:ph type="body" sz="quarter" idx="40"/>
          </p:nvPr>
        </p:nvSpPr>
        <p:spPr>
          <a:xfrm>
            <a:off x="3272217" y="3305462"/>
            <a:ext cx="2607033" cy="1175609"/>
          </a:xfrm>
        </p:spPr>
        <p:txBody>
          <a:bodyPr/>
          <a:lstStyle>
            <a:lvl1pPr algn="ctr">
              <a:defRPr>
                <a:solidFill>
                  <a:schemeClr val="bg1"/>
                </a:solidFill>
              </a:defRPr>
            </a:lvl1pPr>
          </a:lstStyle>
          <a:p>
            <a:pPr lvl="0"/>
            <a:r>
              <a:rPr lang="en-GB"/>
              <a:t>Click to edit Master text styles</a:t>
            </a:r>
          </a:p>
        </p:txBody>
      </p:sp>
      <p:sp>
        <p:nvSpPr>
          <p:cNvPr id="18" name="Text Placeholder 3">
            <a:extLst>
              <a:ext uri="{FF2B5EF4-FFF2-40B4-BE49-F238E27FC236}">
                <a16:creationId xmlns:a16="http://schemas.microsoft.com/office/drawing/2014/main" id="{DAB462BF-EAD7-B44C-91FC-A73807AA9434}"/>
              </a:ext>
            </a:extLst>
          </p:cNvPr>
          <p:cNvSpPr>
            <a:spLocks noGrp="1"/>
          </p:cNvSpPr>
          <p:nvPr>
            <p:ph type="body" sz="quarter" idx="41"/>
          </p:nvPr>
        </p:nvSpPr>
        <p:spPr>
          <a:xfrm>
            <a:off x="6098817" y="3304102"/>
            <a:ext cx="2607033" cy="1175609"/>
          </a:xfrm>
        </p:spPr>
        <p:txBody>
          <a:bodyPr/>
          <a:lstStyle>
            <a:lvl1pPr algn="ctr">
              <a:defRPr>
                <a:solidFill>
                  <a:schemeClr val="bg1"/>
                </a:solidFill>
              </a:defRPr>
            </a:lvl1pPr>
          </a:lstStyle>
          <a:p>
            <a:pPr lvl="0"/>
            <a:r>
              <a:rPr lang="en-GB"/>
              <a:t>Click to edit Master text styles</a:t>
            </a:r>
          </a:p>
        </p:txBody>
      </p:sp>
      <p:sp>
        <p:nvSpPr>
          <p:cNvPr id="10" name="Text Placeholder 15">
            <a:extLst>
              <a:ext uri="{FF2B5EF4-FFF2-40B4-BE49-F238E27FC236}">
                <a16:creationId xmlns:a16="http://schemas.microsoft.com/office/drawing/2014/main" id="{70D1D1E2-758D-CE4E-A9AC-96340F19A6BB}"/>
              </a:ext>
            </a:extLst>
          </p:cNvPr>
          <p:cNvSpPr>
            <a:spLocks noGrp="1"/>
          </p:cNvSpPr>
          <p:nvPr>
            <p:ph type="body" sz="quarter" idx="10" hasCustomPrompt="1"/>
          </p:nvPr>
        </p:nvSpPr>
        <p:spPr>
          <a:xfrm>
            <a:off x="4861859" y="4717088"/>
            <a:ext cx="4978400" cy="216008"/>
          </a:xfrm>
        </p:spPr>
        <p:txBody>
          <a:bodyPr anchor="b" anchorCtr="0"/>
          <a:lstStyle>
            <a:lvl1pPr>
              <a:defRPr sz="600">
                <a:solidFill>
                  <a:schemeClr val="bg1"/>
                </a:solidFill>
              </a:defRPr>
            </a:lvl1pPr>
          </a:lstStyle>
          <a:p>
            <a:pPr lvl="0"/>
            <a:r>
              <a:rPr lang="en-GB"/>
              <a:t>Sources</a:t>
            </a:r>
            <a:endParaRPr lang="en-US"/>
          </a:p>
        </p:txBody>
      </p:sp>
      <p:pic>
        <p:nvPicPr>
          <p:cNvPr id="19" name="Picture 18">
            <a:extLst>
              <a:ext uri="{FF2B5EF4-FFF2-40B4-BE49-F238E27FC236}">
                <a16:creationId xmlns:a16="http://schemas.microsoft.com/office/drawing/2014/main" id="{AB0DE0BA-7DD0-D044-BF7C-6C50B602FC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20" name="Picture 19" descr="Logo&#10;&#10;Description automatically generated">
            <a:extLst>
              <a:ext uri="{FF2B5EF4-FFF2-40B4-BE49-F238E27FC236}">
                <a16:creationId xmlns:a16="http://schemas.microsoft.com/office/drawing/2014/main" id="{6DECA34C-33AE-0D4E-AFD7-A199F47B38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730424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4_Blank - Centre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0888B8-EECC-A649-A2B1-3FF697343628}"/>
              </a:ext>
            </a:extLst>
          </p:cNvPr>
          <p:cNvSpPr/>
          <p:nvPr userDrawn="1"/>
        </p:nvSpPr>
        <p:spPr>
          <a:xfrm>
            <a:off x="0" y="3096881"/>
            <a:ext cx="4572000" cy="2046618"/>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8D4081-0B9E-E649-B170-13FEDD95456E}"/>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429431" y="828675"/>
            <a:ext cx="4494361" cy="3651250"/>
          </a:xfrm>
          <a:solidFill>
            <a:schemeClr val="bg1">
              <a:lumMod val="95000"/>
            </a:schemeClr>
          </a:solidFill>
        </p:spPr>
        <p:txBody>
          <a:bodyPr/>
          <a:lstStyle/>
          <a:p>
            <a:endParaRPr lang="en-US"/>
          </a:p>
        </p:txBody>
      </p:sp>
      <p:sp>
        <p:nvSpPr>
          <p:cNvPr id="11" name="Picture Placeholder 5">
            <a:extLst>
              <a:ext uri="{FF2B5EF4-FFF2-40B4-BE49-F238E27FC236}">
                <a16:creationId xmlns:a16="http://schemas.microsoft.com/office/drawing/2014/main" id="{AFFE9EE5-9C7F-A240-90C2-86327C8A293B}"/>
              </a:ext>
            </a:extLst>
          </p:cNvPr>
          <p:cNvSpPr>
            <a:spLocks noGrp="1"/>
          </p:cNvSpPr>
          <p:nvPr>
            <p:ph type="pic" sz="quarter" idx="32"/>
          </p:nvPr>
        </p:nvSpPr>
        <p:spPr>
          <a:xfrm>
            <a:off x="215900" y="828675"/>
            <a:ext cx="4137958" cy="3651250"/>
          </a:xfrm>
          <a:solidFill>
            <a:schemeClr val="bg1">
              <a:lumMod val="95000"/>
            </a:schemeClr>
          </a:solidFill>
        </p:spPr>
        <p:txBody>
          <a:bodyPr/>
          <a:lstStyle/>
          <a:p>
            <a:endParaRPr lang="en-US"/>
          </a:p>
        </p:txBody>
      </p:sp>
      <p:sp>
        <p:nvSpPr>
          <p:cNvPr id="7" name="Title 1">
            <a:extLst>
              <a:ext uri="{FF2B5EF4-FFF2-40B4-BE49-F238E27FC236}">
                <a16:creationId xmlns:a16="http://schemas.microsoft.com/office/drawing/2014/main" id="{4A7A430D-B677-0B41-8542-DCFF5F5F937E}"/>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9" name="Text Placeholder 15">
            <a:extLst>
              <a:ext uri="{FF2B5EF4-FFF2-40B4-BE49-F238E27FC236}">
                <a16:creationId xmlns:a16="http://schemas.microsoft.com/office/drawing/2014/main" id="{B1E7BF02-E102-E942-972D-7767EEC671BE}"/>
              </a:ext>
            </a:extLst>
          </p:cNvPr>
          <p:cNvSpPr>
            <a:spLocks noGrp="1"/>
          </p:cNvSpPr>
          <p:nvPr>
            <p:ph type="body" sz="quarter" idx="10" hasCustomPrompt="1"/>
          </p:nvPr>
        </p:nvSpPr>
        <p:spPr>
          <a:xfrm>
            <a:off x="4734303" y="4674161"/>
            <a:ext cx="4978400" cy="216008"/>
          </a:xfrm>
        </p:spPr>
        <p:txBody>
          <a:bodyPr anchor="b" anchorCtr="0"/>
          <a:lstStyle>
            <a:lvl1pPr>
              <a:defRPr sz="600">
                <a:solidFill>
                  <a:schemeClr val="bg1"/>
                </a:solidFill>
              </a:defRPr>
            </a:lvl1pPr>
          </a:lstStyle>
          <a:p>
            <a:pPr lvl="0"/>
            <a:r>
              <a:rPr lang="en-GB"/>
              <a:t>Sources</a:t>
            </a:r>
            <a:endParaRPr lang="en-US"/>
          </a:p>
        </p:txBody>
      </p:sp>
      <p:pic>
        <p:nvPicPr>
          <p:cNvPr id="15" name="Picture 14">
            <a:extLst>
              <a:ext uri="{FF2B5EF4-FFF2-40B4-BE49-F238E27FC236}">
                <a16:creationId xmlns:a16="http://schemas.microsoft.com/office/drawing/2014/main" id="{414DE59A-7C73-204A-BA13-DF339BA57A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6" name="Picture 15" descr="Logo&#10;&#10;Description automatically generated">
            <a:extLst>
              <a:ext uri="{FF2B5EF4-FFF2-40B4-BE49-F238E27FC236}">
                <a16:creationId xmlns:a16="http://schemas.microsoft.com/office/drawing/2014/main" id="{8E586164-6582-C846-91D7-264AF8274C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3123513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5_Blank - Centre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D309C-1BB5-764F-9F68-C17F061EF1A0}"/>
              </a:ext>
            </a:extLst>
          </p:cNvPr>
          <p:cNvSpPr/>
          <p:nvPr userDrawn="1"/>
        </p:nvSpPr>
        <p:spPr>
          <a:xfrm>
            <a:off x="0" y="3096881"/>
            <a:ext cx="4572000" cy="2046618"/>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88BB2A-5280-C84D-9E3A-E9C1A28C954F}"/>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A7A430D-B677-0B41-8542-DCFF5F5F937E}"/>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13" name="Picture Placeholder 5">
            <a:extLst>
              <a:ext uri="{FF2B5EF4-FFF2-40B4-BE49-F238E27FC236}">
                <a16:creationId xmlns:a16="http://schemas.microsoft.com/office/drawing/2014/main" id="{946D38C3-5E60-B646-8710-6C79D1525DAE}"/>
              </a:ext>
            </a:extLst>
          </p:cNvPr>
          <p:cNvSpPr>
            <a:spLocks noGrp="1"/>
          </p:cNvSpPr>
          <p:nvPr>
            <p:ph type="pic" sz="quarter" idx="34"/>
          </p:nvPr>
        </p:nvSpPr>
        <p:spPr>
          <a:xfrm>
            <a:off x="6065973" y="828675"/>
            <a:ext cx="2857820" cy="3651250"/>
          </a:xfrm>
          <a:solidFill>
            <a:schemeClr val="bg1">
              <a:lumMod val="95000"/>
            </a:schemeClr>
          </a:solidFill>
        </p:spPr>
        <p:txBody>
          <a:bodyPr/>
          <a:lstStyle/>
          <a:p>
            <a:endParaRPr lang="en-US"/>
          </a:p>
        </p:txBody>
      </p:sp>
      <p:sp>
        <p:nvSpPr>
          <p:cNvPr id="14" name="Picture Placeholder 5">
            <a:extLst>
              <a:ext uri="{FF2B5EF4-FFF2-40B4-BE49-F238E27FC236}">
                <a16:creationId xmlns:a16="http://schemas.microsoft.com/office/drawing/2014/main" id="{2B42EC52-13D9-5041-BBA2-63CFAB68979B}"/>
              </a:ext>
            </a:extLst>
          </p:cNvPr>
          <p:cNvSpPr>
            <a:spLocks noGrp="1"/>
          </p:cNvSpPr>
          <p:nvPr>
            <p:ph type="pic" sz="quarter" idx="35"/>
          </p:nvPr>
        </p:nvSpPr>
        <p:spPr>
          <a:xfrm>
            <a:off x="220208" y="828675"/>
            <a:ext cx="2857820" cy="3651250"/>
          </a:xfrm>
          <a:solidFill>
            <a:schemeClr val="bg1">
              <a:lumMod val="95000"/>
            </a:schemeClr>
          </a:solidFill>
        </p:spPr>
        <p:txBody>
          <a:bodyPr/>
          <a:lstStyle/>
          <a:p>
            <a:endParaRPr lang="en-US"/>
          </a:p>
        </p:txBody>
      </p:sp>
      <p:sp>
        <p:nvSpPr>
          <p:cNvPr id="15" name="Picture Placeholder 5">
            <a:extLst>
              <a:ext uri="{FF2B5EF4-FFF2-40B4-BE49-F238E27FC236}">
                <a16:creationId xmlns:a16="http://schemas.microsoft.com/office/drawing/2014/main" id="{083131C7-BCE7-2E41-AB1C-E1A31FB845AE}"/>
              </a:ext>
            </a:extLst>
          </p:cNvPr>
          <p:cNvSpPr>
            <a:spLocks noGrp="1"/>
          </p:cNvSpPr>
          <p:nvPr>
            <p:ph type="pic" sz="quarter" idx="36"/>
          </p:nvPr>
        </p:nvSpPr>
        <p:spPr>
          <a:xfrm>
            <a:off x="3143090" y="828675"/>
            <a:ext cx="2857820" cy="3651250"/>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0F4FEA2A-23BA-7344-88B1-C831D67F21D7}"/>
              </a:ext>
            </a:extLst>
          </p:cNvPr>
          <p:cNvSpPr>
            <a:spLocks noGrp="1"/>
          </p:cNvSpPr>
          <p:nvPr>
            <p:ph type="body" sz="quarter" idx="10" hasCustomPrompt="1"/>
          </p:nvPr>
        </p:nvSpPr>
        <p:spPr>
          <a:xfrm>
            <a:off x="4801347" y="4708418"/>
            <a:ext cx="4978400" cy="216008"/>
          </a:xfrm>
        </p:spPr>
        <p:txBody>
          <a:bodyPr anchor="b" anchorCtr="0"/>
          <a:lstStyle>
            <a:lvl1pPr>
              <a:defRPr sz="600">
                <a:solidFill>
                  <a:schemeClr val="bg1"/>
                </a:solidFill>
              </a:defRPr>
            </a:lvl1pPr>
          </a:lstStyle>
          <a:p>
            <a:pPr lvl="0"/>
            <a:r>
              <a:rPr lang="en-GB"/>
              <a:t>Sources</a:t>
            </a:r>
            <a:endParaRPr lang="en-US"/>
          </a:p>
        </p:txBody>
      </p:sp>
      <p:pic>
        <p:nvPicPr>
          <p:cNvPr id="17" name="Picture 16">
            <a:extLst>
              <a:ext uri="{FF2B5EF4-FFF2-40B4-BE49-F238E27FC236}">
                <a16:creationId xmlns:a16="http://schemas.microsoft.com/office/drawing/2014/main" id="{602084DF-CE21-C741-899B-B658F549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8" name="Picture 17" descr="Logo&#10;&#10;Description automatically generated">
            <a:extLst>
              <a:ext uri="{FF2B5EF4-FFF2-40B4-BE49-F238E27FC236}">
                <a16:creationId xmlns:a16="http://schemas.microsoft.com/office/drawing/2014/main" id="{2A6CB55E-7746-8944-BA9D-10D524CDF5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336636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8BEAD88-E27F-894A-9426-2434DBF9A174}"/>
              </a:ext>
            </a:extLst>
          </p:cNvPr>
          <p:cNvSpPr/>
          <p:nvPr userDrawn="1"/>
        </p:nvSpPr>
        <p:spPr>
          <a:xfrm>
            <a:off x="0" y="2571749"/>
            <a:ext cx="3302382"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3FC38AF-FDAB-DB45-8672-C65E30DE4ED5}"/>
              </a:ext>
            </a:extLst>
          </p:cNvPr>
          <p:cNvSpPr/>
          <p:nvPr userDrawn="1"/>
        </p:nvSpPr>
        <p:spPr>
          <a:xfrm>
            <a:off x="0" y="1"/>
            <a:ext cx="3302382" cy="2571750"/>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3148881" y="3596583"/>
            <a:ext cx="3554427" cy="1327842"/>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CB4F11DB-022B-9C45-8E86-6126F72CDCAC}"/>
              </a:ext>
            </a:extLst>
          </p:cNvPr>
          <p:cNvSpPr>
            <a:spLocks noGrp="1"/>
          </p:cNvSpPr>
          <p:nvPr>
            <p:ph type="body" sz="quarter" idx="10" hasCustomPrompt="1"/>
          </p:nvPr>
        </p:nvSpPr>
        <p:spPr>
          <a:xfrm>
            <a:off x="215900" y="4708418"/>
            <a:ext cx="2492925" cy="216008"/>
          </a:xfrm>
        </p:spPr>
        <p:txBody>
          <a:bodyPr anchor="b" anchorCtr="0"/>
          <a:lstStyle>
            <a:lvl1pPr>
              <a:defRPr sz="600">
                <a:solidFill>
                  <a:schemeClr val="bg1"/>
                </a:solidFill>
              </a:defRPr>
            </a:lvl1pPr>
          </a:lstStyle>
          <a:p>
            <a:pPr lvl="0"/>
            <a:r>
              <a:rPr lang="en-GB"/>
              <a:t>Sources</a:t>
            </a:r>
            <a:endParaRPr lang="en-US"/>
          </a:p>
        </p:txBody>
      </p:sp>
      <p:sp>
        <p:nvSpPr>
          <p:cNvPr id="24" name="Picture Placeholder 5">
            <a:extLst>
              <a:ext uri="{FF2B5EF4-FFF2-40B4-BE49-F238E27FC236}">
                <a16:creationId xmlns:a16="http://schemas.microsoft.com/office/drawing/2014/main" id="{E4BCFBEB-671A-6D43-AC1D-914D029444F4}"/>
              </a:ext>
            </a:extLst>
          </p:cNvPr>
          <p:cNvSpPr>
            <a:spLocks noGrp="1"/>
          </p:cNvSpPr>
          <p:nvPr>
            <p:ph type="pic" sz="quarter" idx="31"/>
          </p:nvPr>
        </p:nvSpPr>
        <p:spPr>
          <a:xfrm>
            <a:off x="1298439" y="1143739"/>
            <a:ext cx="1959428" cy="1105592"/>
          </a:xfrm>
          <a:solidFill>
            <a:schemeClr val="bg1">
              <a:lumMod val="95000"/>
            </a:schemeClr>
          </a:solidFill>
        </p:spPr>
        <p:txBody>
          <a:bodyPr/>
          <a:lstStyle/>
          <a:p>
            <a:endParaRPr lang="en-US"/>
          </a:p>
        </p:txBody>
      </p:sp>
      <p:sp>
        <p:nvSpPr>
          <p:cNvPr id="25" name="Picture Placeholder 5">
            <a:extLst>
              <a:ext uri="{FF2B5EF4-FFF2-40B4-BE49-F238E27FC236}">
                <a16:creationId xmlns:a16="http://schemas.microsoft.com/office/drawing/2014/main" id="{44E5E170-BCA6-1F47-81B0-14935765F7CB}"/>
              </a:ext>
            </a:extLst>
          </p:cNvPr>
          <p:cNvSpPr>
            <a:spLocks noGrp="1"/>
          </p:cNvSpPr>
          <p:nvPr>
            <p:ph type="pic" sz="quarter" idx="32"/>
          </p:nvPr>
        </p:nvSpPr>
        <p:spPr>
          <a:xfrm>
            <a:off x="5149516" y="2308065"/>
            <a:ext cx="1553792" cy="1213525"/>
          </a:xfrm>
          <a:solidFill>
            <a:schemeClr val="bg1">
              <a:lumMod val="95000"/>
            </a:schemeClr>
          </a:solidFill>
        </p:spPr>
        <p:txBody>
          <a:bodyPr/>
          <a:lstStyle/>
          <a:p>
            <a:endParaRPr lang="en-US"/>
          </a:p>
        </p:txBody>
      </p:sp>
      <p:sp>
        <p:nvSpPr>
          <p:cNvPr id="26" name="Picture Placeholder 5">
            <a:extLst>
              <a:ext uri="{FF2B5EF4-FFF2-40B4-BE49-F238E27FC236}">
                <a16:creationId xmlns:a16="http://schemas.microsoft.com/office/drawing/2014/main" id="{86044861-C773-1C44-A1A3-70709A89BE21}"/>
              </a:ext>
            </a:extLst>
          </p:cNvPr>
          <p:cNvSpPr>
            <a:spLocks noGrp="1"/>
          </p:cNvSpPr>
          <p:nvPr>
            <p:ph type="pic" sz="quarter" idx="33"/>
          </p:nvPr>
        </p:nvSpPr>
        <p:spPr>
          <a:xfrm>
            <a:off x="3526974" y="2308065"/>
            <a:ext cx="1553792" cy="1213525"/>
          </a:xfrm>
          <a:solidFill>
            <a:schemeClr val="bg1">
              <a:lumMod val="95000"/>
            </a:schemeClr>
          </a:solidFill>
        </p:spPr>
        <p:txBody>
          <a:bodyPr/>
          <a:lstStyle/>
          <a:p>
            <a:endParaRPr lang="en-US"/>
          </a:p>
        </p:txBody>
      </p:sp>
      <p:sp>
        <p:nvSpPr>
          <p:cNvPr id="27" name="Picture Placeholder 5">
            <a:extLst>
              <a:ext uri="{FF2B5EF4-FFF2-40B4-BE49-F238E27FC236}">
                <a16:creationId xmlns:a16="http://schemas.microsoft.com/office/drawing/2014/main" id="{8A8BFD23-F1EB-BC49-877A-BE09ED0B3197}"/>
              </a:ext>
            </a:extLst>
          </p:cNvPr>
          <p:cNvSpPr>
            <a:spLocks noGrp="1"/>
          </p:cNvSpPr>
          <p:nvPr>
            <p:ph type="pic" sz="quarter" idx="34"/>
          </p:nvPr>
        </p:nvSpPr>
        <p:spPr>
          <a:xfrm>
            <a:off x="222775" y="2308065"/>
            <a:ext cx="1277782" cy="1213525"/>
          </a:xfrm>
          <a:solidFill>
            <a:schemeClr val="bg1">
              <a:lumMod val="95000"/>
            </a:schemeClr>
          </a:solidFill>
        </p:spPr>
        <p:txBody>
          <a:bodyPr/>
          <a:lstStyle/>
          <a:p>
            <a:endParaRPr lang="en-US"/>
          </a:p>
        </p:txBody>
      </p:sp>
      <p:sp>
        <p:nvSpPr>
          <p:cNvPr id="28" name="Picture Placeholder 5">
            <a:extLst>
              <a:ext uri="{FF2B5EF4-FFF2-40B4-BE49-F238E27FC236}">
                <a16:creationId xmlns:a16="http://schemas.microsoft.com/office/drawing/2014/main" id="{09155B35-D265-5C48-9812-91B74A1B196B}"/>
              </a:ext>
            </a:extLst>
          </p:cNvPr>
          <p:cNvSpPr>
            <a:spLocks noGrp="1"/>
          </p:cNvSpPr>
          <p:nvPr>
            <p:ph type="pic" sz="quarter" idx="35"/>
          </p:nvPr>
        </p:nvSpPr>
        <p:spPr>
          <a:xfrm>
            <a:off x="1569306" y="2308065"/>
            <a:ext cx="1891115" cy="1213525"/>
          </a:xfrm>
          <a:solidFill>
            <a:schemeClr val="bg1">
              <a:lumMod val="95000"/>
            </a:schemeClr>
          </a:solidFill>
        </p:spPr>
        <p:txBody>
          <a:bodyPr/>
          <a:lstStyle/>
          <a:p>
            <a:endParaRPr lang="en-US"/>
          </a:p>
        </p:txBody>
      </p:sp>
      <p:sp>
        <p:nvSpPr>
          <p:cNvPr id="29" name="Picture Placeholder 5">
            <a:extLst>
              <a:ext uri="{FF2B5EF4-FFF2-40B4-BE49-F238E27FC236}">
                <a16:creationId xmlns:a16="http://schemas.microsoft.com/office/drawing/2014/main" id="{8EF806AE-BA6C-D14B-8889-D400C3A72057}"/>
              </a:ext>
            </a:extLst>
          </p:cNvPr>
          <p:cNvSpPr>
            <a:spLocks noGrp="1"/>
          </p:cNvSpPr>
          <p:nvPr>
            <p:ph type="pic" sz="quarter" idx="36"/>
          </p:nvPr>
        </p:nvSpPr>
        <p:spPr>
          <a:xfrm>
            <a:off x="4880942" y="438151"/>
            <a:ext cx="1822366" cy="1794922"/>
          </a:xfrm>
          <a:solidFill>
            <a:schemeClr val="bg1">
              <a:lumMod val="95000"/>
            </a:schemeClr>
          </a:solidFill>
        </p:spPr>
        <p:txBody>
          <a:bodyPr/>
          <a:lstStyle/>
          <a:p>
            <a:endParaRPr lang="en-US"/>
          </a:p>
        </p:txBody>
      </p:sp>
      <p:sp>
        <p:nvSpPr>
          <p:cNvPr id="30" name="Picture Placeholder 5">
            <a:extLst>
              <a:ext uri="{FF2B5EF4-FFF2-40B4-BE49-F238E27FC236}">
                <a16:creationId xmlns:a16="http://schemas.microsoft.com/office/drawing/2014/main" id="{AD4EF70F-63CB-D944-9987-CE432D153DF2}"/>
              </a:ext>
            </a:extLst>
          </p:cNvPr>
          <p:cNvSpPr>
            <a:spLocks noGrp="1"/>
          </p:cNvSpPr>
          <p:nvPr>
            <p:ph type="pic" sz="quarter" idx="37"/>
          </p:nvPr>
        </p:nvSpPr>
        <p:spPr>
          <a:xfrm>
            <a:off x="3371132" y="1223782"/>
            <a:ext cx="1441060" cy="1009289"/>
          </a:xfrm>
          <a:solidFill>
            <a:schemeClr val="bg1">
              <a:lumMod val="95000"/>
            </a:schemeClr>
          </a:solidFill>
        </p:spPr>
        <p:txBody>
          <a:bodyPr/>
          <a:lstStyle/>
          <a:p>
            <a:endParaRPr lang="en-US"/>
          </a:p>
        </p:txBody>
      </p:sp>
      <p:sp>
        <p:nvSpPr>
          <p:cNvPr id="31" name="Picture Placeholder 5">
            <a:extLst>
              <a:ext uri="{FF2B5EF4-FFF2-40B4-BE49-F238E27FC236}">
                <a16:creationId xmlns:a16="http://schemas.microsoft.com/office/drawing/2014/main" id="{337864B9-03CE-1045-A11D-6D9AB938DF44}"/>
              </a:ext>
            </a:extLst>
          </p:cNvPr>
          <p:cNvSpPr>
            <a:spLocks noGrp="1"/>
          </p:cNvSpPr>
          <p:nvPr>
            <p:ph type="pic" sz="quarter" idx="38"/>
          </p:nvPr>
        </p:nvSpPr>
        <p:spPr>
          <a:xfrm>
            <a:off x="3371132" y="219075"/>
            <a:ext cx="1441060" cy="929713"/>
          </a:xfrm>
          <a:solidFill>
            <a:schemeClr val="bg1">
              <a:lumMod val="95000"/>
            </a:schemeClr>
          </a:solidFill>
        </p:spPr>
        <p:txBody>
          <a:bodyPr/>
          <a:lstStyle/>
          <a:p>
            <a:endParaRPr lang="en-US"/>
          </a:p>
        </p:txBody>
      </p:sp>
      <p:sp>
        <p:nvSpPr>
          <p:cNvPr id="32" name="Picture Placeholder 5">
            <a:extLst>
              <a:ext uri="{FF2B5EF4-FFF2-40B4-BE49-F238E27FC236}">
                <a16:creationId xmlns:a16="http://schemas.microsoft.com/office/drawing/2014/main" id="{1855DC16-E030-164D-9D0B-B41F8BCF0D11}"/>
              </a:ext>
            </a:extLst>
          </p:cNvPr>
          <p:cNvSpPr>
            <a:spLocks noGrp="1"/>
          </p:cNvSpPr>
          <p:nvPr>
            <p:ph type="pic" sz="quarter" idx="39"/>
          </p:nvPr>
        </p:nvSpPr>
        <p:spPr>
          <a:xfrm>
            <a:off x="6772058" y="438150"/>
            <a:ext cx="1677552" cy="1032591"/>
          </a:xfrm>
          <a:solidFill>
            <a:schemeClr val="bg1">
              <a:lumMod val="95000"/>
            </a:schemeClr>
          </a:solidFill>
        </p:spPr>
        <p:txBody>
          <a:bodyPr/>
          <a:lstStyle/>
          <a:p>
            <a:endParaRPr lang="en-US"/>
          </a:p>
        </p:txBody>
      </p:sp>
      <p:sp>
        <p:nvSpPr>
          <p:cNvPr id="33" name="Picture Placeholder 5">
            <a:extLst>
              <a:ext uri="{FF2B5EF4-FFF2-40B4-BE49-F238E27FC236}">
                <a16:creationId xmlns:a16="http://schemas.microsoft.com/office/drawing/2014/main" id="{C397101B-8928-9446-8566-6B0D0F1F4106}"/>
              </a:ext>
            </a:extLst>
          </p:cNvPr>
          <p:cNvSpPr>
            <a:spLocks noGrp="1"/>
          </p:cNvSpPr>
          <p:nvPr>
            <p:ph type="pic" sz="quarter" idx="40"/>
          </p:nvPr>
        </p:nvSpPr>
        <p:spPr>
          <a:xfrm>
            <a:off x="6772057" y="1539491"/>
            <a:ext cx="2371943" cy="1387160"/>
          </a:xfrm>
          <a:solidFill>
            <a:schemeClr val="bg1">
              <a:lumMod val="95000"/>
            </a:schemeClr>
          </a:solidFill>
        </p:spPr>
        <p:txBody>
          <a:bodyPr/>
          <a:lstStyle/>
          <a:p>
            <a:endParaRPr lang="en-US"/>
          </a:p>
        </p:txBody>
      </p:sp>
      <p:sp>
        <p:nvSpPr>
          <p:cNvPr id="34" name="Picture Placeholder 5">
            <a:extLst>
              <a:ext uri="{FF2B5EF4-FFF2-40B4-BE49-F238E27FC236}">
                <a16:creationId xmlns:a16="http://schemas.microsoft.com/office/drawing/2014/main" id="{34B31746-E0F2-EB49-AEB1-FECD09C088E4}"/>
              </a:ext>
            </a:extLst>
          </p:cNvPr>
          <p:cNvSpPr>
            <a:spLocks noGrp="1"/>
          </p:cNvSpPr>
          <p:nvPr>
            <p:ph type="pic" sz="quarter" idx="41"/>
          </p:nvPr>
        </p:nvSpPr>
        <p:spPr>
          <a:xfrm>
            <a:off x="6772057" y="2995401"/>
            <a:ext cx="2152867" cy="1484524"/>
          </a:xfrm>
          <a:solidFill>
            <a:schemeClr val="bg1">
              <a:lumMod val="95000"/>
            </a:schemeClr>
          </a:solidFill>
        </p:spPr>
        <p:txBody>
          <a:bodyPr/>
          <a:lstStyle/>
          <a:p>
            <a:endParaRPr lang="en-US"/>
          </a:p>
        </p:txBody>
      </p:sp>
      <p:pic>
        <p:nvPicPr>
          <p:cNvPr id="20" name="Picture 19">
            <a:extLst>
              <a:ext uri="{FF2B5EF4-FFF2-40B4-BE49-F238E27FC236}">
                <a16:creationId xmlns:a16="http://schemas.microsoft.com/office/drawing/2014/main" id="{20B8964E-A4FE-FB4C-AEC4-6E5D2E7B0B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22" name="Picture 21" descr="Logo&#10;&#10;Description automatically generated">
            <a:extLst>
              <a:ext uri="{FF2B5EF4-FFF2-40B4-BE49-F238E27FC236}">
                <a16:creationId xmlns:a16="http://schemas.microsoft.com/office/drawing/2014/main" id="{0E9424CC-6E16-5548-B32D-78A102387E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57820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6_Blank - Centre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099E42-91B0-604F-8789-57FA7FCFB703}"/>
              </a:ext>
            </a:extLst>
          </p:cNvPr>
          <p:cNvSpPr/>
          <p:nvPr userDrawn="1"/>
        </p:nvSpPr>
        <p:spPr>
          <a:xfrm>
            <a:off x="0" y="3096881"/>
            <a:ext cx="4572000" cy="2046618"/>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B9CF82-0E1B-754C-A5B0-F929272AE1E4}"/>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22067" y="828675"/>
            <a:ext cx="4136122" cy="3651250"/>
          </a:xfrm>
          <a:solidFill>
            <a:schemeClr val="bg1">
              <a:lumMod val="95000"/>
            </a:schemeClr>
          </a:solidFill>
        </p:spPr>
        <p:txBody>
          <a:bodyPr/>
          <a:lstStyle/>
          <a:p>
            <a:endParaRPr lang="en-US"/>
          </a:p>
        </p:txBody>
      </p:sp>
      <p:sp>
        <p:nvSpPr>
          <p:cNvPr id="13" name="Title 1">
            <a:extLst>
              <a:ext uri="{FF2B5EF4-FFF2-40B4-BE49-F238E27FC236}">
                <a16:creationId xmlns:a16="http://schemas.microsoft.com/office/drawing/2014/main" id="{1D26ED12-F3FF-1145-A376-D96E3EE30724}"/>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14" name="Picture Placeholder 5">
            <a:extLst>
              <a:ext uri="{FF2B5EF4-FFF2-40B4-BE49-F238E27FC236}">
                <a16:creationId xmlns:a16="http://schemas.microsoft.com/office/drawing/2014/main" id="{77BA1960-2EAC-C14C-90C5-86F5D14A1390}"/>
              </a:ext>
            </a:extLst>
          </p:cNvPr>
          <p:cNvSpPr>
            <a:spLocks noGrp="1"/>
          </p:cNvSpPr>
          <p:nvPr>
            <p:ph type="pic" sz="quarter" idx="32"/>
          </p:nvPr>
        </p:nvSpPr>
        <p:spPr>
          <a:xfrm>
            <a:off x="4626938" y="2846328"/>
            <a:ext cx="2718065" cy="2297172"/>
          </a:xfrm>
          <a:solidFill>
            <a:schemeClr val="bg1">
              <a:lumMod val="95000"/>
            </a:schemeClr>
          </a:solidFill>
        </p:spPr>
        <p:txBody>
          <a:bodyPr/>
          <a:lstStyle/>
          <a:p>
            <a:endParaRPr lang="en-US"/>
          </a:p>
        </p:txBody>
      </p:sp>
      <p:sp>
        <p:nvSpPr>
          <p:cNvPr id="15" name="Picture Placeholder 5">
            <a:extLst>
              <a:ext uri="{FF2B5EF4-FFF2-40B4-BE49-F238E27FC236}">
                <a16:creationId xmlns:a16="http://schemas.microsoft.com/office/drawing/2014/main" id="{AE6AE0D0-4318-EB4D-9B6D-ADB8A3F2F96E}"/>
              </a:ext>
            </a:extLst>
          </p:cNvPr>
          <p:cNvSpPr>
            <a:spLocks noGrp="1"/>
          </p:cNvSpPr>
          <p:nvPr>
            <p:ph type="pic" sz="quarter" idx="33"/>
          </p:nvPr>
        </p:nvSpPr>
        <p:spPr>
          <a:xfrm>
            <a:off x="4626938" y="1079229"/>
            <a:ext cx="2718065" cy="1698348"/>
          </a:xfrm>
          <a:solidFill>
            <a:schemeClr val="bg1">
              <a:lumMod val="95000"/>
            </a:schemeClr>
          </a:solidFill>
        </p:spPr>
        <p:txBody>
          <a:bodyPr/>
          <a:lstStyle/>
          <a:p>
            <a:endParaRPr lang="en-US"/>
          </a:p>
        </p:txBody>
      </p:sp>
      <p:sp>
        <p:nvSpPr>
          <p:cNvPr id="16" name="Picture Placeholder 5">
            <a:extLst>
              <a:ext uri="{FF2B5EF4-FFF2-40B4-BE49-F238E27FC236}">
                <a16:creationId xmlns:a16="http://schemas.microsoft.com/office/drawing/2014/main" id="{0F2296C1-4E1F-8547-813C-B8566EB17F23}"/>
              </a:ext>
            </a:extLst>
          </p:cNvPr>
          <p:cNvSpPr>
            <a:spLocks noGrp="1"/>
          </p:cNvSpPr>
          <p:nvPr>
            <p:ph type="pic" sz="quarter" idx="34"/>
          </p:nvPr>
        </p:nvSpPr>
        <p:spPr>
          <a:xfrm>
            <a:off x="7413753" y="1615612"/>
            <a:ext cx="1739981" cy="1993861"/>
          </a:xfrm>
          <a:solidFill>
            <a:schemeClr val="bg1">
              <a:lumMod val="95000"/>
            </a:schemeClr>
          </a:solidFill>
        </p:spPr>
        <p:txBody>
          <a:bodyPr/>
          <a:lstStyle/>
          <a:p>
            <a:endParaRPr lang="en-US"/>
          </a:p>
        </p:txBody>
      </p:sp>
      <p:pic>
        <p:nvPicPr>
          <p:cNvPr id="18" name="Picture 17">
            <a:extLst>
              <a:ext uri="{FF2B5EF4-FFF2-40B4-BE49-F238E27FC236}">
                <a16:creationId xmlns:a16="http://schemas.microsoft.com/office/drawing/2014/main" id="{F497B253-8256-4648-9541-86DAAE454F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9" name="Picture 18" descr="Logo&#10;&#10;Description automatically generated">
            <a:extLst>
              <a:ext uri="{FF2B5EF4-FFF2-40B4-BE49-F238E27FC236}">
                <a16:creationId xmlns:a16="http://schemas.microsoft.com/office/drawing/2014/main" id="{20C65B9B-CC2A-864B-BE2F-107D9F3863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38988642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7_Blank - Centre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B311F0-A2FE-494F-9B2B-5C2933BEB5F8}"/>
              </a:ext>
            </a:extLst>
          </p:cNvPr>
          <p:cNvSpPr/>
          <p:nvPr userDrawn="1"/>
        </p:nvSpPr>
        <p:spPr>
          <a:xfrm>
            <a:off x="0" y="3096881"/>
            <a:ext cx="4572000" cy="2046618"/>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9341C7-544B-3840-87D4-B191BC82CF6B}"/>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5">
            <a:extLst>
              <a:ext uri="{FF2B5EF4-FFF2-40B4-BE49-F238E27FC236}">
                <a16:creationId xmlns:a16="http://schemas.microsoft.com/office/drawing/2014/main" id="{B86A87D5-D3E3-7741-B146-1D0A53F7517A}"/>
              </a:ext>
            </a:extLst>
          </p:cNvPr>
          <p:cNvSpPr>
            <a:spLocks noGrp="1"/>
          </p:cNvSpPr>
          <p:nvPr>
            <p:ph type="pic" sz="quarter" idx="31"/>
          </p:nvPr>
        </p:nvSpPr>
        <p:spPr>
          <a:xfrm>
            <a:off x="4206709" y="1"/>
            <a:ext cx="2543342" cy="3534038"/>
          </a:xfrm>
          <a:solidFill>
            <a:schemeClr val="bg1">
              <a:lumMod val="95000"/>
            </a:schemeClr>
          </a:solidFill>
        </p:spPr>
        <p:txBody>
          <a:bodyPr/>
          <a:lstStyle/>
          <a:p>
            <a:endParaRPr lang="en-US"/>
          </a:p>
        </p:txBody>
      </p:sp>
      <p:sp>
        <p:nvSpPr>
          <p:cNvPr id="11" name="Picture Placeholder 5">
            <a:extLst>
              <a:ext uri="{FF2B5EF4-FFF2-40B4-BE49-F238E27FC236}">
                <a16:creationId xmlns:a16="http://schemas.microsoft.com/office/drawing/2014/main" id="{AFFE9EE5-9C7F-A240-90C2-86327C8A293B}"/>
              </a:ext>
            </a:extLst>
          </p:cNvPr>
          <p:cNvSpPr>
            <a:spLocks noGrp="1"/>
          </p:cNvSpPr>
          <p:nvPr>
            <p:ph type="pic" sz="quarter" idx="32"/>
          </p:nvPr>
        </p:nvSpPr>
        <p:spPr>
          <a:xfrm>
            <a:off x="0" y="2101850"/>
            <a:ext cx="4137958" cy="2357530"/>
          </a:xfrm>
          <a:solidFill>
            <a:schemeClr val="bg1">
              <a:lumMod val="95000"/>
            </a:schemeClr>
          </a:solidFill>
        </p:spPr>
        <p:txBody>
          <a:bodyPr/>
          <a:lstStyle/>
          <a:p>
            <a:endParaRPr lang="en-US"/>
          </a:p>
        </p:txBody>
      </p:sp>
      <p:sp>
        <p:nvSpPr>
          <p:cNvPr id="8" name="Picture Placeholder 5">
            <a:extLst>
              <a:ext uri="{FF2B5EF4-FFF2-40B4-BE49-F238E27FC236}">
                <a16:creationId xmlns:a16="http://schemas.microsoft.com/office/drawing/2014/main" id="{214BE37F-424D-B54F-80F3-2768C81C5DD2}"/>
              </a:ext>
            </a:extLst>
          </p:cNvPr>
          <p:cNvSpPr>
            <a:spLocks noGrp="1"/>
          </p:cNvSpPr>
          <p:nvPr>
            <p:ph type="pic" sz="quarter" idx="34"/>
          </p:nvPr>
        </p:nvSpPr>
        <p:spPr>
          <a:xfrm>
            <a:off x="869950" y="438149"/>
            <a:ext cx="3268008" cy="1600199"/>
          </a:xfrm>
          <a:solidFill>
            <a:schemeClr val="bg1">
              <a:lumMod val="95000"/>
            </a:schemeClr>
          </a:solidFill>
        </p:spPr>
        <p:txBody>
          <a:bodyPr/>
          <a:lstStyle/>
          <a:p>
            <a:endParaRPr lang="en-US"/>
          </a:p>
        </p:txBody>
      </p:sp>
      <p:sp>
        <p:nvSpPr>
          <p:cNvPr id="9" name="Picture Placeholder 5">
            <a:extLst>
              <a:ext uri="{FF2B5EF4-FFF2-40B4-BE49-F238E27FC236}">
                <a16:creationId xmlns:a16="http://schemas.microsoft.com/office/drawing/2014/main" id="{C98639CD-A24F-9E42-835B-7484C947BCE7}"/>
              </a:ext>
            </a:extLst>
          </p:cNvPr>
          <p:cNvSpPr>
            <a:spLocks noGrp="1"/>
          </p:cNvSpPr>
          <p:nvPr>
            <p:ph type="pic" sz="quarter" idx="35"/>
          </p:nvPr>
        </p:nvSpPr>
        <p:spPr>
          <a:xfrm>
            <a:off x="6813551" y="215901"/>
            <a:ext cx="2111374" cy="1269999"/>
          </a:xfrm>
          <a:solidFill>
            <a:schemeClr val="bg1">
              <a:lumMod val="95000"/>
            </a:schemeClr>
          </a:solidFill>
        </p:spPr>
        <p:txBody>
          <a:bodyPr/>
          <a:lstStyle/>
          <a:p>
            <a:endParaRPr lang="en-US"/>
          </a:p>
        </p:txBody>
      </p:sp>
      <p:sp>
        <p:nvSpPr>
          <p:cNvPr id="12" name="Picture Placeholder 5">
            <a:extLst>
              <a:ext uri="{FF2B5EF4-FFF2-40B4-BE49-F238E27FC236}">
                <a16:creationId xmlns:a16="http://schemas.microsoft.com/office/drawing/2014/main" id="{7F5914D6-0663-C847-BFB7-B09C48E16F80}"/>
              </a:ext>
            </a:extLst>
          </p:cNvPr>
          <p:cNvSpPr>
            <a:spLocks noGrp="1"/>
          </p:cNvSpPr>
          <p:nvPr>
            <p:ph type="pic" sz="quarter" idx="36"/>
          </p:nvPr>
        </p:nvSpPr>
        <p:spPr>
          <a:xfrm>
            <a:off x="6813551" y="1549400"/>
            <a:ext cx="2111374" cy="1984639"/>
          </a:xfrm>
          <a:solidFill>
            <a:schemeClr val="bg1">
              <a:lumMod val="95000"/>
            </a:schemeClr>
          </a:solidFill>
        </p:spPr>
        <p:txBody>
          <a:bodyPr/>
          <a:lstStyle/>
          <a:p>
            <a:endParaRPr lang="en-US"/>
          </a:p>
        </p:txBody>
      </p:sp>
      <p:pic>
        <p:nvPicPr>
          <p:cNvPr id="17" name="Picture 16">
            <a:extLst>
              <a:ext uri="{FF2B5EF4-FFF2-40B4-BE49-F238E27FC236}">
                <a16:creationId xmlns:a16="http://schemas.microsoft.com/office/drawing/2014/main" id="{0A698935-C757-6A4B-806C-D569FB509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8" name="Picture 17" descr="Logo&#10;&#10;Description automatically generated">
            <a:extLst>
              <a:ext uri="{FF2B5EF4-FFF2-40B4-BE49-F238E27FC236}">
                <a16:creationId xmlns:a16="http://schemas.microsoft.com/office/drawing/2014/main" id="{12BDA51B-1248-4E47-B40E-F1DDCBC0E5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Tree>
    <p:extLst>
      <p:ext uri="{BB962C8B-B14F-4D97-AF65-F5344CB8AC3E}">
        <p14:creationId xmlns:p14="http://schemas.microsoft.com/office/powerpoint/2010/main" val="291098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 Left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9E5CE4-4DB0-F741-9480-5CAF4BADDCEC}"/>
              </a:ext>
            </a:extLst>
          </p:cNvPr>
          <p:cNvSpPr/>
          <p:nvPr userDrawn="1"/>
        </p:nvSpPr>
        <p:spPr>
          <a:xfrm>
            <a:off x="6504316" y="2"/>
            <a:ext cx="2639684" cy="514349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43A9451-4AEE-D745-8523-6FE600C7B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EEEDD9F4-6FCE-1D4E-BF98-F768F818B4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32868786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Blank - Left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162194-92F1-4E44-9758-E75370E933A8}"/>
              </a:ext>
            </a:extLst>
          </p:cNvPr>
          <p:cNvSpPr/>
          <p:nvPr userDrawn="1"/>
        </p:nvSpPr>
        <p:spPr>
          <a:xfrm>
            <a:off x="6504316" y="2"/>
            <a:ext cx="2639684" cy="2571750"/>
          </a:xfrm>
          <a:prstGeom prst="rect">
            <a:avLst/>
          </a:prstGeom>
          <a:solidFill>
            <a:srgbClr val="F6D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297E8C2D-AB74-924F-B725-DE33F0093CA3}"/>
              </a:ext>
            </a:extLst>
          </p:cNvPr>
          <p:cNvSpPr>
            <a:spLocks noGrp="1"/>
          </p:cNvSpPr>
          <p:nvPr>
            <p:ph type="title" hasCustomPrompt="1"/>
          </p:nvPr>
        </p:nvSpPr>
        <p:spPr>
          <a:xfrm>
            <a:off x="438150" y="828675"/>
            <a:ext cx="3081337" cy="1022019"/>
          </a:xfrm>
        </p:spPr>
        <p:txBody>
          <a:bodyPr anchor="t" anchorCtr="0"/>
          <a:lstStyle>
            <a:lvl1pPr>
              <a:defRPr sz="2400">
                <a:solidFill>
                  <a:schemeClr val="tx1"/>
                </a:solidFill>
              </a:defRPr>
            </a:lvl1pPr>
          </a:lstStyle>
          <a:p>
            <a:r>
              <a:rPr lang="en-GB"/>
              <a:t>Click to edit title</a:t>
            </a:r>
            <a:endParaRPr lang="en-US"/>
          </a:p>
        </p:txBody>
      </p:sp>
      <p:sp>
        <p:nvSpPr>
          <p:cNvPr id="15" name="Picture Placeholder 5">
            <a:extLst>
              <a:ext uri="{FF2B5EF4-FFF2-40B4-BE49-F238E27FC236}">
                <a16:creationId xmlns:a16="http://schemas.microsoft.com/office/drawing/2014/main" id="{F7EB1589-8E54-FF46-BDF1-CA7FBB972203}"/>
              </a:ext>
            </a:extLst>
          </p:cNvPr>
          <p:cNvSpPr>
            <a:spLocks noGrp="1"/>
          </p:cNvSpPr>
          <p:nvPr>
            <p:ph type="pic" sz="quarter" idx="33"/>
          </p:nvPr>
        </p:nvSpPr>
        <p:spPr>
          <a:xfrm>
            <a:off x="3588237" y="2571750"/>
            <a:ext cx="2166295" cy="2587139"/>
          </a:xfrm>
          <a:solidFill>
            <a:schemeClr val="bg1">
              <a:lumMod val="95000"/>
            </a:schemeClr>
          </a:solidFill>
        </p:spPr>
        <p:txBody>
          <a:bodyPr/>
          <a:lstStyle/>
          <a:p>
            <a:endParaRPr lang="en-US"/>
          </a:p>
        </p:txBody>
      </p:sp>
      <p:sp>
        <p:nvSpPr>
          <p:cNvPr id="16" name="Picture Placeholder 5">
            <a:extLst>
              <a:ext uri="{FF2B5EF4-FFF2-40B4-BE49-F238E27FC236}">
                <a16:creationId xmlns:a16="http://schemas.microsoft.com/office/drawing/2014/main" id="{CAC1D852-29A5-1A49-8D66-4978C026EEE4}"/>
              </a:ext>
            </a:extLst>
          </p:cNvPr>
          <p:cNvSpPr>
            <a:spLocks noGrp="1"/>
          </p:cNvSpPr>
          <p:nvPr>
            <p:ph type="pic" sz="quarter" idx="34"/>
          </p:nvPr>
        </p:nvSpPr>
        <p:spPr>
          <a:xfrm>
            <a:off x="3588236" y="438150"/>
            <a:ext cx="3437852" cy="2064851"/>
          </a:xfrm>
          <a:solidFill>
            <a:schemeClr val="bg1">
              <a:lumMod val="95000"/>
            </a:schemeClr>
          </a:solidFill>
        </p:spPr>
        <p:txBody>
          <a:bodyPr/>
          <a:lstStyle/>
          <a:p>
            <a:endParaRPr lang="en-US"/>
          </a:p>
        </p:txBody>
      </p:sp>
      <p:sp>
        <p:nvSpPr>
          <p:cNvPr id="17" name="Picture Placeholder 5">
            <a:extLst>
              <a:ext uri="{FF2B5EF4-FFF2-40B4-BE49-F238E27FC236}">
                <a16:creationId xmlns:a16="http://schemas.microsoft.com/office/drawing/2014/main" id="{9BCF8C5B-C3C4-6045-8080-85D2C1EB3AC8}"/>
              </a:ext>
            </a:extLst>
          </p:cNvPr>
          <p:cNvSpPr>
            <a:spLocks noGrp="1"/>
          </p:cNvSpPr>
          <p:nvPr>
            <p:ph type="pic" sz="quarter" idx="35"/>
          </p:nvPr>
        </p:nvSpPr>
        <p:spPr>
          <a:xfrm>
            <a:off x="1296900" y="1850694"/>
            <a:ext cx="2222587" cy="1262343"/>
          </a:xfrm>
          <a:solidFill>
            <a:schemeClr val="bg1">
              <a:lumMod val="95000"/>
            </a:schemeClr>
          </a:solidFill>
        </p:spPr>
        <p:txBody>
          <a:bodyPr/>
          <a:lstStyle/>
          <a:p>
            <a:endParaRPr lang="en-US"/>
          </a:p>
        </p:txBody>
      </p:sp>
      <p:sp>
        <p:nvSpPr>
          <p:cNvPr id="18" name="Picture Placeholder 5">
            <a:extLst>
              <a:ext uri="{FF2B5EF4-FFF2-40B4-BE49-F238E27FC236}">
                <a16:creationId xmlns:a16="http://schemas.microsoft.com/office/drawing/2014/main" id="{43894E7E-FAA9-AF4B-8B1F-5D531387F5C4}"/>
              </a:ext>
            </a:extLst>
          </p:cNvPr>
          <p:cNvSpPr>
            <a:spLocks noGrp="1"/>
          </p:cNvSpPr>
          <p:nvPr>
            <p:ph type="pic" sz="quarter" idx="36"/>
          </p:nvPr>
        </p:nvSpPr>
        <p:spPr>
          <a:xfrm>
            <a:off x="2092357" y="3181787"/>
            <a:ext cx="1427129" cy="1262343"/>
          </a:xfrm>
          <a:solidFill>
            <a:schemeClr val="bg1">
              <a:lumMod val="95000"/>
            </a:schemeClr>
          </a:solidFill>
        </p:spPr>
        <p:txBody>
          <a:bodyPr/>
          <a:lstStyle/>
          <a:p>
            <a:endParaRPr lang="en-US"/>
          </a:p>
        </p:txBody>
      </p:sp>
      <p:sp>
        <p:nvSpPr>
          <p:cNvPr id="19" name="Picture Placeholder 5">
            <a:extLst>
              <a:ext uri="{FF2B5EF4-FFF2-40B4-BE49-F238E27FC236}">
                <a16:creationId xmlns:a16="http://schemas.microsoft.com/office/drawing/2014/main" id="{9C3D54D0-F74A-4440-AABD-E52D4805FF35}"/>
              </a:ext>
            </a:extLst>
          </p:cNvPr>
          <p:cNvSpPr>
            <a:spLocks noGrp="1"/>
          </p:cNvSpPr>
          <p:nvPr>
            <p:ph type="pic" sz="quarter" idx="37"/>
          </p:nvPr>
        </p:nvSpPr>
        <p:spPr>
          <a:xfrm>
            <a:off x="215900" y="3181787"/>
            <a:ext cx="1807707" cy="1262343"/>
          </a:xfrm>
          <a:solidFill>
            <a:schemeClr val="bg1">
              <a:lumMod val="95000"/>
            </a:schemeClr>
          </a:solidFill>
        </p:spPr>
        <p:txBody>
          <a:bodyPr/>
          <a:lstStyle/>
          <a:p>
            <a:endParaRPr lang="en-US"/>
          </a:p>
        </p:txBody>
      </p:sp>
      <p:sp>
        <p:nvSpPr>
          <p:cNvPr id="11" name="Rectangle 10">
            <a:extLst>
              <a:ext uri="{FF2B5EF4-FFF2-40B4-BE49-F238E27FC236}">
                <a16:creationId xmlns:a16="http://schemas.microsoft.com/office/drawing/2014/main" id="{C75427D4-6FD4-CC4D-A037-3E5D80504B28}"/>
              </a:ext>
            </a:extLst>
          </p:cNvPr>
          <p:cNvSpPr/>
          <p:nvPr userDrawn="1"/>
        </p:nvSpPr>
        <p:spPr>
          <a:xfrm>
            <a:off x="6504316" y="2571750"/>
            <a:ext cx="2639684"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92AF978-F46D-8C4B-BDFE-A635736986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20" name="Picture 19" descr="Logo&#10;&#10;Description automatically generated">
            <a:extLst>
              <a:ext uri="{FF2B5EF4-FFF2-40B4-BE49-F238E27FC236}">
                <a16:creationId xmlns:a16="http://schemas.microsoft.com/office/drawing/2014/main" id="{C3634196-3701-414B-841B-AB77FEEA6E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5111"/>
            <a:ext cx="963789" cy="276643"/>
          </a:xfrm>
          <a:prstGeom prst="rect">
            <a:avLst/>
          </a:prstGeom>
        </p:spPr>
      </p:pic>
      <p:sp>
        <p:nvSpPr>
          <p:cNvPr id="5" name="Text Placeholder 15">
            <a:extLst>
              <a:ext uri="{FF2B5EF4-FFF2-40B4-BE49-F238E27FC236}">
                <a16:creationId xmlns:a16="http://schemas.microsoft.com/office/drawing/2014/main" id="{2660FBA1-051A-874F-BC5C-A949F5CF712F}"/>
              </a:ext>
            </a:extLst>
          </p:cNvPr>
          <p:cNvSpPr>
            <a:spLocks noGrp="1"/>
          </p:cNvSpPr>
          <p:nvPr>
            <p:ph type="body" sz="quarter" idx="10" hasCustomPrompt="1"/>
          </p:nvPr>
        </p:nvSpPr>
        <p:spPr>
          <a:xfrm>
            <a:off x="6663764" y="4789474"/>
            <a:ext cx="3303586" cy="216008"/>
          </a:xfrm>
        </p:spPr>
        <p:txBody>
          <a:bodyPr anchor="b" anchorCtr="0"/>
          <a:lstStyle>
            <a:lvl1pPr>
              <a:defRPr sz="600">
                <a:solidFill>
                  <a:srgbClr val="32363F"/>
                </a:solidFill>
              </a:defRPr>
            </a:lvl1pPr>
          </a:lstStyle>
          <a:p>
            <a:pPr lvl="0"/>
            <a:r>
              <a:rPr lang="en-GB"/>
              <a:t>Sources</a:t>
            </a:r>
            <a:endParaRPr lang="en-US"/>
          </a:p>
        </p:txBody>
      </p:sp>
    </p:spTree>
    <p:extLst>
      <p:ext uri="{BB962C8B-B14F-4D97-AF65-F5344CB8AC3E}">
        <p14:creationId xmlns:p14="http://schemas.microsoft.com/office/powerpoint/2010/main" val="6745381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Page -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D4FCAF-EB96-BF42-B944-C7ED5C90FA15}"/>
              </a:ext>
            </a:extLst>
          </p:cNvPr>
          <p:cNvSpPr/>
          <p:nvPr userDrawn="1"/>
        </p:nvSpPr>
        <p:spPr>
          <a:xfrm>
            <a:off x="0" y="1"/>
            <a:ext cx="9144000"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C0089B-78C6-B94C-BAC1-4C2AB03B3F2B}"/>
              </a:ext>
            </a:extLst>
          </p:cNvPr>
          <p:cNvSpPr/>
          <p:nvPr userDrawn="1"/>
        </p:nvSpPr>
        <p:spPr>
          <a:xfrm>
            <a:off x="0" y="2571749"/>
            <a:ext cx="9144000" cy="2571750"/>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9F3DFE-4FB7-EE4C-86FC-36CA42C270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3" name="Picture 2" descr="Logo&#10;&#10;Description automatically generated">
            <a:extLst>
              <a:ext uri="{FF2B5EF4-FFF2-40B4-BE49-F238E27FC236}">
                <a16:creationId xmlns:a16="http://schemas.microsoft.com/office/drawing/2014/main" id="{FCA48265-1BC9-4642-BC64-869533FDBC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70354"/>
            <a:ext cx="1081272" cy="423622"/>
          </a:xfrm>
          <a:prstGeom prst="rect">
            <a:avLst/>
          </a:prstGeom>
        </p:spPr>
      </p:pic>
    </p:spTree>
    <p:extLst>
      <p:ext uri="{BB962C8B-B14F-4D97-AF65-F5344CB8AC3E}">
        <p14:creationId xmlns:p14="http://schemas.microsoft.com/office/powerpoint/2010/main" val="12541154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340AA-96ED-5245-B87A-FDD9D153E3BB}"/>
              </a:ext>
            </a:extLst>
          </p:cNvPr>
          <p:cNvSpPr/>
          <p:nvPr userDrawn="1"/>
        </p:nvSpPr>
        <p:spPr>
          <a:xfrm>
            <a:off x="0" y="3096882"/>
            <a:ext cx="9144001" cy="2046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D61E74-A46E-6146-9953-7461DD99DD52}"/>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C14190-9E46-FB42-AE81-F0BEFDD8942E}"/>
              </a:ext>
            </a:extLst>
          </p:cNvPr>
          <p:cNvSpPr/>
          <p:nvPr userDrawn="1"/>
        </p:nvSpPr>
        <p:spPr>
          <a:xfrm>
            <a:off x="0" y="3096881"/>
            <a:ext cx="4572000" cy="2046618"/>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E4CF751-023B-2A45-9891-A1788F1B0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9" name="Picture 8" descr="Logo&#10;&#10;Description automatically generated">
            <a:extLst>
              <a:ext uri="{FF2B5EF4-FFF2-40B4-BE49-F238E27FC236}">
                <a16:creationId xmlns:a16="http://schemas.microsoft.com/office/drawing/2014/main" id="{6A575B0A-911E-FD4C-B8F4-348C4526E9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70354"/>
            <a:ext cx="1081272" cy="423622"/>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8045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Blank - Centre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AE63F9-45E7-E644-ABA8-CB92CB0F9C10}"/>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80F70D-7AB1-5541-8261-982BD4700787}"/>
              </a:ext>
            </a:extLst>
          </p:cNvPr>
          <p:cNvSpPr/>
          <p:nvPr userDrawn="1"/>
        </p:nvSpPr>
        <p:spPr>
          <a:xfrm>
            <a:off x="0" y="3096881"/>
            <a:ext cx="4572000" cy="2046618"/>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EA01243-1B31-5F42-BD20-37C67B2FA5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4" name="Picture 13" descr="Logo&#10;&#10;Description automatically generated">
            <a:extLst>
              <a:ext uri="{FF2B5EF4-FFF2-40B4-BE49-F238E27FC236}">
                <a16:creationId xmlns:a16="http://schemas.microsoft.com/office/drawing/2014/main" id="{B2AC8B48-6B2B-044B-BD20-26E355915B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70354"/>
            <a:ext cx="1081272" cy="423622"/>
          </a:xfrm>
          <a:prstGeom prst="rect">
            <a:avLst/>
          </a:prstGeom>
        </p:spPr>
      </p:pic>
      <p:sp>
        <p:nvSpPr>
          <p:cNvPr id="21" name="Picture Placeholder 5">
            <a:extLst>
              <a:ext uri="{FF2B5EF4-FFF2-40B4-BE49-F238E27FC236}">
                <a16:creationId xmlns:a16="http://schemas.microsoft.com/office/drawing/2014/main" id="{5D5420DB-2D90-4040-B4C5-D1FB756ECBFF}"/>
              </a:ext>
            </a:extLst>
          </p:cNvPr>
          <p:cNvSpPr>
            <a:spLocks noGrp="1"/>
          </p:cNvSpPr>
          <p:nvPr>
            <p:ph type="pic" sz="quarter" idx="39"/>
          </p:nvPr>
        </p:nvSpPr>
        <p:spPr>
          <a:xfrm>
            <a:off x="3270003" y="438151"/>
            <a:ext cx="5435847" cy="2250047"/>
          </a:xfrm>
          <a:solidFill>
            <a:schemeClr val="bg1">
              <a:lumMod val="95000"/>
            </a:schemeClr>
          </a:solidFill>
        </p:spPr>
        <p:txBody>
          <a:bodyPr/>
          <a:lstStyle/>
          <a:p>
            <a:endParaRPr lang="en-US"/>
          </a:p>
        </p:txBody>
      </p:sp>
      <p:sp>
        <p:nvSpPr>
          <p:cNvPr id="15" name="Title 1">
            <a:extLst>
              <a:ext uri="{FF2B5EF4-FFF2-40B4-BE49-F238E27FC236}">
                <a16:creationId xmlns:a16="http://schemas.microsoft.com/office/drawing/2014/main" id="{DF05FCC2-FFA2-D342-8322-A8C0C8713DE6}"/>
              </a:ext>
            </a:extLst>
          </p:cNvPr>
          <p:cNvSpPr>
            <a:spLocks noGrp="1"/>
          </p:cNvSpPr>
          <p:nvPr>
            <p:ph type="title" hasCustomPrompt="1"/>
          </p:nvPr>
        </p:nvSpPr>
        <p:spPr>
          <a:xfrm>
            <a:off x="431800" y="828675"/>
            <a:ext cx="2751412" cy="1022020"/>
          </a:xfrm>
        </p:spPr>
        <p:txBody>
          <a:bodyPr anchor="t" anchorCtr="0"/>
          <a:lstStyle>
            <a:lvl1pPr>
              <a:defRPr sz="2400">
                <a:solidFill>
                  <a:schemeClr val="tx1"/>
                </a:solidFill>
              </a:defRPr>
            </a:lvl1pPr>
          </a:lstStyle>
          <a:p>
            <a:r>
              <a:rPr lang="en-GB"/>
              <a:t>Click to edit title</a:t>
            </a:r>
            <a:endParaRPr lang="en-US"/>
          </a:p>
        </p:txBody>
      </p:sp>
      <p:sp>
        <p:nvSpPr>
          <p:cNvPr id="16" name="Text Placeholder 3">
            <a:extLst>
              <a:ext uri="{FF2B5EF4-FFF2-40B4-BE49-F238E27FC236}">
                <a16:creationId xmlns:a16="http://schemas.microsoft.com/office/drawing/2014/main" id="{F07CF6F2-152A-A743-AAFB-818F9A49A301}"/>
              </a:ext>
            </a:extLst>
          </p:cNvPr>
          <p:cNvSpPr>
            <a:spLocks noGrp="1"/>
          </p:cNvSpPr>
          <p:nvPr>
            <p:ph type="body" sz="quarter" idx="33"/>
          </p:nvPr>
        </p:nvSpPr>
        <p:spPr>
          <a:xfrm>
            <a:off x="431800" y="3313841"/>
            <a:ext cx="2607033" cy="1175609"/>
          </a:xfrm>
        </p:spPr>
        <p:txBody>
          <a:bodyPr/>
          <a:lstStyle>
            <a:lvl1pPr algn="ctr">
              <a:defRPr>
                <a:solidFill>
                  <a:schemeClr val="bg1"/>
                </a:solidFill>
              </a:defRPr>
            </a:lvl1pPr>
          </a:lstStyle>
          <a:p>
            <a:pPr lvl="0"/>
            <a:r>
              <a:rPr lang="en-GB"/>
              <a:t>Click to edit Master text styles</a:t>
            </a:r>
          </a:p>
        </p:txBody>
      </p:sp>
      <p:sp>
        <p:nvSpPr>
          <p:cNvPr id="17" name="Text Placeholder 3">
            <a:extLst>
              <a:ext uri="{FF2B5EF4-FFF2-40B4-BE49-F238E27FC236}">
                <a16:creationId xmlns:a16="http://schemas.microsoft.com/office/drawing/2014/main" id="{497FC17D-A655-F947-953D-AC0327C0C93E}"/>
              </a:ext>
            </a:extLst>
          </p:cNvPr>
          <p:cNvSpPr>
            <a:spLocks noGrp="1"/>
          </p:cNvSpPr>
          <p:nvPr>
            <p:ph type="body" sz="quarter" idx="40"/>
          </p:nvPr>
        </p:nvSpPr>
        <p:spPr>
          <a:xfrm>
            <a:off x="3272217" y="3305462"/>
            <a:ext cx="2607033" cy="1175609"/>
          </a:xfrm>
        </p:spPr>
        <p:txBody>
          <a:bodyPr/>
          <a:lstStyle>
            <a:lvl1pPr algn="ctr">
              <a:defRPr>
                <a:solidFill>
                  <a:schemeClr val="bg1"/>
                </a:solidFill>
              </a:defRPr>
            </a:lvl1pPr>
          </a:lstStyle>
          <a:p>
            <a:pPr lvl="0"/>
            <a:r>
              <a:rPr lang="en-GB"/>
              <a:t>Click to edit Master text styles</a:t>
            </a:r>
          </a:p>
        </p:txBody>
      </p:sp>
      <p:sp>
        <p:nvSpPr>
          <p:cNvPr id="18" name="Text Placeholder 3">
            <a:extLst>
              <a:ext uri="{FF2B5EF4-FFF2-40B4-BE49-F238E27FC236}">
                <a16:creationId xmlns:a16="http://schemas.microsoft.com/office/drawing/2014/main" id="{DAB462BF-EAD7-B44C-91FC-A73807AA9434}"/>
              </a:ext>
            </a:extLst>
          </p:cNvPr>
          <p:cNvSpPr>
            <a:spLocks noGrp="1"/>
          </p:cNvSpPr>
          <p:nvPr>
            <p:ph type="body" sz="quarter" idx="41"/>
          </p:nvPr>
        </p:nvSpPr>
        <p:spPr>
          <a:xfrm>
            <a:off x="6098817" y="3304102"/>
            <a:ext cx="2607033" cy="1175609"/>
          </a:xfrm>
        </p:spPr>
        <p:txBody>
          <a:bodyPr/>
          <a:lstStyle>
            <a:lvl1pPr algn="ctr">
              <a:defRPr>
                <a:solidFill>
                  <a:schemeClr val="bg1"/>
                </a:solidFill>
              </a:defRPr>
            </a:lvl1pPr>
          </a:lstStyle>
          <a:p>
            <a:pPr lvl="0"/>
            <a:r>
              <a:rPr lang="en-GB"/>
              <a:t>Click to edit Master text styles</a:t>
            </a:r>
          </a:p>
        </p:txBody>
      </p:sp>
      <p:sp>
        <p:nvSpPr>
          <p:cNvPr id="10" name="Text Placeholder 15">
            <a:extLst>
              <a:ext uri="{FF2B5EF4-FFF2-40B4-BE49-F238E27FC236}">
                <a16:creationId xmlns:a16="http://schemas.microsoft.com/office/drawing/2014/main" id="{70D1D1E2-758D-CE4E-A9AC-96340F19A6BB}"/>
              </a:ext>
            </a:extLst>
          </p:cNvPr>
          <p:cNvSpPr>
            <a:spLocks noGrp="1"/>
          </p:cNvSpPr>
          <p:nvPr>
            <p:ph type="body" sz="quarter" idx="10" hasCustomPrompt="1"/>
          </p:nvPr>
        </p:nvSpPr>
        <p:spPr>
          <a:xfrm>
            <a:off x="4861859" y="4717088"/>
            <a:ext cx="4978400" cy="216008"/>
          </a:xfrm>
        </p:spPr>
        <p:txBody>
          <a:bodyPr anchor="b" anchorCtr="0"/>
          <a:lstStyle>
            <a:lvl1pPr>
              <a:defRPr sz="600">
                <a:solidFill>
                  <a:schemeClr val="bg1"/>
                </a:solidFill>
              </a:defRPr>
            </a:lvl1pPr>
          </a:lstStyle>
          <a:p>
            <a:pPr lvl="0"/>
            <a:r>
              <a:rPr lang="en-GB"/>
              <a:t>Sources</a:t>
            </a:r>
            <a:endParaRPr lang="en-US"/>
          </a:p>
        </p:txBody>
      </p:sp>
    </p:spTree>
    <p:extLst>
      <p:ext uri="{BB962C8B-B14F-4D97-AF65-F5344CB8AC3E}">
        <p14:creationId xmlns:p14="http://schemas.microsoft.com/office/powerpoint/2010/main" val="22451051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0_Blank - Centre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D309C-1BB5-764F-9F68-C17F061EF1A0}"/>
              </a:ext>
            </a:extLst>
          </p:cNvPr>
          <p:cNvSpPr/>
          <p:nvPr userDrawn="1"/>
        </p:nvSpPr>
        <p:spPr>
          <a:xfrm>
            <a:off x="0" y="3096881"/>
            <a:ext cx="4572000" cy="2046618"/>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88BB2A-5280-C84D-9E3A-E9C1A28C954F}"/>
              </a:ext>
            </a:extLst>
          </p:cNvPr>
          <p:cNvSpPr/>
          <p:nvPr userDrawn="1"/>
        </p:nvSpPr>
        <p:spPr>
          <a:xfrm>
            <a:off x="4572000" y="3096882"/>
            <a:ext cx="4572000" cy="204661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4A3A5DA-8496-0646-A31C-74D02E1E8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6" name="Picture 15" descr="Logo&#10;&#10;Description automatically generated">
            <a:extLst>
              <a:ext uri="{FF2B5EF4-FFF2-40B4-BE49-F238E27FC236}">
                <a16:creationId xmlns:a16="http://schemas.microsoft.com/office/drawing/2014/main" id="{D7B9826F-AFB0-364E-BC09-4AADC6F105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70354"/>
            <a:ext cx="1081272" cy="423622"/>
          </a:xfrm>
          <a:prstGeom prst="rect">
            <a:avLst/>
          </a:prstGeom>
        </p:spPr>
      </p:pic>
      <p:sp>
        <p:nvSpPr>
          <p:cNvPr id="7" name="Title 1">
            <a:extLst>
              <a:ext uri="{FF2B5EF4-FFF2-40B4-BE49-F238E27FC236}">
                <a16:creationId xmlns:a16="http://schemas.microsoft.com/office/drawing/2014/main" id="{4A7A430D-B677-0B41-8542-DCFF5F5F937E}"/>
              </a:ext>
            </a:extLst>
          </p:cNvPr>
          <p:cNvSpPr>
            <a:spLocks noGrp="1"/>
          </p:cNvSpPr>
          <p:nvPr>
            <p:ph type="title" hasCustomPrompt="1"/>
          </p:nvPr>
        </p:nvSpPr>
        <p:spPr>
          <a:xfrm>
            <a:off x="431800" y="219075"/>
            <a:ext cx="8274050" cy="609600"/>
          </a:xfrm>
        </p:spPr>
        <p:txBody>
          <a:bodyPr anchor="t" anchorCtr="0"/>
          <a:lstStyle>
            <a:lvl1pPr algn="ctr">
              <a:defRPr sz="2400">
                <a:solidFill>
                  <a:schemeClr val="tx1"/>
                </a:solidFill>
              </a:defRPr>
            </a:lvl1pPr>
          </a:lstStyle>
          <a:p>
            <a:r>
              <a:rPr lang="en-GB"/>
              <a:t>Click to edit title</a:t>
            </a:r>
            <a:endParaRPr lang="en-US"/>
          </a:p>
        </p:txBody>
      </p:sp>
      <p:sp>
        <p:nvSpPr>
          <p:cNvPr id="13" name="Picture Placeholder 5">
            <a:extLst>
              <a:ext uri="{FF2B5EF4-FFF2-40B4-BE49-F238E27FC236}">
                <a16:creationId xmlns:a16="http://schemas.microsoft.com/office/drawing/2014/main" id="{946D38C3-5E60-B646-8710-6C79D1525DAE}"/>
              </a:ext>
            </a:extLst>
          </p:cNvPr>
          <p:cNvSpPr>
            <a:spLocks noGrp="1"/>
          </p:cNvSpPr>
          <p:nvPr>
            <p:ph type="pic" sz="quarter" idx="34"/>
          </p:nvPr>
        </p:nvSpPr>
        <p:spPr>
          <a:xfrm>
            <a:off x="6065973" y="828675"/>
            <a:ext cx="2857820" cy="3651250"/>
          </a:xfrm>
          <a:solidFill>
            <a:schemeClr val="bg1">
              <a:lumMod val="95000"/>
            </a:schemeClr>
          </a:solidFill>
        </p:spPr>
        <p:txBody>
          <a:bodyPr/>
          <a:lstStyle/>
          <a:p>
            <a:endParaRPr lang="en-US"/>
          </a:p>
        </p:txBody>
      </p:sp>
      <p:sp>
        <p:nvSpPr>
          <p:cNvPr id="14" name="Picture Placeholder 5">
            <a:extLst>
              <a:ext uri="{FF2B5EF4-FFF2-40B4-BE49-F238E27FC236}">
                <a16:creationId xmlns:a16="http://schemas.microsoft.com/office/drawing/2014/main" id="{2B42EC52-13D9-5041-BBA2-63CFAB68979B}"/>
              </a:ext>
            </a:extLst>
          </p:cNvPr>
          <p:cNvSpPr>
            <a:spLocks noGrp="1"/>
          </p:cNvSpPr>
          <p:nvPr>
            <p:ph type="pic" sz="quarter" idx="35"/>
          </p:nvPr>
        </p:nvSpPr>
        <p:spPr>
          <a:xfrm>
            <a:off x="220208" y="828675"/>
            <a:ext cx="2857820" cy="3651250"/>
          </a:xfrm>
          <a:solidFill>
            <a:schemeClr val="bg1">
              <a:lumMod val="95000"/>
            </a:schemeClr>
          </a:solidFill>
        </p:spPr>
        <p:txBody>
          <a:bodyPr/>
          <a:lstStyle/>
          <a:p>
            <a:endParaRPr lang="en-US"/>
          </a:p>
        </p:txBody>
      </p:sp>
      <p:sp>
        <p:nvSpPr>
          <p:cNvPr id="15" name="Picture Placeholder 5">
            <a:extLst>
              <a:ext uri="{FF2B5EF4-FFF2-40B4-BE49-F238E27FC236}">
                <a16:creationId xmlns:a16="http://schemas.microsoft.com/office/drawing/2014/main" id="{083131C7-BCE7-2E41-AB1C-E1A31FB845AE}"/>
              </a:ext>
            </a:extLst>
          </p:cNvPr>
          <p:cNvSpPr>
            <a:spLocks noGrp="1"/>
          </p:cNvSpPr>
          <p:nvPr>
            <p:ph type="pic" sz="quarter" idx="36"/>
          </p:nvPr>
        </p:nvSpPr>
        <p:spPr>
          <a:xfrm>
            <a:off x="3143090" y="828675"/>
            <a:ext cx="2857820" cy="3651250"/>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0F4FEA2A-23BA-7344-88B1-C831D67F21D7}"/>
              </a:ext>
            </a:extLst>
          </p:cNvPr>
          <p:cNvSpPr>
            <a:spLocks noGrp="1"/>
          </p:cNvSpPr>
          <p:nvPr>
            <p:ph type="body" sz="quarter" idx="10" hasCustomPrompt="1"/>
          </p:nvPr>
        </p:nvSpPr>
        <p:spPr>
          <a:xfrm>
            <a:off x="4801347" y="4708418"/>
            <a:ext cx="4978400" cy="216008"/>
          </a:xfrm>
        </p:spPr>
        <p:txBody>
          <a:bodyPr anchor="b" anchorCtr="0"/>
          <a:lstStyle>
            <a:lvl1pPr>
              <a:defRPr sz="600">
                <a:solidFill>
                  <a:schemeClr val="bg1"/>
                </a:solidFill>
              </a:defRPr>
            </a:lvl1pPr>
          </a:lstStyle>
          <a:p>
            <a:pPr lvl="0"/>
            <a:r>
              <a:rPr lang="en-GB"/>
              <a:t>Sources</a:t>
            </a:r>
            <a:endParaRPr lang="en-US"/>
          </a:p>
        </p:txBody>
      </p:sp>
    </p:spTree>
    <p:extLst>
      <p:ext uri="{BB962C8B-B14F-4D97-AF65-F5344CB8AC3E}">
        <p14:creationId xmlns:p14="http://schemas.microsoft.com/office/powerpoint/2010/main" val="15071937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1494" y="1817232"/>
            <a:ext cx="8101013" cy="1350169"/>
          </a:xfrm>
        </p:spPr>
        <p:txBody>
          <a:bodyPr anchor="ctr" anchorCtr="0">
            <a:normAutofit/>
          </a:bodyPr>
          <a:lstStyle>
            <a:lvl1pPr algn="ctr">
              <a:defRPr sz="2100" b="0" spc="45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23875" y="414338"/>
            <a:ext cx="932470" cy="269081"/>
          </a:xfrm>
          <a:prstGeom prst="rect">
            <a:avLst/>
          </a:prstGeom>
        </p:spPr>
      </p:pic>
    </p:spTree>
    <p:extLst>
      <p:ext uri="{BB962C8B-B14F-4D97-AF65-F5344CB8AC3E}">
        <p14:creationId xmlns:p14="http://schemas.microsoft.com/office/powerpoint/2010/main" val="8118617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521494" y="4731544"/>
            <a:ext cx="8101013" cy="270272"/>
          </a:xfrm>
        </p:spPr>
        <p:txBody>
          <a:bodyPr>
            <a:noAutofit/>
          </a:bodyPr>
          <a:lstStyle>
            <a:lvl1pPr marL="0" indent="0">
              <a:buNone/>
              <a:defRPr sz="6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Tree>
    <p:extLst>
      <p:ext uri="{BB962C8B-B14F-4D97-AF65-F5344CB8AC3E}">
        <p14:creationId xmlns:p14="http://schemas.microsoft.com/office/powerpoint/2010/main" val="8428741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16682" y="2842022"/>
            <a:ext cx="3645694" cy="2159794"/>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5"/>
          </p:nvPr>
        </p:nvSpPr>
        <p:spPr>
          <a:xfrm>
            <a:off x="119943" y="1221582"/>
            <a:ext cx="3645694" cy="1484710"/>
          </a:xfrm>
          <a:solidFill>
            <a:schemeClr val="bg2"/>
          </a:solidFill>
        </p:spPr>
        <p:txBody>
          <a:bodyPr/>
          <a:lstStyle/>
          <a:p>
            <a:endParaRPr lang="en-US"/>
          </a:p>
        </p:txBody>
      </p:sp>
      <p:sp>
        <p:nvSpPr>
          <p:cNvPr id="9" name="Picture Placeholder 8"/>
          <p:cNvSpPr>
            <a:spLocks noGrp="1"/>
          </p:cNvSpPr>
          <p:nvPr>
            <p:ph type="pic" sz="quarter" idx="16"/>
          </p:nvPr>
        </p:nvSpPr>
        <p:spPr>
          <a:xfrm>
            <a:off x="3896916" y="1221582"/>
            <a:ext cx="2565797" cy="3780235"/>
          </a:xfrm>
          <a:solidFill>
            <a:schemeClr val="bg2"/>
          </a:solidFill>
        </p:spPr>
        <p:txBody>
          <a:bodyPr/>
          <a:lstStyle/>
          <a:p>
            <a:endParaRPr lang="en-US"/>
          </a:p>
        </p:txBody>
      </p:sp>
      <p:sp>
        <p:nvSpPr>
          <p:cNvPr id="10" name="Picture Placeholder 8"/>
          <p:cNvSpPr>
            <a:spLocks noGrp="1"/>
          </p:cNvSpPr>
          <p:nvPr>
            <p:ph type="pic" sz="quarter" idx="17"/>
          </p:nvPr>
        </p:nvSpPr>
        <p:spPr>
          <a:xfrm>
            <a:off x="6597253" y="2842022"/>
            <a:ext cx="2430065" cy="2159793"/>
          </a:xfrm>
          <a:solidFill>
            <a:schemeClr val="bg2"/>
          </a:solidFill>
        </p:spPr>
        <p:txBody>
          <a:bodyPr/>
          <a:lstStyle/>
          <a:p>
            <a:endParaRPr lang="en-US"/>
          </a:p>
        </p:txBody>
      </p:sp>
      <p:sp>
        <p:nvSpPr>
          <p:cNvPr id="11" name="Picture Placeholder 8"/>
          <p:cNvSpPr>
            <a:spLocks noGrp="1"/>
          </p:cNvSpPr>
          <p:nvPr>
            <p:ph type="pic" sz="quarter" idx="18"/>
          </p:nvPr>
        </p:nvSpPr>
        <p:spPr>
          <a:xfrm>
            <a:off x="6597254" y="1221582"/>
            <a:ext cx="2430065" cy="1484710"/>
          </a:xfrm>
          <a:solidFill>
            <a:schemeClr val="bg2"/>
          </a:solidFill>
        </p:spPr>
        <p:txBody>
          <a:bodyPr/>
          <a:lstStyle/>
          <a:p>
            <a:endParaRPr lang="en-US"/>
          </a:p>
        </p:txBody>
      </p:sp>
    </p:spTree>
    <p:extLst>
      <p:ext uri="{BB962C8B-B14F-4D97-AF65-F5344CB8AC3E}">
        <p14:creationId xmlns:p14="http://schemas.microsoft.com/office/powerpoint/2010/main" val="37169595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572001" y="0"/>
            <a:ext cx="4571999" cy="5143500"/>
          </a:xfrm>
          <a:solidFill>
            <a:schemeClr val="bg2"/>
          </a:solidFill>
        </p:spPr>
        <p:txBody>
          <a:bodyPr/>
          <a:lstStyle/>
          <a:p>
            <a:endParaRPr lang="en-US"/>
          </a:p>
        </p:txBody>
      </p:sp>
      <p:sp>
        <p:nvSpPr>
          <p:cNvPr id="2" name="Title 1"/>
          <p:cNvSpPr>
            <a:spLocks noGrp="1"/>
          </p:cNvSpPr>
          <p:nvPr>
            <p:ph type="title" hasCustomPrompt="1"/>
          </p:nvPr>
        </p:nvSpPr>
        <p:spPr>
          <a:xfrm>
            <a:off x="521494" y="465136"/>
            <a:ext cx="3915966" cy="756446"/>
          </a:xfrm>
        </p:spPr>
        <p:txBody>
          <a:bodyPr/>
          <a:lstStyle/>
          <a:p>
            <a:r>
              <a:rPr lang="en-US"/>
              <a:t>CLICK TO EDIT MASTER TITLE STYLE</a:t>
            </a:r>
          </a:p>
        </p:txBody>
      </p:sp>
      <p:sp>
        <p:nvSpPr>
          <p:cNvPr id="3" name="Content Placeholder 2"/>
          <p:cNvSpPr>
            <a:spLocks noGrp="1"/>
          </p:cNvSpPr>
          <p:nvPr>
            <p:ph idx="1"/>
          </p:nvPr>
        </p:nvSpPr>
        <p:spPr>
          <a:xfrm>
            <a:off x="521495" y="1221581"/>
            <a:ext cx="3915965" cy="35099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521494" y="4731544"/>
            <a:ext cx="3915966" cy="270272"/>
          </a:xfrm>
        </p:spPr>
        <p:txBody>
          <a:bodyPr>
            <a:noAutofit/>
          </a:bodyPr>
          <a:lstStyle>
            <a:lvl1pPr marL="0" indent="0">
              <a:buNone/>
              <a:defRPr sz="6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Tree>
    <p:extLst>
      <p:ext uri="{BB962C8B-B14F-4D97-AF65-F5344CB8AC3E}">
        <p14:creationId xmlns:p14="http://schemas.microsoft.com/office/powerpoint/2010/main" val="98076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Blank - Left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9E5CE4-4DB0-F741-9480-5CAF4BADDCEC}"/>
              </a:ext>
            </a:extLst>
          </p:cNvPr>
          <p:cNvSpPr/>
          <p:nvPr userDrawn="1"/>
        </p:nvSpPr>
        <p:spPr>
          <a:xfrm>
            <a:off x="5068842" y="2"/>
            <a:ext cx="4075158" cy="5143498"/>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43A9451-4AEE-D745-8523-6FE600C7B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706" y="4782164"/>
            <a:ext cx="1153885" cy="142260"/>
          </a:xfrm>
          <a:prstGeom prst="rect">
            <a:avLst/>
          </a:prstGeom>
        </p:spPr>
      </p:pic>
      <p:pic>
        <p:nvPicPr>
          <p:cNvPr id="15" name="Picture 14" descr="Logo&#10;&#10;Description automatically generated">
            <a:extLst>
              <a:ext uri="{FF2B5EF4-FFF2-40B4-BE49-F238E27FC236}">
                <a16:creationId xmlns:a16="http://schemas.microsoft.com/office/drawing/2014/main" id="{EEEDD9F4-6FCE-1D4E-BF98-F768F818B4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6912" y="4640017"/>
            <a:ext cx="963789" cy="276643"/>
          </a:xfrm>
          <a:prstGeom prst="rect">
            <a:avLst/>
          </a:prstGeom>
        </p:spPr>
      </p:pic>
    </p:spTree>
    <p:extLst>
      <p:ext uri="{BB962C8B-B14F-4D97-AF65-F5344CB8AC3E}">
        <p14:creationId xmlns:p14="http://schemas.microsoft.com/office/powerpoint/2010/main" val="24475389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8_Blank - Left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A8C329-0809-5446-824D-DE7E97E80EF6}"/>
              </a:ext>
            </a:extLst>
          </p:cNvPr>
          <p:cNvSpPr/>
          <p:nvPr userDrawn="1"/>
        </p:nvSpPr>
        <p:spPr>
          <a:xfrm>
            <a:off x="6504318" y="0"/>
            <a:ext cx="26396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8C2B5A7D-4766-094B-AC5D-E4D482B8B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4958" y="4782165"/>
            <a:ext cx="1139968" cy="142260"/>
          </a:xfrm>
          <a:prstGeom prst="rect">
            <a:avLst/>
          </a:prstGeom>
        </p:spPr>
      </p:pic>
      <p:sp>
        <p:nvSpPr>
          <p:cNvPr id="10" name="Title 1">
            <a:extLst>
              <a:ext uri="{FF2B5EF4-FFF2-40B4-BE49-F238E27FC236}">
                <a16:creationId xmlns:a16="http://schemas.microsoft.com/office/drawing/2014/main" id="{AC7C223D-D301-6149-9D4D-C266E99686B3}"/>
              </a:ext>
            </a:extLst>
          </p:cNvPr>
          <p:cNvSpPr>
            <a:spLocks noGrp="1"/>
          </p:cNvSpPr>
          <p:nvPr>
            <p:ph type="title" hasCustomPrompt="1"/>
          </p:nvPr>
        </p:nvSpPr>
        <p:spPr>
          <a:xfrm>
            <a:off x="431800" y="828675"/>
            <a:ext cx="3555314" cy="1022020"/>
          </a:xfrm>
        </p:spPr>
        <p:txBody>
          <a:bodyPr anchor="t" anchorCtr="0"/>
          <a:lstStyle>
            <a:lvl1pPr>
              <a:defRPr sz="2400">
                <a:solidFill>
                  <a:schemeClr val="tx2"/>
                </a:solidFill>
              </a:defRPr>
            </a:lvl1pPr>
          </a:lstStyle>
          <a:p>
            <a:r>
              <a:rPr lang="en-GB"/>
              <a:t>Click to edit title</a:t>
            </a:r>
            <a:endParaRPr lang="en-US"/>
          </a:p>
        </p:txBody>
      </p:sp>
      <p:sp>
        <p:nvSpPr>
          <p:cNvPr id="5" name="Text Placeholder 15">
            <a:extLst>
              <a:ext uri="{FF2B5EF4-FFF2-40B4-BE49-F238E27FC236}">
                <a16:creationId xmlns:a16="http://schemas.microsoft.com/office/drawing/2014/main" id="{2660FBA1-051A-874F-BC5C-A949F5CF712F}"/>
              </a:ext>
            </a:extLst>
          </p:cNvPr>
          <p:cNvSpPr>
            <a:spLocks noGrp="1"/>
          </p:cNvSpPr>
          <p:nvPr>
            <p:ph type="body" sz="quarter" idx="10" hasCustomPrompt="1"/>
          </p:nvPr>
        </p:nvSpPr>
        <p:spPr>
          <a:xfrm>
            <a:off x="215900" y="4708419"/>
            <a:ext cx="2650868" cy="216008"/>
          </a:xfrm>
        </p:spPr>
        <p:txBody>
          <a:bodyPr anchor="b" anchorCtr="0"/>
          <a:lstStyle>
            <a:lvl1pPr>
              <a:defRPr sz="600">
                <a:solidFill>
                  <a:srgbClr val="32363F"/>
                </a:solidFill>
              </a:defRPr>
            </a:lvl1pPr>
          </a:lstStyle>
          <a:p>
            <a:pPr lvl="0"/>
            <a:r>
              <a:rPr lang="en-GB"/>
              <a:t>Sources</a:t>
            </a:r>
            <a:endParaRPr lang="en-US"/>
          </a:p>
        </p:txBody>
      </p:sp>
    </p:spTree>
    <p:extLst>
      <p:ext uri="{BB962C8B-B14F-4D97-AF65-F5344CB8AC3E}">
        <p14:creationId xmlns:p14="http://schemas.microsoft.com/office/powerpoint/2010/main" val="14289750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10276E-7BCB-284D-B6B5-82A9A443B933}"/>
              </a:ext>
            </a:extLst>
          </p:cNvPr>
          <p:cNvSpPr/>
          <p:nvPr userDrawn="1"/>
        </p:nvSpPr>
        <p:spPr>
          <a:xfrm>
            <a:off x="1" y="0"/>
            <a:ext cx="29329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AC7C223D-D301-6149-9D4D-C266E99686B3}"/>
              </a:ext>
            </a:extLst>
          </p:cNvPr>
          <p:cNvSpPr>
            <a:spLocks noGrp="1"/>
          </p:cNvSpPr>
          <p:nvPr>
            <p:ph type="title" hasCustomPrompt="1"/>
          </p:nvPr>
        </p:nvSpPr>
        <p:spPr>
          <a:xfrm>
            <a:off x="438152" y="828676"/>
            <a:ext cx="2270674" cy="1022019"/>
          </a:xfrm>
        </p:spPr>
        <p:txBody>
          <a:bodyPr anchor="t" anchorCtr="0"/>
          <a:lstStyle>
            <a:lvl1pPr>
              <a:defRPr sz="2400">
                <a:solidFill>
                  <a:schemeClr val="bg1"/>
                </a:solidFill>
              </a:defRPr>
            </a:lvl1pPr>
          </a:lstStyle>
          <a:p>
            <a:r>
              <a:rPr lang="en-GB"/>
              <a:t>Click to edit title</a:t>
            </a:r>
            <a:endParaRPr lang="en-US"/>
          </a:p>
        </p:txBody>
      </p:sp>
      <p:sp>
        <p:nvSpPr>
          <p:cNvPr id="17" name="Picture Placeholder 5">
            <a:extLst>
              <a:ext uri="{FF2B5EF4-FFF2-40B4-BE49-F238E27FC236}">
                <a16:creationId xmlns:a16="http://schemas.microsoft.com/office/drawing/2014/main" id="{4761C2C9-215C-694A-A674-208E2DD2C973}"/>
              </a:ext>
            </a:extLst>
          </p:cNvPr>
          <p:cNvSpPr>
            <a:spLocks noGrp="1"/>
          </p:cNvSpPr>
          <p:nvPr>
            <p:ph type="pic" sz="quarter" idx="30"/>
          </p:nvPr>
        </p:nvSpPr>
        <p:spPr>
          <a:xfrm>
            <a:off x="3146977" y="219076"/>
            <a:ext cx="5777949" cy="4270375"/>
          </a:xfrm>
          <a:solidFill>
            <a:schemeClr val="bg1">
              <a:lumMod val="95000"/>
            </a:schemeClr>
          </a:solidFill>
        </p:spPr>
        <p:txBody>
          <a:bodyPr/>
          <a:lstStyle/>
          <a:p>
            <a:endParaRPr lang="en-US"/>
          </a:p>
        </p:txBody>
      </p:sp>
      <p:sp>
        <p:nvSpPr>
          <p:cNvPr id="13" name="Text Placeholder 3">
            <a:extLst>
              <a:ext uri="{FF2B5EF4-FFF2-40B4-BE49-F238E27FC236}">
                <a16:creationId xmlns:a16="http://schemas.microsoft.com/office/drawing/2014/main" id="{546AACB3-F948-3040-B1C8-2551250DC2C6}"/>
              </a:ext>
            </a:extLst>
          </p:cNvPr>
          <p:cNvSpPr>
            <a:spLocks noGrp="1"/>
          </p:cNvSpPr>
          <p:nvPr>
            <p:ph type="body" sz="quarter" idx="33"/>
          </p:nvPr>
        </p:nvSpPr>
        <p:spPr>
          <a:xfrm>
            <a:off x="438152" y="1850696"/>
            <a:ext cx="2270674" cy="2638755"/>
          </a:xfrm>
        </p:spPr>
        <p:txBody>
          <a:bodyPr/>
          <a:lstStyle>
            <a:lvl1pPr>
              <a:defRPr>
                <a:solidFill>
                  <a:schemeClr val="bg1"/>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413493AC-49CA-D34A-973F-BF34754242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8681" y="4782552"/>
            <a:ext cx="1136244" cy="141874"/>
          </a:xfrm>
          <a:prstGeom prst="rect">
            <a:avLst/>
          </a:prstGeom>
        </p:spPr>
      </p:pic>
      <p:sp>
        <p:nvSpPr>
          <p:cNvPr id="9" name="Text Placeholder 15">
            <a:extLst>
              <a:ext uri="{FF2B5EF4-FFF2-40B4-BE49-F238E27FC236}">
                <a16:creationId xmlns:a16="http://schemas.microsoft.com/office/drawing/2014/main" id="{CB4F11DB-022B-9C45-8E86-6126F72CDCAC}"/>
              </a:ext>
            </a:extLst>
          </p:cNvPr>
          <p:cNvSpPr>
            <a:spLocks noGrp="1"/>
          </p:cNvSpPr>
          <p:nvPr>
            <p:ph type="body" sz="quarter" idx="10" hasCustomPrompt="1"/>
          </p:nvPr>
        </p:nvSpPr>
        <p:spPr>
          <a:xfrm>
            <a:off x="215900" y="4708419"/>
            <a:ext cx="2492925" cy="216008"/>
          </a:xfrm>
        </p:spPr>
        <p:txBody>
          <a:bodyPr anchor="b" anchorCtr="0"/>
          <a:lstStyle>
            <a:lvl1pPr>
              <a:defRPr sz="600">
                <a:solidFill>
                  <a:schemeClr val="bg1"/>
                </a:solidFill>
              </a:defRPr>
            </a:lvl1pPr>
          </a:lstStyle>
          <a:p>
            <a:pPr lvl="0"/>
            <a:r>
              <a:rPr lang="en-GB"/>
              <a:t>Sources</a:t>
            </a:r>
            <a:endParaRPr lang="en-US"/>
          </a:p>
        </p:txBody>
      </p:sp>
    </p:spTree>
    <p:extLst>
      <p:ext uri="{BB962C8B-B14F-4D97-AF65-F5344CB8AC3E}">
        <p14:creationId xmlns:p14="http://schemas.microsoft.com/office/powerpoint/2010/main" val="3032342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A8C329-0809-5446-824D-DE7E97E80EF6}"/>
              </a:ext>
            </a:extLst>
          </p:cNvPr>
          <p:cNvSpPr/>
          <p:nvPr userDrawn="1"/>
        </p:nvSpPr>
        <p:spPr>
          <a:xfrm flipH="1">
            <a:off x="1" y="0"/>
            <a:ext cx="650431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EA56599A-1814-E245-B4A1-46D3D6092B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8681" y="4782552"/>
            <a:ext cx="1136244" cy="141874"/>
          </a:xfrm>
          <a:prstGeom prst="rect">
            <a:avLst/>
          </a:prstGeom>
        </p:spPr>
      </p:pic>
      <p:sp>
        <p:nvSpPr>
          <p:cNvPr id="7" name="Title 1">
            <a:extLst>
              <a:ext uri="{FF2B5EF4-FFF2-40B4-BE49-F238E27FC236}">
                <a16:creationId xmlns:a16="http://schemas.microsoft.com/office/drawing/2014/main" id="{F16CB67B-077F-A24F-B241-57471AE04BE7}"/>
              </a:ext>
            </a:extLst>
          </p:cNvPr>
          <p:cNvSpPr>
            <a:spLocks noGrp="1"/>
          </p:cNvSpPr>
          <p:nvPr>
            <p:ph type="title" hasCustomPrompt="1"/>
          </p:nvPr>
        </p:nvSpPr>
        <p:spPr>
          <a:xfrm>
            <a:off x="438151" y="828676"/>
            <a:ext cx="3070767" cy="2137549"/>
          </a:xfrm>
        </p:spPr>
        <p:txBody>
          <a:bodyPr anchor="t" anchorCtr="0"/>
          <a:lstStyle>
            <a:lvl1pPr>
              <a:lnSpc>
                <a:spcPts val="4400"/>
              </a:lnSpc>
              <a:defRPr sz="4000">
                <a:solidFill>
                  <a:schemeClr val="bg1"/>
                </a:solidFill>
              </a:defRPr>
            </a:lvl1pPr>
          </a:lstStyle>
          <a:p>
            <a:r>
              <a:rPr lang="en-GB"/>
              <a:t>Click to edit title</a:t>
            </a:r>
            <a:endParaRPr lang="en-US"/>
          </a:p>
        </p:txBody>
      </p:sp>
      <p:sp>
        <p:nvSpPr>
          <p:cNvPr id="5" name="Picture Placeholder 5">
            <a:extLst>
              <a:ext uri="{FF2B5EF4-FFF2-40B4-BE49-F238E27FC236}">
                <a16:creationId xmlns:a16="http://schemas.microsoft.com/office/drawing/2014/main" id="{9100B68A-729D-2B4C-ADBF-7F1A77296E46}"/>
              </a:ext>
            </a:extLst>
          </p:cNvPr>
          <p:cNvSpPr>
            <a:spLocks noGrp="1"/>
          </p:cNvSpPr>
          <p:nvPr>
            <p:ph type="pic" sz="quarter" idx="30"/>
          </p:nvPr>
        </p:nvSpPr>
        <p:spPr>
          <a:xfrm>
            <a:off x="3719477" y="438150"/>
            <a:ext cx="5205449" cy="4041775"/>
          </a:xfrm>
          <a:solidFill>
            <a:schemeClr val="bg1">
              <a:lumMod val="95000"/>
            </a:schemeClr>
          </a:solidFill>
        </p:spPr>
        <p:txBody>
          <a:bodyPr/>
          <a:lstStyle/>
          <a:p>
            <a:endParaRPr lang="en-US"/>
          </a:p>
        </p:txBody>
      </p:sp>
    </p:spTree>
    <p:extLst>
      <p:ext uri="{BB962C8B-B14F-4D97-AF65-F5344CB8AC3E}">
        <p14:creationId xmlns:p14="http://schemas.microsoft.com/office/powerpoint/2010/main" val="59052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Left Title with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A8C329-0809-5446-824D-DE7E97E80EF6}"/>
              </a:ext>
            </a:extLst>
          </p:cNvPr>
          <p:cNvSpPr/>
          <p:nvPr userDrawn="1"/>
        </p:nvSpPr>
        <p:spPr>
          <a:xfrm>
            <a:off x="6211020" y="0"/>
            <a:ext cx="29329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8C2B5A7D-4766-094B-AC5D-E4D482B8B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4958" y="4782165"/>
            <a:ext cx="1139968" cy="142260"/>
          </a:xfrm>
          <a:prstGeom prst="rect">
            <a:avLst/>
          </a:prstGeom>
        </p:spPr>
      </p:pic>
      <p:sp>
        <p:nvSpPr>
          <p:cNvPr id="5" name="Text Placeholder 15">
            <a:extLst>
              <a:ext uri="{FF2B5EF4-FFF2-40B4-BE49-F238E27FC236}">
                <a16:creationId xmlns:a16="http://schemas.microsoft.com/office/drawing/2014/main" id="{2660FBA1-051A-874F-BC5C-A949F5CF712F}"/>
              </a:ext>
            </a:extLst>
          </p:cNvPr>
          <p:cNvSpPr>
            <a:spLocks noGrp="1"/>
          </p:cNvSpPr>
          <p:nvPr>
            <p:ph type="body" sz="quarter" idx="10" hasCustomPrompt="1"/>
          </p:nvPr>
        </p:nvSpPr>
        <p:spPr>
          <a:xfrm>
            <a:off x="215900" y="4708419"/>
            <a:ext cx="2650868" cy="216008"/>
          </a:xfrm>
        </p:spPr>
        <p:txBody>
          <a:bodyPr anchor="b" anchorCtr="0"/>
          <a:lstStyle>
            <a:lvl1pPr>
              <a:defRPr sz="600">
                <a:solidFill>
                  <a:srgbClr val="32363F"/>
                </a:solidFill>
              </a:defRPr>
            </a:lvl1pPr>
          </a:lstStyle>
          <a:p>
            <a:pPr lvl="0"/>
            <a:r>
              <a:rPr lang="en-GB"/>
              <a:t>Sources</a:t>
            </a:r>
            <a:endParaRPr lang="en-US"/>
          </a:p>
        </p:txBody>
      </p:sp>
      <p:sp>
        <p:nvSpPr>
          <p:cNvPr id="7" name="Picture Placeholder 5">
            <a:extLst>
              <a:ext uri="{FF2B5EF4-FFF2-40B4-BE49-F238E27FC236}">
                <a16:creationId xmlns:a16="http://schemas.microsoft.com/office/drawing/2014/main" id="{455392C8-AE90-B640-BCDA-E97EC3ADB2F7}"/>
              </a:ext>
            </a:extLst>
          </p:cNvPr>
          <p:cNvSpPr>
            <a:spLocks noGrp="1"/>
          </p:cNvSpPr>
          <p:nvPr>
            <p:ph type="pic" sz="quarter" idx="30"/>
          </p:nvPr>
        </p:nvSpPr>
        <p:spPr>
          <a:xfrm>
            <a:off x="1" y="1136650"/>
            <a:ext cx="5995119" cy="3343275"/>
          </a:xfrm>
          <a:solidFill>
            <a:schemeClr val="bg1">
              <a:lumMod val="95000"/>
            </a:schemeClr>
          </a:solidFill>
        </p:spPr>
        <p:txBody>
          <a:bodyPr/>
          <a:lstStyle/>
          <a:p>
            <a:endParaRPr lang="en-US"/>
          </a:p>
        </p:txBody>
      </p:sp>
      <p:sp>
        <p:nvSpPr>
          <p:cNvPr id="8" name="Title 1">
            <a:extLst>
              <a:ext uri="{FF2B5EF4-FFF2-40B4-BE49-F238E27FC236}">
                <a16:creationId xmlns:a16="http://schemas.microsoft.com/office/drawing/2014/main" id="{B6D636E4-3477-B340-B5E3-4906612CEE04}"/>
              </a:ext>
            </a:extLst>
          </p:cNvPr>
          <p:cNvSpPr>
            <a:spLocks noGrp="1"/>
          </p:cNvSpPr>
          <p:nvPr>
            <p:ph type="title" hasCustomPrompt="1"/>
          </p:nvPr>
        </p:nvSpPr>
        <p:spPr>
          <a:xfrm>
            <a:off x="431801" y="219075"/>
            <a:ext cx="5563319" cy="609600"/>
          </a:xfrm>
        </p:spPr>
        <p:txBody>
          <a:bodyPr anchor="t" anchorCtr="0"/>
          <a:lstStyle>
            <a:lvl1pPr algn="ctr">
              <a:defRPr sz="2400">
                <a:solidFill>
                  <a:schemeClr val="tx2"/>
                </a:solidFill>
              </a:defRPr>
            </a:lvl1pPr>
          </a:lstStyle>
          <a:p>
            <a:r>
              <a:rPr lang="en-GB"/>
              <a:t>Click to edit title</a:t>
            </a:r>
            <a:endParaRPr lang="en-US"/>
          </a:p>
        </p:txBody>
      </p:sp>
    </p:spTree>
    <p:extLst>
      <p:ext uri="{BB962C8B-B14F-4D97-AF65-F5344CB8AC3E}">
        <p14:creationId xmlns:p14="http://schemas.microsoft.com/office/powerpoint/2010/main" val="7526338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nk - Centre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04C921-6DF9-E740-B699-37212068A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8681" y="4782552"/>
            <a:ext cx="1136244" cy="141874"/>
          </a:xfrm>
          <a:prstGeom prst="rect">
            <a:avLst/>
          </a:prstGeom>
        </p:spPr>
      </p:pic>
      <p:sp>
        <p:nvSpPr>
          <p:cNvPr id="3" name="Title 1">
            <a:extLst>
              <a:ext uri="{FF2B5EF4-FFF2-40B4-BE49-F238E27FC236}">
                <a16:creationId xmlns:a16="http://schemas.microsoft.com/office/drawing/2014/main" id="{467A59C0-43D5-2144-9526-5B17073B5879}"/>
              </a:ext>
            </a:extLst>
          </p:cNvPr>
          <p:cNvSpPr>
            <a:spLocks noGrp="1"/>
          </p:cNvSpPr>
          <p:nvPr>
            <p:ph type="title" hasCustomPrompt="1"/>
          </p:nvPr>
        </p:nvSpPr>
        <p:spPr>
          <a:xfrm>
            <a:off x="431800" y="219075"/>
            <a:ext cx="8274050" cy="609600"/>
          </a:xfrm>
        </p:spPr>
        <p:txBody>
          <a:bodyPr anchor="t" anchorCtr="0"/>
          <a:lstStyle>
            <a:lvl1pPr algn="ctr">
              <a:defRPr sz="2400">
                <a:solidFill>
                  <a:schemeClr val="tx2"/>
                </a:solidFill>
              </a:defRPr>
            </a:lvl1pPr>
          </a:lstStyle>
          <a:p>
            <a:r>
              <a:rPr lang="en-GB"/>
              <a:t>Click to edit title</a:t>
            </a:r>
            <a:endParaRPr lang="en-US"/>
          </a:p>
        </p:txBody>
      </p:sp>
      <p:sp>
        <p:nvSpPr>
          <p:cNvPr id="4" name="Text Placeholder 15">
            <a:extLst>
              <a:ext uri="{FF2B5EF4-FFF2-40B4-BE49-F238E27FC236}">
                <a16:creationId xmlns:a16="http://schemas.microsoft.com/office/drawing/2014/main" id="{51EB4460-AF28-9848-8CD1-907CAC3BB332}"/>
              </a:ext>
            </a:extLst>
          </p:cNvPr>
          <p:cNvSpPr>
            <a:spLocks noGrp="1"/>
          </p:cNvSpPr>
          <p:nvPr>
            <p:ph type="body" sz="quarter" idx="10" hasCustomPrompt="1"/>
          </p:nvPr>
        </p:nvSpPr>
        <p:spPr>
          <a:xfrm>
            <a:off x="215900" y="4708419"/>
            <a:ext cx="2650868" cy="216008"/>
          </a:xfrm>
        </p:spPr>
        <p:txBody>
          <a:bodyPr anchor="b" anchorCtr="0"/>
          <a:lstStyle>
            <a:lvl1pPr>
              <a:defRPr sz="600">
                <a:solidFill>
                  <a:srgbClr val="32363F"/>
                </a:solidFill>
              </a:defRPr>
            </a:lvl1pPr>
          </a:lstStyle>
          <a:p>
            <a:pPr lvl="0"/>
            <a:r>
              <a:rPr lang="en-GB"/>
              <a:t>Sources</a:t>
            </a:r>
            <a:endParaRPr lang="en-US"/>
          </a:p>
        </p:txBody>
      </p:sp>
    </p:spTree>
    <p:extLst>
      <p:ext uri="{BB962C8B-B14F-4D97-AF65-F5344CB8AC3E}">
        <p14:creationId xmlns:p14="http://schemas.microsoft.com/office/powerpoint/2010/main" val="1435215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nk - Left Title Cent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A8C329-0809-5446-824D-DE7E97E80EF6}"/>
              </a:ext>
            </a:extLst>
          </p:cNvPr>
          <p:cNvSpPr/>
          <p:nvPr userDrawn="1"/>
        </p:nvSpPr>
        <p:spPr>
          <a:xfrm>
            <a:off x="6504318" y="0"/>
            <a:ext cx="26396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8C2B5A7D-4766-094B-AC5D-E4D482B8B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4958" y="4782165"/>
            <a:ext cx="1139968" cy="142260"/>
          </a:xfrm>
          <a:prstGeom prst="rect">
            <a:avLst/>
          </a:prstGeom>
        </p:spPr>
      </p:pic>
      <p:sp>
        <p:nvSpPr>
          <p:cNvPr id="5" name="Text Placeholder 15">
            <a:extLst>
              <a:ext uri="{FF2B5EF4-FFF2-40B4-BE49-F238E27FC236}">
                <a16:creationId xmlns:a16="http://schemas.microsoft.com/office/drawing/2014/main" id="{2660FBA1-051A-874F-BC5C-A949F5CF712F}"/>
              </a:ext>
            </a:extLst>
          </p:cNvPr>
          <p:cNvSpPr>
            <a:spLocks noGrp="1"/>
          </p:cNvSpPr>
          <p:nvPr>
            <p:ph type="body" sz="quarter" idx="10" hasCustomPrompt="1"/>
          </p:nvPr>
        </p:nvSpPr>
        <p:spPr>
          <a:xfrm>
            <a:off x="215900" y="4708419"/>
            <a:ext cx="2650868" cy="216008"/>
          </a:xfrm>
        </p:spPr>
        <p:txBody>
          <a:bodyPr anchor="b" anchorCtr="0"/>
          <a:lstStyle>
            <a:lvl1pPr>
              <a:defRPr sz="600">
                <a:solidFill>
                  <a:srgbClr val="32363F"/>
                </a:solidFill>
              </a:defRPr>
            </a:lvl1pPr>
          </a:lstStyle>
          <a:p>
            <a:pPr lvl="0"/>
            <a:r>
              <a:rPr lang="en-GB"/>
              <a:t>Sources</a:t>
            </a:r>
            <a:endParaRPr lang="en-US"/>
          </a:p>
        </p:txBody>
      </p:sp>
      <p:sp>
        <p:nvSpPr>
          <p:cNvPr id="7" name="Title 1">
            <a:extLst>
              <a:ext uri="{FF2B5EF4-FFF2-40B4-BE49-F238E27FC236}">
                <a16:creationId xmlns:a16="http://schemas.microsoft.com/office/drawing/2014/main" id="{0BEE49DE-F891-0849-9ACF-0AFC72B95779}"/>
              </a:ext>
            </a:extLst>
          </p:cNvPr>
          <p:cNvSpPr>
            <a:spLocks noGrp="1"/>
          </p:cNvSpPr>
          <p:nvPr>
            <p:ph type="title" hasCustomPrompt="1"/>
          </p:nvPr>
        </p:nvSpPr>
        <p:spPr>
          <a:xfrm>
            <a:off x="431801" y="219075"/>
            <a:ext cx="5613400" cy="609600"/>
          </a:xfrm>
        </p:spPr>
        <p:txBody>
          <a:bodyPr anchor="t" anchorCtr="0"/>
          <a:lstStyle>
            <a:lvl1pPr algn="ctr">
              <a:defRPr sz="2400">
                <a:solidFill>
                  <a:schemeClr val="tx2"/>
                </a:solidFill>
              </a:defRPr>
            </a:lvl1pPr>
          </a:lstStyle>
          <a:p>
            <a:r>
              <a:rPr lang="en-GB"/>
              <a:t>Click to edit title</a:t>
            </a:r>
            <a:endParaRPr lang="en-US"/>
          </a:p>
        </p:txBody>
      </p:sp>
    </p:spTree>
    <p:extLst>
      <p:ext uri="{BB962C8B-B14F-4D97-AF65-F5344CB8AC3E}">
        <p14:creationId xmlns:p14="http://schemas.microsoft.com/office/powerpoint/2010/main" val="28950957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4 Multi Image &amp; Content -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161E2B-296D-2B4A-ADEC-441B64B717FB}"/>
              </a:ext>
            </a:extLst>
          </p:cNvPr>
          <p:cNvSpPr/>
          <p:nvPr userDrawn="1"/>
        </p:nvSpPr>
        <p:spPr>
          <a:xfrm>
            <a:off x="1" y="0"/>
            <a:ext cx="29329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4CBEBC81-E349-C740-8E2E-B94C3E3BE7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1" y="4782165"/>
            <a:ext cx="1139968" cy="142260"/>
          </a:xfrm>
          <a:prstGeom prst="rect">
            <a:avLst/>
          </a:prstGeom>
        </p:spPr>
      </p:pic>
      <p:sp>
        <p:nvSpPr>
          <p:cNvPr id="11" name="Title 1">
            <a:extLst>
              <a:ext uri="{FF2B5EF4-FFF2-40B4-BE49-F238E27FC236}">
                <a16:creationId xmlns:a16="http://schemas.microsoft.com/office/drawing/2014/main" id="{75ACDFD6-D0A6-5B45-98F1-15077414CAEC}"/>
              </a:ext>
            </a:extLst>
          </p:cNvPr>
          <p:cNvSpPr>
            <a:spLocks noGrp="1"/>
          </p:cNvSpPr>
          <p:nvPr>
            <p:ph type="title" hasCustomPrompt="1"/>
          </p:nvPr>
        </p:nvSpPr>
        <p:spPr>
          <a:xfrm>
            <a:off x="438152" y="828675"/>
            <a:ext cx="2270673" cy="1154888"/>
          </a:xfrm>
        </p:spPr>
        <p:txBody>
          <a:bodyPr anchor="t" anchorCtr="0"/>
          <a:lstStyle>
            <a:lvl1pPr>
              <a:defRPr sz="2400">
                <a:solidFill>
                  <a:schemeClr val="bg1"/>
                </a:solidFill>
              </a:defRPr>
            </a:lvl1pPr>
          </a:lstStyle>
          <a:p>
            <a:r>
              <a:rPr lang="en-GB"/>
              <a:t>Click to edit title</a:t>
            </a:r>
            <a:endParaRPr lang="en-US"/>
          </a:p>
        </p:txBody>
      </p:sp>
      <p:sp>
        <p:nvSpPr>
          <p:cNvPr id="12" name="Picture Placeholder 11"/>
          <p:cNvSpPr>
            <a:spLocks noGrp="1"/>
          </p:cNvSpPr>
          <p:nvPr>
            <p:ph type="pic" sz="quarter" idx="10"/>
          </p:nvPr>
        </p:nvSpPr>
        <p:spPr>
          <a:xfrm>
            <a:off x="222433" y="2812238"/>
            <a:ext cx="2932982" cy="1812150"/>
          </a:xfrm>
          <a:solidFill>
            <a:schemeClr val="bg1">
              <a:lumMod val="95000"/>
            </a:schemeClr>
          </a:solidFill>
        </p:spPr>
        <p:txBody>
          <a:bodyPr/>
          <a:lstStyle/>
          <a:p>
            <a:endParaRPr lang="en-US"/>
          </a:p>
        </p:txBody>
      </p:sp>
      <p:sp>
        <p:nvSpPr>
          <p:cNvPr id="13" name="Picture Placeholder 11"/>
          <p:cNvSpPr>
            <a:spLocks noGrp="1"/>
          </p:cNvSpPr>
          <p:nvPr>
            <p:ph type="pic" sz="quarter" idx="11"/>
          </p:nvPr>
        </p:nvSpPr>
        <p:spPr>
          <a:xfrm>
            <a:off x="4286320" y="438149"/>
            <a:ext cx="2034972" cy="1286943"/>
          </a:xfrm>
          <a:solidFill>
            <a:schemeClr val="bg1">
              <a:lumMod val="95000"/>
            </a:schemeClr>
          </a:solidFill>
        </p:spPr>
        <p:txBody>
          <a:bodyPr/>
          <a:lstStyle/>
          <a:p>
            <a:endParaRPr lang="en-US"/>
          </a:p>
        </p:txBody>
      </p:sp>
      <p:sp>
        <p:nvSpPr>
          <p:cNvPr id="15" name="Picture Placeholder 11"/>
          <p:cNvSpPr>
            <a:spLocks noGrp="1"/>
          </p:cNvSpPr>
          <p:nvPr>
            <p:ph type="pic" sz="quarter" idx="13"/>
          </p:nvPr>
        </p:nvSpPr>
        <p:spPr>
          <a:xfrm>
            <a:off x="3232904" y="1802583"/>
            <a:ext cx="3088388" cy="3121842"/>
          </a:xfrm>
          <a:solidFill>
            <a:schemeClr val="bg1">
              <a:lumMod val="95000"/>
            </a:schemeClr>
          </a:solidFill>
        </p:spPr>
        <p:txBody>
          <a:bodyPr/>
          <a:lstStyle/>
          <a:p>
            <a:endParaRPr lang="en-US"/>
          </a:p>
        </p:txBody>
      </p:sp>
      <p:sp>
        <p:nvSpPr>
          <p:cNvPr id="16" name="Picture Placeholder 11"/>
          <p:cNvSpPr>
            <a:spLocks noGrp="1"/>
          </p:cNvSpPr>
          <p:nvPr>
            <p:ph type="pic" sz="quarter" idx="14"/>
          </p:nvPr>
        </p:nvSpPr>
        <p:spPr>
          <a:xfrm>
            <a:off x="6398782" y="215901"/>
            <a:ext cx="2522786" cy="3054521"/>
          </a:xfrm>
          <a:solidFill>
            <a:schemeClr val="bg1">
              <a:lumMod val="95000"/>
            </a:schemeClr>
          </a:solidFill>
        </p:spPr>
        <p:txBody>
          <a:bodyPr/>
          <a:lstStyle/>
          <a:p>
            <a:endParaRPr lang="en-US"/>
          </a:p>
        </p:txBody>
      </p:sp>
    </p:spTree>
    <p:extLst>
      <p:ext uri="{BB962C8B-B14F-4D97-AF65-F5344CB8AC3E}">
        <p14:creationId xmlns:p14="http://schemas.microsoft.com/office/powerpoint/2010/main" val="9120616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63BE6-9E09-1E4A-996D-601018DB1D24}"/>
              </a:ext>
            </a:extLst>
          </p:cNvPr>
          <p:cNvSpPr/>
          <p:nvPr userDrawn="1"/>
        </p:nvSpPr>
        <p:spPr>
          <a:xfrm>
            <a:off x="4535490" y="0"/>
            <a:ext cx="460851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F996E091-6231-F343-9EB9-AB3D68FBF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4958" y="4782165"/>
            <a:ext cx="1139968" cy="142260"/>
          </a:xfrm>
          <a:prstGeom prst="rect">
            <a:avLst/>
          </a:prstGeom>
        </p:spPr>
      </p:pic>
      <p:sp>
        <p:nvSpPr>
          <p:cNvPr id="6" name="Title 1">
            <a:extLst>
              <a:ext uri="{FF2B5EF4-FFF2-40B4-BE49-F238E27FC236}">
                <a16:creationId xmlns:a16="http://schemas.microsoft.com/office/drawing/2014/main" id="{6E335649-A8B7-D146-A70E-DDBAE7E752D5}"/>
              </a:ext>
            </a:extLst>
          </p:cNvPr>
          <p:cNvSpPr>
            <a:spLocks noGrp="1"/>
          </p:cNvSpPr>
          <p:nvPr>
            <p:ph type="title" hasCustomPrompt="1"/>
          </p:nvPr>
        </p:nvSpPr>
        <p:spPr>
          <a:xfrm>
            <a:off x="431800" y="828675"/>
            <a:ext cx="3555314" cy="1022020"/>
          </a:xfrm>
        </p:spPr>
        <p:txBody>
          <a:bodyPr anchor="t" anchorCtr="0"/>
          <a:lstStyle>
            <a:lvl1pPr>
              <a:defRPr sz="2400">
                <a:solidFill>
                  <a:schemeClr val="tx2"/>
                </a:solidFill>
              </a:defRPr>
            </a:lvl1pPr>
          </a:lstStyle>
          <a:p>
            <a:r>
              <a:rPr lang="en-GB"/>
              <a:t>Click to edit title</a:t>
            </a:r>
            <a:endParaRPr lang="en-US"/>
          </a:p>
        </p:txBody>
      </p:sp>
      <p:sp>
        <p:nvSpPr>
          <p:cNvPr id="7" name="Text Placeholder 15">
            <a:extLst>
              <a:ext uri="{FF2B5EF4-FFF2-40B4-BE49-F238E27FC236}">
                <a16:creationId xmlns:a16="http://schemas.microsoft.com/office/drawing/2014/main" id="{018110A3-151A-9145-A438-A41AEF9656CB}"/>
              </a:ext>
            </a:extLst>
          </p:cNvPr>
          <p:cNvSpPr>
            <a:spLocks noGrp="1"/>
          </p:cNvSpPr>
          <p:nvPr>
            <p:ph type="body" sz="quarter" idx="10" hasCustomPrompt="1"/>
          </p:nvPr>
        </p:nvSpPr>
        <p:spPr>
          <a:xfrm>
            <a:off x="215900" y="4708419"/>
            <a:ext cx="2650868" cy="216008"/>
          </a:xfrm>
        </p:spPr>
        <p:txBody>
          <a:bodyPr anchor="b" anchorCtr="0"/>
          <a:lstStyle>
            <a:lvl1pPr>
              <a:defRPr sz="600">
                <a:solidFill>
                  <a:srgbClr val="32363F"/>
                </a:solidFill>
              </a:defRPr>
            </a:lvl1pPr>
          </a:lstStyle>
          <a:p>
            <a:pPr lvl="0"/>
            <a:r>
              <a:rPr lang="en-GB"/>
              <a:t>Sources</a:t>
            </a:r>
            <a:endParaRPr lang="en-US"/>
          </a:p>
        </p:txBody>
      </p:sp>
      <p:sp>
        <p:nvSpPr>
          <p:cNvPr id="10" name="Text Placeholder 3">
            <a:extLst>
              <a:ext uri="{FF2B5EF4-FFF2-40B4-BE49-F238E27FC236}">
                <a16:creationId xmlns:a16="http://schemas.microsoft.com/office/drawing/2014/main" id="{2F0671ED-F3D8-0B43-9AC4-17831E0D52CA}"/>
              </a:ext>
            </a:extLst>
          </p:cNvPr>
          <p:cNvSpPr>
            <a:spLocks noGrp="1"/>
          </p:cNvSpPr>
          <p:nvPr>
            <p:ph type="body" sz="quarter" idx="33"/>
          </p:nvPr>
        </p:nvSpPr>
        <p:spPr>
          <a:xfrm>
            <a:off x="438150" y="1850696"/>
            <a:ext cx="3548964" cy="2638755"/>
          </a:xfrm>
        </p:spPr>
        <p:txBody>
          <a:bodyPr/>
          <a:lstStyle>
            <a:lvl1pPr>
              <a:defRPr>
                <a:solidFill>
                  <a:srgbClr val="32363F"/>
                </a:solidFill>
              </a:defRPr>
            </a:lvl1pPr>
          </a:lstStyle>
          <a:p>
            <a:pPr lvl="0"/>
            <a:r>
              <a:rPr lang="en-GB"/>
              <a:t>Click to edit Master text styles</a:t>
            </a:r>
          </a:p>
        </p:txBody>
      </p:sp>
    </p:spTree>
    <p:extLst>
      <p:ext uri="{BB962C8B-B14F-4D97-AF65-F5344CB8AC3E}">
        <p14:creationId xmlns:p14="http://schemas.microsoft.com/office/powerpoint/2010/main" val="39288957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Blank - Centre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A3427E-AB09-A04C-9DD9-9650215CB57D}"/>
              </a:ext>
            </a:extLst>
          </p:cNvPr>
          <p:cNvSpPr/>
          <p:nvPr userDrawn="1"/>
        </p:nvSpPr>
        <p:spPr>
          <a:xfrm>
            <a:off x="1" y="3096883"/>
            <a:ext cx="9144001" cy="2046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a:extLst>
              <a:ext uri="{FF2B5EF4-FFF2-40B4-BE49-F238E27FC236}">
                <a16:creationId xmlns:a16="http://schemas.microsoft.com/office/drawing/2014/main" id="{467A59C0-43D5-2144-9526-5B17073B5879}"/>
              </a:ext>
            </a:extLst>
          </p:cNvPr>
          <p:cNvSpPr>
            <a:spLocks noGrp="1"/>
          </p:cNvSpPr>
          <p:nvPr>
            <p:ph type="title" hasCustomPrompt="1"/>
          </p:nvPr>
        </p:nvSpPr>
        <p:spPr>
          <a:xfrm>
            <a:off x="431800" y="219075"/>
            <a:ext cx="8274050" cy="609600"/>
          </a:xfrm>
        </p:spPr>
        <p:txBody>
          <a:bodyPr anchor="t" anchorCtr="0"/>
          <a:lstStyle>
            <a:lvl1pPr algn="ctr">
              <a:defRPr sz="2400">
                <a:solidFill>
                  <a:schemeClr val="tx2"/>
                </a:solidFill>
              </a:defRPr>
            </a:lvl1pPr>
          </a:lstStyle>
          <a:p>
            <a:r>
              <a:rPr lang="en-GB"/>
              <a:t>Click to edit title</a:t>
            </a:r>
            <a:endParaRPr lang="en-US"/>
          </a:p>
        </p:txBody>
      </p:sp>
      <p:sp>
        <p:nvSpPr>
          <p:cNvPr id="4" name="Text Placeholder 15">
            <a:extLst>
              <a:ext uri="{FF2B5EF4-FFF2-40B4-BE49-F238E27FC236}">
                <a16:creationId xmlns:a16="http://schemas.microsoft.com/office/drawing/2014/main" id="{51EB4460-AF28-9848-8CD1-907CAC3BB332}"/>
              </a:ext>
            </a:extLst>
          </p:cNvPr>
          <p:cNvSpPr>
            <a:spLocks noGrp="1"/>
          </p:cNvSpPr>
          <p:nvPr>
            <p:ph type="body" sz="quarter" idx="10" hasCustomPrompt="1"/>
          </p:nvPr>
        </p:nvSpPr>
        <p:spPr>
          <a:xfrm>
            <a:off x="215900" y="4708419"/>
            <a:ext cx="2650868" cy="216008"/>
          </a:xfrm>
        </p:spPr>
        <p:txBody>
          <a:bodyPr anchor="b" anchorCtr="0"/>
          <a:lstStyle>
            <a:lvl1pPr>
              <a:defRPr sz="600">
                <a:solidFill>
                  <a:schemeClr val="bg1"/>
                </a:solidFill>
              </a:defRPr>
            </a:lvl1pPr>
          </a:lstStyle>
          <a:p>
            <a:pPr lvl="0"/>
            <a:r>
              <a:rPr lang="en-GB"/>
              <a:t>Sources</a:t>
            </a:r>
            <a:endParaRPr lang="en-US"/>
          </a:p>
        </p:txBody>
      </p:sp>
      <p:pic>
        <p:nvPicPr>
          <p:cNvPr id="6" name="Picture 5">
            <a:extLst>
              <a:ext uri="{FF2B5EF4-FFF2-40B4-BE49-F238E27FC236}">
                <a16:creationId xmlns:a16="http://schemas.microsoft.com/office/drawing/2014/main" id="{21594E84-9E03-BD4C-B399-6E989C0750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4958" y="4782165"/>
            <a:ext cx="1139968" cy="142260"/>
          </a:xfrm>
          <a:prstGeom prst="rect">
            <a:avLst/>
          </a:prstGeom>
        </p:spPr>
      </p:pic>
    </p:spTree>
    <p:extLst>
      <p:ext uri="{BB962C8B-B14F-4D97-AF65-F5344CB8AC3E}">
        <p14:creationId xmlns:p14="http://schemas.microsoft.com/office/powerpoint/2010/main" val="1439954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521495" y="1221581"/>
            <a:ext cx="3915965" cy="16204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521494" y="4731544"/>
            <a:ext cx="8101013" cy="270272"/>
          </a:xfrm>
        </p:spPr>
        <p:txBody>
          <a:bodyPr>
            <a:noAutofit/>
          </a:bodyPr>
          <a:lstStyle>
            <a:lvl1pPr marL="0" indent="0">
              <a:buNone/>
              <a:defRPr sz="6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
        <p:nvSpPr>
          <p:cNvPr id="7" name="Content Placeholder 2"/>
          <p:cNvSpPr>
            <a:spLocks noGrp="1"/>
          </p:cNvSpPr>
          <p:nvPr>
            <p:ph idx="14"/>
          </p:nvPr>
        </p:nvSpPr>
        <p:spPr>
          <a:xfrm>
            <a:off x="4706541" y="1221581"/>
            <a:ext cx="3915965" cy="16204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D1AD8B6F-E869-2747-A303-E670CBEB1EA4}"/>
              </a:ext>
            </a:extLst>
          </p:cNvPr>
          <p:cNvSpPr>
            <a:spLocks noGrp="1"/>
          </p:cNvSpPr>
          <p:nvPr>
            <p:ph idx="15"/>
          </p:nvPr>
        </p:nvSpPr>
        <p:spPr>
          <a:xfrm>
            <a:off x="521494" y="2983766"/>
            <a:ext cx="3915965" cy="16204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8E904757-EAD8-FA45-991C-B9F9C1FF418F}"/>
              </a:ext>
            </a:extLst>
          </p:cNvPr>
          <p:cNvSpPr>
            <a:spLocks noGrp="1"/>
          </p:cNvSpPr>
          <p:nvPr>
            <p:ph idx="16"/>
          </p:nvPr>
        </p:nvSpPr>
        <p:spPr>
          <a:xfrm>
            <a:off x="4706541" y="2983766"/>
            <a:ext cx="3915965" cy="162044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Multi Image &amp; Content -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9D54F0-7031-3D41-9D75-DF2D5841902B}"/>
              </a:ext>
            </a:extLst>
          </p:cNvPr>
          <p:cNvSpPr/>
          <p:nvPr userDrawn="1"/>
        </p:nvSpPr>
        <p:spPr>
          <a:xfrm>
            <a:off x="0" y="1"/>
            <a:ext cx="5486400" cy="2571750"/>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A7F8A7-9B7B-D24C-B2F4-8105E009D33F}"/>
              </a:ext>
            </a:extLst>
          </p:cNvPr>
          <p:cNvSpPr/>
          <p:nvPr userDrawn="1"/>
        </p:nvSpPr>
        <p:spPr>
          <a:xfrm>
            <a:off x="0" y="2571749"/>
            <a:ext cx="5486400" cy="2571750"/>
          </a:xfrm>
          <a:prstGeom prst="rect">
            <a:avLst/>
          </a:prstGeom>
          <a:solidFill>
            <a:srgbClr val="DC4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1A9F991-0D2D-854D-BC17-7F92A89AB0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pic>
        <p:nvPicPr>
          <p:cNvPr id="10" name="Picture 9">
            <a:extLst>
              <a:ext uri="{FF2B5EF4-FFF2-40B4-BE49-F238E27FC236}">
                <a16:creationId xmlns:a16="http://schemas.microsoft.com/office/drawing/2014/main" id="{4CBEBC81-E349-C740-8E2E-B94C3E3BE7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0" y="4782165"/>
            <a:ext cx="1139968" cy="142260"/>
          </a:xfrm>
          <a:prstGeom prst="rect">
            <a:avLst/>
          </a:prstGeom>
        </p:spPr>
      </p:pic>
      <p:sp>
        <p:nvSpPr>
          <p:cNvPr id="11" name="Title 1">
            <a:extLst>
              <a:ext uri="{FF2B5EF4-FFF2-40B4-BE49-F238E27FC236}">
                <a16:creationId xmlns:a16="http://schemas.microsoft.com/office/drawing/2014/main" id="{75ACDFD6-D0A6-5B45-98F1-15077414CAEC}"/>
              </a:ext>
            </a:extLst>
          </p:cNvPr>
          <p:cNvSpPr>
            <a:spLocks noGrp="1"/>
          </p:cNvSpPr>
          <p:nvPr>
            <p:ph type="title" hasCustomPrompt="1"/>
          </p:nvPr>
        </p:nvSpPr>
        <p:spPr>
          <a:xfrm>
            <a:off x="438151" y="828675"/>
            <a:ext cx="2270673" cy="1154888"/>
          </a:xfrm>
        </p:spPr>
        <p:txBody>
          <a:bodyPr anchor="t" anchorCtr="0"/>
          <a:lstStyle>
            <a:lvl1pPr>
              <a:defRPr sz="2400">
                <a:solidFill>
                  <a:schemeClr val="bg1"/>
                </a:solidFill>
              </a:defRPr>
            </a:lvl1pPr>
          </a:lstStyle>
          <a:p>
            <a:r>
              <a:rPr lang="en-GB"/>
              <a:t>Click to edit title</a:t>
            </a:r>
            <a:endParaRPr lang="en-US"/>
          </a:p>
        </p:txBody>
      </p:sp>
      <p:sp>
        <p:nvSpPr>
          <p:cNvPr id="12" name="Picture Placeholder 11"/>
          <p:cNvSpPr>
            <a:spLocks noGrp="1"/>
          </p:cNvSpPr>
          <p:nvPr>
            <p:ph type="pic" sz="quarter" idx="10"/>
          </p:nvPr>
        </p:nvSpPr>
        <p:spPr>
          <a:xfrm>
            <a:off x="222432" y="2812238"/>
            <a:ext cx="2932982" cy="1608593"/>
          </a:xfrm>
          <a:solidFill>
            <a:schemeClr val="bg1">
              <a:lumMod val="95000"/>
            </a:schemeClr>
          </a:solidFill>
        </p:spPr>
        <p:txBody>
          <a:bodyPr/>
          <a:lstStyle/>
          <a:p>
            <a:endParaRPr lang="en-US"/>
          </a:p>
        </p:txBody>
      </p:sp>
      <p:sp>
        <p:nvSpPr>
          <p:cNvPr id="13" name="Picture Placeholder 11"/>
          <p:cNvSpPr>
            <a:spLocks noGrp="1"/>
          </p:cNvSpPr>
          <p:nvPr>
            <p:ph type="pic" sz="quarter" idx="11"/>
          </p:nvPr>
        </p:nvSpPr>
        <p:spPr>
          <a:xfrm>
            <a:off x="4286320" y="438149"/>
            <a:ext cx="2034972" cy="1286943"/>
          </a:xfrm>
          <a:solidFill>
            <a:schemeClr val="bg1">
              <a:lumMod val="95000"/>
            </a:schemeClr>
          </a:solidFill>
        </p:spPr>
        <p:txBody>
          <a:bodyPr/>
          <a:lstStyle/>
          <a:p>
            <a:endParaRPr lang="en-US"/>
          </a:p>
        </p:txBody>
      </p:sp>
      <p:sp>
        <p:nvSpPr>
          <p:cNvPr id="15" name="Picture Placeholder 11"/>
          <p:cNvSpPr>
            <a:spLocks noGrp="1"/>
          </p:cNvSpPr>
          <p:nvPr>
            <p:ph type="pic" sz="quarter" idx="13"/>
          </p:nvPr>
        </p:nvSpPr>
        <p:spPr>
          <a:xfrm>
            <a:off x="3232904" y="1802583"/>
            <a:ext cx="3088388" cy="3121842"/>
          </a:xfrm>
          <a:solidFill>
            <a:schemeClr val="bg1">
              <a:lumMod val="95000"/>
            </a:schemeClr>
          </a:solidFill>
        </p:spPr>
        <p:txBody>
          <a:bodyPr/>
          <a:lstStyle/>
          <a:p>
            <a:endParaRPr lang="en-US"/>
          </a:p>
        </p:txBody>
      </p:sp>
      <p:sp>
        <p:nvSpPr>
          <p:cNvPr id="16" name="Picture Placeholder 11"/>
          <p:cNvSpPr>
            <a:spLocks noGrp="1"/>
          </p:cNvSpPr>
          <p:nvPr>
            <p:ph type="pic" sz="quarter" idx="14"/>
          </p:nvPr>
        </p:nvSpPr>
        <p:spPr>
          <a:xfrm>
            <a:off x="6398782" y="215900"/>
            <a:ext cx="2522786" cy="3054521"/>
          </a:xfrm>
          <a:solidFill>
            <a:schemeClr val="bg1">
              <a:lumMod val="95000"/>
            </a:schemeClr>
          </a:solidFill>
        </p:spPr>
        <p:txBody>
          <a:bodyPr/>
          <a:lstStyle/>
          <a:p>
            <a:endParaRPr lang="en-US"/>
          </a:p>
        </p:txBody>
      </p:sp>
      <p:sp>
        <p:nvSpPr>
          <p:cNvPr id="9" name="Text Placeholder 15">
            <a:extLst>
              <a:ext uri="{FF2B5EF4-FFF2-40B4-BE49-F238E27FC236}">
                <a16:creationId xmlns:a16="http://schemas.microsoft.com/office/drawing/2014/main" id="{20945855-57E1-E143-BE14-AEE8297728B5}"/>
              </a:ext>
            </a:extLst>
          </p:cNvPr>
          <p:cNvSpPr>
            <a:spLocks noGrp="1"/>
          </p:cNvSpPr>
          <p:nvPr>
            <p:ph type="body" sz="quarter" idx="15" hasCustomPrompt="1"/>
          </p:nvPr>
        </p:nvSpPr>
        <p:spPr>
          <a:xfrm>
            <a:off x="6398783" y="4708418"/>
            <a:ext cx="2522786" cy="216008"/>
          </a:xfrm>
        </p:spPr>
        <p:txBody>
          <a:bodyPr anchor="b" anchorCtr="0"/>
          <a:lstStyle>
            <a:lvl1pPr>
              <a:defRPr sz="600">
                <a:solidFill>
                  <a:srgbClr val="32363F"/>
                </a:solidFill>
              </a:defRPr>
            </a:lvl1pPr>
          </a:lstStyle>
          <a:p>
            <a:pPr lvl="0"/>
            <a:r>
              <a:rPr lang="en-GB"/>
              <a:t>Sources</a:t>
            </a:r>
            <a:endParaRPr lang="en-US"/>
          </a:p>
        </p:txBody>
      </p:sp>
      <p:pic>
        <p:nvPicPr>
          <p:cNvPr id="20" name="Picture 19" descr="Logo&#10;&#10;Description automatically generated">
            <a:extLst>
              <a:ext uri="{FF2B5EF4-FFF2-40B4-BE49-F238E27FC236}">
                <a16:creationId xmlns:a16="http://schemas.microsoft.com/office/drawing/2014/main" id="{BB6021E1-52E2-924D-895F-63E8A4A059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8171" y="4589536"/>
            <a:ext cx="1081272" cy="423622"/>
          </a:xfrm>
          <a:prstGeom prst="rect">
            <a:avLst/>
          </a:prstGeom>
        </p:spPr>
      </p:pic>
    </p:spTree>
    <p:extLst>
      <p:ext uri="{BB962C8B-B14F-4D97-AF65-F5344CB8AC3E}">
        <p14:creationId xmlns:p14="http://schemas.microsoft.com/office/powerpoint/2010/main" val="2642813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2" name="Text Placeholder 7"/>
          <p:cNvSpPr>
            <a:spLocks noGrp="1"/>
          </p:cNvSpPr>
          <p:nvPr>
            <p:ph type="body" sz="quarter" idx="29"/>
          </p:nvPr>
        </p:nvSpPr>
        <p:spPr>
          <a:xfrm>
            <a:off x="386953" y="2583810"/>
            <a:ext cx="1889522" cy="404217"/>
          </a:xfrm>
        </p:spPr>
        <p:txBody>
          <a:bodyPr>
            <a:noAutofit/>
          </a:bodyPr>
          <a:lstStyle>
            <a:lvl1pPr marL="0" indent="0" algn="ctr">
              <a:buNone/>
              <a:defRPr sz="12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
        <p:nvSpPr>
          <p:cNvPr id="13" name="Text Placeholder 7"/>
          <p:cNvSpPr>
            <a:spLocks noGrp="1"/>
          </p:cNvSpPr>
          <p:nvPr>
            <p:ph type="body" sz="quarter" idx="30"/>
          </p:nvPr>
        </p:nvSpPr>
        <p:spPr>
          <a:xfrm>
            <a:off x="2546747" y="2583810"/>
            <a:ext cx="1890713" cy="404217"/>
          </a:xfrm>
        </p:spPr>
        <p:txBody>
          <a:bodyPr>
            <a:noAutofit/>
          </a:bodyPr>
          <a:lstStyle>
            <a:lvl1pPr marL="0" indent="0" algn="ctr">
              <a:buNone/>
              <a:defRPr sz="12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
        <p:nvSpPr>
          <p:cNvPr id="14" name="Text Placeholder 7"/>
          <p:cNvSpPr>
            <a:spLocks noGrp="1"/>
          </p:cNvSpPr>
          <p:nvPr>
            <p:ph type="body" sz="quarter" idx="31"/>
          </p:nvPr>
        </p:nvSpPr>
        <p:spPr>
          <a:xfrm>
            <a:off x="4706542" y="2583810"/>
            <a:ext cx="1890713" cy="404217"/>
          </a:xfrm>
        </p:spPr>
        <p:txBody>
          <a:bodyPr>
            <a:noAutofit/>
          </a:bodyPr>
          <a:lstStyle>
            <a:lvl1pPr marL="0" indent="0" algn="ctr">
              <a:buNone/>
              <a:defRPr sz="12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
        <p:nvSpPr>
          <p:cNvPr id="16" name="Picture Placeholder 8"/>
          <p:cNvSpPr>
            <a:spLocks noGrp="1"/>
          </p:cNvSpPr>
          <p:nvPr>
            <p:ph type="pic" sz="quarter" idx="32"/>
          </p:nvPr>
        </p:nvSpPr>
        <p:spPr>
          <a:xfrm>
            <a:off x="385762" y="1223835"/>
            <a:ext cx="1890713" cy="1213375"/>
          </a:xfrm>
          <a:solidFill>
            <a:schemeClr val="bg2"/>
          </a:solidFill>
        </p:spPr>
        <p:txBody>
          <a:bodyPr/>
          <a:lstStyle/>
          <a:p>
            <a:endParaRPr lang="en-US"/>
          </a:p>
        </p:txBody>
      </p:sp>
      <p:sp>
        <p:nvSpPr>
          <p:cNvPr id="18" name="Picture Placeholder 8"/>
          <p:cNvSpPr>
            <a:spLocks noGrp="1"/>
          </p:cNvSpPr>
          <p:nvPr>
            <p:ph type="pic" sz="quarter" idx="33"/>
          </p:nvPr>
        </p:nvSpPr>
        <p:spPr>
          <a:xfrm>
            <a:off x="2546747" y="1223835"/>
            <a:ext cx="1890713" cy="1213375"/>
          </a:xfrm>
          <a:solidFill>
            <a:schemeClr val="bg2"/>
          </a:solidFill>
        </p:spPr>
        <p:txBody>
          <a:bodyPr/>
          <a:lstStyle/>
          <a:p>
            <a:endParaRPr lang="en-US"/>
          </a:p>
        </p:txBody>
      </p:sp>
      <p:sp>
        <p:nvSpPr>
          <p:cNvPr id="21" name="Picture Placeholder 8"/>
          <p:cNvSpPr>
            <a:spLocks noGrp="1"/>
          </p:cNvSpPr>
          <p:nvPr>
            <p:ph type="pic" sz="quarter" idx="34"/>
          </p:nvPr>
        </p:nvSpPr>
        <p:spPr>
          <a:xfrm>
            <a:off x="4706541" y="1223835"/>
            <a:ext cx="1890713" cy="1213375"/>
          </a:xfrm>
          <a:solidFill>
            <a:schemeClr val="bg2"/>
          </a:solidFill>
        </p:spPr>
        <p:txBody>
          <a:bodyPr/>
          <a:lstStyle/>
          <a:p>
            <a:endParaRPr lang="en-US"/>
          </a:p>
        </p:txBody>
      </p:sp>
      <p:sp>
        <p:nvSpPr>
          <p:cNvPr id="22" name="Picture Placeholder 8"/>
          <p:cNvSpPr>
            <a:spLocks noGrp="1"/>
          </p:cNvSpPr>
          <p:nvPr>
            <p:ph type="pic" sz="quarter" idx="35"/>
          </p:nvPr>
        </p:nvSpPr>
        <p:spPr>
          <a:xfrm>
            <a:off x="6867525" y="1223835"/>
            <a:ext cx="1890713" cy="1213375"/>
          </a:xfrm>
          <a:solidFill>
            <a:schemeClr val="bg2"/>
          </a:solidFill>
        </p:spPr>
        <p:txBody>
          <a:bodyPr/>
          <a:lstStyle/>
          <a:p>
            <a:endParaRPr lang="en-US"/>
          </a:p>
        </p:txBody>
      </p:sp>
      <p:sp>
        <p:nvSpPr>
          <p:cNvPr id="23" name="Text Placeholder 7"/>
          <p:cNvSpPr>
            <a:spLocks noGrp="1"/>
          </p:cNvSpPr>
          <p:nvPr>
            <p:ph type="body" sz="quarter" idx="36"/>
          </p:nvPr>
        </p:nvSpPr>
        <p:spPr>
          <a:xfrm>
            <a:off x="6867526" y="2583810"/>
            <a:ext cx="1889522" cy="404217"/>
          </a:xfrm>
        </p:spPr>
        <p:txBody>
          <a:bodyPr>
            <a:noAutofit/>
          </a:bodyPr>
          <a:lstStyle>
            <a:lvl1pPr marL="0" indent="0" algn="ctr">
              <a:buNone/>
              <a:defRPr sz="12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
        <p:nvSpPr>
          <p:cNvPr id="28" name="Text Placeholder 7"/>
          <p:cNvSpPr>
            <a:spLocks noGrp="1"/>
          </p:cNvSpPr>
          <p:nvPr>
            <p:ph type="body" sz="quarter" idx="37"/>
          </p:nvPr>
        </p:nvSpPr>
        <p:spPr>
          <a:xfrm>
            <a:off x="386953" y="4478504"/>
            <a:ext cx="1889522" cy="404217"/>
          </a:xfrm>
        </p:spPr>
        <p:txBody>
          <a:bodyPr>
            <a:noAutofit/>
          </a:bodyPr>
          <a:lstStyle>
            <a:lvl1pPr marL="0" indent="0" algn="ctr">
              <a:buNone/>
              <a:defRPr sz="12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
        <p:nvSpPr>
          <p:cNvPr id="29" name="Text Placeholder 7"/>
          <p:cNvSpPr>
            <a:spLocks noGrp="1"/>
          </p:cNvSpPr>
          <p:nvPr>
            <p:ph type="body" sz="quarter" idx="38"/>
          </p:nvPr>
        </p:nvSpPr>
        <p:spPr>
          <a:xfrm>
            <a:off x="2546747" y="4478504"/>
            <a:ext cx="1890713" cy="404217"/>
          </a:xfrm>
        </p:spPr>
        <p:txBody>
          <a:bodyPr>
            <a:noAutofit/>
          </a:bodyPr>
          <a:lstStyle>
            <a:lvl1pPr marL="0" indent="0" algn="ctr">
              <a:buNone/>
              <a:defRPr sz="12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
        <p:nvSpPr>
          <p:cNvPr id="30" name="Text Placeholder 7"/>
          <p:cNvSpPr>
            <a:spLocks noGrp="1"/>
          </p:cNvSpPr>
          <p:nvPr>
            <p:ph type="body" sz="quarter" idx="39"/>
          </p:nvPr>
        </p:nvSpPr>
        <p:spPr>
          <a:xfrm>
            <a:off x="4706542" y="4478504"/>
            <a:ext cx="1890713" cy="404217"/>
          </a:xfrm>
        </p:spPr>
        <p:txBody>
          <a:bodyPr>
            <a:noAutofit/>
          </a:bodyPr>
          <a:lstStyle>
            <a:lvl1pPr marL="0" indent="0" algn="ctr">
              <a:buNone/>
              <a:defRPr sz="12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
        <p:nvSpPr>
          <p:cNvPr id="31" name="Picture Placeholder 8"/>
          <p:cNvSpPr>
            <a:spLocks noGrp="1"/>
          </p:cNvSpPr>
          <p:nvPr>
            <p:ph type="pic" sz="quarter" idx="40"/>
          </p:nvPr>
        </p:nvSpPr>
        <p:spPr>
          <a:xfrm>
            <a:off x="385762" y="3118529"/>
            <a:ext cx="1890713" cy="1213375"/>
          </a:xfrm>
          <a:solidFill>
            <a:schemeClr val="bg2"/>
          </a:solidFill>
        </p:spPr>
        <p:txBody>
          <a:bodyPr/>
          <a:lstStyle/>
          <a:p>
            <a:endParaRPr lang="en-US"/>
          </a:p>
        </p:txBody>
      </p:sp>
      <p:sp>
        <p:nvSpPr>
          <p:cNvPr id="32" name="Picture Placeholder 8"/>
          <p:cNvSpPr>
            <a:spLocks noGrp="1"/>
          </p:cNvSpPr>
          <p:nvPr>
            <p:ph type="pic" sz="quarter" idx="41"/>
          </p:nvPr>
        </p:nvSpPr>
        <p:spPr>
          <a:xfrm>
            <a:off x="2546747" y="3118529"/>
            <a:ext cx="1890713" cy="1213375"/>
          </a:xfrm>
          <a:solidFill>
            <a:schemeClr val="bg2"/>
          </a:solidFill>
        </p:spPr>
        <p:txBody>
          <a:bodyPr/>
          <a:lstStyle/>
          <a:p>
            <a:endParaRPr lang="en-US"/>
          </a:p>
        </p:txBody>
      </p:sp>
      <p:sp>
        <p:nvSpPr>
          <p:cNvPr id="33" name="Picture Placeholder 8"/>
          <p:cNvSpPr>
            <a:spLocks noGrp="1"/>
          </p:cNvSpPr>
          <p:nvPr>
            <p:ph type="pic" sz="quarter" idx="42"/>
          </p:nvPr>
        </p:nvSpPr>
        <p:spPr>
          <a:xfrm>
            <a:off x="4706541" y="3118529"/>
            <a:ext cx="1890713" cy="1213375"/>
          </a:xfrm>
          <a:solidFill>
            <a:schemeClr val="bg2"/>
          </a:solidFill>
        </p:spPr>
        <p:txBody>
          <a:bodyPr/>
          <a:lstStyle/>
          <a:p>
            <a:endParaRPr lang="en-US"/>
          </a:p>
        </p:txBody>
      </p:sp>
      <p:sp>
        <p:nvSpPr>
          <p:cNvPr id="34" name="Picture Placeholder 8"/>
          <p:cNvSpPr>
            <a:spLocks noGrp="1"/>
          </p:cNvSpPr>
          <p:nvPr>
            <p:ph type="pic" sz="quarter" idx="43"/>
          </p:nvPr>
        </p:nvSpPr>
        <p:spPr>
          <a:xfrm>
            <a:off x="6867525" y="3118529"/>
            <a:ext cx="1890713" cy="1213375"/>
          </a:xfrm>
          <a:solidFill>
            <a:schemeClr val="bg2"/>
          </a:solidFill>
        </p:spPr>
        <p:txBody>
          <a:bodyPr/>
          <a:lstStyle/>
          <a:p>
            <a:endParaRPr lang="en-US"/>
          </a:p>
        </p:txBody>
      </p:sp>
      <p:sp>
        <p:nvSpPr>
          <p:cNvPr id="35" name="Text Placeholder 7"/>
          <p:cNvSpPr>
            <a:spLocks noGrp="1"/>
          </p:cNvSpPr>
          <p:nvPr>
            <p:ph type="body" sz="quarter" idx="44"/>
          </p:nvPr>
        </p:nvSpPr>
        <p:spPr>
          <a:xfrm>
            <a:off x="6867526" y="4478504"/>
            <a:ext cx="1889522" cy="404217"/>
          </a:xfrm>
        </p:spPr>
        <p:txBody>
          <a:bodyPr>
            <a:noAutofit/>
          </a:bodyPr>
          <a:lstStyle>
            <a:lvl1pPr marL="0" indent="0" algn="ctr">
              <a:buNone/>
              <a:defRPr sz="12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Tree>
    <p:extLst>
      <p:ext uri="{BB962C8B-B14F-4D97-AF65-F5344CB8AC3E}">
        <p14:creationId xmlns:p14="http://schemas.microsoft.com/office/powerpoint/2010/main" val="4888353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521494" y="4731544"/>
            <a:ext cx="8101013" cy="270272"/>
          </a:xfrm>
        </p:spPr>
        <p:txBody>
          <a:bodyPr>
            <a:noAutofit/>
          </a:bodyPr>
          <a:lstStyle>
            <a:lvl1pPr marL="0" indent="0">
              <a:buNone/>
              <a:defRPr sz="6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
        <p:nvSpPr>
          <p:cNvPr id="6" name="Content Placeholder 2"/>
          <p:cNvSpPr>
            <a:spLocks noGrp="1"/>
          </p:cNvSpPr>
          <p:nvPr>
            <p:ph idx="14"/>
          </p:nvPr>
        </p:nvSpPr>
        <p:spPr>
          <a:xfrm>
            <a:off x="3221832" y="1221581"/>
            <a:ext cx="2700338" cy="3509963"/>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521493" y="1221581"/>
            <a:ext cx="2700339" cy="3509963"/>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6"/>
          </p:nvPr>
        </p:nvSpPr>
        <p:spPr>
          <a:xfrm>
            <a:off x="5922170" y="1221581"/>
            <a:ext cx="2700337" cy="3509963"/>
          </a:xfrm>
        </p:spPr>
        <p:txBody>
          <a:bodyPr r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10383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521495" y="1221581"/>
            <a:ext cx="3915965" cy="35099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521494" y="4731544"/>
            <a:ext cx="8101013" cy="270272"/>
          </a:xfrm>
        </p:spPr>
        <p:txBody>
          <a:bodyPr>
            <a:noAutofit/>
          </a:bodyPr>
          <a:lstStyle>
            <a:lvl1pPr marL="0" indent="0">
              <a:buNone/>
              <a:defRPr sz="6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
        <p:nvSpPr>
          <p:cNvPr id="7" name="Content Placeholder 2"/>
          <p:cNvSpPr>
            <a:spLocks noGrp="1"/>
          </p:cNvSpPr>
          <p:nvPr>
            <p:ph idx="14"/>
          </p:nvPr>
        </p:nvSpPr>
        <p:spPr>
          <a:xfrm>
            <a:off x="4706541" y="1221581"/>
            <a:ext cx="3915965" cy="35099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1225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4571999" cy="5143500"/>
          </a:xfrm>
          <a:solidFill>
            <a:schemeClr val="bg2"/>
          </a:solidFill>
        </p:spPr>
        <p:txBody>
          <a:bodyPr/>
          <a:lstStyle/>
          <a:p>
            <a:endParaRPr lang="en-US"/>
          </a:p>
        </p:txBody>
      </p:sp>
      <p:sp>
        <p:nvSpPr>
          <p:cNvPr id="2" name="Title 1"/>
          <p:cNvSpPr>
            <a:spLocks noGrp="1"/>
          </p:cNvSpPr>
          <p:nvPr>
            <p:ph type="title" hasCustomPrompt="1"/>
          </p:nvPr>
        </p:nvSpPr>
        <p:spPr>
          <a:xfrm>
            <a:off x="4706540" y="465136"/>
            <a:ext cx="3915966" cy="756446"/>
          </a:xfrm>
        </p:spPr>
        <p:txBody>
          <a:bodyPr/>
          <a:lstStyle/>
          <a:p>
            <a:r>
              <a:rPr lang="en-US"/>
              <a:t>CLICK TO EDIT MASTER TITLE STYLE</a:t>
            </a:r>
          </a:p>
        </p:txBody>
      </p:sp>
      <p:sp>
        <p:nvSpPr>
          <p:cNvPr id="3" name="Content Placeholder 2"/>
          <p:cNvSpPr>
            <a:spLocks noGrp="1"/>
          </p:cNvSpPr>
          <p:nvPr>
            <p:ph idx="1"/>
          </p:nvPr>
        </p:nvSpPr>
        <p:spPr>
          <a:xfrm>
            <a:off x="4706541" y="1221581"/>
            <a:ext cx="3915965" cy="35099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flipH="1">
            <a:off x="4706541" y="4731544"/>
            <a:ext cx="3915965" cy="270272"/>
          </a:xfrm>
        </p:spPr>
        <p:txBody>
          <a:bodyPr>
            <a:noAutofit/>
          </a:bodyPr>
          <a:lstStyle>
            <a:lvl1pPr marL="0" indent="0">
              <a:buNone/>
              <a:defRPr sz="600"/>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a:t>Click to edit Master text styles</a:t>
            </a:r>
          </a:p>
        </p:txBody>
      </p:sp>
    </p:spTree>
    <p:extLst>
      <p:ext uri="{BB962C8B-B14F-4D97-AF65-F5344CB8AC3E}">
        <p14:creationId xmlns:p14="http://schemas.microsoft.com/office/powerpoint/2010/main" val="38620694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63BE6-9E09-1E4A-996D-601018DB1D24}"/>
              </a:ext>
            </a:extLst>
          </p:cNvPr>
          <p:cNvSpPr/>
          <p:nvPr userDrawn="1"/>
        </p:nvSpPr>
        <p:spPr>
          <a:xfrm>
            <a:off x="4535490" y="0"/>
            <a:ext cx="460851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F996E091-6231-F343-9EB9-AB3D68FBF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4958" y="4782165"/>
            <a:ext cx="1139968" cy="142260"/>
          </a:xfrm>
          <a:prstGeom prst="rect">
            <a:avLst/>
          </a:prstGeom>
        </p:spPr>
      </p:pic>
      <p:sp>
        <p:nvSpPr>
          <p:cNvPr id="6" name="Title 1">
            <a:extLst>
              <a:ext uri="{FF2B5EF4-FFF2-40B4-BE49-F238E27FC236}">
                <a16:creationId xmlns:a16="http://schemas.microsoft.com/office/drawing/2014/main" id="{6E335649-A8B7-D146-A70E-DDBAE7E752D5}"/>
              </a:ext>
            </a:extLst>
          </p:cNvPr>
          <p:cNvSpPr>
            <a:spLocks noGrp="1"/>
          </p:cNvSpPr>
          <p:nvPr>
            <p:ph type="title" hasCustomPrompt="1"/>
          </p:nvPr>
        </p:nvSpPr>
        <p:spPr>
          <a:xfrm>
            <a:off x="431800" y="828675"/>
            <a:ext cx="3555314" cy="1022020"/>
          </a:xfrm>
        </p:spPr>
        <p:txBody>
          <a:bodyPr anchor="t" anchorCtr="0"/>
          <a:lstStyle>
            <a:lvl1pPr>
              <a:defRPr sz="2400">
                <a:solidFill>
                  <a:schemeClr val="tx2"/>
                </a:solidFill>
              </a:defRPr>
            </a:lvl1pPr>
          </a:lstStyle>
          <a:p>
            <a:r>
              <a:rPr lang="en-GB"/>
              <a:t>Click to edit title</a:t>
            </a:r>
            <a:endParaRPr lang="en-US"/>
          </a:p>
        </p:txBody>
      </p:sp>
      <p:sp>
        <p:nvSpPr>
          <p:cNvPr id="7" name="Text Placeholder 15">
            <a:extLst>
              <a:ext uri="{FF2B5EF4-FFF2-40B4-BE49-F238E27FC236}">
                <a16:creationId xmlns:a16="http://schemas.microsoft.com/office/drawing/2014/main" id="{018110A3-151A-9145-A438-A41AEF9656CB}"/>
              </a:ext>
            </a:extLst>
          </p:cNvPr>
          <p:cNvSpPr>
            <a:spLocks noGrp="1"/>
          </p:cNvSpPr>
          <p:nvPr>
            <p:ph type="body" sz="quarter" idx="10" hasCustomPrompt="1"/>
          </p:nvPr>
        </p:nvSpPr>
        <p:spPr>
          <a:xfrm>
            <a:off x="215900" y="4708419"/>
            <a:ext cx="2650868" cy="216008"/>
          </a:xfrm>
        </p:spPr>
        <p:txBody>
          <a:bodyPr anchor="b" anchorCtr="0"/>
          <a:lstStyle>
            <a:lvl1pPr>
              <a:defRPr sz="600">
                <a:solidFill>
                  <a:srgbClr val="32363F"/>
                </a:solidFill>
              </a:defRPr>
            </a:lvl1pPr>
          </a:lstStyle>
          <a:p>
            <a:pPr lvl="0"/>
            <a:r>
              <a:rPr lang="en-GB"/>
              <a:t>Sources</a:t>
            </a:r>
            <a:endParaRPr lang="en-US"/>
          </a:p>
        </p:txBody>
      </p:sp>
      <p:sp>
        <p:nvSpPr>
          <p:cNvPr id="8" name="Picture Placeholder 5">
            <a:extLst>
              <a:ext uri="{FF2B5EF4-FFF2-40B4-BE49-F238E27FC236}">
                <a16:creationId xmlns:a16="http://schemas.microsoft.com/office/drawing/2014/main" id="{93783CC5-D24B-D042-B465-97CF4DAACB00}"/>
              </a:ext>
            </a:extLst>
          </p:cNvPr>
          <p:cNvSpPr>
            <a:spLocks noGrp="1"/>
          </p:cNvSpPr>
          <p:nvPr>
            <p:ph type="pic" sz="quarter" idx="30"/>
          </p:nvPr>
        </p:nvSpPr>
        <p:spPr>
          <a:xfrm>
            <a:off x="431801" y="1850696"/>
            <a:ext cx="4608513" cy="2851480"/>
          </a:xfrm>
          <a:solidFill>
            <a:schemeClr val="bg1">
              <a:lumMod val="95000"/>
            </a:schemeClr>
          </a:solidFill>
        </p:spPr>
        <p:txBody>
          <a:bodyPr/>
          <a:lstStyle/>
          <a:p>
            <a:endParaRPr lang="en-US"/>
          </a:p>
        </p:txBody>
      </p:sp>
    </p:spTree>
    <p:extLst>
      <p:ext uri="{BB962C8B-B14F-4D97-AF65-F5344CB8AC3E}">
        <p14:creationId xmlns:p14="http://schemas.microsoft.com/office/powerpoint/2010/main" val="83905783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3389" y="215900"/>
            <a:ext cx="8273587" cy="491168"/>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433392" y="828675"/>
            <a:ext cx="8273584" cy="37957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64597669"/>
      </p:ext>
    </p:extLst>
  </p:cSld>
  <p:clrMap bg1="lt1" tx1="dk1" bg2="lt2" tx2="dk2" accent1="accent1" accent2="accent2" accent3="accent3" accent4="accent4" accent5="accent5" accent6="accent6" hlink="hlink" folHlink="folHlink"/>
  <p:sldLayoutIdLst>
    <p:sldLayoutId id="2147484697" r:id="rId1"/>
    <p:sldLayoutId id="2147484696" r:id="rId2"/>
    <p:sldLayoutId id="2147484699" r:id="rId3"/>
    <p:sldLayoutId id="2147484700" r:id="rId4"/>
    <p:sldLayoutId id="2147484698" r:id="rId5"/>
    <p:sldLayoutId id="2147484702" r:id="rId6"/>
    <p:sldLayoutId id="2147484766" r:id="rId7"/>
    <p:sldLayoutId id="2147484771" r:id="rId8"/>
    <p:sldLayoutId id="2147484704" r:id="rId9"/>
    <p:sldLayoutId id="2147484703" r:id="rId10"/>
    <p:sldLayoutId id="2147484705" r:id="rId11"/>
    <p:sldLayoutId id="2147484707" r:id="rId12"/>
    <p:sldLayoutId id="2147484708" r:id="rId13"/>
    <p:sldLayoutId id="2147484709" r:id="rId14"/>
    <p:sldLayoutId id="2147484710" r:id="rId15"/>
    <p:sldLayoutId id="2147484711" r:id="rId16"/>
    <p:sldLayoutId id="2147484712" r:id="rId17"/>
    <p:sldLayoutId id="2147484713" r:id="rId18"/>
    <p:sldLayoutId id="2147484714" r:id="rId19"/>
    <p:sldLayoutId id="2147484716" r:id="rId20"/>
    <p:sldLayoutId id="2147484717" r:id="rId21"/>
    <p:sldLayoutId id="2147484706" r:id="rId22"/>
    <p:sldLayoutId id="2147484719" r:id="rId23"/>
    <p:sldLayoutId id="2147484770" r:id="rId24"/>
    <p:sldLayoutId id="2147484721" r:id="rId25"/>
    <p:sldLayoutId id="2147484720" r:id="rId26"/>
    <p:sldLayoutId id="2147484722" r:id="rId27"/>
    <p:sldLayoutId id="2147484724" r:id="rId28"/>
    <p:sldLayoutId id="2147484725" r:id="rId29"/>
    <p:sldLayoutId id="2147484726" r:id="rId30"/>
    <p:sldLayoutId id="2147484727" r:id="rId31"/>
    <p:sldLayoutId id="2147484728" r:id="rId32"/>
    <p:sldLayoutId id="2147484729" r:id="rId33"/>
    <p:sldLayoutId id="2147484730" r:id="rId34"/>
    <p:sldLayoutId id="2147484731" r:id="rId35"/>
    <p:sldLayoutId id="2147484723" r:id="rId36"/>
    <p:sldLayoutId id="2147484733" r:id="rId37"/>
    <p:sldLayoutId id="2147484764" r:id="rId38"/>
    <p:sldLayoutId id="2147484734" r:id="rId39"/>
    <p:sldLayoutId id="2147484732" r:id="rId40"/>
    <p:sldLayoutId id="2147484736" r:id="rId41"/>
    <p:sldLayoutId id="2147484768" r:id="rId42"/>
    <p:sldLayoutId id="2147484738" r:id="rId43"/>
    <p:sldLayoutId id="2147484737" r:id="rId44"/>
    <p:sldLayoutId id="2147484739" r:id="rId45"/>
    <p:sldLayoutId id="2147484741" r:id="rId46"/>
    <p:sldLayoutId id="2147484767" r:id="rId47"/>
    <p:sldLayoutId id="2147484742" r:id="rId48"/>
    <p:sldLayoutId id="2147484743" r:id="rId49"/>
    <p:sldLayoutId id="2147484744" r:id="rId50"/>
    <p:sldLayoutId id="2147484745" r:id="rId51"/>
    <p:sldLayoutId id="2147484746" r:id="rId52"/>
    <p:sldLayoutId id="2147484747" r:id="rId53"/>
    <p:sldLayoutId id="2147484748" r:id="rId54"/>
    <p:sldLayoutId id="2147484750" r:id="rId55"/>
    <p:sldLayoutId id="2147484765" r:id="rId56"/>
    <p:sldLayoutId id="2147484751" r:id="rId57"/>
    <p:sldLayoutId id="2147484740" r:id="rId58"/>
    <p:sldLayoutId id="2147484753" r:id="rId59"/>
    <p:sldLayoutId id="2147484769" r:id="rId60"/>
    <p:sldLayoutId id="2147484755" r:id="rId61"/>
    <p:sldLayoutId id="2147484754" r:id="rId62"/>
    <p:sldLayoutId id="2147484756" r:id="rId63"/>
    <p:sldLayoutId id="2147484758" r:id="rId64"/>
    <p:sldLayoutId id="2147484759" r:id="rId65"/>
    <p:sldLayoutId id="2147484760" r:id="rId66"/>
    <p:sldLayoutId id="2147484761" r:id="rId67"/>
    <p:sldLayoutId id="2147484762" r:id="rId68"/>
    <p:sldLayoutId id="2147484763" r:id="rId69"/>
    <p:sldLayoutId id="2147484757" r:id="rId70"/>
    <p:sldLayoutId id="2147484370" r:id="rId71"/>
    <p:sldLayoutId id="2147483991" r:id="rId72"/>
    <p:sldLayoutId id="2147483956" r:id="rId73"/>
    <p:sldLayoutId id="2147484583" r:id="rId74"/>
    <p:sldLayoutId id="2147484585" r:id="rId75"/>
    <p:sldLayoutId id="2147484665" r:id="rId76"/>
    <p:sldLayoutId id="2147484666" r:id="rId77"/>
    <p:sldLayoutId id="2147484667" r:id="rId78"/>
    <p:sldLayoutId id="2147484668" r:id="rId79"/>
    <p:sldLayoutId id="2147484669" r:id="rId80"/>
    <p:sldLayoutId id="2147484670" r:id="rId81"/>
    <p:sldLayoutId id="2147484671" r:id="rId82"/>
    <p:sldLayoutId id="2147484672" r:id="rId83"/>
    <p:sldLayoutId id="2147484673" r:id="rId84"/>
    <p:sldLayoutId id="2147484674" r:id="rId85"/>
    <p:sldLayoutId id="2147484682" r:id="rId86"/>
    <p:sldLayoutId id="2147484683" r:id="rId87"/>
    <p:sldLayoutId id="2147484687" r:id="rId88"/>
    <p:sldLayoutId id="2147484688" r:id="rId89"/>
    <p:sldLayoutId id="2147484689" r:id="rId90"/>
    <p:sldLayoutId id="2147484690" r:id="rId91"/>
    <p:sldLayoutId id="2147484691" r:id="rId92"/>
    <p:sldLayoutId id="2147484692" r:id="rId93"/>
    <p:sldLayoutId id="2147484693" r:id="rId94"/>
  </p:sldLayoutIdLst>
  <p:txStyles>
    <p:titleStyle>
      <a:lvl1pPr algn="l" defTabSz="685800" rtl="0" eaLnBrk="1" latinLnBrk="0" hangingPunct="1">
        <a:spcBef>
          <a:spcPct val="0"/>
        </a:spcBef>
        <a:buNone/>
        <a:defRPr sz="2200" b="0" kern="1200">
          <a:solidFill>
            <a:srgbClr val="32363F"/>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ct val="20000"/>
        </a:spcBef>
        <a:buFont typeface="Arial"/>
        <a:buNone/>
        <a:defRPr sz="105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spcBef>
          <a:spcPct val="20000"/>
        </a:spcBef>
        <a:buFont typeface="Arial"/>
        <a:buNone/>
        <a:defRPr sz="9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spcBef>
          <a:spcPct val="20000"/>
        </a:spcBef>
        <a:buFont typeface="Arial"/>
        <a:buNone/>
        <a:defRPr sz="825"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spcBef>
          <a:spcPct val="20000"/>
        </a:spcBef>
        <a:buFont typeface="Arial"/>
        <a:buNone/>
        <a:defRPr sz="788"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spcBef>
          <a:spcPct val="20000"/>
        </a:spcBef>
        <a:buFont typeface="Arial"/>
        <a:buNone/>
        <a:defRPr sz="788"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36" userDrawn="1">
          <p15:clr>
            <a:srgbClr val="F26B43"/>
          </p15:clr>
        </p15:guide>
        <p15:guide id="10" orient="horz" pos="522" userDrawn="1">
          <p15:clr>
            <a:srgbClr val="F26B43"/>
          </p15:clr>
        </p15:guide>
        <p15:guide id="14" pos="272" userDrawn="1">
          <p15:clr>
            <a:srgbClr val="F26B43"/>
          </p15:clr>
        </p15:guide>
        <p15:guide id="15" orient="horz" pos="2962" userDrawn="1">
          <p15:clr>
            <a:srgbClr val="F26B43"/>
          </p15:clr>
        </p15:guide>
        <p15:guide id="16" orient="horz" pos="3102" userDrawn="1">
          <p15:clr>
            <a:srgbClr val="F26B43"/>
          </p15:clr>
        </p15:guide>
        <p15:guide id="18" pos="5484" userDrawn="1">
          <p15:clr>
            <a:srgbClr val="F26B43"/>
          </p15:clr>
        </p15:guide>
        <p15:guide id="19" pos="5622" userDrawn="1">
          <p15:clr>
            <a:srgbClr val="F26B43"/>
          </p15:clr>
        </p15:guide>
        <p15:guide id="20" orient="horz" pos="136" userDrawn="1">
          <p15:clr>
            <a:srgbClr val="F26B43"/>
          </p15:clr>
        </p15:guide>
        <p15:guide id="21" orient="horz" pos="276" userDrawn="1">
          <p15:clr>
            <a:srgbClr val="F26B43"/>
          </p15:clr>
        </p15:guide>
        <p15:guide id="22" orient="horz" pos="282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4.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1.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58.jpeg"/><Relationship Id="rId11" Type="http://schemas.openxmlformats.org/officeDocument/2006/relationships/image" Target="../media/image63.pn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sv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svg"/><Relationship Id="rId17" Type="http://schemas.openxmlformats.org/officeDocument/2006/relationships/image" Target="../media/image83.png"/><Relationship Id="rId2" Type="http://schemas.openxmlformats.org/officeDocument/2006/relationships/notesSlide" Target="../notesSlides/notesSlide16.xml"/><Relationship Id="rId16" Type="http://schemas.openxmlformats.org/officeDocument/2006/relationships/image" Target="../media/image82.svg"/><Relationship Id="rId20" Type="http://schemas.openxmlformats.org/officeDocument/2006/relationships/image" Target="../media/image86.svg"/><Relationship Id="rId1" Type="http://schemas.openxmlformats.org/officeDocument/2006/relationships/slideLayout" Target="../slideLayouts/slideLayout35.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svg"/></Relationships>
</file>

<file path=ppt/slides/_rels/slide1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3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8.xml"/><Relationship Id="rId1" Type="http://schemas.openxmlformats.org/officeDocument/2006/relationships/slideLayout" Target="../slideLayouts/slideLayout35.xml"/><Relationship Id="rId5" Type="http://schemas.openxmlformats.org/officeDocument/2006/relationships/image" Target="../media/image94.png"/><Relationship Id="rId4" Type="http://schemas.openxmlformats.org/officeDocument/2006/relationships/image" Target="../media/image93.png"/></Relationships>
</file>

<file path=ppt/slides/_rels/slide1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chart" Target="../charts/chart3.xml"/><Relationship Id="rId7" Type="http://schemas.openxmlformats.org/officeDocument/2006/relationships/image" Target="../media/image98.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37.xml"/><Relationship Id="rId6" Type="http://schemas.openxmlformats.org/officeDocument/2006/relationships/image" Target="../media/image90.png"/><Relationship Id="rId5" Type="http://schemas.openxmlformats.org/officeDocument/2006/relationships/image" Target="../media/image103.png"/><Relationship Id="rId4" Type="http://schemas.openxmlformats.org/officeDocument/2006/relationships/image" Target="../media/image102.png"/></Relationships>
</file>

<file path=ppt/slides/_rels/slide21.xml.rels><?xml version="1.0" encoding="UTF-8" standalone="yes"?>
<Relationships xmlns="http://schemas.openxmlformats.org/package/2006/relationships"><Relationship Id="rId8" Type="http://schemas.openxmlformats.org/officeDocument/2006/relationships/image" Target="../media/image109.jpeg"/><Relationship Id="rId13" Type="http://schemas.openxmlformats.org/officeDocument/2006/relationships/image" Target="../media/image114.jpeg"/><Relationship Id="rId3" Type="http://schemas.openxmlformats.org/officeDocument/2006/relationships/image" Target="../media/image104.jpeg"/><Relationship Id="rId7" Type="http://schemas.openxmlformats.org/officeDocument/2006/relationships/image" Target="../media/image108.jpeg"/><Relationship Id="rId12" Type="http://schemas.openxmlformats.org/officeDocument/2006/relationships/image" Target="../media/image113.jpeg"/><Relationship Id="rId2" Type="http://schemas.openxmlformats.org/officeDocument/2006/relationships/notesSlide" Target="../notesSlides/notesSlide21.xml"/><Relationship Id="rId16" Type="http://schemas.openxmlformats.org/officeDocument/2006/relationships/image" Target="../media/image117.png"/><Relationship Id="rId1" Type="http://schemas.openxmlformats.org/officeDocument/2006/relationships/slideLayout" Target="../slideLayouts/slideLayout37.xml"/><Relationship Id="rId6" Type="http://schemas.openxmlformats.org/officeDocument/2006/relationships/image" Target="../media/image107.jpeg"/><Relationship Id="rId11" Type="http://schemas.openxmlformats.org/officeDocument/2006/relationships/image" Target="../media/image112.jpeg"/><Relationship Id="rId5" Type="http://schemas.openxmlformats.org/officeDocument/2006/relationships/image" Target="../media/image106.jpeg"/><Relationship Id="rId15" Type="http://schemas.openxmlformats.org/officeDocument/2006/relationships/image" Target="../media/image116.jpeg"/><Relationship Id="rId10" Type="http://schemas.openxmlformats.org/officeDocument/2006/relationships/image" Target="../media/image111.jpeg"/><Relationship Id="rId4" Type="http://schemas.openxmlformats.org/officeDocument/2006/relationships/image" Target="../media/image105.jpeg"/><Relationship Id="rId9" Type="http://schemas.openxmlformats.org/officeDocument/2006/relationships/image" Target="../media/image110.jpeg"/><Relationship Id="rId14" Type="http://schemas.openxmlformats.org/officeDocument/2006/relationships/image" Target="../media/image115.jpeg"/></Relationships>
</file>

<file path=ppt/slides/_rels/slide2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hart" Target="../charts/chart4.xml"/><Relationship Id="rId7" Type="http://schemas.openxmlformats.org/officeDocument/2006/relationships/image" Target="../media/image120.pn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99.png"/><Relationship Id="rId5" Type="http://schemas.openxmlformats.org/officeDocument/2006/relationships/image" Target="../media/image119.png"/><Relationship Id="rId10" Type="http://schemas.openxmlformats.org/officeDocument/2006/relationships/image" Target="../media/image100.png"/><Relationship Id="rId4" Type="http://schemas.openxmlformats.org/officeDocument/2006/relationships/image" Target="../media/image118.png"/><Relationship Id="rId9" Type="http://schemas.openxmlformats.org/officeDocument/2006/relationships/image" Target="../media/image122.png"/></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37.xml"/><Relationship Id="rId6" Type="http://schemas.openxmlformats.org/officeDocument/2006/relationships/image" Target="../media/image123.png"/><Relationship Id="rId5" Type="http://schemas.openxmlformats.org/officeDocument/2006/relationships/image" Target="../media/image89.png"/><Relationship Id="rId4" Type="http://schemas.openxmlformats.org/officeDocument/2006/relationships/image" Target="../media/image102.png"/></Relationships>
</file>

<file path=ppt/slides/_rels/slide2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99.png"/><Relationship Id="rId7" Type="http://schemas.openxmlformats.org/officeDocument/2006/relationships/image" Target="../media/image122.png"/><Relationship Id="rId2" Type="http://schemas.openxmlformats.org/officeDocument/2006/relationships/notesSlide" Target="../notesSlides/notesSlide24.xml"/><Relationship Id="rId1" Type="http://schemas.openxmlformats.org/officeDocument/2006/relationships/slideLayout" Target="../slideLayouts/slideLayout35.xml"/><Relationship Id="rId6" Type="http://schemas.openxmlformats.org/officeDocument/2006/relationships/image" Target="../media/image125.png"/><Relationship Id="rId5" Type="http://schemas.openxmlformats.org/officeDocument/2006/relationships/image" Target="../media/image124.png"/><Relationship Id="rId10" Type="http://schemas.openxmlformats.org/officeDocument/2006/relationships/image" Target="../media/image127.png"/><Relationship Id="rId4" Type="http://schemas.openxmlformats.org/officeDocument/2006/relationships/chart" Target="../charts/chart5.xml"/><Relationship Id="rId9"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35.xml"/><Relationship Id="rId5" Type="http://schemas.openxmlformats.org/officeDocument/2006/relationships/image" Target="../media/image128.png"/><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6.xml"/><Relationship Id="rId1" Type="http://schemas.openxmlformats.org/officeDocument/2006/relationships/slideLayout" Target="../slideLayouts/slideLayout35.xml"/><Relationship Id="rId5" Type="http://schemas.openxmlformats.org/officeDocument/2006/relationships/chart" Target="../charts/chart9.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35.xml"/><Relationship Id="rId5" Type="http://schemas.openxmlformats.org/officeDocument/2006/relationships/image" Target="../media/image130.png"/><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133.png"/><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1.png"/><Relationship Id="rId7" Type="http://schemas.openxmlformats.org/officeDocument/2006/relationships/image" Target="../media/image13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31.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4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75A7A15-8454-5847-8A8F-46C39EE08F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9425" y="2001343"/>
            <a:ext cx="4200939" cy="1343932"/>
          </a:xfrm>
          <a:prstGeom prst="rect">
            <a:avLst/>
          </a:prstGeom>
        </p:spPr>
      </p:pic>
      <p:pic>
        <p:nvPicPr>
          <p:cNvPr id="4" name="Picture 3">
            <a:extLst>
              <a:ext uri="{FF2B5EF4-FFF2-40B4-BE49-F238E27FC236}">
                <a16:creationId xmlns:a16="http://schemas.microsoft.com/office/drawing/2014/main" id="{7752E04A-0B44-E14F-89BC-1D8013F8AA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366" y="240692"/>
            <a:ext cx="1716788" cy="197458"/>
          </a:xfrm>
          <a:prstGeom prst="rect">
            <a:avLst/>
          </a:prstGeom>
        </p:spPr>
      </p:pic>
    </p:spTree>
    <p:extLst>
      <p:ext uri="{BB962C8B-B14F-4D97-AF65-F5344CB8AC3E}">
        <p14:creationId xmlns:p14="http://schemas.microsoft.com/office/powerpoint/2010/main" val="43325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EF4EF13-E8C1-46CB-A0CF-CCDF4B5120FB}"/>
              </a:ext>
            </a:extLst>
          </p:cNvPr>
          <p:cNvGraphicFramePr/>
          <p:nvPr/>
        </p:nvGraphicFramePr>
        <p:xfrm>
          <a:off x="1600131" y="828675"/>
          <a:ext cx="5870713" cy="33590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84B364E2-076B-404F-91ED-9F4F2EE8AD9E}"/>
              </a:ext>
            </a:extLst>
          </p:cNvPr>
          <p:cNvSpPr>
            <a:spLocks noGrp="1"/>
          </p:cNvSpPr>
          <p:nvPr>
            <p:ph type="body" sz="quarter" idx="4294967295"/>
          </p:nvPr>
        </p:nvSpPr>
        <p:spPr>
          <a:xfrm>
            <a:off x="6657975" y="4590761"/>
            <a:ext cx="2266950" cy="444500"/>
          </a:xfrm>
        </p:spPr>
        <p:txBody>
          <a:bodyPr/>
          <a:lstStyle/>
          <a:p>
            <a:pPr algn="r"/>
            <a:r>
              <a:rPr lang="en-GB" sz="600" dirty="0">
                <a:solidFill>
                  <a:schemeClr val="bg1"/>
                </a:solidFill>
              </a:rPr>
              <a:t>Source Toluna Clear Channel Trust Research 2020 Q:To what extent do you trust advertising messages you see on these </a:t>
            </a:r>
            <a:br>
              <a:rPr lang="en-GB" sz="600" dirty="0">
                <a:solidFill>
                  <a:schemeClr val="bg1"/>
                </a:solidFill>
              </a:rPr>
            </a:br>
            <a:r>
              <a:rPr lang="en-GB" sz="600" dirty="0">
                <a:solidFill>
                  <a:schemeClr val="bg1"/>
                </a:solidFill>
              </a:rPr>
              <a:t>media channels? …Where 1=Strongly Distrust, and 5=Fully Trust B2B Responses N=1013; *Private Media based Social/Online </a:t>
            </a:r>
          </a:p>
        </p:txBody>
      </p:sp>
      <p:pic>
        <p:nvPicPr>
          <p:cNvPr id="7" name="Picture 6" descr="Shape&#10;&#10;Description automatically generated with medium confidence">
            <a:extLst>
              <a:ext uri="{FF2B5EF4-FFF2-40B4-BE49-F238E27FC236}">
                <a16:creationId xmlns:a16="http://schemas.microsoft.com/office/drawing/2014/main" id="{C025688A-F2D2-AF4A-99FC-1EEE28DDE6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800" t="27647" r="27078" b="23028"/>
          <a:stretch/>
        </p:blipFill>
        <p:spPr>
          <a:xfrm>
            <a:off x="284922" y="46383"/>
            <a:ext cx="4393095" cy="549965"/>
          </a:xfrm>
          <a:prstGeom prst="rect">
            <a:avLst/>
          </a:prstGeom>
        </p:spPr>
      </p:pic>
    </p:spTree>
    <p:extLst>
      <p:ext uri="{BB962C8B-B14F-4D97-AF65-F5344CB8AC3E}">
        <p14:creationId xmlns:p14="http://schemas.microsoft.com/office/powerpoint/2010/main" val="271206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train is parked on the side of a road&#10;&#10;Description automatically generated">
            <a:extLst>
              <a:ext uri="{FF2B5EF4-FFF2-40B4-BE49-F238E27FC236}">
                <a16:creationId xmlns:a16="http://schemas.microsoft.com/office/drawing/2014/main" id="{DDC87C90-BCBF-5847-8A32-0FA188DA54BC}"/>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l="7960" t="10558" r="2143" b="5845"/>
          <a:stretch/>
        </p:blipFill>
        <p:spPr>
          <a:xfrm>
            <a:off x="3177935" y="840694"/>
            <a:ext cx="5746990" cy="3552910"/>
          </a:xfrm>
        </p:spPr>
      </p:pic>
      <p:sp>
        <p:nvSpPr>
          <p:cNvPr id="10" name="Text Placeholder 9">
            <a:extLst>
              <a:ext uri="{FF2B5EF4-FFF2-40B4-BE49-F238E27FC236}">
                <a16:creationId xmlns:a16="http://schemas.microsoft.com/office/drawing/2014/main" id="{58021D40-6330-A049-A53E-93C412F65713}"/>
              </a:ext>
            </a:extLst>
          </p:cNvPr>
          <p:cNvSpPr>
            <a:spLocks noGrp="1"/>
          </p:cNvSpPr>
          <p:nvPr>
            <p:ph type="body" sz="quarter" idx="4294967295"/>
          </p:nvPr>
        </p:nvSpPr>
        <p:spPr>
          <a:xfrm>
            <a:off x="6900863" y="4673600"/>
            <a:ext cx="1966912" cy="250825"/>
          </a:xfrm>
        </p:spPr>
        <p:txBody>
          <a:bodyPr/>
          <a:lstStyle/>
          <a:p>
            <a:pPr algn="r"/>
            <a:r>
              <a:rPr lang="en-GB" sz="600" dirty="0">
                <a:solidFill>
                  <a:schemeClr val="bg1"/>
                </a:solidFill>
              </a:rPr>
              <a:t>Source </a:t>
            </a:r>
            <a:r>
              <a:rPr lang="en-GB" sz="600" dirty="0" err="1">
                <a:solidFill>
                  <a:schemeClr val="bg1"/>
                </a:solidFill>
              </a:rPr>
              <a:t>Toluna</a:t>
            </a:r>
            <a:r>
              <a:rPr lang="en-GB" sz="600" dirty="0">
                <a:solidFill>
                  <a:schemeClr val="bg1"/>
                </a:solidFill>
              </a:rPr>
              <a:t> Clear Channel Trust Research 2020</a:t>
            </a:r>
          </a:p>
          <a:p>
            <a:pPr algn="r"/>
            <a:r>
              <a:rPr lang="en-GB" sz="600" dirty="0" err="1">
                <a:solidFill>
                  <a:schemeClr val="bg1"/>
                </a:solidFill>
              </a:rPr>
              <a:t>Q:Which</a:t>
            </a:r>
            <a:r>
              <a:rPr lang="en-GB" sz="600" dirty="0">
                <a:solidFill>
                  <a:schemeClr val="bg1"/>
                </a:solidFill>
              </a:rPr>
              <a:t> media channels match the following statements? Choose all that apply. N=1013</a:t>
            </a:r>
          </a:p>
        </p:txBody>
      </p:sp>
      <p:sp>
        <p:nvSpPr>
          <p:cNvPr id="32" name="Title 3">
            <a:extLst>
              <a:ext uri="{FF2B5EF4-FFF2-40B4-BE49-F238E27FC236}">
                <a16:creationId xmlns:a16="http://schemas.microsoft.com/office/drawing/2014/main" id="{1BF333BB-0771-D74A-A9C4-25C33262327B}"/>
              </a:ext>
            </a:extLst>
          </p:cNvPr>
          <p:cNvSpPr txBox="1">
            <a:spLocks/>
          </p:cNvSpPr>
          <p:nvPr/>
        </p:nvSpPr>
        <p:spPr>
          <a:xfrm>
            <a:off x="560056" y="1241256"/>
            <a:ext cx="4875006" cy="882238"/>
          </a:xfrm>
          <a:prstGeom prst="rect">
            <a:avLst/>
          </a:prstGeom>
        </p:spPr>
        <p:txBody>
          <a:bodyPr vert="horz" lIns="0" tIns="0" rIns="0" bIns="0" rtlCol="0" anchor="t" anchorCtr="0">
            <a:noAutofit/>
          </a:bodyPr>
          <a:lstStyle>
            <a:lvl1pPr algn="l" defTabSz="685800" rtl="0" eaLnBrk="1" latinLnBrk="0" hangingPunct="1">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pPr algn="ctr" defTabSz="685783"/>
            <a:endParaRPr lang="en-US" sz="1400">
              <a:solidFill>
                <a:srgbClr val="32363E"/>
              </a:solidFill>
            </a:endParaRPr>
          </a:p>
        </p:txBody>
      </p:sp>
      <p:sp>
        <p:nvSpPr>
          <p:cNvPr id="15" name="Title 5">
            <a:extLst>
              <a:ext uri="{FF2B5EF4-FFF2-40B4-BE49-F238E27FC236}">
                <a16:creationId xmlns:a16="http://schemas.microsoft.com/office/drawing/2014/main" id="{ED4D41B0-842A-9F48-B127-430874461D53}"/>
              </a:ext>
            </a:extLst>
          </p:cNvPr>
          <p:cNvSpPr txBox="1">
            <a:spLocks/>
          </p:cNvSpPr>
          <p:nvPr/>
        </p:nvSpPr>
        <p:spPr>
          <a:xfrm>
            <a:off x="6739704" y="987965"/>
            <a:ext cx="2270674" cy="1022019"/>
          </a:xfrm>
          <a:prstGeom prst="rect">
            <a:avLst/>
          </a:prstGeom>
        </p:spPr>
        <p:txBody>
          <a:bodyPr vert="horz" lIns="0" tIns="0" rIns="0" bIns="0" rtlCol="0" anchor="t" anchorCtr="0">
            <a:noAutofit/>
          </a:bodyPr>
          <a:lstStyle>
            <a:lvl1pPr algn="ctr" defTabSz="685800" rtl="0" eaLnBrk="1" latinLnBrk="0" hangingPunct="1">
              <a:spcBef>
                <a:spcPct val="0"/>
              </a:spcBef>
              <a:buNone/>
              <a:defRPr sz="2400" b="0" kern="1200">
                <a:solidFill>
                  <a:schemeClr val="tx2"/>
                </a:solidFill>
                <a:latin typeface="Arial" panose="020B0604020202020204" pitchFamily="34" charset="0"/>
                <a:ea typeface="+mj-ea"/>
                <a:cs typeface="Arial" panose="020B0604020202020204" pitchFamily="34" charset="0"/>
              </a:defRPr>
            </a:lvl1pPr>
          </a:lstStyle>
          <a:p>
            <a:pPr defTabSz="685783"/>
            <a:br>
              <a:rPr lang="en-US">
                <a:solidFill>
                  <a:srgbClr val="0099D7"/>
                </a:solidFill>
              </a:rPr>
            </a:br>
            <a:endParaRPr lang="en-US">
              <a:solidFill>
                <a:srgbClr val="0099D7"/>
              </a:solidFill>
            </a:endParaRPr>
          </a:p>
        </p:txBody>
      </p:sp>
      <p:pic>
        <p:nvPicPr>
          <p:cNvPr id="4" name="Picture 3" descr="Shape&#10;&#10;Description automatically generated with medium confidence">
            <a:extLst>
              <a:ext uri="{FF2B5EF4-FFF2-40B4-BE49-F238E27FC236}">
                <a16:creationId xmlns:a16="http://schemas.microsoft.com/office/drawing/2014/main" id="{17839D2C-1E56-A14F-A5AA-1901B3BD76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02" y="-61752"/>
            <a:ext cx="5181600" cy="844898"/>
          </a:xfrm>
          <a:prstGeom prst="rect">
            <a:avLst/>
          </a:prstGeom>
        </p:spPr>
      </p:pic>
      <p:grpSp>
        <p:nvGrpSpPr>
          <p:cNvPr id="40" name="Group 39">
            <a:extLst>
              <a:ext uri="{FF2B5EF4-FFF2-40B4-BE49-F238E27FC236}">
                <a16:creationId xmlns:a16="http://schemas.microsoft.com/office/drawing/2014/main" id="{C617D28E-AEFF-D94F-98FF-41A5E7A4A689}"/>
              </a:ext>
            </a:extLst>
          </p:cNvPr>
          <p:cNvGrpSpPr/>
          <p:nvPr/>
        </p:nvGrpSpPr>
        <p:grpSpPr>
          <a:xfrm>
            <a:off x="425682" y="675942"/>
            <a:ext cx="2666801" cy="3731665"/>
            <a:chOff x="425682" y="675942"/>
            <a:chExt cx="2666801" cy="3731665"/>
          </a:xfrm>
        </p:grpSpPr>
        <p:sp>
          <p:nvSpPr>
            <p:cNvPr id="8" name="Rectangle 7">
              <a:extLst>
                <a:ext uri="{FF2B5EF4-FFF2-40B4-BE49-F238E27FC236}">
                  <a16:creationId xmlns:a16="http://schemas.microsoft.com/office/drawing/2014/main" id="{827A41BD-AF90-A643-B86A-25D19B5BFF48}"/>
                </a:ext>
              </a:extLst>
            </p:cNvPr>
            <p:cNvSpPr/>
            <p:nvPr/>
          </p:nvSpPr>
          <p:spPr>
            <a:xfrm>
              <a:off x="425682" y="828675"/>
              <a:ext cx="2666801" cy="3578932"/>
            </a:xfrm>
            <a:prstGeom prst="rect">
              <a:avLst/>
            </a:prstGeom>
            <a:solidFill>
              <a:srgbClr val="DC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 application&#10;&#10;Description automatically generated">
              <a:extLst>
                <a:ext uri="{FF2B5EF4-FFF2-40B4-BE49-F238E27FC236}">
                  <a16:creationId xmlns:a16="http://schemas.microsoft.com/office/drawing/2014/main" id="{56BCBC14-4BFE-AF42-BA89-E673597C9B7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9837"/>
            <a:stretch/>
          </p:blipFill>
          <p:spPr>
            <a:xfrm>
              <a:off x="566566" y="1260134"/>
              <a:ext cx="2415287" cy="1346900"/>
            </a:xfrm>
            <a:prstGeom prst="rect">
              <a:avLst/>
            </a:prstGeom>
          </p:spPr>
        </p:pic>
        <p:pic>
          <p:nvPicPr>
            <p:cNvPr id="23" name="Picture 22" descr="Graphical user interface, text, application&#10;&#10;Description automatically generated">
              <a:extLst>
                <a:ext uri="{FF2B5EF4-FFF2-40B4-BE49-F238E27FC236}">
                  <a16:creationId xmlns:a16="http://schemas.microsoft.com/office/drawing/2014/main" id="{A84A240F-B89C-CC45-960F-E7A497BEC9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552" y="2248771"/>
              <a:ext cx="2415288" cy="1346900"/>
            </a:xfrm>
            <a:prstGeom prst="rect">
              <a:avLst/>
            </a:prstGeom>
          </p:spPr>
        </p:pic>
        <p:pic>
          <p:nvPicPr>
            <p:cNvPr id="13" name="Picture 12" descr="Text&#10;&#10;Description automatically generated">
              <a:extLst>
                <a:ext uri="{FF2B5EF4-FFF2-40B4-BE49-F238E27FC236}">
                  <a16:creationId xmlns:a16="http://schemas.microsoft.com/office/drawing/2014/main" id="{07017755-305B-40A2-AAA7-480C1FFCD8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1589" y="3046360"/>
              <a:ext cx="1957707" cy="1361247"/>
            </a:xfrm>
            <a:prstGeom prst="rect">
              <a:avLst/>
            </a:prstGeom>
          </p:spPr>
        </p:pic>
        <p:pic>
          <p:nvPicPr>
            <p:cNvPr id="28" name="Picture 27">
              <a:extLst>
                <a:ext uri="{FF2B5EF4-FFF2-40B4-BE49-F238E27FC236}">
                  <a16:creationId xmlns:a16="http://schemas.microsoft.com/office/drawing/2014/main" id="{08365036-828B-D54C-9F2E-7E5B6E2448A0}"/>
                </a:ext>
              </a:extLst>
            </p:cNvPr>
            <p:cNvPicPr>
              <a:picLocks noChangeAspect="1"/>
            </p:cNvPicPr>
            <p:nvPr/>
          </p:nvPicPr>
          <p:blipFill>
            <a:blip r:embed="rId8" cstate="screen">
              <a:extLst>
                <a:ext uri="{28A0092B-C50C-407E-A947-70E740481C1C}">
                  <a14:useLocalDpi xmlns:a14="http://schemas.microsoft.com/office/drawing/2010/main"/>
                </a:ext>
              </a:extLst>
            </a:blip>
            <a:srcRect l="10813" r="10813"/>
            <a:stretch/>
          </p:blipFill>
          <p:spPr>
            <a:xfrm>
              <a:off x="529964" y="675942"/>
              <a:ext cx="1968986" cy="727772"/>
            </a:xfrm>
            <a:prstGeom prst="rect">
              <a:avLst/>
            </a:prstGeom>
          </p:spPr>
        </p:pic>
        <p:pic>
          <p:nvPicPr>
            <p:cNvPr id="16" name="Picture 15" descr="Icon&#10;&#10;Description automatically generated">
              <a:extLst>
                <a:ext uri="{FF2B5EF4-FFF2-40B4-BE49-F238E27FC236}">
                  <a16:creationId xmlns:a16="http://schemas.microsoft.com/office/drawing/2014/main" id="{451E2870-6625-6348-8202-ED31EFDF3D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5682" y="1281847"/>
              <a:ext cx="607877" cy="607875"/>
            </a:xfrm>
            <a:prstGeom prst="rect">
              <a:avLst/>
            </a:prstGeom>
          </p:spPr>
        </p:pic>
        <p:pic>
          <p:nvPicPr>
            <p:cNvPr id="17" name="Picture 16" descr="Icon&#10;&#10;Description automatically generated">
              <a:extLst>
                <a:ext uri="{FF2B5EF4-FFF2-40B4-BE49-F238E27FC236}">
                  <a16:creationId xmlns:a16="http://schemas.microsoft.com/office/drawing/2014/main" id="{D9727317-8595-DA49-86A6-799DF1C60CB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2540" y="2204909"/>
              <a:ext cx="607877" cy="607875"/>
            </a:xfrm>
            <a:prstGeom prst="rect">
              <a:avLst/>
            </a:prstGeom>
          </p:spPr>
        </p:pic>
        <p:pic>
          <p:nvPicPr>
            <p:cNvPr id="19" name="Picture 18" descr="Icon&#10;&#10;Description automatically generated">
              <a:extLst>
                <a:ext uri="{FF2B5EF4-FFF2-40B4-BE49-F238E27FC236}">
                  <a16:creationId xmlns:a16="http://schemas.microsoft.com/office/drawing/2014/main" id="{5ADA3CD7-6B8E-4FB8-99BF-2D3A4BB3BE4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8846" y="3239688"/>
              <a:ext cx="535264" cy="535264"/>
            </a:xfrm>
            <a:prstGeom prst="rect">
              <a:avLst/>
            </a:prstGeom>
          </p:spPr>
        </p:pic>
      </p:grpSp>
      <p:grpSp>
        <p:nvGrpSpPr>
          <p:cNvPr id="39" name="Group 38">
            <a:extLst>
              <a:ext uri="{FF2B5EF4-FFF2-40B4-BE49-F238E27FC236}">
                <a16:creationId xmlns:a16="http://schemas.microsoft.com/office/drawing/2014/main" id="{F0950C20-1DBA-E14F-AE12-1C69AC4A35BD}"/>
              </a:ext>
            </a:extLst>
          </p:cNvPr>
          <p:cNvGrpSpPr/>
          <p:nvPr/>
        </p:nvGrpSpPr>
        <p:grpSpPr>
          <a:xfrm>
            <a:off x="3183303" y="689112"/>
            <a:ext cx="5746990" cy="3718495"/>
            <a:chOff x="3177936" y="689112"/>
            <a:chExt cx="5746990" cy="3718495"/>
          </a:xfrm>
        </p:grpSpPr>
        <p:sp>
          <p:nvSpPr>
            <p:cNvPr id="31" name="Rectangle 30">
              <a:extLst>
                <a:ext uri="{FF2B5EF4-FFF2-40B4-BE49-F238E27FC236}">
                  <a16:creationId xmlns:a16="http://schemas.microsoft.com/office/drawing/2014/main" id="{83F637A4-1372-7448-B7C9-EC3B141DE5B9}"/>
                </a:ext>
              </a:extLst>
            </p:cNvPr>
            <p:cNvSpPr/>
            <p:nvPr/>
          </p:nvSpPr>
          <p:spPr>
            <a:xfrm>
              <a:off x="3177936" y="840694"/>
              <a:ext cx="5746990" cy="3566913"/>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CC2AF2-667E-B544-B4FB-8491D366614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9646" r="12867"/>
            <a:stretch/>
          </p:blipFill>
          <p:spPr>
            <a:xfrm>
              <a:off x="3313486" y="689112"/>
              <a:ext cx="2069994" cy="803902"/>
            </a:xfrm>
            <a:prstGeom prst="rect">
              <a:avLst/>
            </a:prstGeom>
          </p:spPr>
        </p:pic>
        <p:pic>
          <p:nvPicPr>
            <p:cNvPr id="18" name="Picture 17" descr="Graphical user interface&#10;&#10;Description automatically generated with low confidence">
              <a:extLst>
                <a:ext uri="{FF2B5EF4-FFF2-40B4-BE49-F238E27FC236}">
                  <a16:creationId xmlns:a16="http://schemas.microsoft.com/office/drawing/2014/main" id="{CD6F94E7-64FE-C748-BF05-93FE0010E4E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52432" y="1456235"/>
              <a:ext cx="1558009" cy="1354557"/>
            </a:xfrm>
            <a:prstGeom prst="rect">
              <a:avLst/>
            </a:prstGeom>
          </p:spPr>
        </p:pic>
        <p:pic>
          <p:nvPicPr>
            <p:cNvPr id="34" name="Picture 33" descr="Graphical user interface&#10;&#10;Description automatically generated with medium confidence">
              <a:extLst>
                <a:ext uri="{FF2B5EF4-FFF2-40B4-BE49-F238E27FC236}">
                  <a16:creationId xmlns:a16="http://schemas.microsoft.com/office/drawing/2014/main" id="{6F2880AF-54EA-C54D-9A83-C0670B2D9E7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17341" y="1493014"/>
              <a:ext cx="1531239" cy="1327787"/>
            </a:xfrm>
            <a:prstGeom prst="rect">
              <a:avLst/>
            </a:prstGeom>
          </p:spPr>
        </p:pic>
        <p:pic>
          <p:nvPicPr>
            <p:cNvPr id="36" name="Picture 35" descr="Graphical user interface, text, application&#10;&#10;Description automatically generated">
              <a:extLst>
                <a:ext uri="{FF2B5EF4-FFF2-40B4-BE49-F238E27FC236}">
                  <a16:creationId xmlns:a16="http://schemas.microsoft.com/office/drawing/2014/main" id="{F27C1C5A-E7D1-4744-80A2-0A7A2078444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84571" y="1484997"/>
              <a:ext cx="1531239" cy="1327787"/>
            </a:xfrm>
            <a:prstGeom prst="rect">
              <a:avLst/>
            </a:prstGeom>
          </p:spPr>
        </p:pic>
        <p:pic>
          <p:nvPicPr>
            <p:cNvPr id="38" name="Picture 37" descr="Text&#10;&#10;Description automatically generated">
              <a:extLst>
                <a:ext uri="{FF2B5EF4-FFF2-40B4-BE49-F238E27FC236}">
                  <a16:creationId xmlns:a16="http://schemas.microsoft.com/office/drawing/2014/main" id="{5E3FC749-E707-4546-8BDD-E1D7AABE709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15980" y="2945962"/>
              <a:ext cx="4986608" cy="991455"/>
            </a:xfrm>
            <a:prstGeom prst="rect">
              <a:avLst/>
            </a:prstGeom>
          </p:spPr>
        </p:pic>
      </p:grpSp>
    </p:spTree>
    <p:extLst>
      <p:ext uri="{BB962C8B-B14F-4D97-AF65-F5344CB8AC3E}">
        <p14:creationId xmlns:p14="http://schemas.microsoft.com/office/powerpoint/2010/main" val="20457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3B8D8914-CC0C-914E-8A5C-195F523A8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8550" y="1634509"/>
            <a:ext cx="9144000" cy="1874481"/>
          </a:xfrm>
          <a:prstGeom prst="rect">
            <a:avLst/>
          </a:prstGeom>
        </p:spPr>
      </p:pic>
    </p:spTree>
    <p:extLst>
      <p:ext uri="{BB962C8B-B14F-4D97-AF65-F5344CB8AC3E}">
        <p14:creationId xmlns:p14="http://schemas.microsoft.com/office/powerpoint/2010/main" val="379868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C0625D5-4FAD-41EE-818A-A1F94CD17277}"/>
              </a:ext>
            </a:extLst>
          </p:cNvPr>
          <p:cNvGrpSpPr/>
          <p:nvPr/>
        </p:nvGrpSpPr>
        <p:grpSpPr>
          <a:xfrm>
            <a:off x="825382" y="2054656"/>
            <a:ext cx="1350000" cy="1350000"/>
            <a:chOff x="1130531" y="2389910"/>
            <a:chExt cx="1800000" cy="1800000"/>
          </a:xfrm>
        </p:grpSpPr>
        <p:sp>
          <p:nvSpPr>
            <p:cNvPr id="10" name="Oval 9">
              <a:extLst>
                <a:ext uri="{FF2B5EF4-FFF2-40B4-BE49-F238E27FC236}">
                  <a16:creationId xmlns:a16="http://schemas.microsoft.com/office/drawing/2014/main" id="{29EFB608-F25C-4157-9045-68FD515ADBC7}"/>
                </a:ext>
              </a:extLst>
            </p:cNvPr>
            <p:cNvSpPr/>
            <p:nvPr/>
          </p:nvSpPr>
          <p:spPr>
            <a:xfrm>
              <a:off x="1130531" y="2389910"/>
              <a:ext cx="1800000" cy="1800000"/>
            </a:xfrm>
            <a:prstGeom prst="ellipse">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4354C44D-43B8-4900-9CB2-64C5FFD601A5}"/>
                </a:ext>
              </a:extLst>
            </p:cNvPr>
            <p:cNvSpPr>
              <a:spLocks noChangeAspect="1"/>
            </p:cNvSpPr>
            <p:nvPr/>
          </p:nvSpPr>
          <p:spPr>
            <a:xfrm>
              <a:off x="1220531" y="2479910"/>
              <a:ext cx="1620000" cy="162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Graphic 8" descr="Users">
              <a:extLst>
                <a:ext uri="{FF2B5EF4-FFF2-40B4-BE49-F238E27FC236}">
                  <a16:creationId xmlns:a16="http://schemas.microsoft.com/office/drawing/2014/main" id="{EF8B7491-868A-4C5B-97A0-1BEAF227E0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7800" y="2707179"/>
              <a:ext cx="1165462" cy="1165462"/>
            </a:xfrm>
            <a:prstGeom prst="rect">
              <a:avLst/>
            </a:prstGeom>
          </p:spPr>
        </p:pic>
      </p:grpSp>
      <p:grpSp>
        <p:nvGrpSpPr>
          <p:cNvPr id="14" name="Group 13">
            <a:extLst>
              <a:ext uri="{FF2B5EF4-FFF2-40B4-BE49-F238E27FC236}">
                <a16:creationId xmlns:a16="http://schemas.microsoft.com/office/drawing/2014/main" id="{45B77C37-AA21-451F-9B06-1D400F6A2258}"/>
              </a:ext>
            </a:extLst>
          </p:cNvPr>
          <p:cNvGrpSpPr/>
          <p:nvPr/>
        </p:nvGrpSpPr>
        <p:grpSpPr>
          <a:xfrm>
            <a:off x="2692402" y="2054656"/>
            <a:ext cx="1350000" cy="1350000"/>
            <a:chOff x="1130531" y="2389910"/>
            <a:chExt cx="1800000" cy="1800000"/>
          </a:xfrm>
          <a:solidFill>
            <a:srgbClr val="FB9869"/>
          </a:solidFill>
        </p:grpSpPr>
        <p:sp>
          <p:nvSpPr>
            <p:cNvPr id="15" name="Oval 14">
              <a:extLst>
                <a:ext uri="{FF2B5EF4-FFF2-40B4-BE49-F238E27FC236}">
                  <a16:creationId xmlns:a16="http://schemas.microsoft.com/office/drawing/2014/main" id="{46C33CBF-39FB-47D7-87CF-2381730BBC1C}"/>
                </a:ext>
              </a:extLst>
            </p:cNvPr>
            <p:cNvSpPr/>
            <p:nvPr/>
          </p:nvSpPr>
          <p:spPr>
            <a:xfrm>
              <a:off x="1130531" y="2389910"/>
              <a:ext cx="1800000" cy="180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4F4DACF6-0568-4D3C-8D38-00B010E078E1}"/>
                </a:ext>
              </a:extLst>
            </p:cNvPr>
            <p:cNvSpPr>
              <a:spLocks noChangeAspect="1"/>
            </p:cNvSpPr>
            <p:nvPr/>
          </p:nvSpPr>
          <p:spPr>
            <a:xfrm>
              <a:off x="1220531" y="2479910"/>
              <a:ext cx="1620000" cy="1620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19" name="Graphic 18" descr="Management">
            <a:extLst>
              <a:ext uri="{FF2B5EF4-FFF2-40B4-BE49-F238E27FC236}">
                <a16:creationId xmlns:a16="http://schemas.microsoft.com/office/drawing/2014/main" id="{7FEE8F76-89ED-4E67-9EED-E16BF612F8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74904" y="2292607"/>
            <a:ext cx="784997" cy="784997"/>
          </a:xfrm>
          <a:prstGeom prst="rect">
            <a:avLst/>
          </a:prstGeom>
        </p:spPr>
      </p:pic>
      <p:sp>
        <p:nvSpPr>
          <p:cNvPr id="21" name="Rectangle 20">
            <a:extLst>
              <a:ext uri="{FF2B5EF4-FFF2-40B4-BE49-F238E27FC236}">
                <a16:creationId xmlns:a16="http://schemas.microsoft.com/office/drawing/2014/main" id="{4599140B-123A-493C-8E83-37AB55B9B0E8}"/>
              </a:ext>
            </a:extLst>
          </p:cNvPr>
          <p:cNvSpPr/>
          <p:nvPr/>
        </p:nvSpPr>
        <p:spPr>
          <a:xfrm>
            <a:off x="825381" y="3540679"/>
            <a:ext cx="1349999" cy="369332"/>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225" normalizeH="0" baseline="0" noProof="0">
                <a:ln>
                  <a:noFill/>
                </a:ln>
                <a:solidFill>
                  <a:srgbClr val="FFFFFF"/>
                </a:solidFill>
                <a:effectLst/>
                <a:uLnTx/>
                <a:uFillTx/>
                <a:latin typeface="Arial" panose="020B0604020202020204"/>
                <a:ea typeface="+mn-ea"/>
                <a:cs typeface="+mn-cs"/>
              </a:rPr>
              <a:t>SAMPLE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225" normalizeH="0" baseline="0" noProof="0">
                <a:ln>
                  <a:noFill/>
                </a:ln>
                <a:solidFill>
                  <a:srgbClr val="FFFFFF"/>
                </a:solidFill>
                <a:effectLst/>
                <a:uLnTx/>
                <a:uFillTx/>
                <a:latin typeface="Arial" panose="020B0604020202020204"/>
                <a:ea typeface="+mn-ea"/>
                <a:cs typeface="+mn-cs"/>
              </a:rPr>
              <a:t>X 1500</a:t>
            </a:r>
          </a:p>
        </p:txBody>
      </p:sp>
      <p:sp>
        <p:nvSpPr>
          <p:cNvPr id="23" name="Rectangle 22">
            <a:extLst>
              <a:ext uri="{FF2B5EF4-FFF2-40B4-BE49-F238E27FC236}">
                <a16:creationId xmlns:a16="http://schemas.microsoft.com/office/drawing/2014/main" id="{04D40088-7B91-4834-977B-A81374517259}"/>
              </a:ext>
            </a:extLst>
          </p:cNvPr>
          <p:cNvSpPr/>
          <p:nvPr/>
        </p:nvSpPr>
        <p:spPr>
          <a:xfrm>
            <a:off x="2682157" y="3546588"/>
            <a:ext cx="1349999" cy="369332"/>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225" normalizeH="0" baseline="0" noProof="0">
                <a:ln>
                  <a:noFill/>
                </a:ln>
                <a:solidFill>
                  <a:srgbClr val="FFFFFF"/>
                </a:solidFill>
                <a:effectLst/>
                <a:uLnTx/>
                <a:uFillTx/>
                <a:latin typeface="Arial" panose="020B0604020202020204"/>
                <a:ea typeface="+mn-ea"/>
                <a:cs typeface="+mn-cs"/>
              </a:rPr>
              <a:t>GROUPS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225" normalizeH="0" baseline="0" noProof="0">
                <a:ln>
                  <a:noFill/>
                </a:ln>
                <a:solidFill>
                  <a:srgbClr val="FFFFFF"/>
                </a:solidFill>
                <a:effectLst/>
                <a:uLnTx/>
                <a:uFillTx/>
                <a:latin typeface="Arial" panose="020B0604020202020204"/>
                <a:ea typeface="+mn-ea"/>
                <a:cs typeface="+mn-cs"/>
              </a:rPr>
              <a:t>X 4</a:t>
            </a:r>
          </a:p>
        </p:txBody>
      </p:sp>
      <p:grpSp>
        <p:nvGrpSpPr>
          <p:cNvPr id="24" name="Group 23">
            <a:extLst>
              <a:ext uri="{FF2B5EF4-FFF2-40B4-BE49-F238E27FC236}">
                <a16:creationId xmlns:a16="http://schemas.microsoft.com/office/drawing/2014/main" id="{EF6919D2-D18E-4CF5-BBD6-713AECE78B13}"/>
              </a:ext>
            </a:extLst>
          </p:cNvPr>
          <p:cNvGrpSpPr/>
          <p:nvPr/>
        </p:nvGrpSpPr>
        <p:grpSpPr>
          <a:xfrm>
            <a:off x="5079082" y="2054656"/>
            <a:ext cx="1350000" cy="1350000"/>
            <a:chOff x="1130531" y="2389910"/>
            <a:chExt cx="1800000" cy="1800000"/>
          </a:xfrm>
        </p:grpSpPr>
        <p:sp>
          <p:nvSpPr>
            <p:cNvPr id="25" name="Oval 24">
              <a:extLst>
                <a:ext uri="{FF2B5EF4-FFF2-40B4-BE49-F238E27FC236}">
                  <a16:creationId xmlns:a16="http://schemas.microsoft.com/office/drawing/2014/main" id="{1434F862-D99F-4F36-BF1A-C900A5662FCF}"/>
                </a:ext>
              </a:extLst>
            </p:cNvPr>
            <p:cNvSpPr/>
            <p:nvPr/>
          </p:nvSpPr>
          <p:spPr>
            <a:xfrm>
              <a:off x="1130531" y="2389910"/>
              <a:ext cx="1800000" cy="1800000"/>
            </a:xfrm>
            <a:prstGeom prst="ellipse">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3C0018C4-49E6-4145-9656-F41AEF1CAF4A}"/>
                </a:ext>
              </a:extLst>
            </p:cNvPr>
            <p:cNvSpPr>
              <a:spLocks noChangeAspect="1"/>
            </p:cNvSpPr>
            <p:nvPr/>
          </p:nvSpPr>
          <p:spPr>
            <a:xfrm>
              <a:off x="1220531" y="2479910"/>
              <a:ext cx="1620000" cy="162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7" name="Rectangle 26">
            <a:extLst>
              <a:ext uri="{FF2B5EF4-FFF2-40B4-BE49-F238E27FC236}">
                <a16:creationId xmlns:a16="http://schemas.microsoft.com/office/drawing/2014/main" id="{9FABD810-093F-4D03-9E44-DE433AAE58FC}"/>
              </a:ext>
            </a:extLst>
          </p:cNvPr>
          <p:cNvSpPr/>
          <p:nvPr/>
        </p:nvSpPr>
        <p:spPr>
          <a:xfrm>
            <a:off x="5011583" y="3540679"/>
            <a:ext cx="1349999" cy="369332"/>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225" normalizeH="0" baseline="0" noProof="0">
                <a:ln>
                  <a:noFill/>
                </a:ln>
                <a:solidFill>
                  <a:srgbClr val="FFFFFF"/>
                </a:solidFill>
                <a:effectLst/>
                <a:uLnTx/>
                <a:uFillTx/>
                <a:latin typeface="Arial" panose="020B0604020202020204"/>
                <a:ea typeface="+mn-ea"/>
                <a:cs typeface="+mn-cs"/>
              </a:rPr>
              <a:t>STIMULI</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225" normalizeH="0" baseline="0" noProof="0">
                <a:ln>
                  <a:noFill/>
                </a:ln>
                <a:solidFill>
                  <a:srgbClr val="FFFFFF"/>
                </a:solidFill>
                <a:effectLst/>
                <a:uLnTx/>
                <a:uFillTx/>
                <a:latin typeface="Arial" panose="020B0604020202020204"/>
                <a:ea typeface="+mn-ea"/>
                <a:cs typeface="+mn-cs"/>
              </a:rPr>
              <a:t>X 8</a:t>
            </a:r>
          </a:p>
        </p:txBody>
      </p:sp>
      <p:grpSp>
        <p:nvGrpSpPr>
          <p:cNvPr id="28" name="Group 27">
            <a:extLst>
              <a:ext uri="{FF2B5EF4-FFF2-40B4-BE49-F238E27FC236}">
                <a16:creationId xmlns:a16="http://schemas.microsoft.com/office/drawing/2014/main" id="{ADE417E4-C808-43BB-B8F0-E7E9E1F3DE6B}"/>
              </a:ext>
            </a:extLst>
          </p:cNvPr>
          <p:cNvGrpSpPr/>
          <p:nvPr/>
        </p:nvGrpSpPr>
        <p:grpSpPr>
          <a:xfrm>
            <a:off x="6946102" y="2054656"/>
            <a:ext cx="1350000" cy="1350000"/>
            <a:chOff x="1130531" y="2389910"/>
            <a:chExt cx="1800000" cy="1800000"/>
          </a:xfrm>
        </p:grpSpPr>
        <p:sp>
          <p:nvSpPr>
            <p:cNvPr id="29" name="Oval 28">
              <a:extLst>
                <a:ext uri="{FF2B5EF4-FFF2-40B4-BE49-F238E27FC236}">
                  <a16:creationId xmlns:a16="http://schemas.microsoft.com/office/drawing/2014/main" id="{634DDAC3-CCF2-4A85-BF6C-6009B851EAD8}"/>
                </a:ext>
              </a:extLst>
            </p:cNvPr>
            <p:cNvSpPr/>
            <p:nvPr/>
          </p:nvSpPr>
          <p:spPr>
            <a:xfrm>
              <a:off x="1130531" y="2389910"/>
              <a:ext cx="1800000" cy="1800000"/>
            </a:xfrm>
            <a:prstGeom prst="ellipse">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Oval 29">
              <a:extLst>
                <a:ext uri="{FF2B5EF4-FFF2-40B4-BE49-F238E27FC236}">
                  <a16:creationId xmlns:a16="http://schemas.microsoft.com/office/drawing/2014/main" id="{E2E16752-1DEE-46B8-99F0-2357E0E430BE}"/>
                </a:ext>
              </a:extLst>
            </p:cNvPr>
            <p:cNvSpPr>
              <a:spLocks noChangeAspect="1"/>
            </p:cNvSpPr>
            <p:nvPr/>
          </p:nvSpPr>
          <p:spPr>
            <a:xfrm>
              <a:off x="1220531" y="2479910"/>
              <a:ext cx="1620000" cy="162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1" name="Rectangle 30">
            <a:extLst>
              <a:ext uri="{FF2B5EF4-FFF2-40B4-BE49-F238E27FC236}">
                <a16:creationId xmlns:a16="http://schemas.microsoft.com/office/drawing/2014/main" id="{273ED664-85FC-4EC9-B373-C8225CFE33DE}"/>
              </a:ext>
            </a:extLst>
          </p:cNvPr>
          <p:cNvSpPr/>
          <p:nvPr/>
        </p:nvSpPr>
        <p:spPr>
          <a:xfrm>
            <a:off x="6878603" y="3540679"/>
            <a:ext cx="1349999" cy="369332"/>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225" normalizeH="0" baseline="0" noProof="0">
                <a:ln>
                  <a:noFill/>
                </a:ln>
                <a:solidFill>
                  <a:srgbClr val="FFFFFF"/>
                </a:solidFill>
                <a:effectLst/>
                <a:uLnTx/>
                <a:uFillTx/>
                <a:latin typeface="Arial" panose="020B0604020202020204"/>
                <a:ea typeface="+mn-ea"/>
                <a:cs typeface="+mn-cs"/>
              </a:rPr>
              <a:t>QUESTIONS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225" normalizeH="0" baseline="0" noProof="0">
                <a:ln>
                  <a:noFill/>
                </a:ln>
                <a:solidFill>
                  <a:srgbClr val="FFFFFF"/>
                </a:solidFill>
                <a:effectLst/>
                <a:uLnTx/>
                <a:uFillTx/>
                <a:latin typeface="Arial" panose="020B0604020202020204"/>
                <a:ea typeface="+mn-ea"/>
                <a:cs typeface="+mn-cs"/>
              </a:rPr>
              <a:t>X 3</a:t>
            </a:r>
          </a:p>
        </p:txBody>
      </p:sp>
      <p:pic>
        <p:nvPicPr>
          <p:cNvPr id="33" name="Graphic 32" descr="Image">
            <a:extLst>
              <a:ext uri="{FF2B5EF4-FFF2-40B4-BE49-F238E27FC236}">
                <a16:creationId xmlns:a16="http://schemas.microsoft.com/office/drawing/2014/main" id="{3D9E12D5-14B2-4067-AC13-5B40F5C820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27543" y="2292608"/>
            <a:ext cx="853077" cy="853077"/>
          </a:xfrm>
          <a:prstGeom prst="rect">
            <a:avLst/>
          </a:prstGeom>
        </p:spPr>
      </p:pic>
      <p:pic>
        <p:nvPicPr>
          <p:cNvPr id="35" name="Graphic 34" descr="Question mark">
            <a:extLst>
              <a:ext uri="{FF2B5EF4-FFF2-40B4-BE49-F238E27FC236}">
                <a16:creationId xmlns:a16="http://schemas.microsoft.com/office/drawing/2014/main" id="{EA3FEA34-840A-4D85-B0BF-0A2D8ECF1F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94562" y="2292608"/>
            <a:ext cx="853077" cy="853077"/>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3D285817-AC1B-FC46-A182-72BB7352E85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220468"/>
            <a:ext cx="4824483" cy="1045305"/>
          </a:xfrm>
          <a:prstGeom prst="rect">
            <a:avLst/>
          </a:prstGeom>
        </p:spPr>
      </p:pic>
    </p:spTree>
    <p:extLst>
      <p:ext uri="{BB962C8B-B14F-4D97-AF65-F5344CB8AC3E}">
        <p14:creationId xmlns:p14="http://schemas.microsoft.com/office/powerpoint/2010/main" val="41011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funnel chart&#10;&#10;Description automatically generated">
            <a:extLst>
              <a:ext uri="{FF2B5EF4-FFF2-40B4-BE49-F238E27FC236}">
                <a16:creationId xmlns:a16="http://schemas.microsoft.com/office/drawing/2014/main" id="{3A240020-9994-400E-AF17-B2781BBDC0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1900" y="1476868"/>
            <a:ext cx="1142100" cy="2030399"/>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CD1327D0-6CA9-4049-9352-A24B9DAE3A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0" y="1476869"/>
            <a:ext cx="1142100" cy="2030399"/>
          </a:xfrm>
          <a:prstGeom prst="rect">
            <a:avLst/>
          </a:prstGeom>
        </p:spPr>
      </p:pic>
      <p:pic>
        <p:nvPicPr>
          <p:cNvPr id="9" name="Picture 8" descr="A close up of a beverage&#10;&#10;Description automatically generated">
            <a:extLst>
              <a:ext uri="{FF2B5EF4-FFF2-40B4-BE49-F238E27FC236}">
                <a16:creationId xmlns:a16="http://schemas.microsoft.com/office/drawing/2014/main" id="{355B4653-C38D-4141-BFCE-3FF843EF18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2100" y="1476867"/>
            <a:ext cx="1142100" cy="2030399"/>
          </a:xfrm>
          <a:prstGeom prst="rect">
            <a:avLst/>
          </a:prstGeom>
        </p:spPr>
      </p:pic>
      <p:pic>
        <p:nvPicPr>
          <p:cNvPr id="11" name="Picture 10" descr="A car parked in a parking lot&#10;&#10;Description automatically generated">
            <a:extLst>
              <a:ext uri="{FF2B5EF4-FFF2-40B4-BE49-F238E27FC236}">
                <a16:creationId xmlns:a16="http://schemas.microsoft.com/office/drawing/2014/main" id="{58B578B7-93EC-480F-9F83-9DE00BF456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0600" y="1476869"/>
            <a:ext cx="1142100" cy="2030399"/>
          </a:xfrm>
          <a:prstGeom prst="rect">
            <a:avLst/>
          </a:prstGeom>
        </p:spPr>
      </p:pic>
      <p:pic>
        <p:nvPicPr>
          <p:cNvPr id="13" name="Picture 12" descr="A picture containing sitting, computer, table, food&#10;&#10;Description automatically generated">
            <a:extLst>
              <a:ext uri="{FF2B5EF4-FFF2-40B4-BE49-F238E27FC236}">
                <a16:creationId xmlns:a16="http://schemas.microsoft.com/office/drawing/2014/main" id="{AFAB0E97-7E9C-4082-B116-6051014C5D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26300" y="1476868"/>
            <a:ext cx="1142100" cy="2030399"/>
          </a:xfrm>
          <a:prstGeom prst="rect">
            <a:avLst/>
          </a:prstGeom>
        </p:spPr>
      </p:pic>
      <p:pic>
        <p:nvPicPr>
          <p:cNvPr id="15" name="Picture 14" descr="A picture containing indoor, photo, table, small&#10;&#10;Description automatically generated">
            <a:extLst>
              <a:ext uri="{FF2B5EF4-FFF2-40B4-BE49-F238E27FC236}">
                <a16:creationId xmlns:a16="http://schemas.microsoft.com/office/drawing/2014/main" id="{503D4AD8-BC58-4134-8908-5B6CCFB29B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57713" y="1476869"/>
            <a:ext cx="1142100" cy="2030399"/>
          </a:xfrm>
          <a:prstGeom prst="rect">
            <a:avLst/>
          </a:prstGeom>
        </p:spPr>
      </p:pic>
      <p:pic>
        <p:nvPicPr>
          <p:cNvPr id="17" name="Picture 16" descr="A close up of a card&#10;&#10;Description automatically generated">
            <a:extLst>
              <a:ext uri="{FF2B5EF4-FFF2-40B4-BE49-F238E27FC236}">
                <a16:creationId xmlns:a16="http://schemas.microsoft.com/office/drawing/2014/main" id="{52A3DF86-421C-472D-BBC3-34B08203B8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99813" y="1476869"/>
            <a:ext cx="1142100" cy="2030399"/>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6385C497-2F46-484C-A6C2-CD10E724159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59800" y="1476868"/>
            <a:ext cx="1142100" cy="2030399"/>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0631B7AF-FD1A-544B-9E75-F8CEE5380A6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5900" y="-182568"/>
            <a:ext cx="5591908" cy="940019"/>
          </a:xfrm>
          <a:prstGeom prst="rect">
            <a:avLst/>
          </a:prstGeom>
        </p:spPr>
      </p:pic>
    </p:spTree>
    <p:extLst>
      <p:ext uri="{BB962C8B-B14F-4D97-AF65-F5344CB8AC3E}">
        <p14:creationId xmlns:p14="http://schemas.microsoft.com/office/powerpoint/2010/main" val="41255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38" descr="A sign on the side of a road&#10;&#10;Description automatically generated">
            <a:extLst>
              <a:ext uri="{FF2B5EF4-FFF2-40B4-BE49-F238E27FC236}">
                <a16:creationId xmlns:a16="http://schemas.microsoft.com/office/drawing/2014/main" id="{BE5F885E-30EA-874F-8C21-6480D893E7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522" b="27229"/>
          <a:stretch/>
        </p:blipFill>
        <p:spPr>
          <a:xfrm>
            <a:off x="494198" y="828675"/>
            <a:ext cx="3915968" cy="1620441"/>
          </a:xfrm>
          <a:prstGeom prst="rect">
            <a:avLst/>
          </a:prstGeom>
        </p:spPr>
      </p:pic>
      <p:pic>
        <p:nvPicPr>
          <p:cNvPr id="17" name="Picture Placeholder 81" descr="A screenshot of a newspaper&#10;&#10;Description automatically generated">
            <a:extLst>
              <a:ext uri="{FF2B5EF4-FFF2-40B4-BE49-F238E27FC236}">
                <a16:creationId xmlns:a16="http://schemas.microsoft.com/office/drawing/2014/main" id="{9C6F3EE0-0643-754B-861D-09886436A1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0962"/>
          <a:stretch/>
        </p:blipFill>
        <p:spPr>
          <a:xfrm>
            <a:off x="4679245" y="2576453"/>
            <a:ext cx="3915966" cy="1649136"/>
          </a:xfrm>
          <a:prstGeom prst="rect">
            <a:avLst/>
          </a:prstGeom>
        </p:spPr>
      </p:pic>
      <p:pic>
        <p:nvPicPr>
          <p:cNvPr id="18" name="Picture Placeholder 26" descr="Graphical user interface, application&#10;&#10;Description automatically generated">
            <a:extLst>
              <a:ext uri="{FF2B5EF4-FFF2-40B4-BE49-F238E27FC236}">
                <a16:creationId xmlns:a16="http://schemas.microsoft.com/office/drawing/2014/main" id="{CA343F9D-29F8-014E-A143-C23CF4605A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2139" r="3318" b="32722"/>
          <a:stretch/>
        </p:blipFill>
        <p:spPr>
          <a:xfrm>
            <a:off x="494198" y="2576454"/>
            <a:ext cx="3915968" cy="1649136"/>
          </a:xfrm>
          <a:prstGeom prst="rect">
            <a:avLst/>
          </a:prstGeom>
        </p:spPr>
      </p:pic>
      <p:pic>
        <p:nvPicPr>
          <p:cNvPr id="20" name="Picture Placeholder 31" descr="A picture containing indoor, living, television, room&#10;&#10;Description automatically generated">
            <a:extLst>
              <a:ext uri="{FF2B5EF4-FFF2-40B4-BE49-F238E27FC236}">
                <a16:creationId xmlns:a16="http://schemas.microsoft.com/office/drawing/2014/main" id="{0C278903-1BD7-C047-B9F6-EEB308A397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4144" t="7442" r="13428" b="44629"/>
          <a:stretch/>
        </p:blipFill>
        <p:spPr>
          <a:xfrm>
            <a:off x="4679245" y="828675"/>
            <a:ext cx="3915966" cy="1620441"/>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E8D49817-379F-2C42-B1B5-A3CE70AC3C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126" y="-323205"/>
            <a:ext cx="5998961" cy="1287359"/>
          </a:xfrm>
          <a:prstGeom prst="rect">
            <a:avLst/>
          </a:prstGeom>
        </p:spPr>
      </p:pic>
    </p:spTree>
    <p:extLst>
      <p:ext uri="{BB962C8B-B14F-4D97-AF65-F5344CB8AC3E}">
        <p14:creationId xmlns:p14="http://schemas.microsoft.com/office/powerpoint/2010/main" val="191056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8">
            <a:extLst>
              <a:ext uri="{FF2B5EF4-FFF2-40B4-BE49-F238E27FC236}">
                <a16:creationId xmlns:a16="http://schemas.microsoft.com/office/drawing/2014/main" id="{D9B992B2-316F-4D7B-A305-83BD9AF2C06C}"/>
              </a:ext>
            </a:extLst>
          </p:cNvPr>
          <p:cNvSpPr>
            <a:spLocks noGrp="1"/>
          </p:cNvSpPr>
          <p:nvPr>
            <p:ph idx="4294967295"/>
          </p:nvPr>
        </p:nvSpPr>
        <p:spPr>
          <a:xfrm>
            <a:off x="2589949" y="828675"/>
            <a:ext cx="2025650" cy="1674813"/>
          </a:xfrm>
          <a:solidFill>
            <a:schemeClr val="bg2"/>
          </a:solidFill>
        </p:spPr>
        <p:txBody>
          <a:bodyPr/>
          <a:lstStyle/>
          <a:p>
            <a:pPr algn="ctr"/>
            <a:r>
              <a:rPr lang="en-GB" sz="1200" b="1" spc="225">
                <a:solidFill>
                  <a:schemeClr val="tx1">
                    <a:lumMod val="85000"/>
                    <a:lumOff val="15000"/>
                  </a:schemeClr>
                </a:solidFill>
              </a:rPr>
              <a:t>TV</a:t>
            </a:r>
          </a:p>
        </p:txBody>
      </p:sp>
      <p:sp>
        <p:nvSpPr>
          <p:cNvPr id="37" name="Rectangle 36">
            <a:extLst>
              <a:ext uri="{FF2B5EF4-FFF2-40B4-BE49-F238E27FC236}">
                <a16:creationId xmlns:a16="http://schemas.microsoft.com/office/drawing/2014/main" id="{C458FD7E-A5F4-4817-8106-35A9CEA16A68}"/>
              </a:ext>
            </a:extLst>
          </p:cNvPr>
          <p:cNvSpPr/>
          <p:nvPr/>
        </p:nvSpPr>
        <p:spPr bwMode="auto">
          <a:xfrm>
            <a:off x="5003798" y="828675"/>
            <a:ext cx="3635547" cy="931130"/>
          </a:xfrm>
          <a:prstGeom prst="rect">
            <a:avLst/>
          </a:prstGeom>
          <a:solidFill>
            <a:srgbClr val="FB9869"/>
          </a:solidFill>
          <a:ln w="381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GB" sz="2400" b="0" i="0" u="none" strike="noStrike" kern="1200" cap="none" spc="75" normalizeH="0" baseline="0" noProof="0">
                <a:ln>
                  <a:noFill/>
                </a:ln>
                <a:solidFill>
                  <a:srgbClr val="FFFFFF"/>
                </a:solidFill>
                <a:effectLst/>
                <a:uLnTx/>
                <a:uFillTx/>
                <a:latin typeface="Arial" panose="020B0604020202020204"/>
                <a:ea typeface="ＭＳ Ｐゴシック" pitchFamily="34" charset="-128"/>
                <a:cs typeface="+mn-cs"/>
              </a:rPr>
              <a:t>1.</a:t>
            </a:r>
          </a:p>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ＭＳ Ｐゴシック" pitchFamily="34" charset="-128"/>
                <a:cs typeface="+mn-cs"/>
              </a:rPr>
              <a:t>Profiling questions</a:t>
            </a:r>
            <a:endParaRPr kumimoji="0" lang="en-GB" sz="1350" b="0" i="0" u="none" strike="noStrike" kern="1200" cap="none" spc="0" normalizeH="0" baseline="0" noProof="0">
              <a:ln>
                <a:noFill/>
              </a:ln>
              <a:solidFill>
                <a:srgbClr val="FFFFFF"/>
              </a:solidFill>
              <a:effectLst/>
              <a:uLnTx/>
              <a:uFillTx/>
              <a:latin typeface="Arial" panose="020B0604020202020204"/>
              <a:ea typeface="ＭＳ Ｐゴシック" pitchFamily="80" charset="-128"/>
              <a:cs typeface="+mn-cs"/>
            </a:endParaRPr>
          </a:p>
        </p:txBody>
      </p:sp>
      <p:sp>
        <p:nvSpPr>
          <p:cNvPr id="41" name="Rectangle 40">
            <a:extLst>
              <a:ext uri="{FF2B5EF4-FFF2-40B4-BE49-F238E27FC236}">
                <a16:creationId xmlns:a16="http://schemas.microsoft.com/office/drawing/2014/main" id="{2D290633-B1BB-47E2-81B0-154681A90F1F}"/>
              </a:ext>
            </a:extLst>
          </p:cNvPr>
          <p:cNvSpPr/>
          <p:nvPr/>
        </p:nvSpPr>
        <p:spPr bwMode="auto">
          <a:xfrm>
            <a:off x="4986959" y="2142250"/>
            <a:ext cx="3635547" cy="931130"/>
          </a:xfrm>
          <a:prstGeom prst="rect">
            <a:avLst/>
          </a:prstGeom>
          <a:solidFill>
            <a:srgbClr val="FB9869"/>
          </a:solidFill>
          <a:ln w="381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GB" sz="2400" b="0" i="0" u="none" strike="noStrike" kern="1200" cap="none" spc="75" normalizeH="0" baseline="0" noProof="0">
                <a:ln>
                  <a:noFill/>
                </a:ln>
                <a:solidFill>
                  <a:srgbClr val="FFFFFF"/>
                </a:solidFill>
                <a:effectLst/>
                <a:uLnTx/>
                <a:uFillTx/>
                <a:latin typeface="Arial" panose="020B0604020202020204"/>
                <a:ea typeface="ＭＳ Ｐゴシック" pitchFamily="34" charset="-128"/>
                <a:cs typeface="+mn-cs"/>
              </a:rPr>
              <a:t>2.</a:t>
            </a:r>
          </a:p>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ＭＳ Ｐゴシック" pitchFamily="34" charset="-128"/>
                <a:cs typeface="+mn-cs"/>
              </a:rPr>
              <a:t>Stimuli: brand ad</a:t>
            </a:r>
            <a:endParaRPr kumimoji="0" lang="en-GB" sz="1350" b="0" i="0" u="none" strike="noStrike" kern="1200" cap="none" spc="0" normalizeH="0" baseline="0" noProof="0">
              <a:ln>
                <a:noFill/>
              </a:ln>
              <a:solidFill>
                <a:srgbClr val="FFFFFF"/>
              </a:solidFill>
              <a:effectLst/>
              <a:uLnTx/>
              <a:uFillTx/>
              <a:latin typeface="Arial" panose="020B0604020202020204"/>
              <a:ea typeface="ＭＳ Ｐゴシック" pitchFamily="80" charset="-128"/>
              <a:cs typeface="+mn-cs"/>
            </a:endParaRPr>
          </a:p>
        </p:txBody>
      </p:sp>
      <p:sp>
        <p:nvSpPr>
          <p:cNvPr id="43" name="Rectangle 42">
            <a:extLst>
              <a:ext uri="{FF2B5EF4-FFF2-40B4-BE49-F238E27FC236}">
                <a16:creationId xmlns:a16="http://schemas.microsoft.com/office/drawing/2014/main" id="{F2679751-F054-4109-BA95-4D605E74C475}"/>
              </a:ext>
            </a:extLst>
          </p:cNvPr>
          <p:cNvSpPr/>
          <p:nvPr/>
        </p:nvSpPr>
        <p:spPr bwMode="auto">
          <a:xfrm>
            <a:off x="4986959" y="3346812"/>
            <a:ext cx="3635547" cy="931130"/>
          </a:xfrm>
          <a:prstGeom prst="rect">
            <a:avLst/>
          </a:prstGeom>
          <a:solidFill>
            <a:srgbClr val="FB9869"/>
          </a:solidFill>
          <a:ln w="381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GB" sz="2400" b="0" i="0" u="none" strike="noStrike" kern="1200" cap="none" spc="75" normalizeH="0" baseline="0" noProof="0">
                <a:ln>
                  <a:noFill/>
                </a:ln>
                <a:solidFill>
                  <a:srgbClr val="FFFFFF"/>
                </a:solidFill>
                <a:effectLst/>
                <a:uLnTx/>
                <a:uFillTx/>
                <a:latin typeface="Arial" panose="020B0604020202020204"/>
                <a:ea typeface="ＭＳ Ｐゴシック" pitchFamily="34" charset="-128"/>
                <a:cs typeface="+mn-cs"/>
              </a:rPr>
              <a:t>3.</a:t>
            </a:r>
          </a:p>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ＭＳ Ｐゴシック" pitchFamily="34" charset="-128"/>
                <a:cs typeface="+mn-cs"/>
              </a:rPr>
              <a:t>3 test questions</a:t>
            </a:r>
            <a:endParaRPr kumimoji="0" lang="en-GB" sz="1350" b="0" i="0" u="none" strike="noStrike" kern="1200" cap="none" spc="0" normalizeH="0" baseline="0" noProof="0">
              <a:ln>
                <a:noFill/>
              </a:ln>
              <a:solidFill>
                <a:srgbClr val="FFFFFF"/>
              </a:solidFill>
              <a:effectLst/>
              <a:uLnTx/>
              <a:uFillTx/>
              <a:latin typeface="Arial" panose="020B0604020202020204"/>
              <a:ea typeface="ＭＳ Ｐゴシック" pitchFamily="80" charset="-128"/>
              <a:cs typeface="+mn-cs"/>
            </a:endParaRPr>
          </a:p>
        </p:txBody>
      </p:sp>
      <p:cxnSp>
        <p:nvCxnSpPr>
          <p:cNvPr id="46" name="Connector: Elbow 45">
            <a:extLst>
              <a:ext uri="{FF2B5EF4-FFF2-40B4-BE49-F238E27FC236}">
                <a16:creationId xmlns:a16="http://schemas.microsoft.com/office/drawing/2014/main" id="{9ECCD2EB-5B66-4E99-A0A0-8E9D905A35BF}"/>
              </a:ext>
            </a:extLst>
          </p:cNvPr>
          <p:cNvCxnSpPr>
            <a:cxnSpLocks/>
            <a:stCxn id="43" idx="3"/>
            <a:endCxn id="41" idx="3"/>
          </p:cNvCxnSpPr>
          <p:nvPr/>
        </p:nvCxnSpPr>
        <p:spPr>
          <a:xfrm flipV="1">
            <a:off x="8622506" y="2607815"/>
            <a:ext cx="12700" cy="1204562"/>
          </a:xfrm>
          <a:prstGeom prst="bentConnector3">
            <a:avLst>
              <a:gd name="adj1" fmla="val 1800000"/>
            </a:avLst>
          </a:prstGeom>
          <a:ln w="38100">
            <a:solidFill>
              <a:schemeClr val="accent2"/>
            </a:solidFill>
            <a:tailEnd type="arrow" w="lg"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FF2945A-9F55-4CF6-AA3D-7012EE244307}"/>
              </a:ext>
            </a:extLst>
          </p:cNvPr>
          <p:cNvSpPr txBox="1"/>
          <p:nvPr/>
        </p:nvSpPr>
        <p:spPr>
          <a:xfrm rot="5400000">
            <a:off x="7885114" y="3263824"/>
            <a:ext cx="2149743" cy="207749"/>
          </a:xfrm>
          <a:prstGeom prst="rect">
            <a:avLst/>
          </a:prstGeom>
          <a:noFill/>
        </p:spPr>
        <p:txBody>
          <a:bodyPr wrap="square"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225" normalizeH="0" baseline="0" noProof="0">
                <a:ln>
                  <a:noFill/>
                </a:ln>
                <a:solidFill>
                  <a:srgbClr val="000000">
                    <a:lumMod val="85000"/>
                    <a:lumOff val="15000"/>
                  </a:srgbClr>
                </a:solidFill>
                <a:effectLst/>
                <a:uLnTx/>
                <a:uFillTx/>
                <a:latin typeface="Arial" panose="020B0604020202020204"/>
                <a:ea typeface="+mn-ea"/>
                <a:cs typeface="+mn-cs"/>
              </a:rPr>
              <a:t>REPEAT X 8 BRANDS</a:t>
            </a:r>
          </a:p>
        </p:txBody>
      </p:sp>
      <p:sp>
        <p:nvSpPr>
          <p:cNvPr id="16" name="Content Placeholder 2">
            <a:extLst>
              <a:ext uri="{FF2B5EF4-FFF2-40B4-BE49-F238E27FC236}">
                <a16:creationId xmlns:a16="http://schemas.microsoft.com/office/drawing/2014/main" id="{64A517C4-3F5D-4F05-B928-37C1938F9D0D}"/>
              </a:ext>
            </a:extLst>
          </p:cNvPr>
          <p:cNvSpPr txBox="1">
            <a:spLocks/>
          </p:cNvSpPr>
          <p:nvPr/>
        </p:nvSpPr>
        <p:spPr>
          <a:xfrm>
            <a:off x="431800" y="828675"/>
            <a:ext cx="2025000" cy="1674000"/>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1200" b="1" i="0" u="none" strike="noStrike" kern="1200" cap="none" spc="225" normalizeH="0" baseline="0" noProof="0">
                <a:ln>
                  <a:noFill/>
                </a:ln>
                <a:solidFill>
                  <a:srgbClr val="32363E">
                    <a:lumMod val="85000"/>
                    <a:lumOff val="15000"/>
                  </a:srgbClr>
                </a:solidFill>
                <a:effectLst/>
                <a:uLnTx/>
                <a:uFillTx/>
                <a:latin typeface="Arial"/>
                <a:ea typeface="+mn-ea"/>
                <a:cs typeface="+mn-cs"/>
              </a:rPr>
              <a:t>OOH</a:t>
            </a:r>
          </a:p>
        </p:txBody>
      </p:sp>
      <p:sp>
        <p:nvSpPr>
          <p:cNvPr id="17" name="Content Placeholder 4">
            <a:extLst>
              <a:ext uri="{FF2B5EF4-FFF2-40B4-BE49-F238E27FC236}">
                <a16:creationId xmlns:a16="http://schemas.microsoft.com/office/drawing/2014/main" id="{D92CAC77-D44E-4EB1-BE5C-8759280CCB83}"/>
              </a:ext>
            </a:extLst>
          </p:cNvPr>
          <p:cNvSpPr txBox="1">
            <a:spLocks/>
          </p:cNvSpPr>
          <p:nvPr/>
        </p:nvSpPr>
        <p:spPr>
          <a:xfrm>
            <a:off x="431800" y="2603942"/>
            <a:ext cx="2025000" cy="1674000"/>
          </a:xfrm>
          <a:prstGeom prst="rect">
            <a:avLst/>
          </a:prstGeom>
          <a:solidFill>
            <a:schemeClr val="bg2"/>
          </a:solidFill>
        </p:spPr>
        <p:txBody>
          <a:bodyPr vert="horz" lIns="0" tIns="0" rIns="135000" bIns="0" rtlCol="0">
            <a:noAutofit/>
          </a:bodyPr>
          <a:lst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1200" b="1" i="0" u="none" strike="noStrike" kern="1200" cap="none" spc="225" normalizeH="0" baseline="0" noProof="0">
                <a:ln>
                  <a:noFill/>
                </a:ln>
                <a:solidFill>
                  <a:srgbClr val="32363E">
                    <a:lumMod val="85000"/>
                    <a:lumOff val="15000"/>
                  </a:srgbClr>
                </a:solidFill>
                <a:effectLst/>
                <a:uLnTx/>
                <a:uFillTx/>
                <a:latin typeface="Arial"/>
                <a:ea typeface="+mn-ea"/>
                <a:cs typeface="+mn-cs"/>
              </a:rPr>
              <a:t>SOCIAL</a:t>
            </a:r>
          </a:p>
        </p:txBody>
      </p:sp>
      <p:sp>
        <p:nvSpPr>
          <p:cNvPr id="18" name="Content Placeholder 6">
            <a:extLst>
              <a:ext uri="{FF2B5EF4-FFF2-40B4-BE49-F238E27FC236}">
                <a16:creationId xmlns:a16="http://schemas.microsoft.com/office/drawing/2014/main" id="{1BB931C5-2C2F-4113-95AF-763299A71486}"/>
              </a:ext>
            </a:extLst>
          </p:cNvPr>
          <p:cNvSpPr txBox="1">
            <a:spLocks/>
          </p:cNvSpPr>
          <p:nvPr/>
        </p:nvSpPr>
        <p:spPr>
          <a:xfrm>
            <a:off x="2589949" y="2603942"/>
            <a:ext cx="2025000" cy="1674000"/>
          </a:xfrm>
          <a:prstGeom prst="rect">
            <a:avLst/>
          </a:prstGeom>
          <a:solidFill>
            <a:schemeClr val="bg2"/>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1200" b="1" i="0" u="none" strike="noStrike" kern="1200" cap="none" spc="225" normalizeH="0" baseline="0" noProof="0">
                <a:ln>
                  <a:noFill/>
                </a:ln>
                <a:solidFill>
                  <a:srgbClr val="32363E">
                    <a:lumMod val="85000"/>
                    <a:lumOff val="15000"/>
                  </a:srgbClr>
                </a:solidFill>
                <a:effectLst/>
                <a:uLnTx/>
                <a:uFillTx/>
                <a:latin typeface="Arial"/>
                <a:ea typeface="+mn-ea"/>
                <a:cs typeface="+mn-cs"/>
              </a:rPr>
              <a:t>NEWS</a:t>
            </a:r>
          </a:p>
        </p:txBody>
      </p:sp>
      <p:pic>
        <p:nvPicPr>
          <p:cNvPr id="20" name="Picture 2" descr="Daily Mail Logo transparent PNG - StickPNG">
            <a:extLst>
              <a:ext uri="{FF2B5EF4-FFF2-40B4-BE49-F238E27FC236}">
                <a16:creationId xmlns:a16="http://schemas.microsoft.com/office/drawing/2014/main" id="{0432066C-D2A9-40CC-8C16-C11244BDA91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7228" b="37228"/>
          <a:stretch/>
        </p:blipFill>
        <p:spPr bwMode="auto">
          <a:xfrm>
            <a:off x="2996772" y="2923862"/>
            <a:ext cx="1170653" cy="2990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he Guardian – Logos Download">
            <a:extLst>
              <a:ext uri="{FF2B5EF4-FFF2-40B4-BE49-F238E27FC236}">
                <a16:creationId xmlns:a16="http://schemas.microsoft.com/office/drawing/2014/main" id="{9DDDBAB1-F1C1-418A-8B48-66E7D7BCD1A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96771" y="3282714"/>
            <a:ext cx="1170653" cy="2060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1B0FAB23-7870-4C8C-AAF8-09683008D0A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13104" y="3640051"/>
            <a:ext cx="809088" cy="3499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instagram Logo Png - Free Transparent PNG Logos">
            <a:extLst>
              <a:ext uri="{FF2B5EF4-FFF2-40B4-BE49-F238E27FC236}">
                <a16:creationId xmlns:a16="http://schemas.microsoft.com/office/drawing/2014/main" id="{02B294B5-EDDF-410D-BF9E-59572F2C94F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7209" y="2876427"/>
            <a:ext cx="737189" cy="7371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Facebook logo and symbol, meaning, history, PNG">
            <a:extLst>
              <a:ext uri="{FF2B5EF4-FFF2-40B4-BE49-F238E27FC236}">
                <a16:creationId xmlns:a16="http://schemas.microsoft.com/office/drawing/2014/main" id="{0F21AD89-A697-4C2F-B045-E087178AEEF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79629" y="2919523"/>
            <a:ext cx="916320" cy="6414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YouTube Logo PNG, Transparent YouTube Logo Icon Free DOWNLOAD">
            <a:extLst>
              <a:ext uri="{FF2B5EF4-FFF2-40B4-BE49-F238E27FC236}">
                <a16:creationId xmlns:a16="http://schemas.microsoft.com/office/drawing/2014/main" id="{A513AD53-0795-412F-8649-9BBEB64AD2A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8077" t="24347" r="28077" b="24347"/>
          <a:stretch/>
        </p:blipFill>
        <p:spPr bwMode="auto">
          <a:xfrm>
            <a:off x="1028505" y="3478483"/>
            <a:ext cx="751607" cy="6596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I'm a Celebrity...Get Me Out of Here! (British TV series) - Wikipedia">
            <a:extLst>
              <a:ext uri="{FF2B5EF4-FFF2-40B4-BE49-F238E27FC236}">
                <a16:creationId xmlns:a16="http://schemas.microsoft.com/office/drawing/2014/main" id="{47C2346F-BCF6-4A53-9CFF-AD996007D3E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46339" y="1393456"/>
            <a:ext cx="1171575" cy="4500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hannel 4 News">
            <a:extLst>
              <a:ext uri="{FF2B5EF4-FFF2-40B4-BE49-F238E27FC236}">
                <a16:creationId xmlns:a16="http://schemas.microsoft.com/office/drawing/2014/main" id="{87E587E0-7AA4-4EF0-986D-008CBC519EC3}"/>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32223" y="1260643"/>
            <a:ext cx="747905" cy="952670"/>
          </a:xfrm>
          <a:prstGeom prst="rect">
            <a:avLst/>
          </a:prstGeom>
          <a:noFill/>
          <a:extLst>
            <a:ext uri="{909E8E84-426E-40DD-AFC4-6F175D3DCCD1}">
              <a14:hiddenFill xmlns:a14="http://schemas.microsoft.com/office/drawing/2010/main">
                <a:solidFill>
                  <a:srgbClr val="FFFFFF"/>
                </a:solidFill>
              </a14:hiddenFill>
            </a:ext>
          </a:extLst>
        </p:spPr>
      </p:pic>
      <p:pic>
        <p:nvPicPr>
          <p:cNvPr id="30" name="Graphic 29" descr="Toy Train">
            <a:extLst>
              <a:ext uri="{FF2B5EF4-FFF2-40B4-BE49-F238E27FC236}">
                <a16:creationId xmlns:a16="http://schemas.microsoft.com/office/drawing/2014/main" id="{177BA882-1346-408E-94DB-4BAA7E883A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26623" y="1765154"/>
            <a:ext cx="666932" cy="666932"/>
          </a:xfrm>
          <a:prstGeom prst="rect">
            <a:avLst/>
          </a:prstGeom>
        </p:spPr>
      </p:pic>
      <p:pic>
        <p:nvPicPr>
          <p:cNvPr id="31" name="Graphic 30" descr="Shopping cart">
            <a:extLst>
              <a:ext uri="{FF2B5EF4-FFF2-40B4-BE49-F238E27FC236}">
                <a16:creationId xmlns:a16="http://schemas.microsoft.com/office/drawing/2014/main" id="{2535459E-40B6-4DE7-BA97-071088619DB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9992" y="1673969"/>
            <a:ext cx="666932" cy="666932"/>
          </a:xfrm>
          <a:prstGeom prst="rect">
            <a:avLst/>
          </a:prstGeom>
        </p:spPr>
      </p:pic>
      <p:pic>
        <p:nvPicPr>
          <p:cNvPr id="32" name="Graphic 31" descr="Shopping bag">
            <a:extLst>
              <a:ext uri="{FF2B5EF4-FFF2-40B4-BE49-F238E27FC236}">
                <a16:creationId xmlns:a16="http://schemas.microsoft.com/office/drawing/2014/main" id="{8D8F9E36-41C3-4D4D-8331-1D897A0B562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692391" y="1166987"/>
            <a:ext cx="666932" cy="666932"/>
          </a:xfrm>
          <a:prstGeom prst="rect">
            <a:avLst/>
          </a:prstGeom>
        </p:spPr>
      </p:pic>
      <p:pic>
        <p:nvPicPr>
          <p:cNvPr id="33" name="Graphic 32" descr="Take Off">
            <a:extLst>
              <a:ext uri="{FF2B5EF4-FFF2-40B4-BE49-F238E27FC236}">
                <a16:creationId xmlns:a16="http://schemas.microsoft.com/office/drawing/2014/main" id="{ED6E1C03-02C0-4E00-A908-18C96C595A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62050" y="1712883"/>
            <a:ext cx="666932" cy="666932"/>
          </a:xfrm>
          <a:prstGeom prst="rect">
            <a:avLst/>
          </a:prstGeom>
        </p:spPr>
      </p:pic>
      <p:pic>
        <p:nvPicPr>
          <p:cNvPr id="34" name="Graphic 33" descr="Car">
            <a:extLst>
              <a:ext uri="{FF2B5EF4-FFF2-40B4-BE49-F238E27FC236}">
                <a16:creationId xmlns:a16="http://schemas.microsoft.com/office/drawing/2014/main" id="{F54BED06-467B-47DD-A459-F81237E703A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5726" y="1176421"/>
            <a:ext cx="666932" cy="666932"/>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E586A41E-4D27-014E-813E-4BB6D398E116}"/>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80837" y="-271928"/>
            <a:ext cx="5346398" cy="1147321"/>
          </a:xfrm>
          <a:prstGeom prst="rect">
            <a:avLst/>
          </a:prstGeom>
        </p:spPr>
      </p:pic>
    </p:spTree>
    <p:extLst>
      <p:ext uri="{BB962C8B-B14F-4D97-AF65-F5344CB8AC3E}">
        <p14:creationId xmlns:p14="http://schemas.microsoft.com/office/powerpoint/2010/main" val="124946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459EE8-4CBC-DD45-BF88-BEDF02D6FB0A}"/>
              </a:ext>
            </a:extLst>
          </p:cNvPr>
          <p:cNvSpPr/>
          <p:nvPr/>
        </p:nvSpPr>
        <p:spPr>
          <a:xfrm>
            <a:off x="4037610" y="215900"/>
            <a:ext cx="4887315" cy="1694452"/>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 name="Picture 2" descr="Logo&#10;&#10;Description automatically generated">
            <a:extLst>
              <a:ext uri="{FF2B5EF4-FFF2-40B4-BE49-F238E27FC236}">
                <a16:creationId xmlns:a16="http://schemas.microsoft.com/office/drawing/2014/main" id="{41868DCC-B1A5-2045-928C-32D1AF939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900" y="1844634"/>
            <a:ext cx="2668283" cy="1029195"/>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D78F937B-8F05-9840-BC75-CBEE864657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4192" y="1910352"/>
            <a:ext cx="3544784" cy="156418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10EC60DF-439D-0B4E-BBD5-6523B56E28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4192" y="3531814"/>
            <a:ext cx="3544784" cy="1564184"/>
          </a:xfrm>
          <a:prstGeom prst="rect">
            <a:avLst/>
          </a:prstGeom>
        </p:spPr>
      </p:pic>
      <p:pic>
        <p:nvPicPr>
          <p:cNvPr id="8" name="Picture 7">
            <a:extLst>
              <a:ext uri="{FF2B5EF4-FFF2-40B4-BE49-F238E27FC236}">
                <a16:creationId xmlns:a16="http://schemas.microsoft.com/office/drawing/2014/main" id="{8E9A8836-013F-E845-91A6-A5DC7619FA7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749873" y="484699"/>
            <a:ext cx="3533422" cy="1087207"/>
          </a:xfrm>
          <a:prstGeom prst="rect">
            <a:avLst/>
          </a:prstGeom>
        </p:spPr>
      </p:pic>
    </p:spTree>
    <p:extLst>
      <p:ext uri="{BB962C8B-B14F-4D97-AF65-F5344CB8AC3E}">
        <p14:creationId xmlns:p14="http://schemas.microsoft.com/office/powerpoint/2010/main" val="483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2E357DF-6C9E-4373-A65E-C14DB8800CA8}"/>
              </a:ext>
            </a:extLst>
          </p:cNvPr>
          <p:cNvSpPr>
            <a:spLocks noGrp="1"/>
          </p:cNvSpPr>
          <p:nvPr>
            <p:ph idx="4294967295"/>
          </p:nvPr>
        </p:nvSpPr>
        <p:spPr>
          <a:xfrm>
            <a:off x="6344133" y="811131"/>
            <a:ext cx="2362571" cy="3511550"/>
          </a:xfrm>
          <a:noFill/>
        </p:spPr>
        <p:txBody>
          <a:bodyPr anchor="ctr"/>
          <a:lstStyle/>
          <a:p>
            <a:pPr algn="ctr"/>
            <a:endParaRPr lang="en-GB" sz="1200">
              <a:solidFill>
                <a:schemeClr val="tx1">
                  <a:lumMod val="85000"/>
                  <a:lumOff val="15000"/>
                </a:schemeClr>
              </a:solidFill>
            </a:endParaRPr>
          </a:p>
          <a:p>
            <a:pPr algn="ctr"/>
            <a:r>
              <a:rPr lang="en-GB" sz="1200">
                <a:solidFill>
                  <a:srgbClr val="8FC1CF"/>
                </a:solidFill>
              </a:rPr>
              <a:t>Honest</a:t>
            </a:r>
            <a:r>
              <a:rPr lang="en-GB" sz="1200">
                <a:solidFill>
                  <a:schemeClr val="tx1">
                    <a:lumMod val="85000"/>
                    <a:lumOff val="15000"/>
                  </a:schemeClr>
                </a:solidFill>
              </a:rPr>
              <a:t> or </a:t>
            </a:r>
            <a:r>
              <a:rPr lang="en-GB" sz="1200">
                <a:solidFill>
                  <a:srgbClr val="5E6CAD"/>
                </a:solidFill>
              </a:rPr>
              <a:t>Dishonest</a:t>
            </a:r>
          </a:p>
          <a:p>
            <a:pPr algn="ctr"/>
            <a:r>
              <a:rPr lang="en-GB" sz="1200">
                <a:solidFill>
                  <a:srgbClr val="8FC1CF"/>
                </a:solidFill>
              </a:rPr>
              <a:t>Reliable</a:t>
            </a:r>
            <a:r>
              <a:rPr lang="en-GB" sz="1200">
                <a:solidFill>
                  <a:schemeClr val="tx1">
                    <a:lumMod val="85000"/>
                    <a:lumOff val="15000"/>
                  </a:schemeClr>
                </a:solidFill>
              </a:rPr>
              <a:t> or </a:t>
            </a:r>
            <a:r>
              <a:rPr lang="en-GB" sz="1200">
                <a:solidFill>
                  <a:srgbClr val="5E6CAD"/>
                </a:solidFill>
              </a:rPr>
              <a:t>Unreliable</a:t>
            </a:r>
          </a:p>
          <a:p>
            <a:pPr algn="ctr"/>
            <a:r>
              <a:rPr lang="en-GB" sz="1200">
                <a:solidFill>
                  <a:srgbClr val="8FC1CF"/>
                </a:solidFill>
              </a:rPr>
              <a:t>Safe </a:t>
            </a:r>
            <a:r>
              <a:rPr lang="en-GB" sz="1200">
                <a:solidFill>
                  <a:schemeClr val="tx1">
                    <a:lumMod val="85000"/>
                    <a:lumOff val="15000"/>
                  </a:schemeClr>
                </a:solidFill>
              </a:rPr>
              <a:t>or </a:t>
            </a:r>
            <a:r>
              <a:rPr lang="en-GB" sz="1200">
                <a:solidFill>
                  <a:srgbClr val="5E6CAD"/>
                </a:solidFill>
              </a:rPr>
              <a:t>Unsafe</a:t>
            </a:r>
          </a:p>
          <a:p>
            <a:pPr algn="ctr"/>
            <a:r>
              <a:rPr lang="en-GB" sz="1200">
                <a:solidFill>
                  <a:srgbClr val="8FC1CF"/>
                </a:solidFill>
              </a:rPr>
              <a:t>Secure</a:t>
            </a:r>
            <a:r>
              <a:rPr lang="en-GB" sz="1200">
                <a:solidFill>
                  <a:schemeClr val="tx1">
                    <a:lumMod val="85000"/>
                    <a:lumOff val="15000"/>
                  </a:schemeClr>
                </a:solidFill>
              </a:rPr>
              <a:t> or </a:t>
            </a:r>
            <a:r>
              <a:rPr lang="en-GB" sz="1200">
                <a:solidFill>
                  <a:srgbClr val="5E6CAD"/>
                </a:solidFill>
              </a:rPr>
              <a:t>Unsecure</a:t>
            </a:r>
          </a:p>
          <a:p>
            <a:pPr algn="ctr"/>
            <a:r>
              <a:rPr lang="en-GB" sz="1200">
                <a:solidFill>
                  <a:srgbClr val="8FC1CF"/>
                </a:solidFill>
              </a:rPr>
              <a:t>Believable </a:t>
            </a:r>
            <a:r>
              <a:rPr lang="en-GB" sz="1200">
                <a:solidFill>
                  <a:schemeClr val="tx1">
                    <a:lumMod val="85000"/>
                    <a:lumOff val="15000"/>
                  </a:schemeClr>
                </a:solidFill>
              </a:rPr>
              <a:t>or </a:t>
            </a:r>
            <a:r>
              <a:rPr lang="en-GB" sz="1200">
                <a:solidFill>
                  <a:srgbClr val="5E6CAD"/>
                </a:solidFill>
              </a:rPr>
              <a:t>Unbelievable</a:t>
            </a:r>
          </a:p>
          <a:p>
            <a:pPr algn="ctr"/>
            <a:r>
              <a:rPr lang="en-GB" sz="1200">
                <a:solidFill>
                  <a:srgbClr val="8FC1CF"/>
                </a:solidFill>
              </a:rPr>
              <a:t>Positive </a:t>
            </a:r>
            <a:r>
              <a:rPr lang="en-GB" sz="1200">
                <a:solidFill>
                  <a:schemeClr val="tx1">
                    <a:lumMod val="85000"/>
                    <a:lumOff val="15000"/>
                  </a:schemeClr>
                </a:solidFill>
              </a:rPr>
              <a:t>or </a:t>
            </a:r>
            <a:r>
              <a:rPr lang="en-GB" sz="1200">
                <a:solidFill>
                  <a:srgbClr val="5E6CAD"/>
                </a:solidFill>
              </a:rPr>
              <a:t>Negative</a:t>
            </a:r>
          </a:p>
          <a:p>
            <a:pPr algn="ctr"/>
            <a:r>
              <a:rPr lang="en-GB" sz="1200">
                <a:solidFill>
                  <a:srgbClr val="8FC1CF"/>
                </a:solidFill>
              </a:rPr>
              <a:t>Confident</a:t>
            </a:r>
            <a:r>
              <a:rPr lang="en-GB" sz="1200">
                <a:solidFill>
                  <a:schemeClr val="tx1">
                    <a:lumMod val="85000"/>
                    <a:lumOff val="15000"/>
                  </a:schemeClr>
                </a:solidFill>
              </a:rPr>
              <a:t> or </a:t>
            </a:r>
            <a:r>
              <a:rPr lang="en-GB" sz="1200">
                <a:solidFill>
                  <a:srgbClr val="5E6CAD"/>
                </a:solidFill>
              </a:rPr>
              <a:t>Unconfident</a:t>
            </a:r>
          </a:p>
          <a:p>
            <a:pPr algn="ctr"/>
            <a:r>
              <a:rPr lang="en-GB" sz="1200">
                <a:solidFill>
                  <a:srgbClr val="8FC1CF"/>
                </a:solidFill>
              </a:rPr>
              <a:t>Stable</a:t>
            </a:r>
            <a:r>
              <a:rPr lang="en-GB" sz="1200">
                <a:solidFill>
                  <a:schemeClr val="tx1">
                    <a:lumMod val="85000"/>
                    <a:lumOff val="15000"/>
                  </a:schemeClr>
                </a:solidFill>
              </a:rPr>
              <a:t> or </a:t>
            </a:r>
            <a:r>
              <a:rPr lang="en-GB" sz="1200">
                <a:solidFill>
                  <a:srgbClr val="5E6CAD"/>
                </a:solidFill>
              </a:rPr>
              <a:t>Unstable</a:t>
            </a:r>
          </a:p>
          <a:p>
            <a:pPr algn="ctr"/>
            <a:r>
              <a:rPr lang="en-GB" sz="1200">
                <a:solidFill>
                  <a:srgbClr val="8FC1CF"/>
                </a:solidFill>
              </a:rPr>
              <a:t>Fair</a:t>
            </a:r>
            <a:r>
              <a:rPr lang="en-GB" sz="1200">
                <a:solidFill>
                  <a:schemeClr val="tx1">
                    <a:lumMod val="85000"/>
                    <a:lumOff val="15000"/>
                  </a:schemeClr>
                </a:solidFill>
              </a:rPr>
              <a:t> or </a:t>
            </a:r>
            <a:r>
              <a:rPr lang="en-GB" sz="1200">
                <a:solidFill>
                  <a:srgbClr val="5E6CAD"/>
                </a:solidFill>
              </a:rPr>
              <a:t>Unfair</a:t>
            </a:r>
          </a:p>
          <a:p>
            <a:pPr algn="ctr"/>
            <a:r>
              <a:rPr lang="en-GB" sz="1200">
                <a:solidFill>
                  <a:srgbClr val="8FC1CF"/>
                </a:solidFill>
              </a:rPr>
              <a:t>Clear </a:t>
            </a:r>
            <a:r>
              <a:rPr lang="en-GB" sz="1200">
                <a:solidFill>
                  <a:schemeClr val="tx1">
                    <a:lumMod val="85000"/>
                    <a:lumOff val="15000"/>
                  </a:schemeClr>
                </a:solidFill>
              </a:rPr>
              <a:t>or </a:t>
            </a:r>
            <a:r>
              <a:rPr lang="en-GB" sz="1200">
                <a:solidFill>
                  <a:srgbClr val="5E6CAD"/>
                </a:solidFill>
              </a:rPr>
              <a:t>Unclear</a:t>
            </a:r>
          </a:p>
        </p:txBody>
      </p:sp>
      <p:sp>
        <p:nvSpPr>
          <p:cNvPr id="35" name="Text Placeholder 1">
            <a:extLst>
              <a:ext uri="{FF2B5EF4-FFF2-40B4-BE49-F238E27FC236}">
                <a16:creationId xmlns:a16="http://schemas.microsoft.com/office/drawing/2014/main" id="{7ACDD3F3-37A3-4008-B245-87847A50E65F}"/>
              </a:ext>
            </a:extLst>
          </p:cNvPr>
          <p:cNvSpPr>
            <a:spLocks noGrp="1"/>
          </p:cNvSpPr>
          <p:nvPr>
            <p:ph type="body" sz="quarter" idx="4294967295"/>
          </p:nvPr>
        </p:nvSpPr>
        <p:spPr>
          <a:xfrm>
            <a:off x="6517628" y="4037378"/>
            <a:ext cx="2107871" cy="249361"/>
          </a:xfrm>
        </p:spPr>
        <p:txBody>
          <a:bodyPr anchor="b"/>
          <a:lstStyle/>
          <a:p>
            <a:pPr algn="ctr"/>
            <a:r>
              <a:rPr lang="en-GB" sz="600"/>
              <a:t>For each of the following pairs of words, please indicate which you think best describes the brand you saw advertised?</a:t>
            </a:r>
          </a:p>
        </p:txBody>
      </p:sp>
      <p:pic>
        <p:nvPicPr>
          <p:cNvPr id="3" name="Picture 2">
            <a:extLst>
              <a:ext uri="{FF2B5EF4-FFF2-40B4-BE49-F238E27FC236}">
                <a16:creationId xmlns:a16="http://schemas.microsoft.com/office/drawing/2014/main" id="{3A47FB78-C3B1-564F-9F11-0D51739109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31" y="133826"/>
            <a:ext cx="5348343" cy="620526"/>
          </a:xfrm>
          <a:prstGeom prst="rect">
            <a:avLst/>
          </a:prstGeom>
        </p:spPr>
      </p:pic>
      <p:cxnSp>
        <p:nvCxnSpPr>
          <p:cNvPr id="36" name="Connector: Elbow 2">
            <a:extLst>
              <a:ext uri="{FF2B5EF4-FFF2-40B4-BE49-F238E27FC236}">
                <a16:creationId xmlns:a16="http://schemas.microsoft.com/office/drawing/2014/main" id="{EB5F6C4D-53D3-4F4B-91A4-9B35BE96CA8C}"/>
              </a:ext>
            </a:extLst>
          </p:cNvPr>
          <p:cNvCxnSpPr>
            <a:cxnSpLocks/>
          </p:cNvCxnSpPr>
          <p:nvPr/>
        </p:nvCxnSpPr>
        <p:spPr>
          <a:xfrm rot="5400000">
            <a:off x="1237942" y="3148935"/>
            <a:ext cx="513000" cy="193007"/>
          </a:xfrm>
          <a:prstGeom prst="bentConnector3">
            <a:avLst>
              <a:gd name="adj1" fmla="val 50000"/>
            </a:avLst>
          </a:prstGeom>
          <a:ln w="15875">
            <a:solidFill>
              <a:srgbClr val="8FC1CF"/>
            </a:solidFill>
          </a:ln>
        </p:spPr>
        <p:style>
          <a:lnRef idx="1">
            <a:schemeClr val="accent1"/>
          </a:lnRef>
          <a:fillRef idx="0">
            <a:schemeClr val="accent1"/>
          </a:fillRef>
          <a:effectRef idx="0">
            <a:schemeClr val="accent1"/>
          </a:effectRef>
          <a:fontRef idx="minor">
            <a:schemeClr val="tx1"/>
          </a:fontRef>
        </p:style>
      </p:cxnSp>
      <p:cxnSp>
        <p:nvCxnSpPr>
          <p:cNvPr id="37" name="Connector: Elbow 18">
            <a:extLst>
              <a:ext uri="{FF2B5EF4-FFF2-40B4-BE49-F238E27FC236}">
                <a16:creationId xmlns:a16="http://schemas.microsoft.com/office/drawing/2014/main" id="{2E315920-75A9-0F4E-9869-65D90576A68B}"/>
              </a:ext>
            </a:extLst>
          </p:cNvPr>
          <p:cNvCxnSpPr>
            <a:cxnSpLocks/>
          </p:cNvCxnSpPr>
          <p:nvPr/>
        </p:nvCxnSpPr>
        <p:spPr>
          <a:xfrm rot="5400000" flipH="1" flipV="1">
            <a:off x="1303909" y="2198652"/>
            <a:ext cx="918002" cy="343932"/>
          </a:xfrm>
          <a:prstGeom prst="bentConnector3">
            <a:avLst>
              <a:gd name="adj1" fmla="val 50000"/>
            </a:avLst>
          </a:prstGeom>
          <a:ln w="15875">
            <a:solidFill>
              <a:srgbClr val="8FC1C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5622B5-CBB1-D545-A287-A4025B950C53}"/>
              </a:ext>
            </a:extLst>
          </p:cNvPr>
          <p:cNvCxnSpPr>
            <a:cxnSpLocks/>
            <a:stCxn id="47" idx="2"/>
          </p:cNvCxnSpPr>
          <p:nvPr/>
        </p:nvCxnSpPr>
        <p:spPr>
          <a:xfrm flipH="1">
            <a:off x="1321743" y="2171799"/>
            <a:ext cx="4201" cy="666360"/>
          </a:xfrm>
          <a:prstGeom prst="line">
            <a:avLst/>
          </a:prstGeom>
          <a:ln w="15875">
            <a:solidFill>
              <a:srgbClr val="8FC1C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403410E-4C24-3F41-B8F6-C8C75A04D5D1}"/>
              </a:ext>
            </a:extLst>
          </p:cNvPr>
          <p:cNvCxnSpPr/>
          <p:nvPr/>
        </p:nvCxnSpPr>
        <p:spPr>
          <a:xfrm>
            <a:off x="2132906" y="2988367"/>
            <a:ext cx="0" cy="704402"/>
          </a:xfrm>
          <a:prstGeom prst="line">
            <a:avLst/>
          </a:prstGeom>
          <a:ln w="15875">
            <a:solidFill>
              <a:srgbClr val="8FC1C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1DE9DB-5F0D-B64A-8953-008529488963}"/>
              </a:ext>
            </a:extLst>
          </p:cNvPr>
          <p:cNvCxnSpPr/>
          <p:nvPr/>
        </p:nvCxnSpPr>
        <p:spPr>
          <a:xfrm>
            <a:off x="5646249" y="2985197"/>
            <a:ext cx="0" cy="704402"/>
          </a:xfrm>
          <a:prstGeom prst="line">
            <a:avLst/>
          </a:prstGeom>
          <a:ln w="15875">
            <a:solidFill>
              <a:srgbClr val="8FC1C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0D078B0-134C-3741-8C99-A9BED09AAFBA}"/>
              </a:ext>
            </a:extLst>
          </p:cNvPr>
          <p:cNvCxnSpPr>
            <a:cxnSpLocks/>
            <a:stCxn id="55" idx="2"/>
          </p:cNvCxnSpPr>
          <p:nvPr/>
        </p:nvCxnSpPr>
        <p:spPr>
          <a:xfrm flipH="1">
            <a:off x="2640061" y="2171567"/>
            <a:ext cx="4202" cy="666360"/>
          </a:xfrm>
          <a:prstGeom prst="line">
            <a:avLst/>
          </a:prstGeom>
          <a:ln w="15875">
            <a:solidFill>
              <a:srgbClr val="8FC1CF"/>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7965F7DC-6B24-9C42-BC67-FE61A7CEB39F}"/>
              </a:ext>
            </a:extLst>
          </p:cNvPr>
          <p:cNvCxnSpPr>
            <a:cxnSpLocks/>
            <a:endCxn id="56" idx="0"/>
          </p:cNvCxnSpPr>
          <p:nvPr/>
        </p:nvCxnSpPr>
        <p:spPr>
          <a:xfrm rot="16200000" flipH="1">
            <a:off x="2609061" y="3020396"/>
            <a:ext cx="460654" cy="390252"/>
          </a:xfrm>
          <a:prstGeom prst="bentConnector3">
            <a:avLst>
              <a:gd name="adj1" fmla="val 50000"/>
            </a:avLst>
          </a:prstGeom>
          <a:ln w="15875">
            <a:solidFill>
              <a:srgbClr val="8FC1C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AF15D3-0A9F-4547-9534-285A846E55AE}"/>
              </a:ext>
            </a:extLst>
          </p:cNvPr>
          <p:cNvCxnSpPr>
            <a:cxnSpLocks/>
            <a:stCxn id="57" idx="2"/>
          </p:cNvCxnSpPr>
          <p:nvPr/>
        </p:nvCxnSpPr>
        <p:spPr>
          <a:xfrm flipH="1">
            <a:off x="3755498" y="2169802"/>
            <a:ext cx="4201" cy="666359"/>
          </a:xfrm>
          <a:prstGeom prst="line">
            <a:avLst/>
          </a:prstGeom>
          <a:ln w="15875">
            <a:solidFill>
              <a:srgbClr val="8FC1C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7DB5BD-95FD-E346-B286-594B2FC4D65E}"/>
              </a:ext>
            </a:extLst>
          </p:cNvPr>
          <p:cNvCxnSpPr/>
          <p:nvPr/>
        </p:nvCxnSpPr>
        <p:spPr>
          <a:xfrm>
            <a:off x="3760832" y="2973850"/>
            <a:ext cx="0" cy="704402"/>
          </a:xfrm>
          <a:prstGeom prst="line">
            <a:avLst/>
          </a:prstGeom>
          <a:ln w="15875">
            <a:solidFill>
              <a:srgbClr val="8FC1C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0D4D38-5F8E-4B45-8557-4556501706B1}"/>
              </a:ext>
            </a:extLst>
          </p:cNvPr>
          <p:cNvCxnSpPr>
            <a:cxnSpLocks/>
            <a:stCxn id="59" idx="2"/>
          </p:cNvCxnSpPr>
          <p:nvPr/>
        </p:nvCxnSpPr>
        <p:spPr>
          <a:xfrm flipH="1">
            <a:off x="4578264" y="2169802"/>
            <a:ext cx="4202" cy="666359"/>
          </a:xfrm>
          <a:prstGeom prst="line">
            <a:avLst/>
          </a:prstGeom>
          <a:ln w="15875">
            <a:solidFill>
              <a:srgbClr val="8FC1CF"/>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4F6F2A4-3305-A141-8B54-8463B57B6692}"/>
              </a:ext>
            </a:extLst>
          </p:cNvPr>
          <p:cNvSpPr/>
          <p:nvPr/>
        </p:nvSpPr>
        <p:spPr>
          <a:xfrm flipV="1">
            <a:off x="0" y="2805789"/>
            <a:ext cx="5836138" cy="182578"/>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48300DD8-1810-DA46-B9FF-2DCB18F2D80F}"/>
              </a:ext>
            </a:extLst>
          </p:cNvPr>
          <p:cNvSpPr txBox="1"/>
          <p:nvPr/>
        </p:nvSpPr>
        <p:spPr>
          <a:xfrm>
            <a:off x="1089340" y="1802467"/>
            <a:ext cx="473207"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Clear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7.3</a:t>
            </a:r>
          </a:p>
        </p:txBody>
      </p:sp>
      <p:sp>
        <p:nvSpPr>
          <p:cNvPr id="48" name="TextBox 47">
            <a:extLst>
              <a:ext uri="{FF2B5EF4-FFF2-40B4-BE49-F238E27FC236}">
                <a16:creationId xmlns:a16="http://schemas.microsoft.com/office/drawing/2014/main" id="{725C2B83-2B6D-4649-95CF-BCB1AD5000AE}"/>
              </a:ext>
            </a:extLst>
          </p:cNvPr>
          <p:cNvSpPr txBox="1"/>
          <p:nvPr/>
        </p:nvSpPr>
        <p:spPr>
          <a:xfrm>
            <a:off x="1770133" y="3692783"/>
            <a:ext cx="723275"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Confident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7.6</a:t>
            </a:r>
          </a:p>
        </p:txBody>
      </p:sp>
      <p:sp>
        <p:nvSpPr>
          <p:cNvPr id="49" name="TextBox 48">
            <a:extLst>
              <a:ext uri="{FF2B5EF4-FFF2-40B4-BE49-F238E27FC236}">
                <a16:creationId xmlns:a16="http://schemas.microsoft.com/office/drawing/2014/main" id="{EA789FCA-FACA-D14F-BB2F-427D7CDB6D3D}"/>
              </a:ext>
            </a:extLst>
          </p:cNvPr>
          <p:cNvSpPr txBox="1"/>
          <p:nvPr/>
        </p:nvSpPr>
        <p:spPr>
          <a:xfrm>
            <a:off x="498009" y="2793355"/>
            <a:ext cx="375424" cy="207749"/>
          </a:xfrm>
          <a:prstGeom prst="rect">
            <a:avLst/>
          </a:prstGeom>
          <a:noFill/>
        </p:spPr>
        <p:txBody>
          <a:bodyPr wrap="none"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150" normalizeH="0" baseline="0" noProof="0">
                <a:ln>
                  <a:noFill/>
                </a:ln>
                <a:solidFill>
                  <a:srgbClr val="FFFFFF"/>
                </a:solidFill>
                <a:effectLst/>
                <a:uLnTx/>
                <a:uFillTx/>
                <a:latin typeface="Arial" panose="020B0604020202020204"/>
                <a:ea typeface="+mn-ea"/>
                <a:cs typeface="+mn-cs"/>
              </a:rPr>
              <a:t>7.0</a:t>
            </a:r>
          </a:p>
        </p:txBody>
      </p:sp>
      <p:sp>
        <p:nvSpPr>
          <p:cNvPr id="50" name="TextBox 49">
            <a:extLst>
              <a:ext uri="{FF2B5EF4-FFF2-40B4-BE49-F238E27FC236}">
                <a16:creationId xmlns:a16="http://schemas.microsoft.com/office/drawing/2014/main" id="{7302F706-2EA3-B54D-A889-1FC9CA452E8D}"/>
              </a:ext>
            </a:extLst>
          </p:cNvPr>
          <p:cNvSpPr txBox="1"/>
          <p:nvPr/>
        </p:nvSpPr>
        <p:spPr>
          <a:xfrm>
            <a:off x="3196992" y="2793156"/>
            <a:ext cx="375424" cy="207749"/>
          </a:xfrm>
          <a:prstGeom prst="rect">
            <a:avLst/>
          </a:prstGeom>
          <a:noFill/>
        </p:spPr>
        <p:txBody>
          <a:bodyPr wrap="none"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150" normalizeH="0" baseline="0" noProof="0">
                <a:ln>
                  <a:noFill/>
                </a:ln>
                <a:solidFill>
                  <a:srgbClr val="FFFFFF"/>
                </a:solidFill>
                <a:effectLst/>
                <a:uLnTx/>
                <a:uFillTx/>
                <a:latin typeface="Arial" panose="020B0604020202020204"/>
                <a:ea typeface="+mn-ea"/>
                <a:cs typeface="+mn-cs"/>
              </a:rPr>
              <a:t>8.0</a:t>
            </a:r>
          </a:p>
        </p:txBody>
      </p:sp>
      <p:sp>
        <p:nvSpPr>
          <p:cNvPr id="53" name="TextBox 52">
            <a:extLst>
              <a:ext uri="{FF2B5EF4-FFF2-40B4-BE49-F238E27FC236}">
                <a16:creationId xmlns:a16="http://schemas.microsoft.com/office/drawing/2014/main" id="{94F2234B-4C57-1C4C-B058-8E8A29FAFA90}"/>
              </a:ext>
            </a:extLst>
          </p:cNvPr>
          <p:cNvSpPr txBox="1"/>
          <p:nvPr/>
        </p:nvSpPr>
        <p:spPr>
          <a:xfrm>
            <a:off x="1199218" y="3445849"/>
            <a:ext cx="396263" cy="369332"/>
          </a:xfrm>
          <a:prstGeom prst="rect">
            <a:avLst/>
          </a:prstGeom>
          <a:noFill/>
        </p:spPr>
        <p:txBody>
          <a:bodyPr wrap="none"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Fair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7.4</a:t>
            </a:r>
          </a:p>
        </p:txBody>
      </p:sp>
      <p:sp>
        <p:nvSpPr>
          <p:cNvPr id="54" name="TextBox 53">
            <a:extLst>
              <a:ext uri="{FF2B5EF4-FFF2-40B4-BE49-F238E27FC236}">
                <a16:creationId xmlns:a16="http://schemas.microsoft.com/office/drawing/2014/main" id="{F09F43EB-2430-E94A-85D0-7F45720CC78B}"/>
              </a:ext>
            </a:extLst>
          </p:cNvPr>
          <p:cNvSpPr txBox="1"/>
          <p:nvPr/>
        </p:nvSpPr>
        <p:spPr>
          <a:xfrm>
            <a:off x="5357215" y="3689613"/>
            <a:ext cx="575799"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Honest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8.9</a:t>
            </a:r>
          </a:p>
        </p:txBody>
      </p:sp>
      <p:sp>
        <p:nvSpPr>
          <p:cNvPr id="55" name="TextBox 54">
            <a:extLst>
              <a:ext uri="{FF2B5EF4-FFF2-40B4-BE49-F238E27FC236}">
                <a16:creationId xmlns:a16="http://schemas.microsoft.com/office/drawing/2014/main" id="{DA52ABA0-224D-D140-847E-86B37755FBE1}"/>
              </a:ext>
            </a:extLst>
          </p:cNvPr>
          <p:cNvSpPr txBox="1"/>
          <p:nvPr/>
        </p:nvSpPr>
        <p:spPr>
          <a:xfrm>
            <a:off x="2330715" y="1802235"/>
            <a:ext cx="627095"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Positive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7.8</a:t>
            </a:r>
          </a:p>
        </p:txBody>
      </p:sp>
      <p:sp>
        <p:nvSpPr>
          <p:cNvPr id="56" name="TextBox 55">
            <a:extLst>
              <a:ext uri="{FF2B5EF4-FFF2-40B4-BE49-F238E27FC236}">
                <a16:creationId xmlns:a16="http://schemas.microsoft.com/office/drawing/2014/main" id="{DD9E5284-ABE9-0746-A473-8831A2735260}"/>
              </a:ext>
            </a:extLst>
          </p:cNvPr>
          <p:cNvSpPr txBox="1"/>
          <p:nvPr/>
        </p:nvSpPr>
        <p:spPr>
          <a:xfrm>
            <a:off x="2656846" y="3445849"/>
            <a:ext cx="755335" cy="369332"/>
          </a:xfrm>
          <a:prstGeom prst="rect">
            <a:avLst/>
          </a:prstGeom>
          <a:noFill/>
        </p:spPr>
        <p:txBody>
          <a:bodyPr wrap="none"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Believable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7.8</a:t>
            </a:r>
          </a:p>
        </p:txBody>
      </p:sp>
      <p:sp>
        <p:nvSpPr>
          <p:cNvPr id="57" name="TextBox 56">
            <a:extLst>
              <a:ext uri="{FF2B5EF4-FFF2-40B4-BE49-F238E27FC236}">
                <a16:creationId xmlns:a16="http://schemas.microsoft.com/office/drawing/2014/main" id="{DC49E0D5-863B-D44D-9DDC-A084D2D92ED6}"/>
              </a:ext>
            </a:extLst>
          </p:cNvPr>
          <p:cNvSpPr txBox="1"/>
          <p:nvPr/>
        </p:nvSpPr>
        <p:spPr>
          <a:xfrm>
            <a:off x="3545537" y="1800470"/>
            <a:ext cx="428323"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Safe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8.2</a:t>
            </a:r>
          </a:p>
        </p:txBody>
      </p:sp>
      <p:sp>
        <p:nvSpPr>
          <p:cNvPr id="58" name="TextBox 57">
            <a:extLst>
              <a:ext uri="{FF2B5EF4-FFF2-40B4-BE49-F238E27FC236}">
                <a16:creationId xmlns:a16="http://schemas.microsoft.com/office/drawing/2014/main" id="{336FBA30-3DAF-8342-B53C-6D2D0C70ECF5}"/>
              </a:ext>
            </a:extLst>
          </p:cNvPr>
          <p:cNvSpPr txBox="1"/>
          <p:nvPr/>
        </p:nvSpPr>
        <p:spPr>
          <a:xfrm>
            <a:off x="3475004" y="3678266"/>
            <a:ext cx="569387"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Secure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8.2</a:t>
            </a:r>
          </a:p>
        </p:txBody>
      </p:sp>
      <p:sp>
        <p:nvSpPr>
          <p:cNvPr id="59" name="TextBox 58">
            <a:extLst>
              <a:ext uri="{FF2B5EF4-FFF2-40B4-BE49-F238E27FC236}">
                <a16:creationId xmlns:a16="http://schemas.microsoft.com/office/drawing/2014/main" id="{C1CF222C-084E-E944-9307-C72C850F54E6}"/>
              </a:ext>
            </a:extLst>
          </p:cNvPr>
          <p:cNvSpPr txBox="1"/>
          <p:nvPr/>
        </p:nvSpPr>
        <p:spPr>
          <a:xfrm>
            <a:off x="4268918" y="1800470"/>
            <a:ext cx="627095"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Reliable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8.5</a:t>
            </a:r>
          </a:p>
        </p:txBody>
      </p:sp>
      <p:sp>
        <p:nvSpPr>
          <p:cNvPr id="60" name="TextBox 59">
            <a:extLst>
              <a:ext uri="{FF2B5EF4-FFF2-40B4-BE49-F238E27FC236}">
                <a16:creationId xmlns:a16="http://schemas.microsoft.com/office/drawing/2014/main" id="{356D3230-4030-534D-A0D6-19CDE08C7F93}"/>
              </a:ext>
            </a:extLst>
          </p:cNvPr>
          <p:cNvSpPr txBox="1"/>
          <p:nvPr/>
        </p:nvSpPr>
        <p:spPr>
          <a:xfrm>
            <a:off x="1669418" y="1542285"/>
            <a:ext cx="530915" cy="369332"/>
          </a:xfrm>
          <a:prstGeom prst="rect">
            <a:avLst/>
          </a:prstGeom>
          <a:noFill/>
        </p:spPr>
        <p:txBody>
          <a:bodyPr wrap="none"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Stable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7.4</a:t>
            </a:r>
          </a:p>
        </p:txBody>
      </p:sp>
      <p:pic>
        <p:nvPicPr>
          <p:cNvPr id="61" name="Picture 60">
            <a:extLst>
              <a:ext uri="{FF2B5EF4-FFF2-40B4-BE49-F238E27FC236}">
                <a16:creationId xmlns:a16="http://schemas.microsoft.com/office/drawing/2014/main" id="{FF2C4D80-438A-2645-8361-02A581167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100" y="893251"/>
            <a:ext cx="4535488" cy="448275"/>
          </a:xfrm>
          <a:prstGeom prst="rect">
            <a:avLst/>
          </a:prstGeom>
        </p:spPr>
      </p:pic>
      <p:pic>
        <p:nvPicPr>
          <p:cNvPr id="7" name="Picture 6">
            <a:extLst>
              <a:ext uri="{FF2B5EF4-FFF2-40B4-BE49-F238E27FC236}">
                <a16:creationId xmlns:a16="http://schemas.microsoft.com/office/drawing/2014/main" id="{6DF5305B-5E72-6344-8426-0B6CAD6F05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4666" y="981441"/>
            <a:ext cx="4507499" cy="360085"/>
          </a:xfrm>
          <a:prstGeom prst="rect">
            <a:avLst/>
          </a:prstGeom>
        </p:spPr>
      </p:pic>
    </p:spTree>
    <p:extLst>
      <p:ext uri="{BB962C8B-B14F-4D97-AF65-F5344CB8AC3E}">
        <p14:creationId xmlns:p14="http://schemas.microsoft.com/office/powerpoint/2010/main" val="275905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32AD420-1CA1-409D-9AEF-1E95EF1999A7}"/>
              </a:ext>
            </a:extLst>
          </p:cNvPr>
          <p:cNvGraphicFramePr>
            <a:graphicFrameLocks noGrp="1"/>
          </p:cNvGraphicFramePr>
          <p:nvPr>
            <p:ph idx="4294967295"/>
          </p:nvPr>
        </p:nvGraphicFramePr>
        <p:xfrm>
          <a:off x="-256968" y="1027215"/>
          <a:ext cx="5303982" cy="3308371"/>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Shape&#10;&#10;Description automatically generated with medium confidence">
            <a:extLst>
              <a:ext uri="{FF2B5EF4-FFF2-40B4-BE49-F238E27FC236}">
                <a16:creationId xmlns:a16="http://schemas.microsoft.com/office/drawing/2014/main" id="{BE16306C-E627-0746-91A9-86B9B9FAD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256" y="29177"/>
            <a:ext cx="6393797" cy="843659"/>
          </a:xfrm>
          <a:prstGeom prst="rect">
            <a:avLst/>
          </a:prstGeom>
        </p:spPr>
      </p:pic>
      <p:pic>
        <p:nvPicPr>
          <p:cNvPr id="8" name="Picture 7">
            <a:extLst>
              <a:ext uri="{FF2B5EF4-FFF2-40B4-BE49-F238E27FC236}">
                <a16:creationId xmlns:a16="http://schemas.microsoft.com/office/drawing/2014/main" id="{853E4AA2-E73F-1B46-8C46-FF89AC24AAC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765965" y="272305"/>
            <a:ext cx="1976746" cy="1201061"/>
          </a:xfrm>
          <a:prstGeom prst="rect">
            <a:avLst/>
          </a:prstGeom>
        </p:spPr>
      </p:pic>
      <p:pic>
        <p:nvPicPr>
          <p:cNvPr id="10" name="Picture 9">
            <a:extLst>
              <a:ext uri="{FF2B5EF4-FFF2-40B4-BE49-F238E27FC236}">
                <a16:creationId xmlns:a16="http://schemas.microsoft.com/office/drawing/2014/main" id="{AF7DA877-AE41-4649-8A97-F8F86603986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765966" y="1227926"/>
            <a:ext cx="1976747" cy="1201061"/>
          </a:xfrm>
          <a:prstGeom prst="rect">
            <a:avLst/>
          </a:prstGeom>
        </p:spPr>
      </p:pic>
      <p:pic>
        <p:nvPicPr>
          <p:cNvPr id="12" name="Picture 11">
            <a:extLst>
              <a:ext uri="{FF2B5EF4-FFF2-40B4-BE49-F238E27FC236}">
                <a16:creationId xmlns:a16="http://schemas.microsoft.com/office/drawing/2014/main" id="{A4A5FF77-7AAC-6345-AFBC-A2FF74101FA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765966" y="2249628"/>
            <a:ext cx="1976746" cy="1196890"/>
          </a:xfrm>
          <a:prstGeom prst="rect">
            <a:avLst/>
          </a:prstGeom>
        </p:spPr>
      </p:pic>
      <p:pic>
        <p:nvPicPr>
          <p:cNvPr id="9" name="Picture 8">
            <a:extLst>
              <a:ext uri="{FF2B5EF4-FFF2-40B4-BE49-F238E27FC236}">
                <a16:creationId xmlns:a16="http://schemas.microsoft.com/office/drawing/2014/main" id="{80235CB1-86FB-4A4A-A4CE-F64ECF8EC8D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9826"/>
          <a:stretch/>
        </p:blipFill>
        <p:spPr>
          <a:xfrm>
            <a:off x="5776984" y="272304"/>
            <a:ext cx="1965727" cy="600531"/>
          </a:xfrm>
          <a:prstGeom prst="rect">
            <a:avLst/>
          </a:prstGeom>
          <a:solidFill>
            <a:schemeClr val="bg1"/>
          </a:solidFill>
        </p:spPr>
      </p:pic>
      <p:pic>
        <p:nvPicPr>
          <p:cNvPr id="11" name="Picture 10">
            <a:extLst>
              <a:ext uri="{FF2B5EF4-FFF2-40B4-BE49-F238E27FC236}">
                <a16:creationId xmlns:a16="http://schemas.microsoft.com/office/drawing/2014/main" id="{705B81FA-23B8-4361-BA86-A1FE3FE1D5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5155"/>
          <a:stretch/>
        </p:blipFill>
        <p:spPr>
          <a:xfrm>
            <a:off x="5763786" y="2245458"/>
            <a:ext cx="1976746" cy="538620"/>
          </a:xfrm>
          <a:prstGeom prst="rect">
            <a:avLst/>
          </a:prstGeom>
          <a:solidFill>
            <a:srgbClr val="FFFFFF"/>
          </a:solidFill>
        </p:spPr>
      </p:pic>
      <p:pic>
        <p:nvPicPr>
          <p:cNvPr id="13" name="Picture 12">
            <a:extLst>
              <a:ext uri="{FF2B5EF4-FFF2-40B4-BE49-F238E27FC236}">
                <a16:creationId xmlns:a16="http://schemas.microsoft.com/office/drawing/2014/main" id="{B8107E75-B874-4078-8B7B-08BC9871360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53272"/>
          <a:stretch/>
        </p:blipFill>
        <p:spPr>
          <a:xfrm>
            <a:off x="5760455" y="1230012"/>
            <a:ext cx="1976747" cy="560464"/>
          </a:xfrm>
          <a:prstGeom prst="rect">
            <a:avLst/>
          </a:prstGeom>
          <a:solidFill>
            <a:srgbClr val="FFFFFF"/>
          </a:solidFill>
        </p:spPr>
      </p:pic>
      <p:pic>
        <p:nvPicPr>
          <p:cNvPr id="16" name="Picture 15">
            <a:extLst>
              <a:ext uri="{FF2B5EF4-FFF2-40B4-BE49-F238E27FC236}">
                <a16:creationId xmlns:a16="http://schemas.microsoft.com/office/drawing/2014/main" id="{6A9F7398-2AFB-4A5F-8683-B4156E0A4CE5}"/>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5772317" y="3205249"/>
            <a:ext cx="1972575" cy="1201061"/>
          </a:xfrm>
          <a:prstGeom prst="rect">
            <a:avLst/>
          </a:prstGeom>
        </p:spPr>
      </p:pic>
    </p:spTree>
    <p:extLst>
      <p:ext uri="{BB962C8B-B14F-4D97-AF65-F5344CB8AC3E}">
        <p14:creationId xmlns:p14="http://schemas.microsoft.com/office/powerpoint/2010/main" val="316646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square object on a blue surface&#10;&#10;Description automatically generated with low confidence">
            <a:extLst>
              <a:ext uri="{FF2B5EF4-FFF2-40B4-BE49-F238E27FC236}">
                <a16:creationId xmlns:a16="http://schemas.microsoft.com/office/drawing/2014/main" id="{2C9CB18A-0600-094D-863A-E32F58EB27B0}"/>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l="1" t="10418" r="2774" b="9394"/>
          <a:stretch/>
        </p:blipFill>
        <p:spPr>
          <a:xfrm>
            <a:off x="4062688" y="2640043"/>
            <a:ext cx="2768311" cy="2284382"/>
          </a:xfrm>
        </p:spPr>
      </p:pic>
      <p:sp>
        <p:nvSpPr>
          <p:cNvPr id="5" name="Text Placeholder 4">
            <a:extLst>
              <a:ext uri="{FF2B5EF4-FFF2-40B4-BE49-F238E27FC236}">
                <a16:creationId xmlns:a16="http://schemas.microsoft.com/office/drawing/2014/main" id="{B33497F9-64BD-4B57-B8D3-648BF2863EFA}"/>
              </a:ext>
            </a:extLst>
          </p:cNvPr>
          <p:cNvSpPr>
            <a:spLocks noGrp="1"/>
          </p:cNvSpPr>
          <p:nvPr>
            <p:ph type="body" sz="quarter" idx="10"/>
          </p:nvPr>
        </p:nvSpPr>
        <p:spPr>
          <a:xfrm>
            <a:off x="3924672" y="4708418"/>
            <a:ext cx="4978400" cy="216008"/>
          </a:xfrm>
        </p:spPr>
        <p:txBody>
          <a:bodyPr/>
          <a:lstStyle/>
          <a:p>
            <a:pPr algn="r"/>
            <a:r>
              <a:rPr lang="en-GB" sz="700" dirty="0">
                <a:solidFill>
                  <a:schemeClr val="bg1"/>
                </a:solidFill>
              </a:rPr>
              <a:t>Source: GfK, </a:t>
            </a:r>
            <a:r>
              <a:rPr lang="en-GB" sz="700" dirty="0" err="1">
                <a:solidFill>
                  <a:schemeClr val="bg1"/>
                </a:solidFill>
              </a:rPr>
              <a:t>MediaWeek</a:t>
            </a:r>
            <a:endParaRPr lang="en-GB" sz="700" dirty="0">
              <a:solidFill>
                <a:schemeClr val="bg1"/>
              </a:solidFill>
            </a:endParaRPr>
          </a:p>
        </p:txBody>
      </p:sp>
      <p:pic>
        <p:nvPicPr>
          <p:cNvPr id="4" name="Picture 3" descr="Shape&#10;&#10;Description automatically generated with medium confidence">
            <a:extLst>
              <a:ext uri="{FF2B5EF4-FFF2-40B4-BE49-F238E27FC236}">
                <a16:creationId xmlns:a16="http://schemas.microsoft.com/office/drawing/2014/main" id="{40B06E41-5BEC-7944-A347-87A0CD483B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899" y="438151"/>
            <a:ext cx="3492221" cy="952994"/>
          </a:xfrm>
          <a:prstGeom prst="rect">
            <a:avLst/>
          </a:prstGeom>
        </p:spPr>
      </p:pic>
      <p:pic>
        <p:nvPicPr>
          <p:cNvPr id="13" name="Picture Placeholder 12">
            <a:extLst>
              <a:ext uri="{FF2B5EF4-FFF2-40B4-BE49-F238E27FC236}">
                <a16:creationId xmlns:a16="http://schemas.microsoft.com/office/drawing/2014/main" id="{CC0510A8-E785-D44A-AA12-E5FFFFC83E4F}"/>
              </a:ext>
            </a:extLst>
          </p:cNvPr>
          <p:cNvPicPr>
            <a:picLocks noGrp="1" noChangeAspect="1"/>
          </p:cNvPicPr>
          <p:nvPr>
            <p:ph type="pic" sz="quarter" idx="30"/>
          </p:nvPr>
        </p:nvPicPr>
        <p:blipFill>
          <a:blip r:embed="rId5" cstate="screen">
            <a:extLst>
              <a:ext uri="{28A0092B-C50C-407E-A947-70E740481C1C}">
                <a14:useLocalDpi xmlns:a14="http://schemas.microsoft.com/office/drawing/2010/main"/>
              </a:ext>
            </a:extLst>
          </a:blip>
          <a:srcRect t="6033" b="6033"/>
          <a:stretch>
            <a:fillRect/>
          </a:stretch>
        </p:blipFill>
        <p:spPr>
          <a:prstGeom prst="rect">
            <a:avLst/>
          </a:prstGeom>
        </p:spPr>
      </p:pic>
      <p:pic>
        <p:nvPicPr>
          <p:cNvPr id="21" name="Picture Placeholder 20" descr="A picture containing text, road, outdoor, tree&#10;&#10;Description automatically generated">
            <a:extLst>
              <a:ext uri="{FF2B5EF4-FFF2-40B4-BE49-F238E27FC236}">
                <a16:creationId xmlns:a16="http://schemas.microsoft.com/office/drawing/2014/main" id="{7DADF8FA-5EED-C740-BEC0-EF1C6824D3FB}"/>
              </a:ext>
            </a:extLst>
          </p:cNvPr>
          <p:cNvPicPr>
            <a:picLocks noGrp="1" noChangeAspect="1"/>
          </p:cNvPicPr>
          <p:nvPr>
            <p:ph type="pic" sz="quarter" idx="31"/>
          </p:nvPr>
        </p:nvPicPr>
        <p:blipFill rotWithShape="1">
          <a:blip r:embed="rId6" cstate="screen">
            <a:extLst>
              <a:ext uri="{28A0092B-C50C-407E-A947-70E740481C1C}">
                <a14:useLocalDpi xmlns:a14="http://schemas.microsoft.com/office/drawing/2010/main"/>
              </a:ext>
            </a:extLst>
          </a:blip>
          <a:srcRect t="4330" r="2906" b="13851"/>
          <a:stretch/>
        </p:blipFill>
        <p:spPr>
          <a:xfrm>
            <a:off x="4062688" y="215900"/>
            <a:ext cx="3601916" cy="2355393"/>
          </a:xfrm>
        </p:spPr>
      </p:pic>
    </p:spTree>
    <p:extLst>
      <p:ext uri="{BB962C8B-B14F-4D97-AF65-F5344CB8AC3E}">
        <p14:creationId xmlns:p14="http://schemas.microsoft.com/office/powerpoint/2010/main" val="373374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EEC86D-1689-F84D-AF78-9B72061CEE67}"/>
              </a:ext>
            </a:extLst>
          </p:cNvPr>
          <p:cNvSpPr/>
          <p:nvPr/>
        </p:nvSpPr>
        <p:spPr>
          <a:xfrm>
            <a:off x="4037610" y="1780084"/>
            <a:ext cx="4887315" cy="1694452"/>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 name="Picture 2" descr="Logo&#10;&#10;Description automatically generated">
            <a:extLst>
              <a:ext uri="{FF2B5EF4-FFF2-40B4-BE49-F238E27FC236}">
                <a16:creationId xmlns:a16="http://schemas.microsoft.com/office/drawing/2014/main" id="{41868DCC-B1A5-2045-928C-32D1AF939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900" y="1844634"/>
            <a:ext cx="2668283" cy="1029195"/>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0BC3BF41-2885-5541-9D11-9E57AD7CD0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4192" y="484699"/>
            <a:ext cx="3544784" cy="1087207"/>
          </a:xfrm>
          <a:prstGeom prst="rect">
            <a:avLst/>
          </a:prstGeom>
        </p:spPr>
      </p:pic>
      <p:pic>
        <p:nvPicPr>
          <p:cNvPr id="7" name="Picture 6">
            <a:extLst>
              <a:ext uri="{FF2B5EF4-FFF2-40B4-BE49-F238E27FC236}">
                <a16:creationId xmlns:a16="http://schemas.microsoft.com/office/drawing/2014/main" id="{D78F937B-8F05-9840-BC75-CBEE8646575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744192" y="1910352"/>
            <a:ext cx="3544783" cy="156418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10EC60DF-439D-0B4E-BBD5-6523B56E28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44192" y="3531814"/>
            <a:ext cx="3544784" cy="1564184"/>
          </a:xfrm>
          <a:prstGeom prst="rect">
            <a:avLst/>
          </a:prstGeom>
        </p:spPr>
      </p:pic>
    </p:spTree>
    <p:extLst>
      <p:ext uri="{BB962C8B-B14F-4D97-AF65-F5344CB8AC3E}">
        <p14:creationId xmlns:p14="http://schemas.microsoft.com/office/powerpoint/2010/main" val="1658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9D0650-BBDB-3542-A106-B50DAF553634}"/>
              </a:ext>
            </a:extLst>
          </p:cNvPr>
          <p:cNvGrpSpPr/>
          <p:nvPr/>
        </p:nvGrpSpPr>
        <p:grpSpPr>
          <a:xfrm>
            <a:off x="4010898" y="334156"/>
            <a:ext cx="4914025" cy="4368020"/>
            <a:chOff x="3357550" y="-3"/>
            <a:chExt cx="5786450" cy="5143506"/>
          </a:xfrm>
        </p:grpSpPr>
        <p:pic>
          <p:nvPicPr>
            <p:cNvPr id="6" name="Picture 5" descr="Chart, funnel chart&#10;&#10;Description automatically generated">
              <a:extLst>
                <a:ext uri="{FF2B5EF4-FFF2-40B4-BE49-F238E27FC236}">
                  <a16:creationId xmlns:a16="http://schemas.microsoft.com/office/drawing/2014/main" id="{F9A4F657-7690-407C-A3A0-1E225BAF5C0D}"/>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7697390" y="0"/>
              <a:ext cx="1446610" cy="2571749"/>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1A5147DE-B400-4131-AA4C-3CAF93C746DE}"/>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3357558" y="0"/>
              <a:ext cx="1446611" cy="2571750"/>
            </a:xfrm>
            <a:prstGeom prst="rect">
              <a:avLst/>
            </a:prstGeom>
          </p:spPr>
        </p:pic>
        <p:pic>
          <p:nvPicPr>
            <p:cNvPr id="8" name="Picture 7" descr="A picture containing indoor, photo, table, small&#10;&#10;Description automatically generated">
              <a:extLst>
                <a:ext uri="{FF2B5EF4-FFF2-40B4-BE49-F238E27FC236}">
                  <a16:creationId xmlns:a16="http://schemas.microsoft.com/office/drawing/2014/main" id="{7FAFB5AA-0E95-42D8-AFF8-D78DB5385EAB}"/>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4804168" y="-3"/>
              <a:ext cx="1446611" cy="2571750"/>
            </a:xfrm>
            <a:prstGeom prst="rect">
              <a:avLst/>
            </a:prstGeom>
          </p:spPr>
        </p:pic>
        <p:pic>
          <p:nvPicPr>
            <p:cNvPr id="9" name="Picture 8" descr="A close up of a card&#10;&#10;Description automatically generated">
              <a:extLst>
                <a:ext uri="{FF2B5EF4-FFF2-40B4-BE49-F238E27FC236}">
                  <a16:creationId xmlns:a16="http://schemas.microsoft.com/office/drawing/2014/main" id="{83C2F085-3B58-4D34-9FA2-6568F928385B}"/>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6250779" y="-3"/>
              <a:ext cx="1446611" cy="2571750"/>
            </a:xfrm>
            <a:prstGeom prst="rect">
              <a:avLst/>
            </a:prstGeom>
          </p:spPr>
        </p:pic>
        <p:pic>
          <p:nvPicPr>
            <p:cNvPr id="10" name="Picture 9" descr="A close up of a beverage&#10;&#10;Description automatically generated">
              <a:extLst>
                <a:ext uri="{FF2B5EF4-FFF2-40B4-BE49-F238E27FC236}">
                  <a16:creationId xmlns:a16="http://schemas.microsoft.com/office/drawing/2014/main" id="{9B3D80A4-D5BF-4377-B833-E47EBAEAD7DC}"/>
                </a:ext>
              </a:extLst>
            </p:cNvPr>
            <p:cNvPicPr>
              <a:picLocks noChangeAspect="1"/>
            </p:cNvPicPr>
            <p:nvPr/>
          </p:nvPicPr>
          <p:blipFill>
            <a:blip r:embed="rId7" cstate="screen">
              <a:lum bright="70000" contrast="-70000"/>
              <a:extLst>
                <a:ext uri="{28A0092B-C50C-407E-A947-70E740481C1C}">
                  <a14:useLocalDpi xmlns:a14="http://schemas.microsoft.com/office/drawing/2010/main"/>
                </a:ext>
              </a:extLst>
            </a:blip>
            <a:stretch>
              <a:fillRect/>
            </a:stretch>
          </p:blipFill>
          <p:spPr>
            <a:xfrm>
              <a:off x="3357550" y="2571746"/>
              <a:ext cx="1446611" cy="2571753"/>
            </a:xfrm>
            <a:prstGeom prst="rect">
              <a:avLst/>
            </a:prstGeom>
          </p:spPr>
        </p:pic>
        <p:pic>
          <p:nvPicPr>
            <p:cNvPr id="11" name="Picture 10" descr="A car parked in a parking lot&#10;&#10;Description automatically generated">
              <a:extLst>
                <a:ext uri="{FF2B5EF4-FFF2-40B4-BE49-F238E27FC236}">
                  <a16:creationId xmlns:a16="http://schemas.microsoft.com/office/drawing/2014/main" id="{DA961530-476D-4B63-A3A1-95AA6829F24F}"/>
                </a:ext>
              </a:extLst>
            </p:cNvPr>
            <p:cNvPicPr>
              <a:picLocks noChangeAspect="1"/>
            </p:cNvPicPr>
            <p:nvPr/>
          </p:nvPicPr>
          <p:blipFill>
            <a:blip r:embed="rId8" cstate="screen">
              <a:lum bright="70000" contrast="-70000"/>
              <a:extLst>
                <a:ext uri="{28A0092B-C50C-407E-A947-70E740481C1C}">
                  <a14:useLocalDpi xmlns:a14="http://schemas.microsoft.com/office/drawing/2010/main"/>
                </a:ext>
              </a:extLst>
            </a:blip>
            <a:stretch>
              <a:fillRect/>
            </a:stretch>
          </p:blipFill>
          <p:spPr>
            <a:xfrm>
              <a:off x="4804164" y="2571750"/>
              <a:ext cx="1446611" cy="2571753"/>
            </a:xfrm>
            <a:prstGeom prst="rect">
              <a:avLst/>
            </a:prstGeom>
          </p:spPr>
        </p:pic>
        <p:pic>
          <p:nvPicPr>
            <p:cNvPr id="12" name="Picture 11" descr="A picture containing sitting, computer, table, food&#10;&#10;Description automatically generated">
              <a:extLst>
                <a:ext uri="{FF2B5EF4-FFF2-40B4-BE49-F238E27FC236}">
                  <a16:creationId xmlns:a16="http://schemas.microsoft.com/office/drawing/2014/main" id="{D9CD122D-B5A2-4234-8883-D79C197D2F8A}"/>
                </a:ext>
              </a:extLst>
            </p:cNvPr>
            <p:cNvPicPr>
              <a:picLocks noChangeAspect="1"/>
            </p:cNvPicPr>
            <p:nvPr/>
          </p:nvPicPr>
          <p:blipFill>
            <a:blip r:embed="rId9" cstate="screen">
              <a:lum bright="70000" contrast="-70000"/>
              <a:extLst>
                <a:ext uri="{28A0092B-C50C-407E-A947-70E740481C1C}">
                  <a14:useLocalDpi xmlns:a14="http://schemas.microsoft.com/office/drawing/2010/main"/>
                </a:ext>
              </a:extLst>
            </a:blip>
            <a:stretch>
              <a:fillRect/>
            </a:stretch>
          </p:blipFill>
          <p:spPr>
            <a:xfrm>
              <a:off x="6250777" y="2571750"/>
              <a:ext cx="1446611" cy="2571753"/>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F954AA91-8753-4D25-8AC2-0EE5F438C0C2}"/>
                </a:ext>
              </a:extLst>
            </p:cNvPr>
            <p:cNvPicPr>
              <a:picLocks noChangeAspect="1"/>
            </p:cNvPicPr>
            <p:nvPr/>
          </p:nvPicPr>
          <p:blipFill>
            <a:blip r:embed="rId10" cstate="screen">
              <a:lum bright="70000" contrast="-70000"/>
              <a:extLst>
                <a:ext uri="{28A0092B-C50C-407E-A947-70E740481C1C}">
                  <a14:useLocalDpi xmlns:a14="http://schemas.microsoft.com/office/drawing/2010/main"/>
                </a:ext>
              </a:extLst>
            </a:blip>
            <a:stretch>
              <a:fillRect/>
            </a:stretch>
          </p:blipFill>
          <p:spPr>
            <a:xfrm>
              <a:off x="7697388" y="2571748"/>
              <a:ext cx="1446612" cy="2571752"/>
            </a:xfrm>
            <a:prstGeom prst="rect">
              <a:avLst/>
            </a:prstGeom>
          </p:spPr>
        </p:pic>
        <p:pic>
          <p:nvPicPr>
            <p:cNvPr id="30" name="Picture 29" descr="A picture containing graphical user interface&#10;&#10;Description automatically generated">
              <a:extLst>
                <a:ext uri="{FF2B5EF4-FFF2-40B4-BE49-F238E27FC236}">
                  <a16:creationId xmlns:a16="http://schemas.microsoft.com/office/drawing/2014/main" id="{4CEA9B7D-4EF9-4760-B686-FD9D4B14B1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738" t="27228" r="4738" b="61263"/>
            <a:stretch/>
          </p:blipFill>
          <p:spPr>
            <a:xfrm>
              <a:off x="3426097" y="700239"/>
              <a:ext cx="1309533" cy="295976"/>
            </a:xfrm>
            <a:prstGeom prst="rect">
              <a:avLst/>
            </a:prstGeom>
            <a:effectLst>
              <a:outerShdw blurRad="63500" sx="102000" sy="102000" algn="ctr" rotWithShape="0">
                <a:prstClr val="black">
                  <a:alpha val="40000"/>
                </a:prstClr>
              </a:outerShdw>
            </a:effectLst>
          </p:spPr>
        </p:pic>
        <p:pic>
          <p:nvPicPr>
            <p:cNvPr id="31" name="Picture 30" descr="A picture containing indoor, photo, table, small&#10;&#10;Description automatically generated">
              <a:extLst>
                <a:ext uri="{FF2B5EF4-FFF2-40B4-BE49-F238E27FC236}">
                  <a16:creationId xmlns:a16="http://schemas.microsoft.com/office/drawing/2014/main" id="{7318CD4B-5BB9-44AF-9EB0-029212E45AD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5338" t="18087" r="5338" b="70404"/>
            <a:stretch/>
          </p:blipFill>
          <p:spPr>
            <a:xfrm>
              <a:off x="4881383" y="465136"/>
              <a:ext cx="1292181" cy="295976"/>
            </a:xfrm>
            <a:prstGeom prst="rect">
              <a:avLst/>
            </a:prstGeom>
            <a:effectLst>
              <a:outerShdw blurRad="63500" sx="102000" sy="102000" algn="ctr" rotWithShape="0">
                <a:prstClr val="black">
                  <a:alpha val="40000"/>
                </a:prstClr>
              </a:outerShdw>
            </a:effectLst>
          </p:spPr>
        </p:pic>
        <p:pic>
          <p:nvPicPr>
            <p:cNvPr id="32" name="Picture 31" descr="A close up of a card&#10;&#10;Description automatically generated">
              <a:extLst>
                <a:ext uri="{FF2B5EF4-FFF2-40B4-BE49-F238E27FC236}">
                  <a16:creationId xmlns:a16="http://schemas.microsoft.com/office/drawing/2014/main" id="{73733BCD-8F77-42B0-8F23-D99D12F391A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5338" t="5857" r="5338" b="80229"/>
            <a:stretch/>
          </p:blipFill>
          <p:spPr>
            <a:xfrm>
              <a:off x="6327983" y="150627"/>
              <a:ext cx="1292192" cy="357824"/>
            </a:xfrm>
            <a:prstGeom prst="rect">
              <a:avLst/>
            </a:prstGeom>
            <a:effectLst>
              <a:outerShdw blurRad="63500" sx="102000" sy="102000" algn="ctr" rotWithShape="0">
                <a:prstClr val="black">
                  <a:alpha val="40000"/>
                </a:prstClr>
              </a:outerShdw>
            </a:effectLst>
          </p:spPr>
        </p:pic>
        <p:pic>
          <p:nvPicPr>
            <p:cNvPr id="33" name="Picture 32" descr="Chart, funnel chart&#10;&#10;Description automatically generated">
              <a:extLst>
                <a:ext uri="{FF2B5EF4-FFF2-40B4-BE49-F238E27FC236}">
                  <a16:creationId xmlns:a16="http://schemas.microsoft.com/office/drawing/2014/main" id="{FB8521E9-EEB6-4E1D-ADE5-867E85293DB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5337" t="19565" r="5337" b="68926"/>
            <a:stretch/>
          </p:blipFill>
          <p:spPr>
            <a:xfrm>
              <a:off x="7774594" y="503152"/>
              <a:ext cx="1292201" cy="295976"/>
            </a:xfrm>
            <a:prstGeom prst="rect">
              <a:avLst/>
            </a:prstGeom>
            <a:effectLst>
              <a:outerShdw blurRad="63500" sx="102000" sy="102000" algn="ctr" rotWithShape="0">
                <a:prstClr val="black">
                  <a:alpha val="40000"/>
                </a:prstClr>
              </a:outerShdw>
            </a:effectLst>
          </p:spPr>
        </p:pic>
        <p:pic>
          <p:nvPicPr>
            <p:cNvPr id="34" name="Picture 33" descr="A close up of a beverage&#10;&#10;Description automatically generated">
              <a:extLst>
                <a:ext uri="{FF2B5EF4-FFF2-40B4-BE49-F238E27FC236}">
                  <a16:creationId xmlns:a16="http://schemas.microsoft.com/office/drawing/2014/main" id="{7D76568D-EE93-47D2-80E0-5A658795D0F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738" t="90371" r="4738" b="880"/>
            <a:stretch/>
          </p:blipFill>
          <p:spPr>
            <a:xfrm>
              <a:off x="3426098" y="4895850"/>
              <a:ext cx="1309515" cy="225011"/>
            </a:xfrm>
            <a:prstGeom prst="rect">
              <a:avLst/>
            </a:prstGeom>
            <a:effectLst>
              <a:outerShdw blurRad="63500" sx="102000" sy="102000" algn="ctr" rotWithShape="0">
                <a:prstClr val="black">
                  <a:alpha val="40000"/>
                </a:prstClr>
              </a:outerShdw>
            </a:effectLst>
          </p:spPr>
        </p:pic>
        <p:pic>
          <p:nvPicPr>
            <p:cNvPr id="35" name="Picture 34" descr="A car parked in a parking lot&#10;&#10;Description automatically generated">
              <a:extLst>
                <a:ext uri="{FF2B5EF4-FFF2-40B4-BE49-F238E27FC236}">
                  <a16:creationId xmlns:a16="http://schemas.microsoft.com/office/drawing/2014/main" id="{AED4A46D-ED02-4C1D-B014-0EBDA1A1389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69618" t="13174" r="7159" b="75317"/>
            <a:stretch/>
          </p:blipFill>
          <p:spPr>
            <a:xfrm>
              <a:off x="5811254" y="2910550"/>
              <a:ext cx="335944" cy="295979"/>
            </a:xfrm>
            <a:prstGeom prst="rect">
              <a:avLst/>
            </a:prstGeom>
            <a:effectLst>
              <a:outerShdw blurRad="63500" sx="102000" sy="102000" algn="ctr" rotWithShape="0">
                <a:prstClr val="black">
                  <a:alpha val="40000"/>
                </a:prstClr>
              </a:outerShdw>
            </a:effectLst>
          </p:spPr>
        </p:pic>
        <p:pic>
          <p:nvPicPr>
            <p:cNvPr id="36" name="Picture 35" descr="A picture containing sitting, computer, table, food&#10;&#10;Description automatically generated">
              <a:extLst>
                <a:ext uri="{FF2B5EF4-FFF2-40B4-BE49-F238E27FC236}">
                  <a16:creationId xmlns:a16="http://schemas.microsoft.com/office/drawing/2014/main" id="{3C810E8D-110E-4B6D-9D8D-3A84A7C2A8C3}"/>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t="16182" r="18601" b="67228"/>
            <a:stretch/>
          </p:blipFill>
          <p:spPr>
            <a:xfrm>
              <a:off x="6250777" y="2987900"/>
              <a:ext cx="1177521" cy="426663"/>
            </a:xfrm>
            <a:prstGeom prst="rect">
              <a:avLst/>
            </a:prstGeom>
            <a:effectLst>
              <a:outerShdw blurRad="63500" sx="102000" sy="102000" algn="ctr" rotWithShape="0">
                <a:prstClr val="black">
                  <a:alpha val="40000"/>
                </a:prstClr>
              </a:outerShdw>
            </a:effectLst>
          </p:spPr>
        </p:pic>
        <p:pic>
          <p:nvPicPr>
            <p:cNvPr id="37" name="Picture 36" descr="A picture containing text&#10;&#10;Description automatically generated">
              <a:extLst>
                <a:ext uri="{FF2B5EF4-FFF2-40B4-BE49-F238E27FC236}">
                  <a16:creationId xmlns:a16="http://schemas.microsoft.com/office/drawing/2014/main" id="{1FEA1B43-7584-46BA-A2E2-BDAC3F950AA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5337" t="86461" r="5337" b="2529"/>
            <a:stretch/>
          </p:blipFill>
          <p:spPr>
            <a:xfrm>
              <a:off x="7774595" y="4795301"/>
              <a:ext cx="1292199" cy="283167"/>
            </a:xfrm>
            <a:prstGeom prst="rect">
              <a:avLst/>
            </a:prstGeom>
            <a:effectLst>
              <a:outerShdw blurRad="63500" sx="102000" sy="102000" algn="ctr" rotWithShape="0">
                <a:prstClr val="black">
                  <a:alpha val="40000"/>
                </a:prstClr>
              </a:outerShdw>
            </a:effectLst>
          </p:spPr>
        </p:pic>
      </p:grpSp>
      <p:pic>
        <p:nvPicPr>
          <p:cNvPr id="14" name="Picture 13" descr="Text&#10;&#10;Description automatically generated">
            <a:extLst>
              <a:ext uri="{FF2B5EF4-FFF2-40B4-BE49-F238E27FC236}">
                <a16:creationId xmlns:a16="http://schemas.microsoft.com/office/drawing/2014/main" id="{1B5238BD-27DD-F848-A76A-2682B47392D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3727" y="1346358"/>
            <a:ext cx="6456069" cy="1315668"/>
          </a:xfrm>
          <a:prstGeom prst="rect">
            <a:avLst/>
          </a:prstGeom>
        </p:spPr>
      </p:pic>
    </p:spTree>
    <p:extLst>
      <p:ext uri="{BB962C8B-B14F-4D97-AF65-F5344CB8AC3E}">
        <p14:creationId xmlns:p14="http://schemas.microsoft.com/office/powerpoint/2010/main" val="11046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32AD420-1CA1-409D-9AEF-1E95EF1999A7}"/>
              </a:ext>
            </a:extLst>
          </p:cNvPr>
          <p:cNvGraphicFramePr>
            <a:graphicFrameLocks noGrp="1"/>
          </p:cNvGraphicFramePr>
          <p:nvPr>
            <p:ph idx="4294967295"/>
          </p:nvPr>
        </p:nvGraphicFramePr>
        <p:xfrm>
          <a:off x="131515" y="1080654"/>
          <a:ext cx="4440485" cy="317665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CAAD422A-828A-514F-9516-3EC80A4AEA8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45481" y="67689"/>
            <a:ext cx="6511575" cy="774482"/>
          </a:xfrm>
          <a:prstGeom prst="rect">
            <a:avLst/>
          </a:prstGeom>
        </p:spPr>
      </p:pic>
      <p:pic>
        <p:nvPicPr>
          <p:cNvPr id="8" name="Picture 7">
            <a:extLst>
              <a:ext uri="{FF2B5EF4-FFF2-40B4-BE49-F238E27FC236}">
                <a16:creationId xmlns:a16="http://schemas.microsoft.com/office/drawing/2014/main" id="{5CED92C2-509D-7447-9096-E496EA8B51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765965" y="272305"/>
            <a:ext cx="1976747" cy="1201061"/>
          </a:xfrm>
          <a:prstGeom prst="rect">
            <a:avLst/>
          </a:prstGeom>
        </p:spPr>
      </p:pic>
      <p:pic>
        <p:nvPicPr>
          <p:cNvPr id="10" name="Picture 9">
            <a:extLst>
              <a:ext uri="{FF2B5EF4-FFF2-40B4-BE49-F238E27FC236}">
                <a16:creationId xmlns:a16="http://schemas.microsoft.com/office/drawing/2014/main" id="{B6EB2321-EFBC-0E49-8305-12A93D7955A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771476" y="2249628"/>
            <a:ext cx="1965727" cy="1196890"/>
          </a:xfrm>
          <a:prstGeom prst="rect">
            <a:avLst/>
          </a:prstGeom>
        </p:spPr>
      </p:pic>
      <p:pic>
        <p:nvPicPr>
          <p:cNvPr id="11" name="Picture 10" descr="Graphical user interface&#10;&#10;Description automatically generated with medium confidence">
            <a:extLst>
              <a:ext uri="{FF2B5EF4-FFF2-40B4-BE49-F238E27FC236}">
                <a16:creationId xmlns:a16="http://schemas.microsoft.com/office/drawing/2014/main" id="{712A3DC8-513F-4D48-9FB0-6DE0604E3E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2317" y="3205249"/>
            <a:ext cx="1972576" cy="1201061"/>
          </a:xfrm>
          <a:prstGeom prst="rect">
            <a:avLst/>
          </a:prstGeom>
        </p:spPr>
      </p:pic>
      <p:pic>
        <p:nvPicPr>
          <p:cNvPr id="12" name="Picture 11">
            <a:extLst>
              <a:ext uri="{FF2B5EF4-FFF2-40B4-BE49-F238E27FC236}">
                <a16:creationId xmlns:a16="http://schemas.microsoft.com/office/drawing/2014/main" id="{255BF510-4FE9-4461-98FF-9BA7656ADD5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53547"/>
          <a:stretch/>
        </p:blipFill>
        <p:spPr>
          <a:xfrm>
            <a:off x="5764626" y="268134"/>
            <a:ext cx="1972577" cy="557925"/>
          </a:xfrm>
          <a:prstGeom prst="rect">
            <a:avLst/>
          </a:prstGeom>
          <a:solidFill>
            <a:srgbClr val="FFFFFF"/>
          </a:solidFill>
        </p:spPr>
      </p:pic>
      <p:pic>
        <p:nvPicPr>
          <p:cNvPr id="13" name="Picture 12">
            <a:extLst>
              <a:ext uri="{FF2B5EF4-FFF2-40B4-BE49-F238E27FC236}">
                <a16:creationId xmlns:a16="http://schemas.microsoft.com/office/drawing/2014/main" id="{897E5299-575A-403F-A300-DDB3C0962D7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768051" y="1230011"/>
            <a:ext cx="1972576" cy="1196890"/>
          </a:xfrm>
          <a:prstGeom prst="rect">
            <a:avLst/>
          </a:prstGeom>
        </p:spPr>
      </p:pic>
      <p:pic>
        <p:nvPicPr>
          <p:cNvPr id="14" name="Picture 13">
            <a:extLst>
              <a:ext uri="{FF2B5EF4-FFF2-40B4-BE49-F238E27FC236}">
                <a16:creationId xmlns:a16="http://schemas.microsoft.com/office/drawing/2014/main" id="{845260A9-019F-4D40-8ED0-80F97D427BA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53272"/>
          <a:stretch/>
        </p:blipFill>
        <p:spPr>
          <a:xfrm>
            <a:off x="5771476" y="2245457"/>
            <a:ext cx="1976747" cy="560464"/>
          </a:xfrm>
          <a:prstGeom prst="rect">
            <a:avLst/>
          </a:prstGeom>
          <a:solidFill>
            <a:srgbClr val="FFFFFF"/>
          </a:solidFill>
        </p:spPr>
      </p:pic>
    </p:spTree>
    <p:extLst>
      <p:ext uri="{BB962C8B-B14F-4D97-AF65-F5344CB8AC3E}">
        <p14:creationId xmlns:p14="http://schemas.microsoft.com/office/powerpoint/2010/main" val="126696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CEB934-740B-444A-B2E5-2052B00C9222}"/>
              </a:ext>
            </a:extLst>
          </p:cNvPr>
          <p:cNvSpPr/>
          <p:nvPr/>
        </p:nvSpPr>
        <p:spPr>
          <a:xfrm>
            <a:off x="4037610" y="3354664"/>
            <a:ext cx="4887315" cy="1569761"/>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 name="Picture 2" descr="Logo&#10;&#10;Description automatically generated">
            <a:extLst>
              <a:ext uri="{FF2B5EF4-FFF2-40B4-BE49-F238E27FC236}">
                <a16:creationId xmlns:a16="http://schemas.microsoft.com/office/drawing/2014/main" id="{41868DCC-B1A5-2045-928C-32D1AF939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900" y="1844634"/>
            <a:ext cx="2668283" cy="1029195"/>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0BC3BF41-2885-5541-9D11-9E57AD7CD0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4192" y="484699"/>
            <a:ext cx="3544784" cy="1087207"/>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D78F937B-8F05-9840-BC75-CBEE864657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4192" y="1790480"/>
            <a:ext cx="3544784" cy="1564184"/>
          </a:xfrm>
          <a:prstGeom prst="rect">
            <a:avLst/>
          </a:prstGeom>
        </p:spPr>
      </p:pic>
      <p:pic>
        <p:nvPicPr>
          <p:cNvPr id="9" name="Picture 8">
            <a:extLst>
              <a:ext uri="{FF2B5EF4-FFF2-40B4-BE49-F238E27FC236}">
                <a16:creationId xmlns:a16="http://schemas.microsoft.com/office/drawing/2014/main" id="{10EC60DF-439D-0B4E-BBD5-6523B56E283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744192" y="3532585"/>
            <a:ext cx="3544784" cy="1562641"/>
          </a:xfrm>
          <a:prstGeom prst="rect">
            <a:avLst/>
          </a:prstGeom>
        </p:spPr>
      </p:pic>
    </p:spTree>
    <p:extLst>
      <p:ext uri="{BB962C8B-B14F-4D97-AF65-F5344CB8AC3E}">
        <p14:creationId xmlns:p14="http://schemas.microsoft.com/office/powerpoint/2010/main" val="42066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154D7E7-0453-4C13-8007-3EF15EAD73F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71476" y="2249628"/>
            <a:ext cx="1965727" cy="1196890"/>
          </a:xfrm>
          <a:prstGeom prst="rect">
            <a:avLst/>
          </a:prstGeom>
        </p:spPr>
      </p:pic>
      <p:graphicFrame>
        <p:nvGraphicFramePr>
          <p:cNvPr id="4" name="Content Placeholder 3">
            <a:extLst>
              <a:ext uri="{FF2B5EF4-FFF2-40B4-BE49-F238E27FC236}">
                <a16:creationId xmlns:a16="http://schemas.microsoft.com/office/drawing/2014/main" id="{332AD420-1CA1-409D-9AEF-1E95EF1999A7}"/>
              </a:ext>
            </a:extLst>
          </p:cNvPr>
          <p:cNvGraphicFramePr>
            <a:graphicFrameLocks noGrp="1"/>
          </p:cNvGraphicFramePr>
          <p:nvPr>
            <p:ph idx="4294967295"/>
          </p:nvPr>
        </p:nvGraphicFramePr>
        <p:xfrm>
          <a:off x="169451" y="876176"/>
          <a:ext cx="4574741" cy="351155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8D76FDC7-4523-4042-9901-4E1472AF318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33714" y="39558"/>
            <a:ext cx="6686464" cy="795284"/>
          </a:xfrm>
          <a:prstGeom prst="rect">
            <a:avLst/>
          </a:prstGeom>
        </p:spPr>
      </p:pic>
      <p:pic>
        <p:nvPicPr>
          <p:cNvPr id="9" name="Picture 8">
            <a:extLst>
              <a:ext uri="{FF2B5EF4-FFF2-40B4-BE49-F238E27FC236}">
                <a16:creationId xmlns:a16="http://schemas.microsoft.com/office/drawing/2014/main" id="{CB46FD54-A4F3-7048-A2F1-79F398B2CDD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765965" y="273125"/>
            <a:ext cx="1976746" cy="1199421"/>
          </a:xfrm>
          <a:prstGeom prst="rect">
            <a:avLst/>
          </a:prstGeom>
        </p:spPr>
      </p:pic>
      <p:pic>
        <p:nvPicPr>
          <p:cNvPr id="10" name="Picture 9">
            <a:extLst>
              <a:ext uri="{FF2B5EF4-FFF2-40B4-BE49-F238E27FC236}">
                <a16:creationId xmlns:a16="http://schemas.microsoft.com/office/drawing/2014/main" id="{899EA3C9-F201-F04E-9401-936056ED140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768051" y="1230011"/>
            <a:ext cx="1972576" cy="1196890"/>
          </a:xfrm>
          <a:prstGeom prst="rect">
            <a:avLst/>
          </a:prstGeom>
        </p:spPr>
      </p:pic>
      <p:pic>
        <p:nvPicPr>
          <p:cNvPr id="12" name="Picture 11">
            <a:extLst>
              <a:ext uri="{FF2B5EF4-FFF2-40B4-BE49-F238E27FC236}">
                <a16:creationId xmlns:a16="http://schemas.microsoft.com/office/drawing/2014/main" id="{A2F8A0C7-54CA-3C48-B4B5-BEADE5CC8D5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772317" y="3208597"/>
            <a:ext cx="1972576" cy="1194365"/>
          </a:xfrm>
          <a:prstGeom prst="rect">
            <a:avLst/>
          </a:prstGeom>
        </p:spPr>
      </p:pic>
      <p:sp>
        <p:nvSpPr>
          <p:cNvPr id="17" name="TextBox 16">
            <a:extLst>
              <a:ext uri="{FF2B5EF4-FFF2-40B4-BE49-F238E27FC236}">
                <a16:creationId xmlns:a16="http://schemas.microsoft.com/office/drawing/2014/main" id="{89F6B025-CA64-4E57-89C9-139F970A64A2}"/>
              </a:ext>
            </a:extLst>
          </p:cNvPr>
          <p:cNvSpPr txBox="1"/>
          <p:nvPr/>
        </p:nvSpPr>
        <p:spPr>
          <a:xfrm>
            <a:off x="6052281" y="3721952"/>
            <a:ext cx="1421354"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2363E"/>
                </a:solidFill>
                <a:effectLst/>
                <a:uLnTx/>
                <a:uFillTx/>
                <a:latin typeface="Arial"/>
                <a:ea typeface="+mn-ea"/>
                <a:cs typeface="Vrinda" panose="020B0502040204020203" pitchFamily="34" charset="0"/>
              </a:rPr>
              <a:t>Ads OOH was most considered</a:t>
            </a:r>
          </a:p>
        </p:txBody>
      </p:sp>
      <p:pic>
        <p:nvPicPr>
          <p:cNvPr id="14" name="Picture 13">
            <a:extLst>
              <a:ext uri="{FF2B5EF4-FFF2-40B4-BE49-F238E27FC236}">
                <a16:creationId xmlns:a16="http://schemas.microsoft.com/office/drawing/2014/main" id="{E4D4B6D1-B48A-413E-9E46-61B5B5AB21F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53272"/>
          <a:stretch/>
        </p:blipFill>
        <p:spPr>
          <a:xfrm>
            <a:off x="5809128" y="270230"/>
            <a:ext cx="1976747" cy="560464"/>
          </a:xfrm>
          <a:prstGeom prst="rect">
            <a:avLst/>
          </a:prstGeom>
          <a:solidFill>
            <a:srgbClr val="FFFFFF"/>
          </a:solidFill>
        </p:spPr>
      </p:pic>
      <p:pic>
        <p:nvPicPr>
          <p:cNvPr id="16" name="Picture 15">
            <a:extLst>
              <a:ext uri="{FF2B5EF4-FFF2-40B4-BE49-F238E27FC236}">
                <a16:creationId xmlns:a16="http://schemas.microsoft.com/office/drawing/2014/main" id="{27433B61-ED78-4F74-8525-1C0389D641B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54956" b="54148"/>
          <a:stretch/>
        </p:blipFill>
        <p:spPr>
          <a:xfrm>
            <a:off x="5924761" y="1230758"/>
            <a:ext cx="885440" cy="545735"/>
          </a:xfrm>
          <a:prstGeom prst="rect">
            <a:avLst/>
          </a:prstGeom>
          <a:solidFill>
            <a:srgbClr val="FFFFFF"/>
          </a:solidFill>
        </p:spPr>
      </p:pic>
    </p:spTree>
    <p:extLst>
      <p:ext uri="{BB962C8B-B14F-4D97-AF65-F5344CB8AC3E}">
        <p14:creationId xmlns:p14="http://schemas.microsoft.com/office/powerpoint/2010/main" val="29300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D8F30050-2C11-4887-8B2A-5F7EE0552C40}"/>
              </a:ext>
            </a:extLst>
          </p:cNvPr>
          <p:cNvGraphicFramePr>
            <a:graphicFrameLocks noGrp="1"/>
          </p:cNvGraphicFramePr>
          <p:nvPr>
            <p:ph idx="4294967295"/>
          </p:nvPr>
        </p:nvGraphicFramePr>
        <p:xfrm>
          <a:off x="604838" y="948531"/>
          <a:ext cx="8101012" cy="32464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B93C64B1-BB7B-4219-BF6D-E6797A480359}"/>
              </a:ext>
            </a:extLst>
          </p:cNvPr>
          <p:cNvSpPr>
            <a:spLocks noGrp="1"/>
          </p:cNvSpPr>
          <p:nvPr>
            <p:ph type="body" sz="quarter" idx="4294967295"/>
          </p:nvPr>
        </p:nvSpPr>
        <p:spPr>
          <a:xfrm>
            <a:off x="1094956" y="4699190"/>
            <a:ext cx="7610894" cy="269875"/>
          </a:xfrm>
        </p:spPr>
        <p:txBody>
          <a:bodyPr/>
          <a:lstStyle/>
          <a:p>
            <a:pPr algn="r"/>
            <a:r>
              <a:rPr lang="en-GB" sz="600" dirty="0">
                <a:solidFill>
                  <a:schemeClr val="bg1"/>
                </a:solidFill>
              </a:rPr>
              <a:t>R = 0.8315 : strong positive correlation</a:t>
            </a:r>
          </a:p>
          <a:p>
            <a:pPr algn="r"/>
            <a:r>
              <a:rPr lang="en-GB" sz="600" dirty="0">
                <a:solidFill>
                  <a:schemeClr val="bg1"/>
                </a:solidFill>
              </a:rPr>
              <a:t>P&lt;.05</a:t>
            </a:r>
          </a:p>
        </p:txBody>
      </p:sp>
      <p:graphicFrame>
        <p:nvGraphicFramePr>
          <p:cNvPr id="9" name="Content Placeholder 3">
            <a:extLst>
              <a:ext uri="{FF2B5EF4-FFF2-40B4-BE49-F238E27FC236}">
                <a16:creationId xmlns:a16="http://schemas.microsoft.com/office/drawing/2014/main" id="{5103271A-C095-401F-A87D-95BD02B58DE9}"/>
              </a:ext>
            </a:extLst>
          </p:cNvPr>
          <p:cNvGraphicFramePr>
            <a:graphicFrameLocks/>
          </p:cNvGraphicFramePr>
          <p:nvPr/>
        </p:nvGraphicFramePr>
        <p:xfrm>
          <a:off x="3077596" y="4273682"/>
          <a:ext cx="2940027" cy="18560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C3A731DE-2684-064C-83E9-807D02A5DC9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740" y="-35221"/>
            <a:ext cx="8986315" cy="693924"/>
          </a:xfrm>
          <a:prstGeom prst="rect">
            <a:avLst/>
          </a:prstGeom>
        </p:spPr>
      </p:pic>
    </p:spTree>
    <p:extLst>
      <p:ext uri="{BB962C8B-B14F-4D97-AF65-F5344CB8AC3E}">
        <p14:creationId xmlns:p14="http://schemas.microsoft.com/office/powerpoint/2010/main" val="5221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B0AC85-AEE6-7647-9CAC-3095D5571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06" y="-115745"/>
            <a:ext cx="9144000" cy="932597"/>
          </a:xfrm>
          <a:prstGeom prst="rect">
            <a:avLst/>
          </a:prstGeom>
        </p:spPr>
      </p:pic>
      <p:graphicFrame>
        <p:nvGraphicFramePr>
          <p:cNvPr id="9" name="Content Placeholder 10">
            <a:extLst>
              <a:ext uri="{FF2B5EF4-FFF2-40B4-BE49-F238E27FC236}">
                <a16:creationId xmlns:a16="http://schemas.microsoft.com/office/drawing/2014/main" id="{E31A5897-38FD-45ED-BAE1-8A3E4952B198}"/>
              </a:ext>
            </a:extLst>
          </p:cNvPr>
          <p:cNvGraphicFramePr>
            <a:graphicFrameLocks/>
          </p:cNvGraphicFramePr>
          <p:nvPr/>
        </p:nvGraphicFramePr>
        <p:xfrm>
          <a:off x="604838" y="948531"/>
          <a:ext cx="8101012" cy="3246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3">
            <a:extLst>
              <a:ext uri="{FF2B5EF4-FFF2-40B4-BE49-F238E27FC236}">
                <a16:creationId xmlns:a16="http://schemas.microsoft.com/office/drawing/2014/main" id="{575E74E8-15DE-443B-A101-08EFCCE65224}"/>
              </a:ext>
            </a:extLst>
          </p:cNvPr>
          <p:cNvGraphicFramePr>
            <a:graphicFrameLocks/>
          </p:cNvGraphicFramePr>
          <p:nvPr/>
        </p:nvGraphicFramePr>
        <p:xfrm>
          <a:off x="3077596" y="4273682"/>
          <a:ext cx="3367654" cy="185605"/>
        </p:xfrm>
        <a:graphic>
          <a:graphicData uri="http://schemas.openxmlformats.org/drawingml/2006/chart">
            <c:chart xmlns:c="http://schemas.openxmlformats.org/drawingml/2006/chart" xmlns:r="http://schemas.openxmlformats.org/officeDocument/2006/relationships" r:id="rId5"/>
          </a:graphicData>
        </a:graphic>
      </p:graphicFrame>
      <p:sp>
        <p:nvSpPr>
          <p:cNvPr id="11" name="Oval 10">
            <a:extLst>
              <a:ext uri="{FF2B5EF4-FFF2-40B4-BE49-F238E27FC236}">
                <a16:creationId xmlns:a16="http://schemas.microsoft.com/office/drawing/2014/main" id="{72FF5DBB-55B0-401B-954C-83A7D2FCE106}"/>
              </a:ext>
            </a:extLst>
          </p:cNvPr>
          <p:cNvSpPr/>
          <p:nvPr/>
        </p:nvSpPr>
        <p:spPr>
          <a:xfrm rot="20784748">
            <a:off x="1799518" y="2102180"/>
            <a:ext cx="5120088" cy="832010"/>
          </a:xfrm>
          <a:prstGeom prst="ellipse">
            <a:avLst/>
          </a:prstGeom>
          <a:solidFill>
            <a:schemeClr val="accent3">
              <a:alpha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B76B1444-6C1A-4D44-B469-C6E400ADC057}"/>
              </a:ext>
            </a:extLst>
          </p:cNvPr>
          <p:cNvSpPr/>
          <p:nvPr/>
        </p:nvSpPr>
        <p:spPr>
          <a:xfrm rot="20635681">
            <a:off x="3083618" y="2069453"/>
            <a:ext cx="4412104" cy="666412"/>
          </a:xfrm>
          <a:prstGeom prst="ellipse">
            <a:avLst/>
          </a:prstGeom>
          <a:solidFill>
            <a:schemeClr val="accent2">
              <a:alpha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0C4CB94F-51B3-4B6A-93AE-798687C841E0}"/>
              </a:ext>
            </a:extLst>
          </p:cNvPr>
          <p:cNvSpPr/>
          <p:nvPr/>
        </p:nvSpPr>
        <p:spPr>
          <a:xfrm rot="20910963" flipV="1">
            <a:off x="2828045" y="2100847"/>
            <a:ext cx="3265346" cy="654328"/>
          </a:xfrm>
          <a:prstGeom prst="ellipse">
            <a:avLst/>
          </a:prstGeom>
          <a:solidFill>
            <a:schemeClr val="accent4">
              <a:alpha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424373E8-D33B-450B-8935-E0C3C1B7711F}"/>
              </a:ext>
            </a:extLst>
          </p:cNvPr>
          <p:cNvSpPr/>
          <p:nvPr/>
        </p:nvSpPr>
        <p:spPr>
          <a:xfrm rot="20530075">
            <a:off x="4697327" y="2041118"/>
            <a:ext cx="2192966" cy="618236"/>
          </a:xfrm>
          <a:prstGeom prst="ellipse">
            <a:avLst/>
          </a:prstGeom>
          <a:solidFill>
            <a:schemeClr val="tx2">
              <a:alpha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682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D8F30050-2C11-4887-8B2A-5F7EE0552C40}"/>
              </a:ext>
            </a:extLst>
          </p:cNvPr>
          <p:cNvGraphicFramePr>
            <a:graphicFrameLocks noGrp="1"/>
          </p:cNvGraphicFramePr>
          <p:nvPr>
            <p:ph idx="4294967295"/>
          </p:nvPr>
        </p:nvGraphicFramePr>
        <p:xfrm>
          <a:off x="521494" y="963347"/>
          <a:ext cx="8101012" cy="3246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ontent Placeholder 3">
            <a:extLst>
              <a:ext uri="{FF2B5EF4-FFF2-40B4-BE49-F238E27FC236}">
                <a16:creationId xmlns:a16="http://schemas.microsoft.com/office/drawing/2014/main" id="{D7C3DD8A-08E6-4994-9622-D5B840C6B8B7}"/>
              </a:ext>
            </a:extLst>
          </p:cNvPr>
          <p:cNvGraphicFramePr>
            <a:graphicFrameLocks/>
          </p:cNvGraphicFramePr>
          <p:nvPr/>
        </p:nvGraphicFramePr>
        <p:xfrm>
          <a:off x="2328724" y="4180153"/>
          <a:ext cx="3915966" cy="264851"/>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E3A8C14F-67C9-5C40-8976-675809DF93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097" y="-49167"/>
            <a:ext cx="8101012" cy="821184"/>
          </a:xfrm>
          <a:prstGeom prst="rect">
            <a:avLst/>
          </a:prstGeom>
        </p:spPr>
      </p:pic>
    </p:spTree>
    <p:extLst>
      <p:ext uri="{BB962C8B-B14F-4D97-AF65-F5344CB8AC3E}">
        <p14:creationId xmlns:p14="http://schemas.microsoft.com/office/powerpoint/2010/main" val="350471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8FC130-DDD0-934B-903A-715A69D9E84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61539" y="1647393"/>
            <a:ext cx="4139184" cy="1488654"/>
          </a:xfrm>
          <a:prstGeom prst="rect">
            <a:avLst/>
          </a:prstGeom>
        </p:spPr>
      </p:pic>
    </p:spTree>
    <p:extLst>
      <p:ext uri="{BB962C8B-B14F-4D97-AF65-F5344CB8AC3E}">
        <p14:creationId xmlns:p14="http://schemas.microsoft.com/office/powerpoint/2010/main" val="242857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7" descr="A train traveling through a city&#10;&#10;Description automatically generated">
            <a:extLst>
              <a:ext uri="{FF2B5EF4-FFF2-40B4-BE49-F238E27FC236}">
                <a16:creationId xmlns:a16="http://schemas.microsoft.com/office/drawing/2014/main" id="{F09C4A86-CB4E-482A-802B-C7C6A734C5C0}"/>
              </a:ext>
            </a:extLst>
          </p:cNvPr>
          <p:cNvPicPr>
            <a:picLocks noGrp="1" noChangeAspect="1"/>
          </p:cNvPicPr>
          <p:nvPr>
            <p:ph type="pic" sz="quarter" idx="30"/>
          </p:nvPr>
        </p:nvPicPr>
        <p:blipFill rotWithShape="1">
          <a:blip r:embed="rId3" cstate="screen">
            <a:extLst>
              <a:ext uri="{28A0092B-C50C-407E-A947-70E740481C1C}">
                <a14:useLocalDpi xmlns:a14="http://schemas.microsoft.com/office/drawing/2010/main"/>
              </a:ext>
            </a:extLst>
          </a:blip>
          <a:srcRect l="4478" r="4478"/>
          <a:stretch/>
        </p:blipFill>
        <p:spPr>
          <a:xfrm>
            <a:off x="4428462" y="828675"/>
            <a:ext cx="4986373" cy="3651250"/>
          </a:xfrm>
        </p:spPr>
      </p:pic>
      <p:graphicFrame>
        <p:nvGraphicFramePr>
          <p:cNvPr id="20" name="Content Placeholder 12">
            <a:extLst>
              <a:ext uri="{FF2B5EF4-FFF2-40B4-BE49-F238E27FC236}">
                <a16:creationId xmlns:a16="http://schemas.microsoft.com/office/drawing/2014/main" id="{674289CB-6AD6-4B04-AB00-415E48D35DFC}"/>
              </a:ext>
            </a:extLst>
          </p:cNvPr>
          <p:cNvGraphicFramePr>
            <a:graphicFrameLocks noGrp="1"/>
          </p:cNvGraphicFramePr>
          <p:nvPr>
            <p:ph idx="4294967295"/>
          </p:nvPr>
        </p:nvGraphicFramePr>
        <p:xfrm>
          <a:off x="79634" y="898525"/>
          <a:ext cx="3914775" cy="351155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41D8FA1E-CC47-4255-83EA-AB166879EA76}"/>
              </a:ext>
            </a:extLst>
          </p:cNvPr>
          <p:cNvSpPr txBox="1"/>
          <p:nvPr/>
        </p:nvSpPr>
        <p:spPr>
          <a:xfrm>
            <a:off x="851021" y="1977888"/>
            <a:ext cx="516488" cy="253916"/>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150" normalizeH="0" baseline="0" noProof="0" dirty="0">
                <a:ln>
                  <a:noFill/>
                </a:ln>
                <a:solidFill>
                  <a:srgbClr val="FB9869"/>
                </a:solidFill>
                <a:effectLst/>
                <a:uLnTx/>
                <a:uFillTx/>
                <a:latin typeface="Arial" panose="020B0604020202020204"/>
                <a:ea typeface="+mn-ea"/>
                <a:cs typeface="+mn-cs"/>
              </a:rPr>
              <a:t>+8%</a:t>
            </a:r>
          </a:p>
        </p:txBody>
      </p:sp>
      <p:sp>
        <p:nvSpPr>
          <p:cNvPr id="24" name="TextBox 23">
            <a:extLst>
              <a:ext uri="{FF2B5EF4-FFF2-40B4-BE49-F238E27FC236}">
                <a16:creationId xmlns:a16="http://schemas.microsoft.com/office/drawing/2014/main" id="{8BAB5346-B3C9-44D9-8E22-43F7E609428D}"/>
              </a:ext>
            </a:extLst>
          </p:cNvPr>
          <p:cNvSpPr txBox="1"/>
          <p:nvPr/>
        </p:nvSpPr>
        <p:spPr>
          <a:xfrm>
            <a:off x="1348840" y="1702907"/>
            <a:ext cx="611065" cy="253916"/>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150" normalizeH="0" baseline="0" noProof="0" dirty="0">
                <a:ln>
                  <a:noFill/>
                </a:ln>
                <a:solidFill>
                  <a:srgbClr val="DC426A"/>
                </a:solidFill>
                <a:effectLst/>
                <a:uLnTx/>
                <a:uFillTx/>
                <a:latin typeface="Arial" panose="020B0604020202020204"/>
                <a:ea typeface="+mn-ea"/>
                <a:cs typeface="+mn-cs"/>
              </a:rPr>
              <a:t>+26%</a:t>
            </a:r>
          </a:p>
        </p:txBody>
      </p:sp>
      <p:pic>
        <p:nvPicPr>
          <p:cNvPr id="10" name="Picture 9">
            <a:extLst>
              <a:ext uri="{FF2B5EF4-FFF2-40B4-BE49-F238E27FC236}">
                <a16:creationId xmlns:a16="http://schemas.microsoft.com/office/drawing/2014/main" id="{6E09CDF9-E50B-0040-8025-80FBCF6C56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13" y="-55137"/>
            <a:ext cx="9144000" cy="932597"/>
          </a:xfrm>
          <a:prstGeom prst="rect">
            <a:avLst/>
          </a:prstGeom>
        </p:spPr>
      </p:pic>
      <p:sp>
        <p:nvSpPr>
          <p:cNvPr id="9" name="TextBox 8">
            <a:extLst>
              <a:ext uri="{FF2B5EF4-FFF2-40B4-BE49-F238E27FC236}">
                <a16:creationId xmlns:a16="http://schemas.microsoft.com/office/drawing/2014/main" id="{C0F88D13-66A9-47E7-8EA0-45B949A13A68}"/>
              </a:ext>
            </a:extLst>
          </p:cNvPr>
          <p:cNvSpPr txBox="1"/>
          <p:nvPr/>
        </p:nvSpPr>
        <p:spPr>
          <a:xfrm>
            <a:off x="2649466" y="2689225"/>
            <a:ext cx="611065" cy="253916"/>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150" normalizeH="0" baseline="0" noProof="0" dirty="0">
                <a:ln>
                  <a:noFill/>
                </a:ln>
                <a:solidFill>
                  <a:srgbClr val="FB9869"/>
                </a:solidFill>
                <a:effectLst/>
                <a:uLnTx/>
                <a:uFillTx/>
                <a:latin typeface="Arial" panose="020B0604020202020204"/>
                <a:ea typeface="+mn-ea"/>
                <a:cs typeface="+mn-cs"/>
              </a:rPr>
              <a:t>+11%</a:t>
            </a:r>
          </a:p>
        </p:txBody>
      </p:sp>
      <p:sp>
        <p:nvSpPr>
          <p:cNvPr id="11" name="TextBox 10">
            <a:extLst>
              <a:ext uri="{FF2B5EF4-FFF2-40B4-BE49-F238E27FC236}">
                <a16:creationId xmlns:a16="http://schemas.microsoft.com/office/drawing/2014/main" id="{DDA315D3-9482-4440-9E74-6A426BF1D0DD}"/>
              </a:ext>
            </a:extLst>
          </p:cNvPr>
          <p:cNvSpPr txBox="1"/>
          <p:nvPr/>
        </p:nvSpPr>
        <p:spPr>
          <a:xfrm>
            <a:off x="3124736" y="2497243"/>
            <a:ext cx="611065" cy="253916"/>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150" normalizeH="0" baseline="0" noProof="0" dirty="0">
                <a:ln>
                  <a:noFill/>
                </a:ln>
                <a:solidFill>
                  <a:srgbClr val="DC426A"/>
                </a:solidFill>
                <a:effectLst/>
                <a:uLnTx/>
                <a:uFillTx/>
                <a:latin typeface="Arial" panose="020B0604020202020204"/>
                <a:ea typeface="+mn-ea"/>
                <a:cs typeface="+mn-cs"/>
              </a:rPr>
              <a:t>+29%</a:t>
            </a:r>
          </a:p>
        </p:txBody>
      </p:sp>
    </p:spTree>
    <p:extLst>
      <p:ext uri="{BB962C8B-B14F-4D97-AF65-F5344CB8AC3E}">
        <p14:creationId xmlns:p14="http://schemas.microsoft.com/office/powerpoint/2010/main" val="235452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3497F9-64BD-4B57-B8D3-648BF2863EFA}"/>
              </a:ext>
            </a:extLst>
          </p:cNvPr>
          <p:cNvSpPr>
            <a:spLocks noGrp="1"/>
          </p:cNvSpPr>
          <p:nvPr>
            <p:ph type="body" sz="quarter" idx="4294967295"/>
          </p:nvPr>
        </p:nvSpPr>
        <p:spPr>
          <a:xfrm>
            <a:off x="7872413" y="4789488"/>
            <a:ext cx="1271587" cy="269875"/>
          </a:xfrm>
        </p:spPr>
        <p:txBody>
          <a:bodyPr/>
          <a:lstStyle/>
          <a:p>
            <a:pPr algn="r"/>
            <a:r>
              <a:rPr lang="en-GB" sz="700" dirty="0">
                <a:solidFill>
                  <a:schemeClr val="bg1"/>
                </a:solidFill>
              </a:rPr>
              <a:t>Source: GfK, </a:t>
            </a:r>
            <a:r>
              <a:rPr lang="en-GB" sz="700" dirty="0" err="1">
                <a:solidFill>
                  <a:schemeClr val="bg1"/>
                </a:solidFill>
              </a:rPr>
              <a:t>MediaWeek</a:t>
            </a:r>
            <a:endParaRPr lang="en-GB" sz="700" dirty="0">
              <a:solidFill>
                <a:schemeClr val="bg1"/>
              </a:solidFill>
            </a:endParaRPr>
          </a:p>
        </p:txBody>
      </p:sp>
      <p:pic>
        <p:nvPicPr>
          <p:cNvPr id="6" name="Picture 5" descr="Text&#10;&#10;Description automatically generated">
            <a:extLst>
              <a:ext uri="{FF2B5EF4-FFF2-40B4-BE49-F238E27FC236}">
                <a16:creationId xmlns:a16="http://schemas.microsoft.com/office/drawing/2014/main" id="{70454229-BC24-7340-B87F-FDAD3C36B0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1" y="-154420"/>
            <a:ext cx="8026400" cy="998374"/>
          </a:xfrm>
          <a:prstGeom prst="rect">
            <a:avLst/>
          </a:prstGeom>
        </p:spPr>
      </p:pic>
      <p:pic>
        <p:nvPicPr>
          <p:cNvPr id="11" name="Picture 10">
            <a:extLst>
              <a:ext uri="{FF2B5EF4-FFF2-40B4-BE49-F238E27FC236}">
                <a16:creationId xmlns:a16="http://schemas.microsoft.com/office/drawing/2014/main" id="{F7EFC04E-4BC8-F94A-951C-6CE6478A3F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868" y="1932751"/>
            <a:ext cx="7306733" cy="1767939"/>
          </a:xfrm>
          <a:prstGeom prst="rect">
            <a:avLst/>
          </a:prstGeom>
        </p:spPr>
      </p:pic>
    </p:spTree>
    <p:extLst>
      <p:ext uri="{BB962C8B-B14F-4D97-AF65-F5344CB8AC3E}">
        <p14:creationId xmlns:p14="http://schemas.microsoft.com/office/powerpoint/2010/main" val="30199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825002-134A-0745-929C-A5D3525C7268}"/>
              </a:ext>
            </a:extLst>
          </p:cNvPr>
          <p:cNvSpPr/>
          <p:nvPr/>
        </p:nvSpPr>
        <p:spPr>
          <a:xfrm>
            <a:off x="332944" y="2810757"/>
            <a:ext cx="462607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a:ea typeface="+mn-ea"/>
                <a:cs typeface="+mn-cs"/>
              </a:rPr>
              <a:t>Brand trust reflects a consumer’s expectation that a brand’s product, service, or more broadly, corporate behaviour,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Reflects the promises the company has made.</a:t>
            </a:r>
          </a:p>
        </p:txBody>
      </p:sp>
      <p:pic>
        <p:nvPicPr>
          <p:cNvPr id="10" name="Picture 9">
            <a:extLst>
              <a:ext uri="{FF2B5EF4-FFF2-40B4-BE49-F238E27FC236}">
                <a16:creationId xmlns:a16="http://schemas.microsoft.com/office/drawing/2014/main" id="{FDF5C02C-D418-0E4D-8021-1779B5CAE5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194" y="1677601"/>
            <a:ext cx="3524707" cy="1267658"/>
          </a:xfrm>
          <a:prstGeom prst="rect">
            <a:avLst/>
          </a:prstGeom>
        </p:spPr>
      </p:pic>
      <p:pic>
        <p:nvPicPr>
          <p:cNvPr id="4" name="Picture 3">
            <a:extLst>
              <a:ext uri="{FF2B5EF4-FFF2-40B4-BE49-F238E27FC236}">
                <a16:creationId xmlns:a16="http://schemas.microsoft.com/office/drawing/2014/main" id="{8EF76933-1ACD-FA48-A5C8-6A46D215CB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6315"/>
          <a:stretch/>
        </p:blipFill>
        <p:spPr>
          <a:xfrm>
            <a:off x="5804648" y="173666"/>
            <a:ext cx="2948027" cy="782486"/>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8EFAB774-7471-9A45-89E8-FF759886EB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4648" y="1799605"/>
            <a:ext cx="2948027" cy="1791207"/>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BB2C32A1-2B5B-1344-80E4-0C531CC9BD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55873"/>
          <a:stretch/>
        </p:blipFill>
        <p:spPr>
          <a:xfrm>
            <a:off x="5869248" y="3352293"/>
            <a:ext cx="2941808" cy="790397"/>
          </a:xfrm>
          <a:prstGeom prst="rect">
            <a:avLst/>
          </a:prstGeom>
        </p:spPr>
      </p:pic>
      <p:pic>
        <p:nvPicPr>
          <p:cNvPr id="3" name="Picture 2">
            <a:extLst>
              <a:ext uri="{FF2B5EF4-FFF2-40B4-BE49-F238E27FC236}">
                <a16:creationId xmlns:a16="http://schemas.microsoft.com/office/drawing/2014/main" id="{62B83152-E332-4E93-BAE5-DCFB382F3AA8}"/>
              </a:ext>
            </a:extLst>
          </p:cNvPr>
          <p:cNvPicPr>
            <a:picLocks noChangeAspect="1"/>
          </p:cNvPicPr>
          <p:nvPr/>
        </p:nvPicPr>
        <p:blipFill>
          <a:blip r:embed="rId7"/>
          <a:stretch>
            <a:fillRect/>
          </a:stretch>
        </p:blipFill>
        <p:spPr>
          <a:xfrm>
            <a:off x="6492055" y="956152"/>
            <a:ext cx="1655113" cy="583149"/>
          </a:xfrm>
          <a:prstGeom prst="rect">
            <a:avLst/>
          </a:prstGeom>
        </p:spPr>
      </p:pic>
      <p:pic>
        <p:nvPicPr>
          <p:cNvPr id="5" name="Picture 4">
            <a:extLst>
              <a:ext uri="{FF2B5EF4-FFF2-40B4-BE49-F238E27FC236}">
                <a16:creationId xmlns:a16="http://schemas.microsoft.com/office/drawing/2014/main" id="{AB0271BB-F519-4CA6-AFD9-2E199BCF6489}"/>
              </a:ext>
            </a:extLst>
          </p:cNvPr>
          <p:cNvPicPr>
            <a:picLocks noChangeAspect="1"/>
          </p:cNvPicPr>
          <p:nvPr/>
        </p:nvPicPr>
        <p:blipFill>
          <a:blip r:embed="rId8"/>
          <a:stretch>
            <a:fillRect/>
          </a:stretch>
        </p:blipFill>
        <p:spPr>
          <a:xfrm>
            <a:off x="6675269" y="4142690"/>
            <a:ext cx="1471899" cy="668460"/>
          </a:xfrm>
          <a:prstGeom prst="rect">
            <a:avLst/>
          </a:prstGeom>
        </p:spPr>
      </p:pic>
      <p:pic>
        <p:nvPicPr>
          <p:cNvPr id="11" name="Picture 10">
            <a:extLst>
              <a:ext uri="{FF2B5EF4-FFF2-40B4-BE49-F238E27FC236}">
                <a16:creationId xmlns:a16="http://schemas.microsoft.com/office/drawing/2014/main" id="{85E84A4E-F29D-4184-AD00-7DBF9E542208}"/>
              </a:ext>
            </a:extLst>
          </p:cNvPr>
          <p:cNvPicPr>
            <a:picLocks noChangeAspect="1"/>
          </p:cNvPicPr>
          <p:nvPr/>
        </p:nvPicPr>
        <p:blipFill>
          <a:blip r:embed="rId8"/>
          <a:stretch>
            <a:fillRect/>
          </a:stretch>
        </p:blipFill>
        <p:spPr>
          <a:xfrm>
            <a:off x="6542710" y="992554"/>
            <a:ext cx="1471899" cy="668460"/>
          </a:xfrm>
          <a:prstGeom prst="rect">
            <a:avLst/>
          </a:prstGeom>
        </p:spPr>
      </p:pic>
      <p:pic>
        <p:nvPicPr>
          <p:cNvPr id="12" name="Picture 11">
            <a:extLst>
              <a:ext uri="{FF2B5EF4-FFF2-40B4-BE49-F238E27FC236}">
                <a16:creationId xmlns:a16="http://schemas.microsoft.com/office/drawing/2014/main" id="{78540D11-4174-4ABC-A096-6C95AC7446F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8056" t="7862" r="18056" b="53547"/>
          <a:stretch/>
        </p:blipFill>
        <p:spPr>
          <a:xfrm>
            <a:off x="6385975" y="2602255"/>
            <a:ext cx="1785370" cy="656624"/>
          </a:xfrm>
          <a:prstGeom prst="rect">
            <a:avLst/>
          </a:prstGeom>
          <a:solidFill>
            <a:srgbClr val="FFFFFF"/>
          </a:solidFill>
        </p:spPr>
      </p:pic>
      <p:pic>
        <p:nvPicPr>
          <p:cNvPr id="13" name="Picture 12">
            <a:extLst>
              <a:ext uri="{FF2B5EF4-FFF2-40B4-BE49-F238E27FC236}">
                <a16:creationId xmlns:a16="http://schemas.microsoft.com/office/drawing/2014/main" id="{B959FCB2-71BA-4041-A693-7AC0F634311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5471" t="6235" r="15471" b="53272"/>
          <a:stretch/>
        </p:blipFill>
        <p:spPr>
          <a:xfrm>
            <a:off x="6406385" y="4161335"/>
            <a:ext cx="1826452" cy="649815"/>
          </a:xfrm>
          <a:prstGeom prst="rect">
            <a:avLst/>
          </a:prstGeom>
          <a:solidFill>
            <a:srgbClr val="FFFFFF"/>
          </a:solidFill>
        </p:spPr>
      </p:pic>
    </p:spTree>
    <p:extLst>
      <p:ext uri="{BB962C8B-B14F-4D97-AF65-F5344CB8AC3E}">
        <p14:creationId xmlns:p14="http://schemas.microsoft.com/office/powerpoint/2010/main" val="58634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view of a city street&#10;&#10;Description automatically generated">
            <a:extLst>
              <a:ext uri="{FF2B5EF4-FFF2-40B4-BE49-F238E27FC236}">
                <a16:creationId xmlns:a16="http://schemas.microsoft.com/office/drawing/2014/main" id="{6D0C7E0B-DC4D-4648-A4D0-5D3BB344E476}"/>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l="4169" t="707" r="8329" b="1047"/>
          <a:stretch/>
        </p:blipFill>
        <p:spPr>
          <a:xfrm>
            <a:off x="0" y="828675"/>
            <a:ext cx="4962525" cy="3651250"/>
          </a:xfrm>
        </p:spPr>
      </p:pic>
      <p:sp>
        <p:nvSpPr>
          <p:cNvPr id="11" name="TextBox 10">
            <a:extLst>
              <a:ext uri="{FF2B5EF4-FFF2-40B4-BE49-F238E27FC236}">
                <a16:creationId xmlns:a16="http://schemas.microsoft.com/office/drawing/2014/main" id="{26A6AE0E-31BF-CD42-AC58-4CC89278748E}"/>
              </a:ext>
            </a:extLst>
          </p:cNvPr>
          <p:cNvSpPr txBox="1"/>
          <p:nvPr/>
        </p:nvSpPr>
        <p:spPr>
          <a:xfrm>
            <a:off x="5399140" y="731195"/>
            <a:ext cx="3424247"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n-ea"/>
                <a:cs typeface="+mn-cs"/>
              </a:rPr>
              <a:t>Trust in retail</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a:ea typeface="+mn-ea"/>
                <a:cs typeface="+mn-cs"/>
              </a:rPr>
              <a:t>Having trust, consumers are more likely to participate in the purchase journey</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a:ea typeface="+mn-ea"/>
                <a:cs typeface="+mn-cs"/>
              </a:rPr>
              <a:t>Result in uplift of brand engagement</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0440D12F-7779-0B4E-8998-8674C29AE701}"/>
              </a:ext>
            </a:extLst>
          </p:cNvPr>
          <p:cNvSpPr txBox="1"/>
          <p:nvPr/>
        </p:nvSpPr>
        <p:spPr>
          <a:xfrm>
            <a:off x="5399140" y="2190924"/>
            <a:ext cx="342424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n-ea"/>
                <a:cs typeface="+mn-cs"/>
              </a:rPr>
              <a:t>Power of advertising in building trust</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a:ea typeface="+mn-ea"/>
                <a:cs typeface="+mn-cs"/>
              </a:rPr>
              <a:t>OOH is the most successful medium </a:t>
            </a:r>
            <a:br>
              <a:rPr kumimoji="0" lang="en-GB" sz="1400" b="0" i="0" u="none" strike="noStrike" kern="1200" cap="none" spc="0" normalizeH="0" baseline="0" noProof="0">
                <a:ln>
                  <a:noFill/>
                </a:ln>
                <a:solidFill>
                  <a:srgbClr val="FFFFFF"/>
                </a:solidFill>
                <a:effectLst/>
                <a:uLnTx/>
                <a:uFillTx/>
                <a:latin typeface="Arial"/>
                <a:ea typeface="+mn-ea"/>
                <a:cs typeface="+mn-cs"/>
              </a:rPr>
            </a:br>
            <a:r>
              <a:rPr kumimoji="0" lang="en-GB" sz="1400" b="0" i="0" u="none" strike="noStrike" kern="1200" cap="none" spc="0" normalizeH="0" baseline="0" noProof="0">
                <a:ln>
                  <a:noFill/>
                </a:ln>
                <a:solidFill>
                  <a:srgbClr val="FFFFFF"/>
                </a:solidFill>
                <a:effectLst/>
                <a:uLnTx/>
                <a:uFillTx/>
                <a:latin typeface="Arial"/>
                <a:ea typeface="+mn-ea"/>
                <a:cs typeface="+mn-cs"/>
              </a:rPr>
              <a:t>in delivering credible messages </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a:ea typeface="+mn-ea"/>
                <a:cs typeface="+mn-cs"/>
              </a:rPr>
              <a:t>Consumers want clear informative </a:t>
            </a:r>
            <a:br>
              <a:rPr kumimoji="0" lang="en-GB" sz="1400" b="0" i="0" u="none" strike="noStrike" kern="1200" cap="none" spc="0" normalizeH="0" baseline="0" noProof="0">
                <a:ln>
                  <a:noFill/>
                </a:ln>
                <a:solidFill>
                  <a:srgbClr val="FFFFFF"/>
                </a:solidFill>
                <a:effectLst/>
                <a:uLnTx/>
                <a:uFillTx/>
                <a:latin typeface="Arial"/>
                <a:ea typeface="+mn-ea"/>
                <a:cs typeface="+mn-cs"/>
              </a:rPr>
            </a:br>
            <a:r>
              <a:rPr kumimoji="0" lang="en-GB" sz="1400" b="0" i="0" u="none" strike="noStrike" kern="1200" cap="none" spc="0" normalizeH="0" baseline="0" noProof="0">
                <a:ln>
                  <a:noFill/>
                </a:ln>
                <a:solidFill>
                  <a:srgbClr val="FFFFFF"/>
                </a:solidFill>
                <a:effectLst/>
                <a:uLnTx/>
                <a:uFillTx/>
                <a:latin typeface="Arial"/>
                <a:ea typeface="+mn-ea"/>
                <a:cs typeface="+mn-cs"/>
              </a:rPr>
              <a:t>messaging, and consider their privacy</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6470564-2CE8-44B1-B7AF-63285B2F6DDC}"/>
              </a:ext>
            </a:extLst>
          </p:cNvPr>
          <p:cNvSpPr txBox="1"/>
          <p:nvPr/>
        </p:nvSpPr>
        <p:spPr>
          <a:xfrm>
            <a:off x="5399140" y="3701926"/>
            <a:ext cx="342424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n-ea"/>
                <a:cs typeface="+mn-cs"/>
              </a:rPr>
              <a:t>Trust correlates with consideration</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a:ea typeface="+mn-ea"/>
                <a:cs typeface="+mn-cs"/>
              </a:rPr>
              <a:t>OOH campaigns assists in building brand consideration </a:t>
            </a:r>
          </a:p>
        </p:txBody>
      </p:sp>
      <p:pic>
        <p:nvPicPr>
          <p:cNvPr id="4" name="Picture 3">
            <a:extLst>
              <a:ext uri="{FF2B5EF4-FFF2-40B4-BE49-F238E27FC236}">
                <a16:creationId xmlns:a16="http://schemas.microsoft.com/office/drawing/2014/main" id="{28594FB1-C112-C242-A8D0-CF5889C97B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359" y="-108023"/>
            <a:ext cx="7751683" cy="928654"/>
          </a:xfrm>
          <a:prstGeom prst="rect">
            <a:avLst/>
          </a:prstGeom>
        </p:spPr>
      </p:pic>
    </p:spTree>
    <p:extLst>
      <p:ext uri="{BB962C8B-B14F-4D97-AF65-F5344CB8AC3E}">
        <p14:creationId xmlns:p14="http://schemas.microsoft.com/office/powerpoint/2010/main" val="358312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3497F9-64BD-4B57-B8D3-648BF2863EFA}"/>
              </a:ext>
            </a:extLst>
          </p:cNvPr>
          <p:cNvSpPr>
            <a:spLocks noGrp="1"/>
          </p:cNvSpPr>
          <p:nvPr>
            <p:ph type="body" sz="quarter" idx="4294967295"/>
          </p:nvPr>
        </p:nvSpPr>
        <p:spPr>
          <a:xfrm>
            <a:off x="7434263" y="4789487"/>
            <a:ext cx="1271587" cy="269875"/>
          </a:xfrm>
        </p:spPr>
        <p:txBody>
          <a:bodyPr/>
          <a:lstStyle/>
          <a:p>
            <a:pPr algn="r"/>
            <a:r>
              <a:rPr lang="en-GB" sz="700" dirty="0">
                <a:solidFill>
                  <a:schemeClr val="bg1"/>
                </a:solidFill>
              </a:rPr>
              <a:t>Source: GfK, </a:t>
            </a:r>
            <a:r>
              <a:rPr lang="en-GB" sz="700" dirty="0" err="1">
                <a:solidFill>
                  <a:schemeClr val="bg1"/>
                </a:solidFill>
              </a:rPr>
              <a:t>MediaWeek</a:t>
            </a:r>
            <a:endParaRPr lang="en-GB" sz="700" dirty="0">
              <a:solidFill>
                <a:schemeClr val="bg1"/>
              </a:solidFill>
            </a:endParaRPr>
          </a:p>
        </p:txBody>
      </p:sp>
      <p:sp>
        <p:nvSpPr>
          <p:cNvPr id="2" name="Rectangle 1">
            <a:extLst>
              <a:ext uri="{FF2B5EF4-FFF2-40B4-BE49-F238E27FC236}">
                <a16:creationId xmlns:a16="http://schemas.microsoft.com/office/drawing/2014/main" id="{7E663A10-332B-42A9-87C5-8AB889912A04}"/>
              </a:ext>
            </a:extLst>
          </p:cNvPr>
          <p:cNvSpPr/>
          <p:nvPr/>
        </p:nvSpPr>
        <p:spPr>
          <a:xfrm>
            <a:off x="215904" y="828675"/>
            <a:ext cx="1896295" cy="1016267"/>
          </a:xfrm>
          <a:prstGeom prst="rect">
            <a:avLst/>
          </a:prstGeom>
          <a:solidFill>
            <a:srgbClr val="FB9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Consumer Needs</a:t>
            </a:r>
          </a:p>
        </p:txBody>
      </p:sp>
      <p:sp>
        <p:nvSpPr>
          <p:cNvPr id="8" name="Rectangle 7">
            <a:extLst>
              <a:ext uri="{FF2B5EF4-FFF2-40B4-BE49-F238E27FC236}">
                <a16:creationId xmlns:a16="http://schemas.microsoft.com/office/drawing/2014/main" id="{AAF73393-E4CE-4CC0-93E9-932DE7F60F51}"/>
              </a:ext>
            </a:extLst>
          </p:cNvPr>
          <p:cNvSpPr/>
          <p:nvPr/>
        </p:nvSpPr>
        <p:spPr>
          <a:xfrm>
            <a:off x="215903" y="2177719"/>
            <a:ext cx="1896296" cy="2117793"/>
          </a:xfrm>
          <a:prstGeom prst="rect">
            <a:avLst/>
          </a:prstGeom>
          <a:noFill/>
          <a:ln>
            <a:solidFill>
              <a:srgbClr val="FB98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B9869"/>
                </a:solidFill>
              </a:rPr>
              <a:t>Basic </a:t>
            </a:r>
            <a:br>
              <a:rPr lang="en-GB" sz="1400" dirty="0">
                <a:solidFill>
                  <a:srgbClr val="FB9869"/>
                </a:solidFill>
              </a:rPr>
            </a:br>
            <a:r>
              <a:rPr lang="en-GB" sz="1400" dirty="0">
                <a:solidFill>
                  <a:srgbClr val="FB9869"/>
                </a:solidFill>
              </a:rPr>
              <a:t>&amp; Constructed </a:t>
            </a:r>
            <a:br>
              <a:rPr lang="en-GB" sz="1400" dirty="0">
                <a:solidFill>
                  <a:srgbClr val="FB9869"/>
                </a:solidFill>
              </a:rPr>
            </a:br>
            <a:r>
              <a:rPr lang="en-GB" sz="1400" dirty="0">
                <a:solidFill>
                  <a:srgbClr val="FB9869"/>
                </a:solidFill>
              </a:rPr>
              <a:t>Needs</a:t>
            </a:r>
          </a:p>
        </p:txBody>
      </p:sp>
      <p:cxnSp>
        <p:nvCxnSpPr>
          <p:cNvPr id="12" name="Straight Arrow Connector 11">
            <a:extLst>
              <a:ext uri="{FF2B5EF4-FFF2-40B4-BE49-F238E27FC236}">
                <a16:creationId xmlns:a16="http://schemas.microsoft.com/office/drawing/2014/main" id="{00BF16F6-2843-44B0-8CEE-C84C6984C7FF}"/>
              </a:ext>
            </a:extLst>
          </p:cNvPr>
          <p:cNvCxnSpPr>
            <a:cxnSpLocks/>
            <a:stCxn id="2" idx="2"/>
            <a:endCxn id="8" idx="0"/>
          </p:cNvCxnSpPr>
          <p:nvPr/>
        </p:nvCxnSpPr>
        <p:spPr>
          <a:xfrm flipH="1">
            <a:off x="1164051" y="1844942"/>
            <a:ext cx="1" cy="332777"/>
          </a:xfrm>
          <a:prstGeom prst="straightConnector1">
            <a:avLst/>
          </a:prstGeom>
          <a:ln>
            <a:solidFill>
              <a:srgbClr val="FB986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6027650-0306-400C-B0D7-187E3C0A8BDE}"/>
              </a:ext>
            </a:extLst>
          </p:cNvPr>
          <p:cNvCxnSpPr>
            <a:cxnSpLocks/>
            <a:stCxn id="2" idx="3"/>
            <a:endCxn id="18" idx="1"/>
          </p:cNvCxnSpPr>
          <p:nvPr/>
        </p:nvCxnSpPr>
        <p:spPr>
          <a:xfrm flipV="1">
            <a:off x="2112199" y="1336808"/>
            <a:ext cx="4935830" cy="1"/>
          </a:xfrm>
          <a:prstGeom prst="straightConnector1">
            <a:avLst/>
          </a:prstGeom>
          <a:ln>
            <a:solidFill>
              <a:srgbClr val="FB9869"/>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00B2C1F-E360-4BA7-8296-C02CAA63B276}"/>
              </a:ext>
            </a:extLst>
          </p:cNvPr>
          <p:cNvSpPr/>
          <p:nvPr/>
        </p:nvSpPr>
        <p:spPr>
          <a:xfrm>
            <a:off x="7048029" y="828675"/>
            <a:ext cx="1880067" cy="1016265"/>
          </a:xfrm>
          <a:prstGeom prst="rect">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Product/Service Purchased </a:t>
            </a:r>
            <a:br>
              <a:rPr lang="en-GB" sz="1400" dirty="0"/>
            </a:br>
            <a:r>
              <a:rPr lang="en-GB" sz="1400" dirty="0"/>
              <a:t>to fulfil need</a:t>
            </a:r>
          </a:p>
        </p:txBody>
      </p:sp>
      <p:sp>
        <p:nvSpPr>
          <p:cNvPr id="23" name="Rectangle 22">
            <a:extLst>
              <a:ext uri="{FF2B5EF4-FFF2-40B4-BE49-F238E27FC236}">
                <a16:creationId xmlns:a16="http://schemas.microsoft.com/office/drawing/2014/main" id="{A7A05223-2C2C-4452-85B9-E33264A3EE90}"/>
              </a:ext>
            </a:extLst>
          </p:cNvPr>
          <p:cNvSpPr/>
          <p:nvPr/>
        </p:nvSpPr>
        <p:spPr>
          <a:xfrm>
            <a:off x="3578978" y="828675"/>
            <a:ext cx="1913021" cy="1016266"/>
          </a:xfrm>
          <a:prstGeom prst="rect">
            <a:avLst/>
          </a:prstGeom>
          <a:solidFill>
            <a:srgbClr val="DC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Search for product/service to fulfil need</a:t>
            </a:r>
          </a:p>
        </p:txBody>
      </p:sp>
      <p:sp>
        <p:nvSpPr>
          <p:cNvPr id="26" name="Rectangle 25">
            <a:extLst>
              <a:ext uri="{FF2B5EF4-FFF2-40B4-BE49-F238E27FC236}">
                <a16:creationId xmlns:a16="http://schemas.microsoft.com/office/drawing/2014/main" id="{F7E6E80F-D5F8-4A24-8166-7080D157B2BB}"/>
              </a:ext>
            </a:extLst>
          </p:cNvPr>
          <p:cNvSpPr/>
          <p:nvPr/>
        </p:nvSpPr>
        <p:spPr>
          <a:xfrm>
            <a:off x="2905209" y="2177720"/>
            <a:ext cx="3260558" cy="2117793"/>
          </a:xfrm>
          <a:prstGeom prst="rect">
            <a:avLst/>
          </a:prstGeom>
          <a:noFill/>
          <a:ln>
            <a:solidFill>
              <a:srgbClr val="DC43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DC426A"/>
                </a:solidFill>
              </a:rPr>
              <a:t>Do I trust that they </a:t>
            </a:r>
            <a:br>
              <a:rPr lang="en-GB" sz="1400" b="1" dirty="0">
                <a:solidFill>
                  <a:srgbClr val="DC426A"/>
                </a:solidFill>
              </a:rPr>
            </a:br>
            <a:r>
              <a:rPr lang="en-GB" sz="1400" b="1" dirty="0">
                <a:solidFill>
                  <a:srgbClr val="DC426A"/>
                </a:solidFill>
              </a:rPr>
              <a:t>can fulfil my need?</a:t>
            </a:r>
          </a:p>
          <a:p>
            <a:pPr algn="ctr"/>
            <a:endParaRPr lang="en-GB" sz="1400" dirty="0">
              <a:solidFill>
                <a:srgbClr val="DC426A"/>
              </a:solidFill>
            </a:endParaRPr>
          </a:p>
          <a:p>
            <a:pPr algn="ctr"/>
            <a:r>
              <a:rPr lang="en-GB" sz="1400" dirty="0">
                <a:solidFill>
                  <a:srgbClr val="DC426A"/>
                </a:solidFill>
              </a:rPr>
              <a:t>4 Key source of assurance:</a:t>
            </a:r>
          </a:p>
          <a:p>
            <a:pPr algn="ctr"/>
            <a:endParaRPr lang="en-GB" sz="1400" dirty="0">
              <a:solidFill>
                <a:srgbClr val="DC426A"/>
              </a:solidFill>
            </a:endParaRPr>
          </a:p>
          <a:p>
            <a:pPr marL="285750" indent="-285750" algn="ctr">
              <a:buFont typeface="Arial" panose="020B0604020202020204" pitchFamily="34" charset="0"/>
              <a:buChar char="•"/>
            </a:pPr>
            <a:r>
              <a:rPr lang="en-GB" sz="1400" dirty="0">
                <a:solidFill>
                  <a:srgbClr val="DC426A"/>
                </a:solidFill>
              </a:rPr>
              <a:t>Brand Experience</a:t>
            </a:r>
          </a:p>
          <a:p>
            <a:pPr marL="285750" indent="-285750" algn="ctr">
              <a:buFont typeface="Arial" panose="020B0604020202020204" pitchFamily="34" charset="0"/>
              <a:buChar char="•"/>
            </a:pPr>
            <a:r>
              <a:rPr lang="en-GB" sz="1400" dirty="0">
                <a:solidFill>
                  <a:srgbClr val="DC426A"/>
                </a:solidFill>
              </a:rPr>
              <a:t>Advertising</a:t>
            </a:r>
          </a:p>
          <a:p>
            <a:pPr marL="285750" indent="-285750" algn="ctr">
              <a:buFont typeface="Arial" panose="020B0604020202020204" pitchFamily="34" charset="0"/>
              <a:buChar char="•"/>
            </a:pPr>
            <a:r>
              <a:rPr lang="en-GB" sz="1400" dirty="0">
                <a:solidFill>
                  <a:srgbClr val="DC426A"/>
                </a:solidFill>
              </a:rPr>
              <a:t>Word of mouth</a:t>
            </a:r>
          </a:p>
          <a:p>
            <a:pPr marL="285750" indent="-285750" algn="ctr">
              <a:buFont typeface="Arial" panose="020B0604020202020204" pitchFamily="34" charset="0"/>
              <a:buChar char="•"/>
            </a:pPr>
            <a:r>
              <a:rPr lang="en-GB" sz="1400" dirty="0">
                <a:solidFill>
                  <a:srgbClr val="DC426A"/>
                </a:solidFill>
              </a:rPr>
              <a:t>Brand Awareness</a:t>
            </a:r>
          </a:p>
          <a:p>
            <a:pPr algn="ctr"/>
            <a:r>
              <a:rPr lang="en-GB" sz="700" i="1" dirty="0">
                <a:solidFill>
                  <a:srgbClr val="DC426A"/>
                </a:solidFill>
              </a:rPr>
              <a:t>Source: </a:t>
            </a:r>
            <a:r>
              <a:rPr lang="en-GB" sz="700" i="1" dirty="0" err="1">
                <a:solidFill>
                  <a:srgbClr val="DC426A"/>
                </a:solidFill>
              </a:rPr>
              <a:t>Xingyan</a:t>
            </a:r>
            <a:r>
              <a:rPr lang="en-GB" sz="700" i="1" dirty="0">
                <a:solidFill>
                  <a:srgbClr val="DC426A"/>
                </a:solidFill>
              </a:rPr>
              <a:t>, et al.</a:t>
            </a:r>
          </a:p>
        </p:txBody>
      </p:sp>
      <p:cxnSp>
        <p:nvCxnSpPr>
          <p:cNvPr id="36" name="Straight Arrow Connector 35">
            <a:extLst>
              <a:ext uri="{FF2B5EF4-FFF2-40B4-BE49-F238E27FC236}">
                <a16:creationId xmlns:a16="http://schemas.microsoft.com/office/drawing/2014/main" id="{C1753F8B-327F-4454-BE64-B00092F6917A}"/>
              </a:ext>
            </a:extLst>
          </p:cNvPr>
          <p:cNvCxnSpPr>
            <a:cxnSpLocks/>
            <a:stCxn id="23" idx="2"/>
            <a:endCxn id="26" idx="0"/>
          </p:cNvCxnSpPr>
          <p:nvPr/>
        </p:nvCxnSpPr>
        <p:spPr>
          <a:xfrm flipH="1">
            <a:off x="4535488" y="1844941"/>
            <a:ext cx="1" cy="332779"/>
          </a:xfrm>
          <a:prstGeom prst="straightConnector1">
            <a:avLst/>
          </a:prstGeom>
          <a:ln>
            <a:solidFill>
              <a:srgbClr val="DC426A"/>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88ADE4BB-97AC-46AF-9EEE-CB3085EB1E6A}"/>
              </a:ext>
            </a:extLst>
          </p:cNvPr>
          <p:cNvSpPr/>
          <p:nvPr/>
        </p:nvSpPr>
        <p:spPr>
          <a:xfrm>
            <a:off x="7044857" y="2177719"/>
            <a:ext cx="1880067" cy="2117793"/>
          </a:xfrm>
          <a:prstGeom prst="rect">
            <a:avLst/>
          </a:prstGeom>
          <a:noFill/>
          <a:ln>
            <a:solidFill>
              <a:srgbClr val="5E6CA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5E6CAD"/>
                </a:solidFill>
              </a:rPr>
              <a:t>Has the product delivered as promised?</a:t>
            </a:r>
          </a:p>
          <a:p>
            <a:pPr algn="ctr"/>
            <a:endParaRPr lang="en-GB" sz="1400" i="1" dirty="0">
              <a:solidFill>
                <a:srgbClr val="5E6CAD"/>
              </a:solidFill>
            </a:endParaRPr>
          </a:p>
          <a:p>
            <a:pPr algn="ctr"/>
            <a:r>
              <a:rPr lang="en-GB" sz="1400" dirty="0">
                <a:solidFill>
                  <a:srgbClr val="5E6CAD"/>
                </a:solidFill>
              </a:rPr>
              <a:t>Did you repay the trust I placed in you?</a:t>
            </a:r>
            <a:endParaRPr lang="en-GB" sz="1050" dirty="0">
              <a:solidFill>
                <a:srgbClr val="5E6CAD"/>
              </a:solidFill>
            </a:endParaRPr>
          </a:p>
        </p:txBody>
      </p:sp>
      <p:cxnSp>
        <p:nvCxnSpPr>
          <p:cNvPr id="43" name="Straight Arrow Connector 42">
            <a:extLst>
              <a:ext uri="{FF2B5EF4-FFF2-40B4-BE49-F238E27FC236}">
                <a16:creationId xmlns:a16="http://schemas.microsoft.com/office/drawing/2014/main" id="{C4D52416-83AF-460D-AE07-9484C2856DCB}"/>
              </a:ext>
            </a:extLst>
          </p:cNvPr>
          <p:cNvCxnSpPr>
            <a:cxnSpLocks/>
            <a:stCxn id="18" idx="2"/>
          </p:cNvCxnSpPr>
          <p:nvPr/>
        </p:nvCxnSpPr>
        <p:spPr>
          <a:xfrm>
            <a:off x="7988063" y="1844940"/>
            <a:ext cx="0" cy="332779"/>
          </a:xfrm>
          <a:prstGeom prst="straightConnector1">
            <a:avLst/>
          </a:prstGeom>
          <a:ln>
            <a:solidFill>
              <a:srgbClr val="5E6CAD"/>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0476A18D-B820-7447-BFBA-E7804D5FAD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56" y="-12236"/>
            <a:ext cx="4935830" cy="831759"/>
          </a:xfrm>
          <a:prstGeom prst="rect">
            <a:avLst/>
          </a:prstGeom>
        </p:spPr>
      </p:pic>
    </p:spTree>
    <p:extLst>
      <p:ext uri="{BB962C8B-B14F-4D97-AF65-F5344CB8AC3E}">
        <p14:creationId xmlns:p14="http://schemas.microsoft.com/office/powerpoint/2010/main" val="56986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6"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3497F9-64BD-4B57-B8D3-648BF2863EFA}"/>
              </a:ext>
            </a:extLst>
          </p:cNvPr>
          <p:cNvSpPr>
            <a:spLocks noGrp="1"/>
          </p:cNvSpPr>
          <p:nvPr>
            <p:ph type="body" sz="quarter" idx="4294967295"/>
          </p:nvPr>
        </p:nvSpPr>
        <p:spPr>
          <a:xfrm>
            <a:off x="7434263" y="4789487"/>
            <a:ext cx="1271587" cy="269875"/>
          </a:xfrm>
        </p:spPr>
        <p:txBody>
          <a:bodyPr/>
          <a:lstStyle/>
          <a:p>
            <a:pPr algn="r"/>
            <a:r>
              <a:rPr lang="en-GB" sz="700"/>
              <a:t>Source: GfK, </a:t>
            </a:r>
            <a:r>
              <a:rPr lang="en-GB" sz="700" err="1"/>
              <a:t>MediaWeek</a:t>
            </a:r>
            <a:endParaRPr lang="en-GB" sz="700"/>
          </a:p>
        </p:txBody>
      </p:sp>
      <p:pic>
        <p:nvPicPr>
          <p:cNvPr id="6" name="Picture 5" descr="Shape&#10;&#10;Description automatically generated with medium confidence">
            <a:extLst>
              <a:ext uri="{FF2B5EF4-FFF2-40B4-BE49-F238E27FC236}">
                <a16:creationId xmlns:a16="http://schemas.microsoft.com/office/drawing/2014/main" id="{CDFDD147-937A-5D46-A8A2-784988C87B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35" t="28264" r="10242" b="25728"/>
          <a:stretch/>
        </p:blipFill>
        <p:spPr>
          <a:xfrm>
            <a:off x="355600" y="135468"/>
            <a:ext cx="3310467" cy="482600"/>
          </a:xfrm>
          <a:prstGeom prst="rect">
            <a:avLst/>
          </a:prstGeom>
        </p:spPr>
      </p:pic>
      <p:pic>
        <p:nvPicPr>
          <p:cNvPr id="9" name="Picture 8" descr="A picture containing arrow&#10;&#10;Description automatically generated">
            <a:extLst>
              <a:ext uri="{FF2B5EF4-FFF2-40B4-BE49-F238E27FC236}">
                <a16:creationId xmlns:a16="http://schemas.microsoft.com/office/drawing/2014/main" id="{70FE0878-256D-2942-AB3E-B8B9E61E67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7942" y="745435"/>
            <a:ext cx="2133652" cy="1883810"/>
          </a:xfrm>
          <a:prstGeom prst="rect">
            <a:avLst/>
          </a:prstGeom>
        </p:spPr>
      </p:pic>
      <p:pic>
        <p:nvPicPr>
          <p:cNvPr id="15" name="Picture 14" descr="Logo&#10;&#10;Description automatically generated">
            <a:extLst>
              <a:ext uri="{FF2B5EF4-FFF2-40B4-BE49-F238E27FC236}">
                <a16:creationId xmlns:a16="http://schemas.microsoft.com/office/drawing/2014/main" id="{7AB16B08-7DC6-0C40-8672-D4BF630505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1708" y="725384"/>
            <a:ext cx="2133652" cy="1883810"/>
          </a:xfrm>
          <a:prstGeom prst="rect">
            <a:avLst/>
          </a:prstGeom>
        </p:spPr>
      </p:pic>
      <p:pic>
        <p:nvPicPr>
          <p:cNvPr id="19" name="Picture 18" descr="Logo&#10;&#10;Description automatically generated">
            <a:extLst>
              <a:ext uri="{FF2B5EF4-FFF2-40B4-BE49-F238E27FC236}">
                <a16:creationId xmlns:a16="http://schemas.microsoft.com/office/drawing/2014/main" id="{C2BD6FB7-E891-5A45-BB8C-25220A1555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97942" y="2596115"/>
            <a:ext cx="2133652" cy="1883810"/>
          </a:xfrm>
          <a:prstGeom prst="rect">
            <a:avLst/>
          </a:prstGeom>
        </p:spPr>
      </p:pic>
      <p:pic>
        <p:nvPicPr>
          <p:cNvPr id="21" name="Picture 20" descr="Arrow&#10;&#10;Description automatically generated with medium confidence">
            <a:extLst>
              <a:ext uri="{FF2B5EF4-FFF2-40B4-BE49-F238E27FC236}">
                <a16:creationId xmlns:a16="http://schemas.microsoft.com/office/drawing/2014/main" id="{61DE4A02-AF02-B349-AD5B-284FC1EDF2A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32134" y="2667552"/>
            <a:ext cx="2133652" cy="1883810"/>
          </a:xfrm>
          <a:prstGeom prst="rect">
            <a:avLst/>
          </a:prstGeom>
        </p:spPr>
      </p:pic>
    </p:spTree>
    <p:extLst>
      <p:ext uri="{BB962C8B-B14F-4D97-AF65-F5344CB8AC3E}">
        <p14:creationId xmlns:p14="http://schemas.microsoft.com/office/powerpoint/2010/main" val="107918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AD9F363-8628-4DC1-88F4-B439BE825E72}"/>
              </a:ext>
            </a:extLst>
          </p:cNvPr>
          <p:cNvSpPr txBox="1"/>
          <p:nvPr/>
        </p:nvSpPr>
        <p:spPr>
          <a:xfrm>
            <a:off x="0" y="1391835"/>
            <a:ext cx="4139209" cy="1200329"/>
          </a:xfrm>
          <a:prstGeom prst="rect">
            <a:avLst/>
          </a:prstGeom>
          <a:noFill/>
        </p:spPr>
        <p:txBody>
          <a:bodyPr wrap="square" rtlCol="0">
            <a:spAutoFit/>
          </a:bodyPr>
          <a:lstStyle/>
          <a:p>
            <a:r>
              <a:rPr lang="en-GB" sz="2400" dirty="0">
                <a:solidFill>
                  <a:schemeClr val="bg1"/>
                </a:solidFill>
                <a:latin typeface="Bookman Old Style" panose="02050604050505020204" pitchFamily="18" charset="0"/>
              </a:rPr>
              <a:t>Trust increases action among both users and non users</a:t>
            </a:r>
          </a:p>
        </p:txBody>
      </p:sp>
      <p:sp>
        <p:nvSpPr>
          <p:cNvPr id="6" name="Rectangle: Rounded Corners 5">
            <a:extLst>
              <a:ext uri="{FF2B5EF4-FFF2-40B4-BE49-F238E27FC236}">
                <a16:creationId xmlns:a16="http://schemas.microsoft.com/office/drawing/2014/main" id="{BE09C7AB-A73B-4448-8E98-6AA3194256CF}"/>
              </a:ext>
            </a:extLst>
          </p:cNvPr>
          <p:cNvSpPr/>
          <p:nvPr/>
        </p:nvSpPr>
        <p:spPr>
          <a:xfrm>
            <a:off x="216741" y="703213"/>
            <a:ext cx="1852863" cy="868503"/>
          </a:xfrm>
          <a:prstGeom prst="roundRect">
            <a:avLst>
              <a:gd name="adj" fmla="val 0"/>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37%</a:t>
            </a:r>
          </a:p>
          <a:p>
            <a:pPr algn="ctr"/>
            <a:r>
              <a:rPr lang="en-GB" sz="900" dirty="0"/>
              <a:t>Less trust in government </a:t>
            </a:r>
            <a:br>
              <a:rPr lang="en-GB" sz="900" dirty="0"/>
            </a:br>
            <a:r>
              <a:rPr lang="en-GB" sz="900" dirty="0"/>
              <a:t>since pandemic</a:t>
            </a:r>
          </a:p>
        </p:txBody>
      </p:sp>
      <p:sp>
        <p:nvSpPr>
          <p:cNvPr id="15" name="Rectangle: Rounded Corners 14">
            <a:extLst>
              <a:ext uri="{FF2B5EF4-FFF2-40B4-BE49-F238E27FC236}">
                <a16:creationId xmlns:a16="http://schemas.microsoft.com/office/drawing/2014/main" id="{72174631-7836-4818-8F06-6078A35F53B1}"/>
              </a:ext>
            </a:extLst>
          </p:cNvPr>
          <p:cNvSpPr/>
          <p:nvPr/>
        </p:nvSpPr>
        <p:spPr>
          <a:xfrm>
            <a:off x="216741" y="1603237"/>
            <a:ext cx="1852863" cy="868503"/>
          </a:xfrm>
          <a:prstGeom prst="roundRect">
            <a:avLst>
              <a:gd name="adj" fmla="val 0"/>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93%</a:t>
            </a:r>
          </a:p>
          <a:p>
            <a:pPr algn="ctr"/>
            <a:r>
              <a:rPr lang="en-GB" sz="900" dirty="0"/>
              <a:t>Switched brands as a result </a:t>
            </a:r>
            <a:br>
              <a:rPr lang="en-GB" sz="900" dirty="0"/>
            </a:br>
            <a:r>
              <a:rPr lang="en-GB" sz="900" dirty="0"/>
              <a:t>of the pandemic</a:t>
            </a:r>
          </a:p>
        </p:txBody>
      </p:sp>
      <p:sp>
        <p:nvSpPr>
          <p:cNvPr id="16" name="Rectangle: Rounded Corners 15">
            <a:extLst>
              <a:ext uri="{FF2B5EF4-FFF2-40B4-BE49-F238E27FC236}">
                <a16:creationId xmlns:a16="http://schemas.microsoft.com/office/drawing/2014/main" id="{9CCBD340-D723-4C11-AB94-4407FC011328}"/>
              </a:ext>
            </a:extLst>
          </p:cNvPr>
          <p:cNvSpPr/>
          <p:nvPr/>
        </p:nvSpPr>
        <p:spPr>
          <a:xfrm>
            <a:off x="216741" y="2502186"/>
            <a:ext cx="1852863" cy="868503"/>
          </a:xfrm>
          <a:prstGeom prst="roundRect">
            <a:avLst>
              <a:gd name="adj" fmla="val 0"/>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87%</a:t>
            </a:r>
          </a:p>
          <a:p>
            <a:pPr algn="ctr"/>
            <a:r>
              <a:rPr lang="en-GB" sz="900" dirty="0"/>
              <a:t>Feel they have been let down </a:t>
            </a:r>
            <a:br>
              <a:rPr lang="en-GB" sz="900" dirty="0"/>
            </a:br>
            <a:r>
              <a:rPr lang="en-GB" sz="900" dirty="0"/>
              <a:t>by a brand as a result of the pandemic</a:t>
            </a:r>
          </a:p>
        </p:txBody>
      </p:sp>
      <p:sp>
        <p:nvSpPr>
          <p:cNvPr id="7" name="Arrow: Down 6">
            <a:extLst>
              <a:ext uri="{FF2B5EF4-FFF2-40B4-BE49-F238E27FC236}">
                <a16:creationId xmlns:a16="http://schemas.microsoft.com/office/drawing/2014/main" id="{CC7649A5-7218-489F-9CD1-308E5035C799}"/>
              </a:ext>
            </a:extLst>
          </p:cNvPr>
          <p:cNvSpPr/>
          <p:nvPr/>
        </p:nvSpPr>
        <p:spPr>
          <a:xfrm rot="16200000">
            <a:off x="3800452" y="-1151808"/>
            <a:ext cx="1187555" cy="4649254"/>
          </a:xfrm>
          <a:prstGeom prst="downArrow">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solidFill>
                  <a:schemeClr val="bg1"/>
                </a:solidFill>
                <a:latin typeface="+mj-lt"/>
              </a:rPr>
              <a:t>Pandemic diminishes trust in government. </a:t>
            </a:r>
            <a:br>
              <a:rPr lang="en-GB" sz="1200" dirty="0">
                <a:solidFill>
                  <a:schemeClr val="bg1"/>
                </a:solidFill>
                <a:latin typeface="+mj-lt"/>
              </a:rPr>
            </a:br>
            <a:r>
              <a:rPr lang="en-GB" sz="1200" dirty="0">
                <a:solidFill>
                  <a:schemeClr val="bg1"/>
                </a:solidFill>
                <a:latin typeface="+mj-lt"/>
              </a:rPr>
              <a:t>Public consciousness of trust increases. </a:t>
            </a:r>
          </a:p>
        </p:txBody>
      </p:sp>
      <p:sp>
        <p:nvSpPr>
          <p:cNvPr id="21" name="Arrow: Down 20">
            <a:extLst>
              <a:ext uri="{FF2B5EF4-FFF2-40B4-BE49-F238E27FC236}">
                <a16:creationId xmlns:a16="http://schemas.microsoft.com/office/drawing/2014/main" id="{B66627CB-DA1A-48E6-9B68-911015BEBE33}"/>
              </a:ext>
            </a:extLst>
          </p:cNvPr>
          <p:cNvSpPr/>
          <p:nvPr/>
        </p:nvSpPr>
        <p:spPr>
          <a:xfrm rot="16200000">
            <a:off x="3800452" y="-241352"/>
            <a:ext cx="1187555" cy="4649250"/>
          </a:xfrm>
          <a:prstGeom prst="downArrow">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solidFill>
                  <a:schemeClr val="bg1"/>
                </a:solidFill>
                <a:latin typeface="+mj-lt"/>
              </a:rPr>
              <a:t>Panic buying forces supply issues and brand </a:t>
            </a:r>
            <a:br>
              <a:rPr lang="en-GB" sz="1200" dirty="0">
                <a:solidFill>
                  <a:schemeClr val="bg1"/>
                </a:solidFill>
                <a:latin typeface="+mj-lt"/>
              </a:rPr>
            </a:br>
            <a:r>
              <a:rPr lang="en-GB" sz="1200" dirty="0">
                <a:solidFill>
                  <a:schemeClr val="bg1"/>
                </a:solidFill>
                <a:latin typeface="+mj-lt"/>
              </a:rPr>
              <a:t>switching. Consumers discover other brands </a:t>
            </a:r>
            <a:br>
              <a:rPr lang="en-GB" sz="1200" dirty="0">
                <a:solidFill>
                  <a:schemeClr val="bg1"/>
                </a:solidFill>
                <a:latin typeface="+mj-lt"/>
              </a:rPr>
            </a:br>
            <a:r>
              <a:rPr lang="en-GB" sz="1200" dirty="0">
                <a:solidFill>
                  <a:schemeClr val="bg1"/>
                </a:solidFill>
                <a:latin typeface="+mj-lt"/>
              </a:rPr>
              <a:t>can be trusted to meet their needs. </a:t>
            </a:r>
          </a:p>
        </p:txBody>
      </p:sp>
      <p:sp>
        <p:nvSpPr>
          <p:cNvPr id="22" name="Arrow: Down 21">
            <a:extLst>
              <a:ext uri="{FF2B5EF4-FFF2-40B4-BE49-F238E27FC236}">
                <a16:creationId xmlns:a16="http://schemas.microsoft.com/office/drawing/2014/main" id="{DB66A923-9CF7-4EE8-9754-81BA24F6EF50}"/>
              </a:ext>
            </a:extLst>
          </p:cNvPr>
          <p:cNvSpPr/>
          <p:nvPr/>
        </p:nvSpPr>
        <p:spPr>
          <a:xfrm rot="16200000">
            <a:off x="3774238" y="672219"/>
            <a:ext cx="1244631" cy="4653899"/>
          </a:xfrm>
          <a:prstGeom prst="downArrow">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solidFill>
                  <a:schemeClr val="bg1"/>
                </a:solidFill>
                <a:latin typeface="+mj-lt"/>
              </a:rPr>
              <a:t>Market conditions mean some brands fail </a:t>
            </a:r>
            <a:br>
              <a:rPr lang="en-GB" sz="1200" dirty="0">
                <a:solidFill>
                  <a:schemeClr val="bg1"/>
                </a:solidFill>
                <a:latin typeface="+mj-lt"/>
              </a:rPr>
            </a:br>
            <a:r>
              <a:rPr lang="en-GB" sz="1200" dirty="0">
                <a:solidFill>
                  <a:schemeClr val="bg1"/>
                </a:solidFill>
                <a:latin typeface="+mj-lt"/>
              </a:rPr>
              <a:t>to deliver on their promises. Trust is eroded.  </a:t>
            </a:r>
          </a:p>
        </p:txBody>
      </p:sp>
      <p:sp>
        <p:nvSpPr>
          <p:cNvPr id="28" name="Rectangle: Rounded Corners 27">
            <a:extLst>
              <a:ext uri="{FF2B5EF4-FFF2-40B4-BE49-F238E27FC236}">
                <a16:creationId xmlns:a16="http://schemas.microsoft.com/office/drawing/2014/main" id="{EE9E58CC-E66D-40BC-9DE6-63BF758B122D}"/>
              </a:ext>
            </a:extLst>
          </p:cNvPr>
          <p:cNvSpPr/>
          <p:nvPr/>
        </p:nvSpPr>
        <p:spPr>
          <a:xfrm>
            <a:off x="216741" y="3411398"/>
            <a:ext cx="1852863" cy="868503"/>
          </a:xfrm>
          <a:prstGeom prst="roundRect">
            <a:avLst>
              <a:gd name="adj" fmla="val 0"/>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95%</a:t>
            </a:r>
          </a:p>
          <a:p>
            <a:pPr algn="ctr"/>
            <a:r>
              <a:rPr lang="en-GB" sz="900" dirty="0"/>
              <a:t>Have purchased from new category verticals</a:t>
            </a:r>
          </a:p>
        </p:txBody>
      </p:sp>
      <p:sp>
        <p:nvSpPr>
          <p:cNvPr id="29" name="Arrow: Down 28">
            <a:extLst>
              <a:ext uri="{FF2B5EF4-FFF2-40B4-BE49-F238E27FC236}">
                <a16:creationId xmlns:a16="http://schemas.microsoft.com/office/drawing/2014/main" id="{3ED282E7-DF5C-44E7-BBE3-CD527C930540}"/>
              </a:ext>
            </a:extLst>
          </p:cNvPr>
          <p:cNvSpPr/>
          <p:nvPr/>
        </p:nvSpPr>
        <p:spPr>
          <a:xfrm rot="16200000">
            <a:off x="3799482" y="1533003"/>
            <a:ext cx="1187555" cy="4653906"/>
          </a:xfrm>
          <a:prstGeom prst="downArrow">
            <a:avLst/>
          </a:prstGeom>
          <a:solidFill>
            <a:srgbClr val="5E6CA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solidFill>
                  <a:schemeClr val="bg1"/>
                </a:solidFill>
                <a:latin typeface="+mj-lt"/>
              </a:rPr>
              <a:t>New needs arise and we are forced to place </a:t>
            </a:r>
            <a:br>
              <a:rPr lang="en-GB" sz="1200" dirty="0">
                <a:solidFill>
                  <a:schemeClr val="bg1"/>
                </a:solidFill>
                <a:latin typeface="+mj-lt"/>
              </a:rPr>
            </a:br>
            <a:r>
              <a:rPr lang="en-GB" sz="1200" dirty="0">
                <a:solidFill>
                  <a:schemeClr val="bg1"/>
                </a:solidFill>
                <a:latin typeface="+mj-lt"/>
              </a:rPr>
              <a:t>our trust in unknown relationships.</a:t>
            </a:r>
          </a:p>
        </p:txBody>
      </p:sp>
      <p:pic>
        <p:nvPicPr>
          <p:cNvPr id="3" name="Picture 2" descr="Shape&#10;&#10;Description automatically generated with medium confidence">
            <a:extLst>
              <a:ext uri="{FF2B5EF4-FFF2-40B4-BE49-F238E27FC236}">
                <a16:creationId xmlns:a16="http://schemas.microsoft.com/office/drawing/2014/main" id="{A49EB78C-CD7B-664A-A855-680E68ECC8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2494"/>
          <a:stretch/>
        </p:blipFill>
        <p:spPr>
          <a:xfrm>
            <a:off x="220972" y="-121712"/>
            <a:ext cx="3582965" cy="660044"/>
          </a:xfrm>
          <a:prstGeom prst="rect">
            <a:avLst/>
          </a:prstGeom>
        </p:spPr>
      </p:pic>
      <p:grpSp>
        <p:nvGrpSpPr>
          <p:cNvPr id="8" name="Group 7">
            <a:extLst>
              <a:ext uri="{FF2B5EF4-FFF2-40B4-BE49-F238E27FC236}">
                <a16:creationId xmlns:a16="http://schemas.microsoft.com/office/drawing/2014/main" id="{6348DA01-AFC3-6E45-8DDD-4ABBF259E9FA}"/>
              </a:ext>
            </a:extLst>
          </p:cNvPr>
          <p:cNvGrpSpPr/>
          <p:nvPr/>
        </p:nvGrpSpPr>
        <p:grpSpPr>
          <a:xfrm>
            <a:off x="6718855" y="579041"/>
            <a:ext cx="2333014" cy="3674271"/>
            <a:chOff x="6889929" y="538332"/>
            <a:chExt cx="2333014" cy="3674271"/>
          </a:xfrm>
        </p:grpSpPr>
        <p:pic>
          <p:nvPicPr>
            <p:cNvPr id="23" name="Picture 22">
              <a:extLst>
                <a:ext uri="{FF2B5EF4-FFF2-40B4-BE49-F238E27FC236}">
                  <a16:creationId xmlns:a16="http://schemas.microsoft.com/office/drawing/2014/main" id="{8921848B-BB81-47D3-B1FF-50E48C02E24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968872" y="538332"/>
              <a:ext cx="2254071" cy="1917977"/>
            </a:xfrm>
            <a:prstGeom prst="rect">
              <a:avLst/>
            </a:prstGeom>
          </p:spPr>
        </p:pic>
        <p:pic>
          <p:nvPicPr>
            <p:cNvPr id="25" name="Picture 24">
              <a:extLst>
                <a:ext uri="{FF2B5EF4-FFF2-40B4-BE49-F238E27FC236}">
                  <a16:creationId xmlns:a16="http://schemas.microsoft.com/office/drawing/2014/main" id="{CDAC3DE2-8E62-7146-80CB-221B4559659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889929" y="2295969"/>
              <a:ext cx="2254071" cy="1916634"/>
            </a:xfrm>
            <a:prstGeom prst="rect">
              <a:avLst/>
            </a:prstGeom>
          </p:spPr>
        </p:pic>
      </p:grpSp>
      <p:sp>
        <p:nvSpPr>
          <p:cNvPr id="2" name="Rectangle 1">
            <a:extLst>
              <a:ext uri="{FF2B5EF4-FFF2-40B4-BE49-F238E27FC236}">
                <a16:creationId xmlns:a16="http://schemas.microsoft.com/office/drawing/2014/main" id="{32D3C0C3-82A2-4897-A0DF-0B3865DE087B}"/>
              </a:ext>
            </a:extLst>
          </p:cNvPr>
          <p:cNvSpPr/>
          <p:nvPr/>
        </p:nvSpPr>
        <p:spPr>
          <a:xfrm>
            <a:off x="6642270" y="4534625"/>
            <a:ext cx="2565126" cy="215444"/>
          </a:xfrm>
          <a:prstGeom prst="rect">
            <a:avLst/>
          </a:prstGeom>
        </p:spPr>
        <p:txBody>
          <a:bodyPr wrap="none">
            <a:spAutoFit/>
          </a:bodyPr>
          <a:lstStyle/>
          <a:p>
            <a:r>
              <a:rPr lang="en-GB" sz="800" dirty="0">
                <a:solidFill>
                  <a:schemeClr val="bg1"/>
                </a:solidFill>
              </a:rPr>
              <a:t>Source Toluna Clear Channel Trust Research 2020 </a:t>
            </a:r>
            <a:endParaRPr lang="en-GB" dirty="0">
              <a:solidFill>
                <a:schemeClr val="bg1"/>
              </a:solidFill>
            </a:endParaRPr>
          </a:p>
        </p:txBody>
      </p:sp>
    </p:spTree>
    <p:extLst>
      <p:ext uri="{BB962C8B-B14F-4D97-AF65-F5344CB8AC3E}">
        <p14:creationId xmlns:p14="http://schemas.microsoft.com/office/powerpoint/2010/main" val="372481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7" grpId="0" animBg="1"/>
      <p:bldP spid="21" grpId="0" animBg="1"/>
      <p:bldP spid="22"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73F5BE-5EB3-2D47-A05F-F78AD83E3EAF}"/>
              </a:ext>
            </a:extLst>
          </p:cNvPr>
          <p:cNvSpPr/>
          <p:nvPr/>
        </p:nvSpPr>
        <p:spPr>
          <a:xfrm>
            <a:off x="215900" y="697177"/>
            <a:ext cx="8709025" cy="37827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B2343A4C-5647-CB49-A57B-B01C4E86F939}"/>
              </a:ext>
            </a:extLst>
          </p:cNvPr>
          <p:cNvSpPr>
            <a:spLocks noGrp="1"/>
          </p:cNvSpPr>
          <p:nvPr>
            <p:ph type="body" sz="quarter" idx="4294967295"/>
          </p:nvPr>
        </p:nvSpPr>
        <p:spPr>
          <a:xfrm>
            <a:off x="5406888" y="4699000"/>
            <a:ext cx="3518038" cy="298450"/>
          </a:xfrm>
        </p:spPr>
        <p:txBody>
          <a:bodyPr/>
          <a:lstStyle/>
          <a:p>
            <a:pPr algn="r"/>
            <a:r>
              <a:rPr lang="en-GB" sz="600" dirty="0">
                <a:solidFill>
                  <a:schemeClr val="tx1"/>
                </a:solidFill>
              </a:rPr>
              <a:t>Source </a:t>
            </a:r>
            <a:r>
              <a:rPr lang="en-GB" sz="600" dirty="0" err="1">
                <a:solidFill>
                  <a:schemeClr val="tx1"/>
                </a:solidFill>
              </a:rPr>
              <a:t>Toluna</a:t>
            </a:r>
            <a:r>
              <a:rPr lang="en-GB" sz="600" dirty="0">
                <a:solidFill>
                  <a:schemeClr val="tx1"/>
                </a:solidFill>
              </a:rPr>
              <a:t> Clear Channel Trust Research 2020 Q:11. To what extent do you find these retail categories trustworthy? Where 1=Not Trustworthy and 5=Very Trustworthy T2B Responses N=1013</a:t>
            </a:r>
          </a:p>
        </p:txBody>
      </p:sp>
      <p:graphicFrame>
        <p:nvGraphicFramePr>
          <p:cNvPr id="20" name="Chart 19">
            <a:extLst>
              <a:ext uri="{FF2B5EF4-FFF2-40B4-BE49-F238E27FC236}">
                <a16:creationId xmlns:a16="http://schemas.microsoft.com/office/drawing/2014/main" id="{76FB099A-C81A-464B-9EDD-752DB7563AA1}"/>
              </a:ext>
            </a:extLst>
          </p:cNvPr>
          <p:cNvGraphicFramePr/>
          <p:nvPr/>
        </p:nvGraphicFramePr>
        <p:xfrm>
          <a:off x="347870" y="764877"/>
          <a:ext cx="8705850" cy="386642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Shape&#10;&#10;Description automatically generated with medium confidence">
            <a:extLst>
              <a:ext uri="{FF2B5EF4-FFF2-40B4-BE49-F238E27FC236}">
                <a16:creationId xmlns:a16="http://schemas.microsoft.com/office/drawing/2014/main" id="{184349AB-FBC6-0D43-BC0D-FBFD75CCED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2383"/>
          <a:stretch/>
        </p:blipFill>
        <p:spPr>
          <a:xfrm>
            <a:off x="116922" y="-96492"/>
            <a:ext cx="5059017" cy="642295"/>
          </a:xfrm>
          <a:prstGeom prst="rect">
            <a:avLst/>
          </a:prstGeom>
        </p:spPr>
      </p:pic>
    </p:spTree>
    <p:extLst>
      <p:ext uri="{BB962C8B-B14F-4D97-AF65-F5344CB8AC3E}">
        <p14:creationId xmlns:p14="http://schemas.microsoft.com/office/powerpoint/2010/main" val="347480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application&#10;&#10;Description automatically generated">
            <a:extLst>
              <a:ext uri="{FF2B5EF4-FFF2-40B4-BE49-F238E27FC236}">
                <a16:creationId xmlns:a16="http://schemas.microsoft.com/office/drawing/2014/main" id="{9A4B6AA0-4954-5F46-A4BA-41D28E043F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2762" y="943645"/>
            <a:ext cx="5207746" cy="3612874"/>
          </a:xfrm>
          <a:prstGeom prst="rect">
            <a:avLst/>
          </a:prstGeom>
        </p:spPr>
      </p:pic>
      <p:sp>
        <p:nvSpPr>
          <p:cNvPr id="6" name="Title 5">
            <a:extLst>
              <a:ext uri="{FF2B5EF4-FFF2-40B4-BE49-F238E27FC236}">
                <a16:creationId xmlns:a16="http://schemas.microsoft.com/office/drawing/2014/main" id="{461B1FF8-2602-8B43-BA59-4E4F79F955A8}"/>
              </a:ext>
            </a:extLst>
          </p:cNvPr>
          <p:cNvSpPr>
            <a:spLocks noGrp="1"/>
          </p:cNvSpPr>
          <p:nvPr>
            <p:ph type="title" idx="4294967295"/>
          </p:nvPr>
        </p:nvSpPr>
        <p:spPr>
          <a:xfrm>
            <a:off x="3925887" y="3998637"/>
            <a:ext cx="4999038" cy="382588"/>
          </a:xfrm>
        </p:spPr>
        <p:txBody>
          <a:bodyPr/>
          <a:lstStyle/>
          <a:p>
            <a:br>
              <a:rPr lang="en-GB" sz="600" dirty="0">
                <a:solidFill>
                  <a:schemeClr val="tx1"/>
                </a:solidFill>
              </a:rPr>
            </a:br>
            <a:r>
              <a:rPr lang="en-GB" sz="600" dirty="0">
                <a:solidFill>
                  <a:schemeClr val="tx1"/>
                </a:solidFill>
              </a:rPr>
              <a:t>*any action: brand search, trial, purchase, repeat purchase, discussion, review, </a:t>
            </a:r>
            <a:br>
              <a:rPr lang="en-GB" sz="600" dirty="0">
                <a:solidFill>
                  <a:schemeClr val="tx1"/>
                </a:solidFill>
              </a:rPr>
            </a:br>
            <a:r>
              <a:rPr lang="en-GB" sz="600" dirty="0">
                <a:solidFill>
                  <a:schemeClr val="tx1"/>
                </a:solidFill>
              </a:rPr>
              <a:t>social media engagement, brand advocate, WOM and recommendation</a:t>
            </a:r>
            <a:endParaRPr lang="en-US" sz="600" dirty="0">
              <a:solidFill>
                <a:schemeClr val="tx1"/>
              </a:solidFill>
            </a:endParaRPr>
          </a:p>
        </p:txBody>
      </p:sp>
      <p:pic>
        <p:nvPicPr>
          <p:cNvPr id="11" name="Picture 10">
            <a:extLst>
              <a:ext uri="{FF2B5EF4-FFF2-40B4-BE49-F238E27FC236}">
                <a16:creationId xmlns:a16="http://schemas.microsoft.com/office/drawing/2014/main" id="{A9507411-3277-5B4B-B29D-DE43A04543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2976" y="685643"/>
            <a:ext cx="5098222" cy="402881"/>
          </a:xfrm>
          <a:prstGeom prst="rect">
            <a:avLst/>
          </a:prstGeom>
        </p:spPr>
      </p:pic>
      <p:pic>
        <p:nvPicPr>
          <p:cNvPr id="9" name="Picture 8">
            <a:extLst>
              <a:ext uri="{FF2B5EF4-FFF2-40B4-BE49-F238E27FC236}">
                <a16:creationId xmlns:a16="http://schemas.microsoft.com/office/drawing/2014/main" id="{9245D7CA-831A-E441-B732-FDFCE5870B41}"/>
              </a:ext>
            </a:extLst>
          </p:cNvPr>
          <p:cNvPicPr>
            <a:picLocks noChangeAspect="1"/>
          </p:cNvPicPr>
          <p:nvPr/>
        </p:nvPicPr>
        <p:blipFill>
          <a:blip r:embed="rId5" cstate="screen">
            <a:extLst>
              <a:ext uri="{28A0092B-C50C-407E-A947-70E740481C1C}">
                <a14:useLocalDpi xmlns:a14="http://schemas.microsoft.com/office/drawing/2010/main"/>
              </a:ext>
            </a:extLst>
          </a:blip>
          <a:srcRect t="7151" b="7151"/>
          <a:stretch/>
        </p:blipFill>
        <p:spPr>
          <a:xfrm>
            <a:off x="116922" y="-96492"/>
            <a:ext cx="6177121" cy="784250"/>
          </a:xfrm>
          <a:prstGeom prst="rect">
            <a:avLst/>
          </a:prstGeom>
        </p:spPr>
      </p:pic>
      <p:grpSp>
        <p:nvGrpSpPr>
          <p:cNvPr id="7" name="Group 6">
            <a:extLst>
              <a:ext uri="{FF2B5EF4-FFF2-40B4-BE49-F238E27FC236}">
                <a16:creationId xmlns:a16="http://schemas.microsoft.com/office/drawing/2014/main" id="{16E71BE7-48D3-494D-8034-76AA712EDF84}"/>
              </a:ext>
            </a:extLst>
          </p:cNvPr>
          <p:cNvGrpSpPr/>
          <p:nvPr/>
        </p:nvGrpSpPr>
        <p:grpSpPr>
          <a:xfrm>
            <a:off x="431800" y="828675"/>
            <a:ext cx="2917687" cy="3365638"/>
            <a:chOff x="431800" y="828675"/>
            <a:chExt cx="2917687" cy="3365638"/>
          </a:xfrm>
        </p:grpSpPr>
        <p:sp>
          <p:nvSpPr>
            <p:cNvPr id="3" name="Rectangle 2">
              <a:extLst>
                <a:ext uri="{FF2B5EF4-FFF2-40B4-BE49-F238E27FC236}">
                  <a16:creationId xmlns:a16="http://schemas.microsoft.com/office/drawing/2014/main" id="{4A950BDD-BB56-0C4E-A49F-B48EAD38B88F}"/>
                </a:ext>
              </a:extLst>
            </p:cNvPr>
            <p:cNvSpPr/>
            <p:nvPr/>
          </p:nvSpPr>
          <p:spPr>
            <a:xfrm>
              <a:off x="431800" y="828675"/>
              <a:ext cx="2917687" cy="3365638"/>
            </a:xfrm>
            <a:prstGeom prst="rect">
              <a:avLst/>
            </a:prstGeom>
            <a:solidFill>
              <a:srgbClr val="8FC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 application&#10;&#10;Description automatically generated">
              <a:extLst>
                <a:ext uri="{FF2B5EF4-FFF2-40B4-BE49-F238E27FC236}">
                  <a16:creationId xmlns:a16="http://schemas.microsoft.com/office/drawing/2014/main" id="{66420895-9E52-F04D-B433-16DEAC33C9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2013" y="1555019"/>
              <a:ext cx="2577260" cy="1792877"/>
            </a:xfrm>
            <a:prstGeom prst="rect">
              <a:avLst/>
            </a:prstGeom>
          </p:spPr>
        </p:pic>
      </p:grpSp>
      <p:sp>
        <p:nvSpPr>
          <p:cNvPr id="2" name="Text Placeholder 1">
            <a:extLst>
              <a:ext uri="{FF2B5EF4-FFF2-40B4-BE49-F238E27FC236}">
                <a16:creationId xmlns:a16="http://schemas.microsoft.com/office/drawing/2014/main" id="{EC972630-0CA5-CE4C-BEC9-515837097197}"/>
              </a:ext>
            </a:extLst>
          </p:cNvPr>
          <p:cNvSpPr>
            <a:spLocks noGrp="1"/>
          </p:cNvSpPr>
          <p:nvPr>
            <p:ph type="body" sz="quarter" idx="4294967295"/>
          </p:nvPr>
        </p:nvSpPr>
        <p:spPr>
          <a:xfrm>
            <a:off x="611951" y="3773787"/>
            <a:ext cx="2577260" cy="358775"/>
          </a:xfrm>
        </p:spPr>
        <p:txBody>
          <a:bodyPr/>
          <a:lstStyle/>
          <a:p>
            <a:r>
              <a:rPr lang="en-GB" sz="600" dirty="0">
                <a:solidFill>
                  <a:schemeClr val="bg1"/>
                </a:solidFill>
              </a:rPr>
              <a:t>Source </a:t>
            </a:r>
            <a:r>
              <a:rPr lang="en-GB" sz="600" dirty="0" err="1">
                <a:solidFill>
                  <a:schemeClr val="bg1"/>
                </a:solidFill>
              </a:rPr>
              <a:t>Toluna</a:t>
            </a:r>
            <a:r>
              <a:rPr lang="en-GB" sz="600" dirty="0">
                <a:solidFill>
                  <a:schemeClr val="bg1"/>
                </a:solidFill>
              </a:rPr>
              <a:t> Clear Channel Trust Research 2020 </a:t>
            </a:r>
            <a:r>
              <a:rPr lang="en-GB" sz="600" dirty="0" err="1">
                <a:solidFill>
                  <a:schemeClr val="bg1"/>
                </a:solidFill>
              </a:rPr>
              <a:t>Q:And</a:t>
            </a:r>
            <a:r>
              <a:rPr lang="en-GB" sz="600" dirty="0">
                <a:solidFill>
                  <a:schemeClr val="bg1"/>
                </a:solidFill>
              </a:rPr>
              <a:t>, of these [category] brands, how likely are you to do any of these actions? N=1013; Don’t trust: Don’t use nor trust; Trust: Use and trust</a:t>
            </a:r>
          </a:p>
        </p:txBody>
      </p:sp>
    </p:spTree>
    <p:extLst>
      <p:ext uri="{BB962C8B-B14F-4D97-AF65-F5344CB8AC3E}">
        <p14:creationId xmlns:p14="http://schemas.microsoft.com/office/powerpoint/2010/main" val="241870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D9D76CA8-2B25-8B4D-97D9-BD8F1CFD61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96" y="1866139"/>
            <a:ext cx="7427843" cy="1411221"/>
          </a:xfrm>
          <a:prstGeom prst="rect">
            <a:avLst/>
          </a:prstGeom>
        </p:spPr>
      </p:pic>
    </p:spTree>
    <p:extLst>
      <p:ext uri="{BB962C8B-B14F-4D97-AF65-F5344CB8AC3E}">
        <p14:creationId xmlns:p14="http://schemas.microsoft.com/office/powerpoint/2010/main" val="33676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CUK_Template">
  <a:themeElements>
    <a:clrScheme name="Clear Channel 1">
      <a:dk1>
        <a:srgbClr val="32363E"/>
      </a:dk1>
      <a:lt1>
        <a:srgbClr val="FFFFFF"/>
      </a:lt1>
      <a:dk2>
        <a:srgbClr val="0099D7"/>
      </a:dk2>
      <a:lt2>
        <a:srgbClr val="F2F2F2"/>
      </a:lt2>
      <a:accent1>
        <a:srgbClr val="0099D7"/>
      </a:accent1>
      <a:accent2>
        <a:srgbClr val="FFCB05"/>
      </a:accent2>
      <a:accent3>
        <a:srgbClr val="00C5D6"/>
      </a:accent3>
      <a:accent4>
        <a:srgbClr val="CF2B91"/>
      </a:accent4>
      <a:accent5>
        <a:srgbClr val="7A3B90"/>
      </a:accent5>
      <a:accent6>
        <a:srgbClr val="72BF44"/>
      </a:accent6>
      <a:hlink>
        <a:srgbClr val="00C5D6"/>
      </a:hlink>
      <a:folHlink>
        <a:srgbClr val="00C5D6"/>
      </a:folHlink>
    </a:clrScheme>
    <a:fontScheme name="CC Font">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DBC98901D9F4C9DB6E6EC40CC2C1B" ma:contentTypeVersion="15" ma:contentTypeDescription="Create a new document." ma:contentTypeScope="" ma:versionID="afbd09b455d8374f61c6a9ec9b39b374">
  <xsd:schema xmlns:xsd="http://www.w3.org/2001/XMLSchema" xmlns:xs="http://www.w3.org/2001/XMLSchema" xmlns:p="http://schemas.microsoft.com/office/2006/metadata/properties" xmlns:ns2="346e40b5-83c8-4ce0-a044-4b2b877df6fa" xmlns:ns3="7aa58a9a-7717-4ad1-8e04-2edb3dcb4bd8" targetNamespace="http://schemas.microsoft.com/office/2006/metadata/properties" ma:root="true" ma:fieldsID="3b824ede5196c65a77e9feb6699afb7c" ns2:_="" ns3:_="">
    <xsd:import namespace="346e40b5-83c8-4ce0-a044-4b2b877df6fa"/>
    <xsd:import namespace="7aa58a9a-7717-4ad1-8e04-2edb3dcb4b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e40b5-83c8-4ce0-a044-4b2b877df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11e483-6062-4f87-9f45-5c8b03109d3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a58a9a-7717-4ad1-8e04-2edb3dcb4b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817bb1-746c-4ee8-8255-347dc867d482}" ma:internalName="TaxCatchAll" ma:showField="CatchAllData" ma:web="7aa58a9a-7717-4ad1-8e04-2edb3dcb4b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aa58a9a-7717-4ad1-8e04-2edb3dcb4bd8" xsi:nil="true"/>
    <lcf76f155ced4ddcb4097134ff3c332f xmlns="346e40b5-83c8-4ce0-a044-4b2b877df6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479D3F-5999-4824-8FEE-44F166ED6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e40b5-83c8-4ce0-a044-4b2b877df6fa"/>
    <ds:schemaRef ds:uri="7aa58a9a-7717-4ad1-8e04-2edb3dcb4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EE718D-6D42-4155-A61A-2E6C61E0CBF5}">
  <ds:schemaRefs>
    <ds:schemaRef ds:uri="http://schemas.microsoft.com/sharepoint/v3/contenttype/forms"/>
  </ds:schemaRefs>
</ds:datastoreItem>
</file>

<file path=customXml/itemProps3.xml><?xml version="1.0" encoding="utf-8"?>
<ds:datastoreItem xmlns:ds="http://schemas.openxmlformats.org/officeDocument/2006/customXml" ds:itemID="{0EB36539-84AC-45C5-BE35-97A843BD6354}">
  <ds:schemaRefs>
    <ds:schemaRef ds:uri="http://schemas.microsoft.com/office/2006/metadata/properties"/>
    <ds:schemaRef ds:uri="http://schemas.microsoft.com/office/infopath/2007/PartnerControls"/>
    <ds:schemaRef ds:uri="48e9cacb-3244-4cc6-8ea7-6b9b79cb8d7a"/>
    <ds:schemaRef ds:uri="7aa58a9a-7717-4ad1-8e04-2edb3dcb4bd8"/>
    <ds:schemaRef ds:uri="346e40b5-83c8-4ce0-a044-4b2b877df6fa"/>
  </ds:schemaRefs>
</ds:datastoreItem>
</file>

<file path=docProps/app.xml><?xml version="1.0" encoding="utf-8"?>
<Properties xmlns="http://schemas.openxmlformats.org/officeDocument/2006/extended-properties" xmlns:vt="http://schemas.openxmlformats.org/officeDocument/2006/docPropsVTypes">
  <Template/>
  <TotalTime>706</TotalTime>
  <Words>5320</Words>
  <Application>Microsoft Office PowerPoint</Application>
  <PresentationFormat>On-screen Show (16:9)</PresentationFormat>
  <Paragraphs>528</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Bookman Old Style</vt:lpstr>
      <vt:lpstr>Century Gothic Regular</vt:lpstr>
      <vt:lpstr>CCUK_Template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*any action: brand search, trial, purchase, repeat purchase, discussion, review,  social media engagement, brand advocate, WOM and recommendation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Pitch</dc:title>
  <dc:creator>Ben Hope</dc:creator>
  <cp:lastModifiedBy>HENSEY, Sinead</cp:lastModifiedBy>
  <cp:revision>40</cp:revision>
  <cp:lastPrinted>2018-09-18T08:09:12Z</cp:lastPrinted>
  <dcterms:created xsi:type="dcterms:W3CDTF">2015-12-15T09:55:42Z</dcterms:created>
  <dcterms:modified xsi:type="dcterms:W3CDTF">2023-01-30T08:38:13Z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0x0101003FDDBC98901D9F4C9DB6E6EC40CC2C1B</vt:lpwstr>
  </property>
</Properties>
</file>