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812" r:id="rId5"/>
  </p:sldMasterIdLst>
  <p:notesMasterIdLst>
    <p:notesMasterId r:id="rId15"/>
  </p:notesMasterIdLst>
  <p:sldIdLst>
    <p:sldId id="591" r:id="rId6"/>
    <p:sldId id="596" r:id="rId7"/>
    <p:sldId id="598" r:id="rId8"/>
    <p:sldId id="599" r:id="rId9"/>
    <p:sldId id="602" r:id="rId10"/>
    <p:sldId id="601" r:id="rId11"/>
    <p:sldId id="603" r:id="rId12"/>
    <p:sldId id="604" r:id="rId13"/>
    <p:sldId id="60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9BB2"/>
    <a:srgbClr val="737976"/>
    <a:srgbClr val="00000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7915EA-FED0-4452-B34F-26B2FB3EEA8E}" v="143" dt="2021-06-10T10:53:42.786"/>
    <p1510:client id="{973F1872-A1A0-4CBD-B9CC-0151DF4FCB4D}" v="2" dt="2021-06-10T11:03:20.093"/>
    <p1510:client id="{C8917723-BEB7-7329-128B-4602FA3F1FDE}" v="12" dt="2021-06-29T14:37:11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751" autoAdjust="0"/>
  </p:normalViewPr>
  <p:slideViewPr>
    <p:cSldViewPr snapToGrid="0">
      <p:cViewPr varScale="1">
        <p:scale>
          <a:sx n="73" d="100"/>
          <a:sy n="73" d="100"/>
        </p:scale>
        <p:origin x="9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llamy, Charlotte" userId="4125b3c1-d1f2-483b-8779-9dd1c7c8d181" providerId="ADAL" clId="{6C7915EA-FED0-4452-B34F-26B2FB3EEA8E}"/>
    <pc:docChg chg="custSel addSld delSld modSld sldOrd">
      <pc:chgData name="Bellamy, Charlotte" userId="4125b3c1-d1f2-483b-8779-9dd1c7c8d181" providerId="ADAL" clId="{6C7915EA-FED0-4452-B34F-26B2FB3EEA8E}" dt="2021-06-10T10:57:07.128" v="610" actId="20577"/>
      <pc:docMkLst>
        <pc:docMk/>
      </pc:docMkLst>
      <pc:sldChg chg="del">
        <pc:chgData name="Bellamy, Charlotte" userId="4125b3c1-d1f2-483b-8779-9dd1c7c8d181" providerId="ADAL" clId="{6C7915EA-FED0-4452-B34F-26B2FB3EEA8E}" dt="2021-06-10T10:53:37.378" v="504" actId="47"/>
        <pc:sldMkLst>
          <pc:docMk/>
          <pc:sldMk cId="1625330180" sldId="258"/>
        </pc:sldMkLst>
      </pc:sldChg>
      <pc:sldChg chg="del">
        <pc:chgData name="Bellamy, Charlotte" userId="4125b3c1-d1f2-483b-8779-9dd1c7c8d181" providerId="ADAL" clId="{6C7915EA-FED0-4452-B34F-26B2FB3EEA8E}" dt="2021-06-10T10:44:50.592" v="193" actId="47"/>
        <pc:sldMkLst>
          <pc:docMk/>
          <pc:sldMk cId="1481143219" sldId="259"/>
        </pc:sldMkLst>
      </pc:sldChg>
      <pc:sldChg chg="del">
        <pc:chgData name="Bellamy, Charlotte" userId="4125b3c1-d1f2-483b-8779-9dd1c7c8d181" providerId="ADAL" clId="{6C7915EA-FED0-4452-B34F-26B2FB3EEA8E}" dt="2021-06-10T10:53:35.803" v="503" actId="47"/>
        <pc:sldMkLst>
          <pc:docMk/>
          <pc:sldMk cId="4291723814" sldId="260"/>
        </pc:sldMkLst>
      </pc:sldChg>
      <pc:sldChg chg="modNotesTx">
        <pc:chgData name="Bellamy, Charlotte" userId="4125b3c1-d1f2-483b-8779-9dd1c7c8d181" providerId="ADAL" clId="{6C7915EA-FED0-4452-B34F-26B2FB3EEA8E}" dt="2021-06-10T10:57:07.128" v="610" actId="20577"/>
        <pc:sldMkLst>
          <pc:docMk/>
          <pc:sldMk cId="1874878324" sldId="591"/>
        </pc:sldMkLst>
      </pc:sldChg>
      <pc:sldChg chg="addSp modSp mod">
        <pc:chgData name="Bellamy, Charlotte" userId="4125b3c1-d1f2-483b-8779-9dd1c7c8d181" providerId="ADAL" clId="{6C7915EA-FED0-4452-B34F-26B2FB3EEA8E}" dt="2021-06-10T10:24:55.937" v="5" actId="1076"/>
        <pc:sldMkLst>
          <pc:docMk/>
          <pc:sldMk cId="2181112144" sldId="599"/>
        </pc:sldMkLst>
        <pc:spChg chg="mod">
          <ac:chgData name="Bellamy, Charlotte" userId="4125b3c1-d1f2-483b-8779-9dd1c7c8d181" providerId="ADAL" clId="{6C7915EA-FED0-4452-B34F-26B2FB3EEA8E}" dt="2021-06-10T10:24:53.344" v="4" actId="164"/>
          <ac:spMkLst>
            <pc:docMk/>
            <pc:sldMk cId="2181112144" sldId="599"/>
            <ac:spMk id="4" creationId="{67453556-34CD-40DF-ACAD-A7AF7277FF19}"/>
          </ac:spMkLst>
        </pc:spChg>
        <pc:spChg chg="mod">
          <ac:chgData name="Bellamy, Charlotte" userId="4125b3c1-d1f2-483b-8779-9dd1c7c8d181" providerId="ADAL" clId="{6C7915EA-FED0-4452-B34F-26B2FB3EEA8E}" dt="2021-06-10T10:24:53.344" v="4" actId="164"/>
          <ac:spMkLst>
            <pc:docMk/>
            <pc:sldMk cId="2181112144" sldId="599"/>
            <ac:spMk id="5" creationId="{D1570464-1456-4607-A066-76FFB2E618B3}"/>
          </ac:spMkLst>
        </pc:spChg>
        <pc:spChg chg="mod">
          <ac:chgData name="Bellamy, Charlotte" userId="4125b3c1-d1f2-483b-8779-9dd1c7c8d181" providerId="ADAL" clId="{6C7915EA-FED0-4452-B34F-26B2FB3EEA8E}" dt="2021-06-10T10:24:53.344" v="4" actId="164"/>
          <ac:spMkLst>
            <pc:docMk/>
            <pc:sldMk cId="2181112144" sldId="599"/>
            <ac:spMk id="6" creationId="{C0252312-2A50-46E2-A448-9BDC99F6545C}"/>
          </ac:spMkLst>
        </pc:spChg>
        <pc:spChg chg="mod">
          <ac:chgData name="Bellamy, Charlotte" userId="4125b3c1-d1f2-483b-8779-9dd1c7c8d181" providerId="ADAL" clId="{6C7915EA-FED0-4452-B34F-26B2FB3EEA8E}" dt="2021-06-10T10:24:53.344" v="4" actId="164"/>
          <ac:spMkLst>
            <pc:docMk/>
            <pc:sldMk cId="2181112144" sldId="599"/>
            <ac:spMk id="7" creationId="{2FFCA2A2-BC51-43FD-9292-2046E2E6BCC6}"/>
          </ac:spMkLst>
        </pc:spChg>
        <pc:spChg chg="mod">
          <ac:chgData name="Bellamy, Charlotte" userId="4125b3c1-d1f2-483b-8779-9dd1c7c8d181" providerId="ADAL" clId="{6C7915EA-FED0-4452-B34F-26B2FB3EEA8E}" dt="2021-06-10T10:24:53.344" v="4" actId="164"/>
          <ac:spMkLst>
            <pc:docMk/>
            <pc:sldMk cId="2181112144" sldId="599"/>
            <ac:spMk id="8" creationId="{8224741E-830B-454D-98D1-6F512B759CE5}"/>
          </ac:spMkLst>
        </pc:spChg>
        <pc:spChg chg="mod">
          <ac:chgData name="Bellamy, Charlotte" userId="4125b3c1-d1f2-483b-8779-9dd1c7c8d181" providerId="ADAL" clId="{6C7915EA-FED0-4452-B34F-26B2FB3EEA8E}" dt="2021-06-10T10:24:53.344" v="4" actId="164"/>
          <ac:spMkLst>
            <pc:docMk/>
            <pc:sldMk cId="2181112144" sldId="599"/>
            <ac:spMk id="9" creationId="{C97FF297-9215-4198-912D-DBF9B0CEE422}"/>
          </ac:spMkLst>
        </pc:spChg>
        <pc:spChg chg="mod">
          <ac:chgData name="Bellamy, Charlotte" userId="4125b3c1-d1f2-483b-8779-9dd1c7c8d181" providerId="ADAL" clId="{6C7915EA-FED0-4452-B34F-26B2FB3EEA8E}" dt="2021-06-10T10:24:53.344" v="4" actId="164"/>
          <ac:spMkLst>
            <pc:docMk/>
            <pc:sldMk cId="2181112144" sldId="599"/>
            <ac:spMk id="12" creationId="{EEEED327-EC57-45BF-A43A-2F0C8D015A2E}"/>
          </ac:spMkLst>
        </pc:spChg>
        <pc:spChg chg="mod">
          <ac:chgData name="Bellamy, Charlotte" userId="4125b3c1-d1f2-483b-8779-9dd1c7c8d181" providerId="ADAL" clId="{6C7915EA-FED0-4452-B34F-26B2FB3EEA8E}" dt="2021-06-10T10:24:53.344" v="4" actId="164"/>
          <ac:spMkLst>
            <pc:docMk/>
            <pc:sldMk cId="2181112144" sldId="599"/>
            <ac:spMk id="15" creationId="{A2117AE8-A275-4C4C-AC48-256824FF7144}"/>
          </ac:spMkLst>
        </pc:spChg>
        <pc:spChg chg="mod">
          <ac:chgData name="Bellamy, Charlotte" userId="4125b3c1-d1f2-483b-8779-9dd1c7c8d181" providerId="ADAL" clId="{6C7915EA-FED0-4452-B34F-26B2FB3EEA8E}" dt="2021-06-10T10:24:53.344" v="4" actId="164"/>
          <ac:spMkLst>
            <pc:docMk/>
            <pc:sldMk cId="2181112144" sldId="599"/>
            <ac:spMk id="18" creationId="{6018D857-BB1C-4B57-80DC-725CC65A7A77}"/>
          </ac:spMkLst>
        </pc:spChg>
        <pc:grpChg chg="add mod">
          <ac:chgData name="Bellamy, Charlotte" userId="4125b3c1-d1f2-483b-8779-9dd1c7c8d181" providerId="ADAL" clId="{6C7915EA-FED0-4452-B34F-26B2FB3EEA8E}" dt="2021-06-10T10:24:55.937" v="5" actId="1076"/>
          <ac:grpSpMkLst>
            <pc:docMk/>
            <pc:sldMk cId="2181112144" sldId="599"/>
            <ac:grpSpMk id="3" creationId="{B1363AB1-40D0-4C34-95AA-A95487DB19F2}"/>
          </ac:grpSpMkLst>
        </pc:grpChg>
        <pc:picChg chg="mod">
          <ac:chgData name="Bellamy, Charlotte" userId="4125b3c1-d1f2-483b-8779-9dd1c7c8d181" providerId="ADAL" clId="{6C7915EA-FED0-4452-B34F-26B2FB3EEA8E}" dt="2021-06-10T10:24:53.344" v="4" actId="164"/>
          <ac:picMkLst>
            <pc:docMk/>
            <pc:sldMk cId="2181112144" sldId="599"/>
            <ac:picMk id="11" creationId="{973A7E51-4155-4767-87F7-EE51B6F623FC}"/>
          </ac:picMkLst>
        </pc:picChg>
        <pc:picChg chg="mod">
          <ac:chgData name="Bellamy, Charlotte" userId="4125b3c1-d1f2-483b-8779-9dd1c7c8d181" providerId="ADAL" clId="{6C7915EA-FED0-4452-B34F-26B2FB3EEA8E}" dt="2021-06-10T10:24:53.344" v="4" actId="164"/>
          <ac:picMkLst>
            <pc:docMk/>
            <pc:sldMk cId="2181112144" sldId="599"/>
            <ac:picMk id="14" creationId="{1256E281-253E-4930-B97E-E702DE5F7282}"/>
          </ac:picMkLst>
        </pc:picChg>
        <pc:picChg chg="mod">
          <ac:chgData name="Bellamy, Charlotte" userId="4125b3c1-d1f2-483b-8779-9dd1c7c8d181" providerId="ADAL" clId="{6C7915EA-FED0-4452-B34F-26B2FB3EEA8E}" dt="2021-06-10T10:24:53.344" v="4" actId="164"/>
          <ac:picMkLst>
            <pc:docMk/>
            <pc:sldMk cId="2181112144" sldId="599"/>
            <ac:picMk id="17" creationId="{E5530F96-4A36-4ABB-9162-9B6058D30E8E}"/>
          </ac:picMkLst>
        </pc:picChg>
      </pc:sldChg>
      <pc:sldChg chg="addSp delSp modSp new del mod ord">
        <pc:chgData name="Bellamy, Charlotte" userId="4125b3c1-d1f2-483b-8779-9dd1c7c8d181" providerId="ADAL" clId="{6C7915EA-FED0-4452-B34F-26B2FB3EEA8E}" dt="2021-06-10T10:45:08.411" v="235" actId="47"/>
        <pc:sldMkLst>
          <pc:docMk/>
          <pc:sldMk cId="285422419" sldId="600"/>
        </pc:sldMkLst>
        <pc:spChg chg="mod">
          <ac:chgData name="Bellamy, Charlotte" userId="4125b3c1-d1f2-483b-8779-9dd1c7c8d181" providerId="ADAL" clId="{6C7915EA-FED0-4452-B34F-26B2FB3EEA8E}" dt="2021-06-10T10:37:40.627" v="92" actId="20577"/>
          <ac:spMkLst>
            <pc:docMk/>
            <pc:sldMk cId="285422419" sldId="600"/>
            <ac:spMk id="2" creationId="{98B72190-216A-4313-B849-8942F08810E1}"/>
          </ac:spMkLst>
        </pc:spChg>
        <pc:spChg chg="del">
          <ac:chgData name="Bellamy, Charlotte" userId="4125b3c1-d1f2-483b-8779-9dd1c7c8d181" providerId="ADAL" clId="{6C7915EA-FED0-4452-B34F-26B2FB3EEA8E}" dt="2021-06-10T10:34:48.935" v="70" actId="1957"/>
          <ac:spMkLst>
            <pc:docMk/>
            <pc:sldMk cId="285422419" sldId="600"/>
            <ac:spMk id="3" creationId="{44B67034-AD23-4A85-89DA-D6F128F62B14}"/>
          </ac:spMkLst>
        </pc:spChg>
        <pc:graphicFrameChg chg="add mod">
          <ac:chgData name="Bellamy, Charlotte" userId="4125b3c1-d1f2-483b-8779-9dd1c7c8d181" providerId="ADAL" clId="{6C7915EA-FED0-4452-B34F-26B2FB3EEA8E}" dt="2021-06-10T10:38:02" v="94" actId="207"/>
          <ac:graphicFrameMkLst>
            <pc:docMk/>
            <pc:sldMk cId="285422419" sldId="600"/>
            <ac:graphicFrameMk id="6" creationId="{6585CB1C-39DA-4966-845B-F06277F2D057}"/>
          </ac:graphicFrameMkLst>
        </pc:graphicFrameChg>
      </pc:sldChg>
      <pc:sldChg chg="addSp modSp add mod">
        <pc:chgData name="Bellamy, Charlotte" userId="4125b3c1-d1f2-483b-8779-9dd1c7c8d181" providerId="ADAL" clId="{6C7915EA-FED0-4452-B34F-26B2FB3EEA8E}" dt="2021-06-10T10:46:20.652" v="308" actId="207"/>
        <pc:sldMkLst>
          <pc:docMk/>
          <pc:sldMk cId="4112149928" sldId="601"/>
        </pc:sldMkLst>
        <pc:spChg chg="add mod">
          <ac:chgData name="Bellamy, Charlotte" userId="4125b3c1-d1f2-483b-8779-9dd1c7c8d181" providerId="ADAL" clId="{6C7915EA-FED0-4452-B34F-26B2FB3EEA8E}" dt="2021-06-10T10:45:19.516" v="275" actId="20577"/>
          <ac:spMkLst>
            <pc:docMk/>
            <pc:sldMk cId="4112149928" sldId="601"/>
            <ac:spMk id="3" creationId="{5613AB47-4F0E-4181-9D38-90F95723C5B0}"/>
          </ac:spMkLst>
        </pc:spChg>
        <pc:graphicFrameChg chg="mod">
          <ac:chgData name="Bellamy, Charlotte" userId="4125b3c1-d1f2-483b-8779-9dd1c7c8d181" providerId="ADAL" clId="{6C7915EA-FED0-4452-B34F-26B2FB3EEA8E}" dt="2021-06-10T10:46:20.652" v="308" actId="207"/>
          <ac:graphicFrameMkLst>
            <pc:docMk/>
            <pc:sldMk cId="4112149928" sldId="601"/>
            <ac:graphicFrameMk id="6" creationId="{6585CB1C-39DA-4966-845B-F06277F2D057}"/>
          </ac:graphicFrameMkLst>
        </pc:graphicFrameChg>
      </pc:sldChg>
      <pc:sldChg chg="addSp modSp add mod">
        <pc:chgData name="Bellamy, Charlotte" userId="4125b3c1-d1f2-483b-8779-9dd1c7c8d181" providerId="ADAL" clId="{6C7915EA-FED0-4452-B34F-26B2FB3EEA8E}" dt="2021-06-10T10:46:32.192" v="311" actId="207"/>
        <pc:sldMkLst>
          <pc:docMk/>
          <pc:sldMk cId="1678959758" sldId="602"/>
        </pc:sldMkLst>
        <pc:spChg chg="add mod">
          <ac:chgData name="Bellamy, Charlotte" userId="4125b3c1-d1f2-483b-8779-9dd1c7c8d181" providerId="ADAL" clId="{6C7915EA-FED0-4452-B34F-26B2FB3EEA8E}" dt="2021-06-10T10:45:05.517" v="234" actId="20577"/>
          <ac:spMkLst>
            <pc:docMk/>
            <pc:sldMk cId="1678959758" sldId="602"/>
            <ac:spMk id="3" creationId="{ABF0224E-7EF2-4624-AC9B-7932D2B60843}"/>
          </ac:spMkLst>
        </pc:spChg>
        <pc:graphicFrameChg chg="mod">
          <ac:chgData name="Bellamy, Charlotte" userId="4125b3c1-d1f2-483b-8779-9dd1c7c8d181" providerId="ADAL" clId="{6C7915EA-FED0-4452-B34F-26B2FB3EEA8E}" dt="2021-06-10T10:46:32.192" v="311" actId="207"/>
          <ac:graphicFrameMkLst>
            <pc:docMk/>
            <pc:sldMk cId="1678959758" sldId="602"/>
            <ac:graphicFrameMk id="6" creationId="{6585CB1C-39DA-4966-845B-F06277F2D057}"/>
          </ac:graphicFrameMkLst>
        </pc:graphicFrameChg>
      </pc:sldChg>
      <pc:sldChg chg="addSp delSp modSp new mod">
        <pc:chgData name="Bellamy, Charlotte" userId="4125b3c1-d1f2-483b-8779-9dd1c7c8d181" providerId="ADAL" clId="{6C7915EA-FED0-4452-B34F-26B2FB3EEA8E}" dt="2021-06-10T10:50:13.894" v="426" actId="20577"/>
        <pc:sldMkLst>
          <pc:docMk/>
          <pc:sldMk cId="615087942" sldId="603"/>
        </pc:sldMkLst>
        <pc:spChg chg="mod">
          <ac:chgData name="Bellamy, Charlotte" userId="4125b3c1-d1f2-483b-8779-9dd1c7c8d181" providerId="ADAL" clId="{6C7915EA-FED0-4452-B34F-26B2FB3EEA8E}" dt="2021-06-10T10:50:13.894" v="426" actId="20577"/>
          <ac:spMkLst>
            <pc:docMk/>
            <pc:sldMk cId="615087942" sldId="603"/>
            <ac:spMk id="2" creationId="{F1CC7F05-0D9B-407B-9C44-70B910498302}"/>
          </ac:spMkLst>
        </pc:spChg>
        <pc:spChg chg="del">
          <ac:chgData name="Bellamy, Charlotte" userId="4125b3c1-d1f2-483b-8779-9dd1c7c8d181" providerId="ADAL" clId="{6C7915EA-FED0-4452-B34F-26B2FB3EEA8E}" dt="2021-06-10T10:47:01.094" v="312"/>
          <ac:spMkLst>
            <pc:docMk/>
            <pc:sldMk cId="615087942" sldId="603"/>
            <ac:spMk id="3" creationId="{A45AC872-0995-41DC-B447-7C68ADFA4D32}"/>
          </ac:spMkLst>
        </pc:spChg>
        <pc:spChg chg="del">
          <ac:chgData name="Bellamy, Charlotte" userId="4125b3c1-d1f2-483b-8779-9dd1c7c8d181" providerId="ADAL" clId="{6C7915EA-FED0-4452-B34F-26B2FB3EEA8E}" dt="2021-06-10T10:47:01.094" v="312"/>
          <ac:spMkLst>
            <pc:docMk/>
            <pc:sldMk cId="615087942" sldId="603"/>
            <ac:spMk id="4" creationId="{7EC493B7-123E-411C-AE0C-785F412F8E65}"/>
          </ac:spMkLst>
        </pc:spChg>
        <pc:spChg chg="add mod">
          <ac:chgData name="Bellamy, Charlotte" userId="4125b3c1-d1f2-483b-8779-9dd1c7c8d181" providerId="ADAL" clId="{6C7915EA-FED0-4452-B34F-26B2FB3EEA8E}" dt="2021-06-10T10:48:58.120" v="385" actId="20577"/>
          <ac:spMkLst>
            <pc:docMk/>
            <pc:sldMk cId="615087942" sldId="603"/>
            <ac:spMk id="5" creationId="{C11559D2-A646-42A8-BDAE-2A0690C1D52A}"/>
          </ac:spMkLst>
        </pc:spChg>
        <pc:spChg chg="add del mod">
          <ac:chgData name="Bellamy, Charlotte" userId="4125b3c1-d1f2-483b-8779-9dd1c7c8d181" providerId="ADAL" clId="{6C7915EA-FED0-4452-B34F-26B2FB3EEA8E}" dt="2021-06-10T10:49:59.290" v="388" actId="931"/>
          <ac:spMkLst>
            <pc:docMk/>
            <pc:sldMk cId="615087942" sldId="603"/>
            <ac:spMk id="6" creationId="{6AD75816-29BB-4CE8-A990-EB4BE082E067}"/>
          </ac:spMkLst>
        </pc:spChg>
        <pc:spChg chg="add del mod">
          <ac:chgData name="Bellamy, Charlotte" userId="4125b3c1-d1f2-483b-8779-9dd1c7c8d181" providerId="ADAL" clId="{6C7915EA-FED0-4452-B34F-26B2FB3EEA8E}" dt="2021-06-10T10:47:06.954" v="314" actId="1957"/>
          <ac:spMkLst>
            <pc:docMk/>
            <pc:sldMk cId="615087942" sldId="603"/>
            <ac:spMk id="7" creationId="{72A6B749-F52F-440C-B787-A156589564B8}"/>
          </ac:spMkLst>
        </pc:spChg>
        <pc:graphicFrameChg chg="add mod">
          <ac:chgData name="Bellamy, Charlotte" userId="4125b3c1-d1f2-483b-8779-9dd1c7c8d181" providerId="ADAL" clId="{6C7915EA-FED0-4452-B34F-26B2FB3EEA8E}" dt="2021-06-10T10:49:06.189" v="387" actId="207"/>
          <ac:graphicFrameMkLst>
            <pc:docMk/>
            <pc:sldMk cId="615087942" sldId="603"/>
            <ac:graphicFrameMk id="10" creationId="{0D630CE2-19AF-46F6-B17E-5154E1C5D28D}"/>
          </ac:graphicFrameMkLst>
        </pc:graphicFrameChg>
        <pc:picChg chg="add mod">
          <ac:chgData name="Bellamy, Charlotte" userId="4125b3c1-d1f2-483b-8779-9dd1c7c8d181" providerId="ADAL" clId="{6C7915EA-FED0-4452-B34F-26B2FB3EEA8E}" dt="2021-06-10T10:50:01.703" v="389" actId="27614"/>
          <ac:picMkLst>
            <pc:docMk/>
            <pc:sldMk cId="615087942" sldId="603"/>
            <ac:picMk id="12" creationId="{C41DB22D-4CC9-4FB6-B157-2281E4AC72F8}"/>
          </ac:picMkLst>
        </pc:picChg>
      </pc:sldChg>
      <pc:sldChg chg="addSp delSp modSp add mod">
        <pc:chgData name="Bellamy, Charlotte" userId="4125b3c1-d1f2-483b-8779-9dd1c7c8d181" providerId="ADAL" clId="{6C7915EA-FED0-4452-B34F-26B2FB3EEA8E}" dt="2021-06-10T10:53:16.662" v="502" actId="931"/>
        <pc:sldMkLst>
          <pc:docMk/>
          <pc:sldMk cId="231546728" sldId="604"/>
        </pc:sldMkLst>
        <pc:spChg chg="mod">
          <ac:chgData name="Bellamy, Charlotte" userId="4125b3c1-d1f2-483b-8779-9dd1c7c8d181" providerId="ADAL" clId="{6C7915EA-FED0-4452-B34F-26B2FB3EEA8E}" dt="2021-06-10T10:51:18.918" v="459" actId="14100"/>
          <ac:spMkLst>
            <pc:docMk/>
            <pc:sldMk cId="231546728" sldId="604"/>
            <ac:spMk id="2" creationId="{F1CC7F05-0D9B-407B-9C44-70B910498302}"/>
          </ac:spMkLst>
        </pc:spChg>
        <pc:spChg chg="add del mod">
          <ac:chgData name="Bellamy, Charlotte" userId="4125b3c1-d1f2-483b-8779-9dd1c7c8d181" providerId="ADAL" clId="{6C7915EA-FED0-4452-B34F-26B2FB3EEA8E}" dt="2021-06-10T10:53:16.662" v="502" actId="931"/>
          <ac:spMkLst>
            <pc:docMk/>
            <pc:sldMk cId="231546728" sldId="604"/>
            <ac:spMk id="4" creationId="{F04604D8-AA05-4793-A823-83671C06CC58}"/>
          </ac:spMkLst>
        </pc:spChg>
        <pc:graphicFrameChg chg="mod">
          <ac:chgData name="Bellamy, Charlotte" userId="4125b3c1-d1f2-483b-8779-9dd1c7c8d181" providerId="ADAL" clId="{6C7915EA-FED0-4452-B34F-26B2FB3EEA8E}" dt="2021-06-10T10:52:35.066" v="501" actId="14100"/>
          <ac:graphicFrameMkLst>
            <pc:docMk/>
            <pc:sldMk cId="231546728" sldId="604"/>
            <ac:graphicFrameMk id="10" creationId="{0D630CE2-19AF-46F6-B17E-5154E1C5D28D}"/>
          </ac:graphicFrameMkLst>
        </pc:graphicFrameChg>
        <pc:picChg chg="add mod">
          <ac:chgData name="Bellamy, Charlotte" userId="4125b3c1-d1f2-483b-8779-9dd1c7c8d181" providerId="ADAL" clId="{6C7915EA-FED0-4452-B34F-26B2FB3EEA8E}" dt="2021-06-10T10:53:16.662" v="502" actId="931"/>
          <ac:picMkLst>
            <pc:docMk/>
            <pc:sldMk cId="231546728" sldId="604"/>
            <ac:picMk id="7" creationId="{3170D558-29A7-4B66-82D4-866529198E71}"/>
          </ac:picMkLst>
        </pc:picChg>
        <pc:picChg chg="del">
          <ac:chgData name="Bellamy, Charlotte" userId="4125b3c1-d1f2-483b-8779-9dd1c7c8d181" providerId="ADAL" clId="{6C7915EA-FED0-4452-B34F-26B2FB3EEA8E}" dt="2021-06-10T10:51:00.182" v="428" actId="478"/>
          <ac:picMkLst>
            <pc:docMk/>
            <pc:sldMk cId="231546728" sldId="604"/>
            <ac:picMk id="12" creationId="{C41DB22D-4CC9-4FB6-B157-2281E4AC72F8}"/>
          </ac:picMkLst>
        </pc:picChg>
      </pc:sldChg>
      <pc:sldMasterChg chg="delSldLayout">
        <pc:chgData name="Bellamy, Charlotte" userId="4125b3c1-d1f2-483b-8779-9dd1c7c8d181" providerId="ADAL" clId="{6C7915EA-FED0-4452-B34F-26B2FB3EEA8E}" dt="2021-06-10T10:53:37.378" v="504" actId="47"/>
        <pc:sldMasterMkLst>
          <pc:docMk/>
          <pc:sldMasterMk cId="3440709947" sldId="2147483660"/>
        </pc:sldMasterMkLst>
        <pc:sldLayoutChg chg="del">
          <pc:chgData name="Bellamy, Charlotte" userId="4125b3c1-d1f2-483b-8779-9dd1c7c8d181" providerId="ADAL" clId="{6C7915EA-FED0-4452-B34F-26B2FB3EEA8E}" dt="2021-06-10T10:53:37.378" v="504" actId="47"/>
          <pc:sldLayoutMkLst>
            <pc:docMk/>
            <pc:sldMasterMk cId="3440709947" sldId="2147483660"/>
            <pc:sldLayoutMk cId="1225762105" sldId="2147483822"/>
          </pc:sldLayoutMkLst>
        </pc:sldLayoutChg>
      </pc:sldMasterChg>
    </pc:docChg>
  </pc:docChgLst>
  <pc:docChgLst>
    <pc:chgData name="Bellamy, Charlotte" userId="S::charlotte.bellamy@jcdecaux.com::4125b3c1-d1f2-483b-8779-9dd1c7c8d181" providerId="AD" clId="Web-{C8917723-BEB7-7329-128B-4602FA3F1FDE}"/>
    <pc:docChg chg="addSld delSld modSld sldOrd">
      <pc:chgData name="Bellamy, Charlotte" userId="S::charlotte.bellamy@jcdecaux.com::4125b3c1-d1f2-483b-8779-9dd1c7c8d181" providerId="AD" clId="Web-{C8917723-BEB7-7329-128B-4602FA3F1FDE}" dt="2021-06-29T14:37:11.140" v="7"/>
      <pc:docMkLst>
        <pc:docMk/>
      </pc:docMkLst>
      <pc:sldChg chg="modSp">
        <pc:chgData name="Bellamy, Charlotte" userId="S::charlotte.bellamy@jcdecaux.com::4125b3c1-d1f2-483b-8779-9dd1c7c8d181" providerId="AD" clId="Web-{C8917723-BEB7-7329-128B-4602FA3F1FDE}" dt="2021-06-29T11:15:59.636" v="2" actId="20577"/>
        <pc:sldMkLst>
          <pc:docMk/>
          <pc:sldMk cId="1874878324" sldId="591"/>
        </pc:sldMkLst>
        <pc:spChg chg="mod">
          <ac:chgData name="Bellamy, Charlotte" userId="S::charlotte.bellamy@jcdecaux.com::4125b3c1-d1f2-483b-8779-9dd1c7c8d181" providerId="AD" clId="Web-{C8917723-BEB7-7329-128B-4602FA3F1FDE}" dt="2021-06-29T11:15:59.636" v="2" actId="20577"/>
          <ac:spMkLst>
            <pc:docMk/>
            <pc:sldMk cId="1874878324" sldId="591"/>
            <ac:spMk id="5" creationId="{00000000-0000-0000-0000-000000000000}"/>
          </ac:spMkLst>
        </pc:spChg>
      </pc:sldChg>
      <pc:sldChg chg="del">
        <pc:chgData name="Bellamy, Charlotte" userId="S::charlotte.bellamy@jcdecaux.com::4125b3c1-d1f2-483b-8779-9dd1c7c8d181" providerId="AD" clId="Web-{C8917723-BEB7-7329-128B-4602FA3F1FDE}" dt="2021-06-29T14:35:47.902" v="3"/>
        <pc:sldMkLst>
          <pc:docMk/>
          <pc:sldMk cId="3621302944" sldId="597"/>
        </pc:sldMkLst>
      </pc:sldChg>
      <pc:sldChg chg="del">
        <pc:chgData name="Bellamy, Charlotte" userId="S::charlotte.bellamy@jcdecaux.com::4125b3c1-d1f2-483b-8779-9dd1c7c8d181" providerId="AD" clId="Web-{C8917723-BEB7-7329-128B-4602FA3F1FDE}" dt="2021-06-29T14:36:45.467" v="4"/>
        <pc:sldMkLst>
          <pc:docMk/>
          <pc:sldMk cId="627238778" sldId="605"/>
        </pc:sldMkLst>
      </pc:sldChg>
      <pc:sldChg chg="add ord replId">
        <pc:chgData name="Bellamy, Charlotte" userId="S::charlotte.bellamy@jcdecaux.com::4125b3c1-d1f2-483b-8779-9dd1c7c8d181" providerId="AD" clId="Web-{C8917723-BEB7-7329-128B-4602FA3F1FDE}" dt="2021-06-29T14:37:11.140" v="7"/>
        <pc:sldMkLst>
          <pc:docMk/>
          <pc:sldMk cId="4105343417" sldId="605"/>
        </pc:sldMkLst>
      </pc:sldChg>
    </pc:docChg>
  </pc:docChgLst>
  <pc:docChgLst>
    <pc:chgData name="Bellamy, Charlotte" userId="4125b3c1-d1f2-483b-8779-9dd1c7c8d181" providerId="ADAL" clId="{5DCB0950-06AC-4C63-A420-3ABE0C1D536A}"/>
    <pc:docChg chg="undo custSel addSld delSld modSld sldOrd delMainMaster">
      <pc:chgData name="Bellamy, Charlotte" userId="4125b3c1-d1f2-483b-8779-9dd1c7c8d181" providerId="ADAL" clId="{5DCB0950-06AC-4C63-A420-3ABE0C1D536A}" dt="2021-06-09T16:23:07.396" v="1107"/>
      <pc:docMkLst>
        <pc:docMk/>
      </pc:docMkLst>
      <pc:sldChg chg="modSp del mod">
        <pc:chgData name="Bellamy, Charlotte" userId="4125b3c1-d1f2-483b-8779-9dd1c7c8d181" providerId="ADAL" clId="{5DCB0950-06AC-4C63-A420-3ABE0C1D536A}" dt="2021-06-09T15:35:02.352" v="257" actId="47"/>
        <pc:sldMkLst>
          <pc:docMk/>
          <pc:sldMk cId="2779517260" sldId="257"/>
        </pc:sldMkLst>
        <pc:spChg chg="mod">
          <ac:chgData name="Bellamy, Charlotte" userId="4125b3c1-d1f2-483b-8779-9dd1c7c8d181" providerId="ADAL" clId="{5DCB0950-06AC-4C63-A420-3ABE0C1D536A}" dt="2021-06-09T15:32:01.252" v="50" actId="20577"/>
          <ac:spMkLst>
            <pc:docMk/>
            <pc:sldMk cId="2779517260" sldId="257"/>
            <ac:spMk id="2" creationId="{73D31C1E-0997-45F3-9FB9-EC5F9EA6F5D5}"/>
          </ac:spMkLst>
        </pc:spChg>
      </pc:sldChg>
      <pc:sldChg chg="modSp mod ord">
        <pc:chgData name="Bellamy, Charlotte" userId="4125b3c1-d1f2-483b-8779-9dd1c7c8d181" providerId="ADAL" clId="{5DCB0950-06AC-4C63-A420-3ABE0C1D536A}" dt="2021-06-09T16:23:07.396" v="1107"/>
        <pc:sldMkLst>
          <pc:docMk/>
          <pc:sldMk cId="1625330180" sldId="258"/>
        </pc:sldMkLst>
        <pc:spChg chg="mod">
          <ac:chgData name="Bellamy, Charlotte" userId="4125b3c1-d1f2-483b-8779-9dd1c7c8d181" providerId="ADAL" clId="{5DCB0950-06AC-4C63-A420-3ABE0C1D536A}" dt="2021-06-09T16:23:04.477" v="1105" actId="13926"/>
          <ac:spMkLst>
            <pc:docMk/>
            <pc:sldMk cId="1625330180" sldId="258"/>
            <ac:spMk id="3" creationId="{C3CE1508-0953-46E3-B46A-AD6A56463526}"/>
          </ac:spMkLst>
        </pc:spChg>
      </pc:sldChg>
      <pc:sldChg chg="del">
        <pc:chgData name="Bellamy, Charlotte" userId="4125b3c1-d1f2-483b-8779-9dd1c7c8d181" providerId="ADAL" clId="{5DCB0950-06AC-4C63-A420-3ABE0C1D536A}" dt="2021-06-09T15:27:12.816" v="2" actId="47"/>
        <pc:sldMkLst>
          <pc:docMk/>
          <pc:sldMk cId="3173213290" sldId="289"/>
        </pc:sldMkLst>
      </pc:sldChg>
      <pc:sldChg chg="del">
        <pc:chgData name="Bellamy, Charlotte" userId="4125b3c1-d1f2-483b-8779-9dd1c7c8d181" providerId="ADAL" clId="{5DCB0950-06AC-4C63-A420-3ABE0C1D536A}" dt="2021-06-09T15:27:12.261" v="0" actId="47"/>
        <pc:sldMkLst>
          <pc:docMk/>
          <pc:sldMk cId="1041866400" sldId="296"/>
        </pc:sldMkLst>
      </pc:sldChg>
      <pc:sldChg chg="addSp delSp modSp mod">
        <pc:chgData name="Bellamy, Charlotte" userId="4125b3c1-d1f2-483b-8779-9dd1c7c8d181" providerId="ADAL" clId="{5DCB0950-06AC-4C63-A420-3ABE0C1D536A}" dt="2021-06-09T16:12:24.147" v="813" actId="2085"/>
        <pc:sldMkLst>
          <pc:docMk/>
          <pc:sldMk cId="1874878324" sldId="591"/>
        </pc:sldMkLst>
        <pc:spChg chg="mod ord">
          <ac:chgData name="Bellamy, Charlotte" userId="4125b3c1-d1f2-483b-8779-9dd1c7c8d181" providerId="ADAL" clId="{5DCB0950-06AC-4C63-A420-3ABE0C1D536A}" dt="2021-06-09T16:12:17.852" v="811" actId="166"/>
          <ac:spMkLst>
            <pc:docMk/>
            <pc:sldMk cId="1874878324" sldId="591"/>
            <ac:spMk id="5" creationId="{00000000-0000-0000-0000-000000000000}"/>
          </ac:spMkLst>
        </pc:spChg>
        <pc:spChg chg="add mod">
          <ac:chgData name="Bellamy, Charlotte" userId="4125b3c1-d1f2-483b-8779-9dd1c7c8d181" providerId="ADAL" clId="{5DCB0950-06AC-4C63-A420-3ABE0C1D536A}" dt="2021-06-09T16:12:24.147" v="813" actId="2085"/>
          <ac:spMkLst>
            <pc:docMk/>
            <pc:sldMk cId="1874878324" sldId="591"/>
            <ac:spMk id="7" creationId="{D84159C0-4D4F-4C47-A5C8-FCB4E6496934}"/>
          </ac:spMkLst>
        </pc:spChg>
        <pc:picChg chg="add del mod">
          <ac:chgData name="Bellamy, Charlotte" userId="4125b3c1-d1f2-483b-8779-9dd1c7c8d181" providerId="ADAL" clId="{5DCB0950-06AC-4C63-A420-3ABE0C1D536A}" dt="2021-06-09T16:11:00.527" v="795" actId="931"/>
          <ac:picMkLst>
            <pc:docMk/>
            <pc:sldMk cId="1874878324" sldId="591"/>
            <ac:picMk id="3" creationId="{616AD638-4E8D-4F02-A870-70A23C67B15E}"/>
          </ac:picMkLst>
        </pc:picChg>
        <pc:picChg chg="add mod ord modCrop">
          <ac:chgData name="Bellamy, Charlotte" userId="4125b3c1-d1f2-483b-8779-9dd1c7c8d181" providerId="ADAL" clId="{5DCB0950-06AC-4C63-A420-3ABE0C1D536A}" dt="2021-06-09T16:11:44.852" v="804" actId="14100"/>
          <ac:picMkLst>
            <pc:docMk/>
            <pc:sldMk cId="1874878324" sldId="591"/>
            <ac:picMk id="6" creationId="{D1DFDB0F-BEC9-4C33-8B74-5F0BD066DBA6}"/>
          </ac:picMkLst>
        </pc:picChg>
      </pc:sldChg>
      <pc:sldChg chg="addSp delSp modSp add del mod">
        <pc:chgData name="Bellamy, Charlotte" userId="4125b3c1-d1f2-483b-8779-9dd1c7c8d181" providerId="ADAL" clId="{5DCB0950-06AC-4C63-A420-3ABE0C1D536A}" dt="2021-06-09T16:22:31.919" v="1060" actId="47"/>
        <pc:sldMkLst>
          <pc:docMk/>
          <pc:sldMk cId="103730397" sldId="592"/>
        </pc:sldMkLst>
        <pc:spChg chg="mod">
          <ac:chgData name="Bellamy, Charlotte" userId="4125b3c1-d1f2-483b-8779-9dd1c7c8d181" providerId="ADAL" clId="{5DCB0950-06AC-4C63-A420-3ABE0C1D536A}" dt="2021-06-09T15:35:36.409" v="283" actId="20577"/>
          <ac:spMkLst>
            <pc:docMk/>
            <pc:sldMk cId="103730397" sldId="592"/>
            <ac:spMk id="2" creationId="{73D31C1E-0997-45F3-9FB9-EC5F9EA6F5D5}"/>
          </ac:spMkLst>
        </pc:spChg>
        <pc:spChg chg="mod">
          <ac:chgData name="Bellamy, Charlotte" userId="4125b3c1-d1f2-483b-8779-9dd1c7c8d181" providerId="ADAL" clId="{5DCB0950-06AC-4C63-A420-3ABE0C1D536A}" dt="2021-06-09T15:35:48.867" v="285" actId="207"/>
          <ac:spMkLst>
            <pc:docMk/>
            <pc:sldMk cId="103730397" sldId="592"/>
            <ac:spMk id="3" creationId="{0433F3A7-6CB0-408F-89F3-6069787BB344}"/>
          </ac:spMkLst>
        </pc:spChg>
        <pc:spChg chg="add mod">
          <ac:chgData name="Bellamy, Charlotte" userId="4125b3c1-d1f2-483b-8779-9dd1c7c8d181" providerId="ADAL" clId="{5DCB0950-06AC-4C63-A420-3ABE0C1D536A}" dt="2021-06-09T15:37:40.084" v="343" actId="20577"/>
          <ac:spMkLst>
            <pc:docMk/>
            <pc:sldMk cId="103730397" sldId="592"/>
            <ac:spMk id="4" creationId="{EB27FDE0-2D1B-4434-9EBE-60C5C1045B0C}"/>
          </ac:spMkLst>
        </pc:spChg>
        <pc:spChg chg="add del mod">
          <ac:chgData name="Bellamy, Charlotte" userId="4125b3c1-d1f2-483b-8779-9dd1c7c8d181" providerId="ADAL" clId="{5DCB0950-06AC-4C63-A420-3ABE0C1D536A}" dt="2021-06-09T15:36:49.534" v="286"/>
          <ac:spMkLst>
            <pc:docMk/>
            <pc:sldMk cId="103730397" sldId="592"/>
            <ac:spMk id="5" creationId="{A9B30A21-218D-492A-B23D-35B99C7342B5}"/>
          </ac:spMkLst>
        </pc:spChg>
        <pc:spChg chg="add del mod">
          <ac:chgData name="Bellamy, Charlotte" userId="4125b3c1-d1f2-483b-8779-9dd1c7c8d181" providerId="ADAL" clId="{5DCB0950-06AC-4C63-A420-3ABE0C1D536A}" dt="2021-06-09T15:37:21.456" v="290" actId="931"/>
          <ac:spMkLst>
            <pc:docMk/>
            <pc:sldMk cId="103730397" sldId="592"/>
            <ac:spMk id="6" creationId="{76BB136B-7E4E-4632-9967-42C08944F86D}"/>
          </ac:spMkLst>
        </pc:spChg>
        <pc:spChg chg="add del mod">
          <ac:chgData name="Bellamy, Charlotte" userId="4125b3c1-d1f2-483b-8779-9dd1c7c8d181" providerId="ADAL" clId="{5DCB0950-06AC-4C63-A420-3ABE0C1D536A}" dt="2021-06-09T15:37:27.186" v="292" actId="931"/>
          <ac:spMkLst>
            <pc:docMk/>
            <pc:sldMk cId="103730397" sldId="592"/>
            <ac:spMk id="10" creationId="{E7E8B98E-31B8-401D-9ED9-384352F14A69}"/>
          </ac:spMkLst>
        </pc:spChg>
        <pc:picChg chg="add del mod">
          <ac:chgData name="Bellamy, Charlotte" userId="4125b3c1-d1f2-483b-8779-9dd1c7c8d181" providerId="ADAL" clId="{5DCB0950-06AC-4C63-A420-3ABE0C1D536A}" dt="2021-06-09T15:37:24.179" v="291" actId="478"/>
          <ac:picMkLst>
            <pc:docMk/>
            <pc:sldMk cId="103730397" sldId="592"/>
            <ac:picMk id="8" creationId="{BE272D4D-B867-4F90-A58A-B23A9CE0765B}"/>
          </ac:picMkLst>
        </pc:picChg>
        <pc:picChg chg="add mod">
          <ac:chgData name="Bellamy, Charlotte" userId="4125b3c1-d1f2-483b-8779-9dd1c7c8d181" providerId="ADAL" clId="{5DCB0950-06AC-4C63-A420-3ABE0C1D536A}" dt="2021-06-09T15:37:27.186" v="292" actId="931"/>
          <ac:picMkLst>
            <pc:docMk/>
            <pc:sldMk cId="103730397" sldId="592"/>
            <ac:picMk id="12" creationId="{BC49A059-0DE0-4BBC-B5D6-0A44D41EAA16}"/>
          </ac:picMkLst>
        </pc:picChg>
        <pc:picChg chg="add del">
          <ac:chgData name="Bellamy, Charlotte" userId="4125b3c1-d1f2-483b-8779-9dd1c7c8d181" providerId="ADAL" clId="{5DCB0950-06AC-4C63-A420-3ABE0C1D536A}" dt="2021-06-09T15:36:52.058" v="287" actId="478"/>
          <ac:picMkLst>
            <pc:docMk/>
            <pc:sldMk cId="103730397" sldId="592"/>
            <ac:picMk id="1026" creationId="{21985534-F4C1-4136-BAE7-97857C892619}"/>
          </ac:picMkLst>
        </pc:picChg>
      </pc:sldChg>
      <pc:sldChg chg="addSp delSp modSp new del">
        <pc:chgData name="Bellamy, Charlotte" userId="4125b3c1-d1f2-483b-8779-9dd1c7c8d181" providerId="ADAL" clId="{5DCB0950-06AC-4C63-A420-3ABE0C1D536A}" dt="2021-06-09T15:27:35.034" v="13" actId="47"/>
        <pc:sldMkLst>
          <pc:docMk/>
          <pc:sldMk cId="529668913" sldId="592"/>
        </pc:sldMkLst>
        <pc:spChg chg="del">
          <ac:chgData name="Bellamy, Charlotte" userId="4125b3c1-d1f2-483b-8779-9dd1c7c8d181" providerId="ADAL" clId="{5DCB0950-06AC-4C63-A420-3ABE0C1D536A}" dt="2021-06-09T15:27:21.760" v="12"/>
          <ac:spMkLst>
            <pc:docMk/>
            <pc:sldMk cId="529668913" sldId="592"/>
            <ac:spMk id="2" creationId="{67C7B69B-36AE-4D77-BD70-7034D39EB801}"/>
          </ac:spMkLst>
        </pc:spChg>
        <pc:spChg chg="add mod">
          <ac:chgData name="Bellamy, Charlotte" userId="4125b3c1-d1f2-483b-8779-9dd1c7c8d181" providerId="ADAL" clId="{5DCB0950-06AC-4C63-A420-3ABE0C1D536A}" dt="2021-06-09T15:27:21.760" v="12"/>
          <ac:spMkLst>
            <pc:docMk/>
            <pc:sldMk cId="529668913" sldId="592"/>
            <ac:spMk id="3" creationId="{F6C8114C-4898-4DA0-A61D-E453C0A8874D}"/>
          </ac:spMkLst>
        </pc:spChg>
        <pc:spChg chg="add mod">
          <ac:chgData name="Bellamy, Charlotte" userId="4125b3c1-d1f2-483b-8779-9dd1c7c8d181" providerId="ADAL" clId="{5DCB0950-06AC-4C63-A420-3ABE0C1D536A}" dt="2021-06-09T15:27:21.760" v="12"/>
          <ac:spMkLst>
            <pc:docMk/>
            <pc:sldMk cId="529668913" sldId="592"/>
            <ac:spMk id="4" creationId="{0A7667A7-154C-4F7E-90DB-253E7C865F86}"/>
          </ac:spMkLst>
        </pc:spChg>
        <pc:spChg chg="add mod">
          <ac:chgData name="Bellamy, Charlotte" userId="4125b3c1-d1f2-483b-8779-9dd1c7c8d181" providerId="ADAL" clId="{5DCB0950-06AC-4C63-A420-3ABE0C1D536A}" dt="2021-06-09T15:27:21.760" v="12"/>
          <ac:spMkLst>
            <pc:docMk/>
            <pc:sldMk cId="529668913" sldId="592"/>
            <ac:spMk id="5" creationId="{9DDD0333-189E-40D6-9039-A69EE7D7BFEC}"/>
          </ac:spMkLst>
        </pc:spChg>
      </pc:sldChg>
      <pc:sldChg chg="del">
        <pc:chgData name="Bellamy, Charlotte" userId="4125b3c1-d1f2-483b-8779-9dd1c7c8d181" providerId="ADAL" clId="{5DCB0950-06AC-4C63-A420-3ABE0C1D536A}" dt="2021-06-09T15:27:13.014" v="3" actId="47"/>
        <pc:sldMkLst>
          <pc:docMk/>
          <pc:sldMk cId="1485341649" sldId="592"/>
        </pc:sldMkLst>
      </pc:sldChg>
      <pc:sldChg chg="modSp new del mod ord">
        <pc:chgData name="Bellamy, Charlotte" userId="4125b3c1-d1f2-483b-8779-9dd1c7c8d181" providerId="ADAL" clId="{5DCB0950-06AC-4C63-A420-3ABE0C1D536A}" dt="2021-06-09T16:10:51.579" v="793" actId="47"/>
        <pc:sldMkLst>
          <pc:docMk/>
          <pc:sldMk cId="458643657" sldId="593"/>
        </pc:sldMkLst>
        <pc:spChg chg="mod">
          <ac:chgData name="Bellamy, Charlotte" userId="4125b3c1-d1f2-483b-8779-9dd1c7c8d181" providerId="ADAL" clId="{5DCB0950-06AC-4C63-A420-3ABE0C1D536A}" dt="2021-06-09T15:33:02.049" v="66" actId="20577"/>
          <ac:spMkLst>
            <pc:docMk/>
            <pc:sldMk cId="458643657" sldId="593"/>
            <ac:spMk id="2" creationId="{BDEA2B7D-6FEB-4AB7-86AF-FE3CAD3C3FD0}"/>
          </ac:spMkLst>
        </pc:spChg>
        <pc:spChg chg="mod">
          <ac:chgData name="Bellamy, Charlotte" userId="4125b3c1-d1f2-483b-8779-9dd1c7c8d181" providerId="ADAL" clId="{5DCB0950-06AC-4C63-A420-3ABE0C1D536A}" dt="2021-06-09T15:34:41.031" v="256" actId="20577"/>
          <ac:spMkLst>
            <pc:docMk/>
            <pc:sldMk cId="458643657" sldId="593"/>
            <ac:spMk id="3" creationId="{F9E19665-1375-4FD0-9EEA-B69C1E7F97DD}"/>
          </ac:spMkLst>
        </pc:spChg>
      </pc:sldChg>
      <pc:sldChg chg="addSp delSp modSp new del mod ord">
        <pc:chgData name="Bellamy, Charlotte" userId="4125b3c1-d1f2-483b-8779-9dd1c7c8d181" providerId="ADAL" clId="{5DCB0950-06AC-4C63-A420-3ABE0C1D536A}" dt="2021-06-09T16:22:55.082" v="1104" actId="47"/>
        <pc:sldMkLst>
          <pc:docMk/>
          <pc:sldMk cId="1987267398" sldId="594"/>
        </pc:sldMkLst>
        <pc:spChg chg="mod">
          <ac:chgData name="Bellamy, Charlotte" userId="4125b3c1-d1f2-483b-8779-9dd1c7c8d181" providerId="ADAL" clId="{5DCB0950-06AC-4C63-A420-3ABE0C1D536A}" dt="2021-06-09T15:37:58.181" v="373" actId="20577"/>
          <ac:spMkLst>
            <pc:docMk/>
            <pc:sldMk cId="1987267398" sldId="594"/>
            <ac:spMk id="2" creationId="{E79B6B44-2B41-47D7-B6BF-E5781D893509}"/>
          </ac:spMkLst>
        </pc:spChg>
        <pc:spChg chg="del">
          <ac:chgData name="Bellamy, Charlotte" userId="4125b3c1-d1f2-483b-8779-9dd1c7c8d181" providerId="ADAL" clId="{5DCB0950-06AC-4C63-A420-3ABE0C1D536A}" dt="2021-06-09T15:38:08.902" v="374" actId="478"/>
          <ac:spMkLst>
            <pc:docMk/>
            <pc:sldMk cId="1987267398" sldId="594"/>
            <ac:spMk id="3" creationId="{0274283E-662C-403E-B984-29C19D3FC782}"/>
          </ac:spMkLst>
        </pc:spChg>
        <pc:spChg chg="add mod">
          <ac:chgData name="Bellamy, Charlotte" userId="4125b3c1-d1f2-483b-8779-9dd1c7c8d181" providerId="ADAL" clId="{5DCB0950-06AC-4C63-A420-3ABE0C1D536A}" dt="2021-06-09T16:12:38.160" v="814" actId="207"/>
          <ac:spMkLst>
            <pc:docMk/>
            <pc:sldMk cId="1987267398" sldId="594"/>
            <ac:spMk id="4" creationId="{67453556-34CD-40DF-ACAD-A7AF7277FF19}"/>
          </ac:spMkLst>
        </pc:spChg>
        <pc:spChg chg="add mod">
          <ac:chgData name="Bellamy, Charlotte" userId="4125b3c1-d1f2-483b-8779-9dd1c7c8d181" providerId="ADAL" clId="{5DCB0950-06AC-4C63-A420-3ABE0C1D536A}" dt="2021-06-09T16:12:40.089" v="815" actId="207"/>
          <ac:spMkLst>
            <pc:docMk/>
            <pc:sldMk cId="1987267398" sldId="594"/>
            <ac:spMk id="5" creationId="{D1570464-1456-4607-A066-76FFB2E618B3}"/>
          </ac:spMkLst>
        </pc:spChg>
        <pc:spChg chg="add mod">
          <ac:chgData name="Bellamy, Charlotte" userId="4125b3c1-d1f2-483b-8779-9dd1c7c8d181" providerId="ADAL" clId="{5DCB0950-06AC-4C63-A420-3ABE0C1D536A}" dt="2021-06-09T16:12:41.835" v="816" actId="207"/>
          <ac:spMkLst>
            <pc:docMk/>
            <pc:sldMk cId="1987267398" sldId="594"/>
            <ac:spMk id="6" creationId="{C0252312-2A50-46E2-A448-9BDC99F6545C}"/>
          </ac:spMkLst>
        </pc:spChg>
        <pc:spChg chg="add mod ord">
          <ac:chgData name="Bellamy, Charlotte" userId="4125b3c1-d1f2-483b-8779-9dd1c7c8d181" providerId="ADAL" clId="{5DCB0950-06AC-4C63-A420-3ABE0C1D536A}" dt="2021-06-09T15:57:07.297" v="744" actId="403"/>
          <ac:spMkLst>
            <pc:docMk/>
            <pc:sldMk cId="1987267398" sldId="594"/>
            <ac:spMk id="7" creationId="{2FFCA2A2-BC51-43FD-9292-2046E2E6BCC6}"/>
          </ac:spMkLst>
        </pc:spChg>
        <pc:spChg chg="add mod ord">
          <ac:chgData name="Bellamy, Charlotte" userId="4125b3c1-d1f2-483b-8779-9dd1c7c8d181" providerId="ADAL" clId="{5DCB0950-06AC-4C63-A420-3ABE0C1D536A}" dt="2021-06-09T16:12:47.873" v="819" actId="207"/>
          <ac:spMkLst>
            <pc:docMk/>
            <pc:sldMk cId="1987267398" sldId="594"/>
            <ac:spMk id="8" creationId="{8224741E-830B-454D-98D1-6F512B759CE5}"/>
          </ac:spMkLst>
        </pc:spChg>
        <pc:spChg chg="add mod ord">
          <ac:chgData name="Bellamy, Charlotte" userId="4125b3c1-d1f2-483b-8779-9dd1c7c8d181" providerId="ADAL" clId="{5DCB0950-06AC-4C63-A420-3ABE0C1D536A}" dt="2021-06-09T15:58:24.319" v="757" actId="207"/>
          <ac:spMkLst>
            <pc:docMk/>
            <pc:sldMk cId="1987267398" sldId="594"/>
            <ac:spMk id="9" creationId="{C97FF297-9215-4198-912D-DBF9B0CEE422}"/>
          </ac:spMkLst>
        </pc:spChg>
        <pc:spChg chg="add mod">
          <ac:chgData name="Bellamy, Charlotte" userId="4125b3c1-d1f2-483b-8779-9dd1c7c8d181" providerId="ADAL" clId="{5DCB0950-06AC-4C63-A420-3ABE0C1D536A}" dt="2021-06-09T16:12:43.467" v="817" actId="207"/>
          <ac:spMkLst>
            <pc:docMk/>
            <pc:sldMk cId="1987267398" sldId="594"/>
            <ac:spMk id="12" creationId="{EEEED327-EC57-45BF-A43A-2F0C8D015A2E}"/>
          </ac:spMkLst>
        </pc:spChg>
        <pc:spChg chg="add mod">
          <ac:chgData name="Bellamy, Charlotte" userId="4125b3c1-d1f2-483b-8779-9dd1c7c8d181" providerId="ADAL" clId="{5DCB0950-06AC-4C63-A420-3ABE0C1D536A}" dt="2021-06-09T16:12:49.842" v="820" actId="207"/>
          <ac:spMkLst>
            <pc:docMk/>
            <pc:sldMk cId="1987267398" sldId="594"/>
            <ac:spMk id="15" creationId="{A2117AE8-A275-4C4C-AC48-256824FF7144}"/>
          </ac:spMkLst>
        </pc:spChg>
        <pc:spChg chg="add mod">
          <ac:chgData name="Bellamy, Charlotte" userId="4125b3c1-d1f2-483b-8779-9dd1c7c8d181" providerId="ADAL" clId="{5DCB0950-06AC-4C63-A420-3ABE0C1D536A}" dt="2021-06-09T16:12:52.358" v="821" actId="207"/>
          <ac:spMkLst>
            <pc:docMk/>
            <pc:sldMk cId="1987267398" sldId="594"/>
            <ac:spMk id="18" creationId="{6018D857-BB1C-4B57-80DC-725CC65A7A77}"/>
          </ac:spMkLst>
        </pc:spChg>
        <pc:spChg chg="add mod">
          <ac:chgData name="Bellamy, Charlotte" userId="4125b3c1-d1f2-483b-8779-9dd1c7c8d181" providerId="ADAL" clId="{5DCB0950-06AC-4C63-A420-3ABE0C1D536A}" dt="2021-06-09T15:57:59.510" v="753" actId="1076"/>
          <ac:spMkLst>
            <pc:docMk/>
            <pc:sldMk cId="1987267398" sldId="594"/>
            <ac:spMk id="19" creationId="{1B500893-028F-4E4F-B2BE-1FDFE632D912}"/>
          </ac:spMkLst>
        </pc:spChg>
        <pc:picChg chg="add mod ord modCrop">
          <ac:chgData name="Bellamy, Charlotte" userId="4125b3c1-d1f2-483b-8779-9dd1c7c8d181" providerId="ADAL" clId="{5DCB0950-06AC-4C63-A420-3ABE0C1D536A}" dt="2021-06-09T15:51:16.609" v="677" actId="167"/>
          <ac:picMkLst>
            <pc:docMk/>
            <pc:sldMk cId="1987267398" sldId="594"/>
            <ac:picMk id="11" creationId="{973A7E51-4155-4767-87F7-EE51B6F623FC}"/>
          </ac:picMkLst>
        </pc:picChg>
        <pc:picChg chg="add mod ord modCrop">
          <ac:chgData name="Bellamy, Charlotte" userId="4125b3c1-d1f2-483b-8779-9dd1c7c8d181" providerId="ADAL" clId="{5DCB0950-06AC-4C63-A420-3ABE0C1D536A}" dt="2021-06-09T15:53:40.035" v="700" actId="167"/>
          <ac:picMkLst>
            <pc:docMk/>
            <pc:sldMk cId="1987267398" sldId="594"/>
            <ac:picMk id="14" creationId="{1256E281-253E-4930-B97E-E702DE5F7282}"/>
          </ac:picMkLst>
        </pc:picChg>
        <pc:picChg chg="add mod ord modCrop">
          <ac:chgData name="Bellamy, Charlotte" userId="4125b3c1-d1f2-483b-8779-9dd1c7c8d181" providerId="ADAL" clId="{5DCB0950-06AC-4C63-A420-3ABE0C1D536A}" dt="2021-06-09T15:55:36.423" v="721" actId="167"/>
          <ac:picMkLst>
            <pc:docMk/>
            <pc:sldMk cId="1987267398" sldId="594"/>
            <ac:picMk id="17" creationId="{E5530F96-4A36-4ABB-9162-9B6058D30E8E}"/>
          </ac:picMkLst>
        </pc:picChg>
      </pc:sldChg>
      <pc:sldChg chg="del">
        <pc:chgData name="Bellamy, Charlotte" userId="4125b3c1-d1f2-483b-8779-9dd1c7c8d181" providerId="ADAL" clId="{5DCB0950-06AC-4C63-A420-3ABE0C1D536A}" dt="2021-06-09T15:27:13.232" v="4" actId="47"/>
        <pc:sldMkLst>
          <pc:docMk/>
          <pc:sldMk cId="3762141460" sldId="594"/>
        </pc:sldMkLst>
      </pc:sldChg>
      <pc:sldChg chg="addSp delSp modSp new del mod ord">
        <pc:chgData name="Bellamy, Charlotte" userId="4125b3c1-d1f2-483b-8779-9dd1c7c8d181" providerId="ADAL" clId="{5DCB0950-06AC-4C63-A420-3ABE0C1D536A}" dt="2021-06-09T16:21:56.099" v="1058" actId="47"/>
        <pc:sldMkLst>
          <pc:docMk/>
          <pc:sldMk cId="1008306246" sldId="595"/>
        </pc:sldMkLst>
        <pc:spChg chg="mod">
          <ac:chgData name="Bellamy, Charlotte" userId="4125b3c1-d1f2-483b-8779-9dd1c7c8d181" providerId="ADAL" clId="{5DCB0950-06AC-4C63-A420-3ABE0C1D536A}" dt="2021-06-09T15:47:17.198" v="420" actId="20577"/>
          <ac:spMkLst>
            <pc:docMk/>
            <pc:sldMk cId="1008306246" sldId="595"/>
            <ac:spMk id="2" creationId="{FC9941F3-74A1-4B89-8B48-2ECA7D6D21D2}"/>
          </ac:spMkLst>
        </pc:spChg>
        <pc:spChg chg="del">
          <ac:chgData name="Bellamy, Charlotte" userId="4125b3c1-d1f2-483b-8779-9dd1c7c8d181" providerId="ADAL" clId="{5DCB0950-06AC-4C63-A420-3ABE0C1D536A}" dt="2021-06-09T16:16:20.960" v="860" actId="478"/>
          <ac:spMkLst>
            <pc:docMk/>
            <pc:sldMk cId="1008306246" sldId="595"/>
            <ac:spMk id="3" creationId="{4E831D96-8CB4-4E13-A77A-665407ED95D6}"/>
          </ac:spMkLst>
        </pc:spChg>
        <pc:spChg chg="add del mod">
          <ac:chgData name="Bellamy, Charlotte" userId="4125b3c1-d1f2-483b-8779-9dd1c7c8d181" providerId="ADAL" clId="{5DCB0950-06AC-4C63-A420-3ABE0C1D536A}" dt="2021-06-09T16:20:57.066" v="1003" actId="478"/>
          <ac:spMkLst>
            <pc:docMk/>
            <pc:sldMk cId="1008306246" sldId="595"/>
            <ac:spMk id="4" creationId="{826BCF71-F008-4175-8306-68219F955271}"/>
          </ac:spMkLst>
        </pc:spChg>
        <pc:spChg chg="add mod">
          <ac:chgData name="Bellamy, Charlotte" userId="4125b3c1-d1f2-483b-8779-9dd1c7c8d181" providerId="ADAL" clId="{5DCB0950-06AC-4C63-A420-3ABE0C1D536A}" dt="2021-06-09T16:17:46.933" v="996" actId="1076"/>
          <ac:spMkLst>
            <pc:docMk/>
            <pc:sldMk cId="1008306246" sldId="595"/>
            <ac:spMk id="5" creationId="{283D847C-2378-4969-B018-2FE8629F75EC}"/>
          </ac:spMkLst>
        </pc:spChg>
        <pc:spChg chg="add mod">
          <ac:chgData name="Bellamy, Charlotte" userId="4125b3c1-d1f2-483b-8779-9dd1c7c8d181" providerId="ADAL" clId="{5DCB0950-06AC-4C63-A420-3ABE0C1D536A}" dt="2021-06-09T16:21:13.893" v="1009" actId="5793"/>
          <ac:spMkLst>
            <pc:docMk/>
            <pc:sldMk cId="1008306246" sldId="595"/>
            <ac:spMk id="7" creationId="{B12B7905-296C-4260-AFBA-BC888EE2C034}"/>
          </ac:spMkLst>
        </pc:spChg>
        <pc:picChg chg="add mod">
          <ac:chgData name="Bellamy, Charlotte" userId="4125b3c1-d1f2-483b-8779-9dd1c7c8d181" providerId="ADAL" clId="{5DCB0950-06AC-4C63-A420-3ABE0C1D536A}" dt="2021-06-09T16:20:59.470" v="1004" actId="1076"/>
          <ac:picMkLst>
            <pc:docMk/>
            <pc:sldMk cId="1008306246" sldId="595"/>
            <ac:picMk id="4098" creationId="{CA88C219-40E2-4607-8D10-76F2B29FC195}"/>
          </ac:picMkLst>
        </pc:picChg>
      </pc:sldChg>
      <pc:sldChg chg="del">
        <pc:chgData name="Bellamy, Charlotte" userId="4125b3c1-d1f2-483b-8779-9dd1c7c8d181" providerId="ADAL" clId="{5DCB0950-06AC-4C63-A420-3ABE0C1D536A}" dt="2021-06-09T15:27:13.312" v="5" actId="47"/>
        <pc:sldMkLst>
          <pc:docMk/>
          <pc:sldMk cId="1420921457" sldId="596"/>
        </pc:sldMkLst>
      </pc:sldChg>
      <pc:sldChg chg="addSp delSp modSp new add del mod">
        <pc:chgData name="Bellamy, Charlotte" userId="4125b3c1-d1f2-483b-8779-9dd1c7c8d181" providerId="ADAL" clId="{5DCB0950-06AC-4C63-A420-3ABE0C1D536A}" dt="2021-06-09T16:15:58.476" v="859" actId="20577"/>
        <pc:sldMkLst>
          <pc:docMk/>
          <pc:sldMk cId="3439919352" sldId="596"/>
        </pc:sldMkLst>
        <pc:spChg chg="del">
          <ac:chgData name="Bellamy, Charlotte" userId="4125b3c1-d1f2-483b-8779-9dd1c7c8d181" providerId="ADAL" clId="{5DCB0950-06AC-4C63-A420-3ABE0C1D536A}" dt="2021-06-09T16:04:47.752" v="759"/>
          <ac:spMkLst>
            <pc:docMk/>
            <pc:sldMk cId="3439919352" sldId="596"/>
            <ac:spMk id="2" creationId="{F766B55E-37C3-4DC3-BE6B-33AEBC8049D3}"/>
          </ac:spMkLst>
        </pc:spChg>
        <pc:spChg chg="del">
          <ac:chgData name="Bellamy, Charlotte" userId="4125b3c1-d1f2-483b-8779-9dd1c7c8d181" providerId="ADAL" clId="{5DCB0950-06AC-4C63-A420-3ABE0C1D536A}" dt="2021-06-09T16:04:47.752" v="759"/>
          <ac:spMkLst>
            <pc:docMk/>
            <pc:sldMk cId="3439919352" sldId="596"/>
            <ac:spMk id="3" creationId="{4A9EF307-95F9-4AD4-9576-1ADBA4CAACD8}"/>
          </ac:spMkLst>
        </pc:spChg>
        <pc:spChg chg="add mod">
          <ac:chgData name="Bellamy, Charlotte" userId="4125b3c1-d1f2-483b-8779-9dd1c7c8d181" providerId="ADAL" clId="{5DCB0950-06AC-4C63-A420-3ABE0C1D536A}" dt="2021-06-09T16:15:58.476" v="859" actId="20577"/>
          <ac:spMkLst>
            <pc:docMk/>
            <pc:sldMk cId="3439919352" sldId="596"/>
            <ac:spMk id="4" creationId="{1C228DF4-03D3-4BF1-9A36-C76B907D1969}"/>
          </ac:spMkLst>
        </pc:spChg>
        <pc:spChg chg="add del mod">
          <ac:chgData name="Bellamy, Charlotte" userId="4125b3c1-d1f2-483b-8779-9dd1c7c8d181" providerId="ADAL" clId="{5DCB0950-06AC-4C63-A420-3ABE0C1D536A}" dt="2021-06-09T16:08:03.785" v="773" actId="931"/>
          <ac:spMkLst>
            <pc:docMk/>
            <pc:sldMk cId="3439919352" sldId="596"/>
            <ac:spMk id="5" creationId="{F704A2E7-412F-4BB9-9067-B1397B8C6556}"/>
          </ac:spMkLst>
        </pc:spChg>
        <pc:spChg chg="add del mod">
          <ac:chgData name="Bellamy, Charlotte" userId="4125b3c1-d1f2-483b-8779-9dd1c7c8d181" providerId="ADAL" clId="{5DCB0950-06AC-4C63-A420-3ABE0C1D536A}" dt="2021-06-09T16:08:07.291" v="774" actId="931"/>
          <ac:spMkLst>
            <pc:docMk/>
            <pc:sldMk cId="3439919352" sldId="596"/>
            <ac:spMk id="6" creationId="{3E192F4E-D39B-40A9-B0F8-0F4CEE645753}"/>
          </ac:spMkLst>
        </pc:spChg>
        <pc:spChg chg="add del mod">
          <ac:chgData name="Bellamy, Charlotte" userId="4125b3c1-d1f2-483b-8779-9dd1c7c8d181" providerId="ADAL" clId="{5DCB0950-06AC-4C63-A420-3ABE0C1D536A}" dt="2021-06-09T16:08:14.165" v="776" actId="931"/>
          <ac:spMkLst>
            <pc:docMk/>
            <pc:sldMk cId="3439919352" sldId="596"/>
            <ac:spMk id="7" creationId="{665CC3C4-E769-48AD-BAE4-BA1376ADF1B3}"/>
          </ac:spMkLst>
        </pc:spChg>
        <pc:spChg chg="add del mod">
          <ac:chgData name="Bellamy, Charlotte" userId="4125b3c1-d1f2-483b-8779-9dd1c7c8d181" providerId="ADAL" clId="{5DCB0950-06AC-4C63-A420-3ABE0C1D536A}" dt="2021-06-09T16:08:10.401" v="775" actId="931"/>
          <ac:spMkLst>
            <pc:docMk/>
            <pc:sldMk cId="3439919352" sldId="596"/>
            <ac:spMk id="8" creationId="{A08B4C71-6855-4081-8D4D-962535D064EA}"/>
          </ac:spMkLst>
        </pc:spChg>
        <pc:spChg chg="add del mod">
          <ac:chgData name="Bellamy, Charlotte" userId="4125b3c1-d1f2-483b-8779-9dd1c7c8d181" providerId="ADAL" clId="{5DCB0950-06AC-4C63-A420-3ABE0C1D536A}" dt="2021-06-09T16:08:23.141" v="782" actId="931"/>
          <ac:spMkLst>
            <pc:docMk/>
            <pc:sldMk cId="3439919352" sldId="596"/>
            <ac:spMk id="20" creationId="{AE81EEE1-F926-4281-A81E-58B6E550E0D6}"/>
          </ac:spMkLst>
        </pc:spChg>
        <pc:spChg chg="add del mod">
          <ac:chgData name="Bellamy, Charlotte" userId="4125b3c1-d1f2-483b-8779-9dd1c7c8d181" providerId="ADAL" clId="{5DCB0950-06AC-4C63-A420-3ABE0C1D536A}" dt="2021-06-09T16:08:28.789" v="784" actId="931"/>
          <ac:spMkLst>
            <pc:docMk/>
            <pc:sldMk cId="3439919352" sldId="596"/>
            <ac:spMk id="24" creationId="{C62C213B-3B01-423D-B65C-32291119B8C6}"/>
          </ac:spMkLst>
        </pc:spChg>
        <pc:spChg chg="add del mod">
          <ac:chgData name="Bellamy, Charlotte" userId="4125b3c1-d1f2-483b-8779-9dd1c7c8d181" providerId="ADAL" clId="{5DCB0950-06AC-4C63-A420-3ABE0C1D536A}" dt="2021-06-09T16:09:27.947" v="788" actId="931"/>
          <ac:spMkLst>
            <pc:docMk/>
            <pc:sldMk cId="3439919352" sldId="596"/>
            <ac:spMk id="28" creationId="{6115A184-71C1-4AE7-8B40-909768AEBEC6}"/>
          </ac:spMkLst>
        </pc:spChg>
        <pc:spChg chg="add del mod">
          <ac:chgData name="Bellamy, Charlotte" userId="4125b3c1-d1f2-483b-8779-9dd1c7c8d181" providerId="ADAL" clId="{5DCB0950-06AC-4C63-A420-3ABE0C1D536A}" dt="2021-06-09T16:10:26.989" v="792" actId="931"/>
          <ac:spMkLst>
            <pc:docMk/>
            <pc:sldMk cId="3439919352" sldId="596"/>
            <ac:spMk id="32" creationId="{5F5ED30B-E5B1-466F-A24A-B90E748C242A}"/>
          </ac:spMkLst>
        </pc:spChg>
        <pc:picChg chg="add del mod">
          <ac:chgData name="Bellamy, Charlotte" userId="4125b3c1-d1f2-483b-8779-9dd1c7c8d181" providerId="ADAL" clId="{5DCB0950-06AC-4C63-A420-3ABE0C1D536A}" dt="2021-06-09T16:08:00.548" v="772" actId="931"/>
          <ac:picMkLst>
            <pc:docMk/>
            <pc:sldMk cId="3439919352" sldId="596"/>
            <ac:picMk id="10" creationId="{FD227B38-7F1B-4EB7-A696-A164E88E468E}"/>
          </ac:picMkLst>
        </pc:picChg>
        <pc:picChg chg="add del mod">
          <ac:chgData name="Bellamy, Charlotte" userId="4125b3c1-d1f2-483b-8779-9dd1c7c8d181" providerId="ADAL" clId="{5DCB0950-06AC-4C63-A420-3ABE0C1D536A}" dt="2021-06-09T16:08:20.403" v="781" actId="478"/>
          <ac:picMkLst>
            <pc:docMk/>
            <pc:sldMk cId="3439919352" sldId="596"/>
            <ac:picMk id="12" creationId="{E1EB45B6-7BF5-4430-840A-1F3AC9B78147}"/>
          </ac:picMkLst>
        </pc:picChg>
        <pc:picChg chg="add mod">
          <ac:chgData name="Bellamy, Charlotte" userId="4125b3c1-d1f2-483b-8779-9dd1c7c8d181" providerId="ADAL" clId="{5DCB0950-06AC-4C63-A420-3ABE0C1D536A}" dt="2021-06-09T16:08:14.177" v="777" actId="27614"/>
          <ac:picMkLst>
            <pc:docMk/>
            <pc:sldMk cId="3439919352" sldId="596"/>
            <ac:picMk id="14" creationId="{A02C16EE-2E11-4B0D-9B9E-D8BC84587FEA}"/>
          </ac:picMkLst>
        </pc:picChg>
        <pc:picChg chg="add del mod">
          <ac:chgData name="Bellamy, Charlotte" userId="4125b3c1-d1f2-483b-8779-9dd1c7c8d181" providerId="ADAL" clId="{5DCB0950-06AC-4C63-A420-3ABE0C1D536A}" dt="2021-06-09T16:08:25.765" v="783" actId="478"/>
          <ac:picMkLst>
            <pc:docMk/>
            <pc:sldMk cId="3439919352" sldId="596"/>
            <ac:picMk id="16" creationId="{73734F21-D2C5-4A06-BB57-0D2DE98DECB3}"/>
          </ac:picMkLst>
        </pc:picChg>
        <pc:picChg chg="add del mod">
          <ac:chgData name="Bellamy, Charlotte" userId="4125b3c1-d1f2-483b-8779-9dd1c7c8d181" providerId="ADAL" clId="{5DCB0950-06AC-4C63-A420-3ABE0C1D536A}" dt="2021-06-09T16:09:24.590" v="787" actId="478"/>
          <ac:picMkLst>
            <pc:docMk/>
            <pc:sldMk cId="3439919352" sldId="596"/>
            <ac:picMk id="18" creationId="{FB151661-81D1-4A1B-A412-A78586AB4C87}"/>
          </ac:picMkLst>
        </pc:picChg>
        <pc:picChg chg="add mod">
          <ac:chgData name="Bellamy, Charlotte" userId="4125b3c1-d1f2-483b-8779-9dd1c7c8d181" providerId="ADAL" clId="{5DCB0950-06AC-4C63-A420-3ABE0C1D536A}" dt="2021-06-09T16:08:28.842" v="785" actId="27614"/>
          <ac:picMkLst>
            <pc:docMk/>
            <pc:sldMk cId="3439919352" sldId="596"/>
            <ac:picMk id="22" creationId="{B74F6DC3-F9A8-4AD9-ACCE-CCE1DFE04567}"/>
          </ac:picMkLst>
        </pc:picChg>
        <pc:picChg chg="add mod">
          <ac:chgData name="Bellamy, Charlotte" userId="4125b3c1-d1f2-483b-8779-9dd1c7c8d181" providerId="ADAL" clId="{5DCB0950-06AC-4C63-A420-3ABE0C1D536A}" dt="2021-06-09T16:08:28.842" v="786" actId="962"/>
          <ac:picMkLst>
            <pc:docMk/>
            <pc:sldMk cId="3439919352" sldId="596"/>
            <ac:picMk id="26" creationId="{6B993919-2FF1-4B5B-BCF4-23D2A0F6C3AC}"/>
          </ac:picMkLst>
        </pc:picChg>
        <pc:picChg chg="add del mod">
          <ac:chgData name="Bellamy, Charlotte" userId="4125b3c1-d1f2-483b-8779-9dd1c7c8d181" providerId="ADAL" clId="{5DCB0950-06AC-4C63-A420-3ABE0C1D536A}" dt="2021-06-09T16:10:24.485" v="791" actId="478"/>
          <ac:picMkLst>
            <pc:docMk/>
            <pc:sldMk cId="3439919352" sldId="596"/>
            <ac:picMk id="30" creationId="{373FE457-8F2C-4F9A-B052-C8414AAF1B85}"/>
          </ac:picMkLst>
        </pc:picChg>
        <pc:picChg chg="add mod">
          <ac:chgData name="Bellamy, Charlotte" userId="4125b3c1-d1f2-483b-8779-9dd1c7c8d181" providerId="ADAL" clId="{5DCB0950-06AC-4C63-A420-3ABE0C1D536A}" dt="2021-06-09T16:10:26.989" v="792" actId="931"/>
          <ac:picMkLst>
            <pc:docMk/>
            <pc:sldMk cId="3439919352" sldId="596"/>
            <ac:picMk id="34" creationId="{8582FDB4-FB10-4048-974E-F78E95C8349C}"/>
          </ac:picMkLst>
        </pc:picChg>
      </pc:sldChg>
      <pc:sldChg chg="addSp delSp modSp add mod">
        <pc:chgData name="Bellamy, Charlotte" userId="4125b3c1-d1f2-483b-8779-9dd1c7c8d181" providerId="ADAL" clId="{5DCB0950-06AC-4C63-A420-3ABE0C1D536A}" dt="2021-06-09T16:21:53.050" v="1057" actId="20577"/>
        <pc:sldMkLst>
          <pc:docMk/>
          <pc:sldMk cId="3621302944" sldId="597"/>
        </pc:sldMkLst>
        <pc:spChg chg="add del mod">
          <ac:chgData name="Bellamy, Charlotte" userId="4125b3c1-d1f2-483b-8779-9dd1c7c8d181" providerId="ADAL" clId="{5DCB0950-06AC-4C63-A420-3ABE0C1D536A}" dt="2021-06-09T16:21:43.151" v="1016" actId="21"/>
          <ac:spMkLst>
            <pc:docMk/>
            <pc:sldMk cId="3621302944" sldId="597"/>
            <ac:spMk id="3" creationId="{E064DB79-A779-46EC-807D-372418D9565C}"/>
          </ac:spMkLst>
        </pc:spChg>
        <pc:spChg chg="mod">
          <ac:chgData name="Bellamy, Charlotte" userId="4125b3c1-d1f2-483b-8779-9dd1c7c8d181" providerId="ADAL" clId="{5DCB0950-06AC-4C63-A420-3ABE0C1D536A}" dt="2021-06-09T16:21:36.024" v="1013" actId="1076"/>
          <ac:spMkLst>
            <pc:docMk/>
            <pc:sldMk cId="3621302944" sldId="597"/>
            <ac:spMk id="5" creationId="{283D847C-2378-4969-B018-2FE8629F75EC}"/>
          </ac:spMkLst>
        </pc:spChg>
        <pc:spChg chg="del">
          <ac:chgData name="Bellamy, Charlotte" userId="4125b3c1-d1f2-483b-8779-9dd1c7c8d181" providerId="ADAL" clId="{5DCB0950-06AC-4C63-A420-3ABE0C1D536A}" dt="2021-06-09T16:21:45.301" v="1017" actId="478"/>
          <ac:spMkLst>
            <pc:docMk/>
            <pc:sldMk cId="3621302944" sldId="597"/>
            <ac:spMk id="7" creationId="{B12B7905-296C-4260-AFBA-BC888EE2C034}"/>
          </ac:spMkLst>
        </pc:spChg>
        <pc:spChg chg="add mod">
          <ac:chgData name="Bellamy, Charlotte" userId="4125b3c1-d1f2-483b-8779-9dd1c7c8d181" providerId="ADAL" clId="{5DCB0950-06AC-4C63-A420-3ABE0C1D536A}" dt="2021-06-09T16:21:53.050" v="1057" actId="20577"/>
          <ac:spMkLst>
            <pc:docMk/>
            <pc:sldMk cId="3621302944" sldId="597"/>
            <ac:spMk id="8" creationId="{37C9C486-6990-4460-9210-A1A5FB34E759}"/>
          </ac:spMkLst>
        </pc:spChg>
      </pc:sldChg>
      <pc:sldChg chg="add">
        <pc:chgData name="Bellamy, Charlotte" userId="4125b3c1-d1f2-483b-8779-9dd1c7c8d181" providerId="ADAL" clId="{5DCB0950-06AC-4C63-A420-3ABE0C1D536A}" dt="2021-06-09T16:22:04.784" v="1059" actId="2890"/>
        <pc:sldMkLst>
          <pc:docMk/>
          <pc:sldMk cId="1721210693" sldId="598"/>
        </pc:sldMkLst>
      </pc:sldChg>
      <pc:sldChg chg="addSp delSp modSp add mod">
        <pc:chgData name="Bellamy, Charlotte" userId="4125b3c1-d1f2-483b-8779-9dd1c7c8d181" providerId="ADAL" clId="{5DCB0950-06AC-4C63-A420-3ABE0C1D536A}" dt="2021-06-09T16:22:52.537" v="1103" actId="20577"/>
        <pc:sldMkLst>
          <pc:docMk/>
          <pc:sldMk cId="2181112144" sldId="599"/>
        </pc:sldMkLst>
        <pc:spChg chg="add del mod">
          <ac:chgData name="Bellamy, Charlotte" userId="4125b3c1-d1f2-483b-8779-9dd1c7c8d181" providerId="ADAL" clId="{5DCB0950-06AC-4C63-A420-3ABE0C1D536A}" dt="2021-06-09T16:22:42.695" v="1063" actId="478"/>
          <ac:spMkLst>
            <pc:docMk/>
            <pc:sldMk cId="2181112144" sldId="599"/>
            <ac:spMk id="3" creationId="{B25925CD-B244-42D4-B36F-5EA5049E8E7E}"/>
          </ac:spMkLst>
        </pc:spChg>
        <pc:spChg chg="add mod">
          <ac:chgData name="Bellamy, Charlotte" userId="4125b3c1-d1f2-483b-8779-9dd1c7c8d181" providerId="ADAL" clId="{5DCB0950-06AC-4C63-A420-3ABE0C1D536A}" dt="2021-06-09T16:22:52.537" v="1103" actId="20577"/>
          <ac:spMkLst>
            <pc:docMk/>
            <pc:sldMk cId="2181112144" sldId="599"/>
            <ac:spMk id="10" creationId="{43905D07-CCE2-4F7B-B08B-1FF5DC5BE6BC}"/>
          </ac:spMkLst>
        </pc:spChg>
        <pc:spChg chg="del">
          <ac:chgData name="Bellamy, Charlotte" userId="4125b3c1-d1f2-483b-8779-9dd1c7c8d181" providerId="ADAL" clId="{5DCB0950-06AC-4C63-A420-3ABE0C1D536A}" dt="2021-06-09T16:22:45.697" v="1064" actId="21"/>
          <ac:spMkLst>
            <pc:docMk/>
            <pc:sldMk cId="2181112144" sldId="599"/>
            <ac:spMk id="19" creationId="{1B500893-028F-4E4F-B2BE-1FDFE632D912}"/>
          </ac:spMkLst>
        </pc:spChg>
      </pc:sldChg>
      <pc:sldChg chg="del">
        <pc:chgData name="Bellamy, Charlotte" userId="4125b3c1-d1f2-483b-8779-9dd1c7c8d181" providerId="ADAL" clId="{5DCB0950-06AC-4C63-A420-3ABE0C1D536A}" dt="2021-06-09T15:27:13.458" v="6" actId="47"/>
        <pc:sldMkLst>
          <pc:docMk/>
          <pc:sldMk cId="1090009240" sldId="627"/>
        </pc:sldMkLst>
      </pc:sldChg>
      <pc:sldChg chg="del">
        <pc:chgData name="Bellamy, Charlotte" userId="4125b3c1-d1f2-483b-8779-9dd1c7c8d181" providerId="ADAL" clId="{5DCB0950-06AC-4C63-A420-3ABE0C1D536A}" dt="2021-06-09T15:27:13.661" v="7" actId="47"/>
        <pc:sldMkLst>
          <pc:docMk/>
          <pc:sldMk cId="936207016" sldId="628"/>
        </pc:sldMkLst>
      </pc:sldChg>
      <pc:sldChg chg="del">
        <pc:chgData name="Bellamy, Charlotte" userId="4125b3c1-d1f2-483b-8779-9dd1c7c8d181" providerId="ADAL" clId="{5DCB0950-06AC-4C63-A420-3ABE0C1D536A}" dt="2021-06-09T15:27:13.795" v="8" actId="47"/>
        <pc:sldMkLst>
          <pc:docMk/>
          <pc:sldMk cId="3055487006" sldId="629"/>
        </pc:sldMkLst>
      </pc:sldChg>
      <pc:sldChg chg="del">
        <pc:chgData name="Bellamy, Charlotte" userId="4125b3c1-d1f2-483b-8779-9dd1c7c8d181" providerId="ADAL" clId="{5DCB0950-06AC-4C63-A420-3ABE0C1D536A}" dt="2021-06-09T15:27:14.023" v="9" actId="47"/>
        <pc:sldMkLst>
          <pc:docMk/>
          <pc:sldMk cId="1729479311" sldId="630"/>
        </pc:sldMkLst>
      </pc:sldChg>
      <pc:sldChg chg="del">
        <pc:chgData name="Bellamy, Charlotte" userId="4125b3c1-d1f2-483b-8779-9dd1c7c8d181" providerId="ADAL" clId="{5DCB0950-06AC-4C63-A420-3ABE0C1D536A}" dt="2021-06-09T15:27:16.410" v="10" actId="47"/>
        <pc:sldMkLst>
          <pc:docMk/>
          <pc:sldMk cId="3316873112" sldId="635"/>
        </pc:sldMkLst>
      </pc:sldChg>
      <pc:sldChg chg="del">
        <pc:chgData name="Bellamy, Charlotte" userId="4125b3c1-d1f2-483b-8779-9dd1c7c8d181" providerId="ADAL" clId="{5DCB0950-06AC-4C63-A420-3ABE0C1D536A}" dt="2021-06-09T15:27:12.586" v="1" actId="47"/>
        <pc:sldMkLst>
          <pc:docMk/>
          <pc:sldMk cId="1470667007" sldId="652"/>
        </pc:sldMkLst>
      </pc:sldChg>
      <pc:sldMasterChg chg="del delSldLayout">
        <pc:chgData name="Bellamy, Charlotte" userId="4125b3c1-d1f2-483b-8779-9dd1c7c8d181" providerId="ADAL" clId="{5DCB0950-06AC-4C63-A420-3ABE0C1D536A}" dt="2021-06-09T15:27:13.232" v="4" actId="47"/>
        <pc:sldMasterMkLst>
          <pc:docMk/>
          <pc:sldMasterMk cId="847380484" sldId="2147483822"/>
        </pc:sldMasterMkLst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768963418" sldId="2147483823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4196476218" sldId="2147483824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799427209" sldId="2147483825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883041788" sldId="2147483826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99159539" sldId="2147483827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618301412" sldId="2147483828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921221878" sldId="2147483829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843940039" sldId="2147483830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965298853" sldId="2147483831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873157771" sldId="2147483832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715991381" sldId="2147483833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983252869" sldId="2147483834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34717180" sldId="2147483835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55738403" sldId="2147483836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657538325" sldId="2147483837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441892545" sldId="2147483838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578591620" sldId="2147483839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4078972291" sldId="2147483840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571715414" sldId="2147483841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858611852" sldId="2147483842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498622813" sldId="2147483843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425134927" sldId="2147483844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868563317" sldId="2147483845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998836803" sldId="2147483846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571115599" sldId="2147483847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4163464518" sldId="2147483848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67973326" sldId="2147483849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667091301" sldId="2147483850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879015041" sldId="2147483851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739674579" sldId="2147483852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508809114" sldId="2147483853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00023173" sldId="2147483854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556336949" sldId="2147483855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748567320" sldId="2147483856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742631228" sldId="2147483857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93057261" sldId="2147483858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871560573" sldId="2147483859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144936731" sldId="2147483860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563788536" sldId="2147483861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53904293" sldId="2147483862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003528177" sldId="2147483863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459415763" sldId="2147483864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966959738" sldId="2147483865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667840006" sldId="2147483866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881759216" sldId="2147483867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953073052" sldId="2147483868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574324390" sldId="2147483869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866539454" sldId="2147483870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447810489" sldId="2147483871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276595018" sldId="2147483872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173101577" sldId="2147483873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4086348828" sldId="2147483874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356962169" sldId="2147483875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562197319" sldId="2147483876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158458168" sldId="2147483877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384028751" sldId="2147483878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716378248" sldId="2147483879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594482000" sldId="2147483880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545891012" sldId="2147483881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449920530" sldId="2147483882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728915902" sldId="2147483883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507576822" sldId="2147483884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231796301" sldId="2147483885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354256971" sldId="2147483886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613188365" sldId="2147483887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374926206" sldId="2147483888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776665806" sldId="2147483889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793486227" sldId="2147483890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401008229" sldId="2147483891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589021800" sldId="2147483892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4069340346" sldId="2147483893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261711841" sldId="2147483894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3091808170" sldId="2147483895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017884059" sldId="2147483896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722251880" sldId="2147483897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044089661" sldId="2147483898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251020021" sldId="2147483899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799273898" sldId="2147483900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480882923" sldId="2147483901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2464294329" sldId="2147483902"/>
          </pc:sldLayoutMkLst>
        </pc:sldLayoutChg>
        <pc:sldLayoutChg chg="del">
          <pc:chgData name="Bellamy, Charlotte" userId="4125b3c1-d1f2-483b-8779-9dd1c7c8d181" providerId="ADAL" clId="{5DCB0950-06AC-4C63-A420-3ABE0C1D536A}" dt="2021-06-09T15:27:13.232" v="4" actId="47"/>
          <pc:sldLayoutMkLst>
            <pc:docMk/>
            <pc:sldMasterMk cId="847380484" sldId="2147483822"/>
            <pc:sldLayoutMk cId="1454903120" sldId="2147483903"/>
          </pc:sldLayoutMkLst>
        </pc:sldLayoutChg>
      </pc:sldMasterChg>
    </pc:docChg>
  </pc:docChgLst>
  <pc:docChgLst>
    <pc:chgData name="Laura Tanner" userId="69a380c4-7bc1-44ae-b5b1-ebad23930872" providerId="ADAL" clId="{973F1872-A1A0-4CBD-B9CC-0151DF4FCB4D}"/>
    <pc:docChg chg="modSld">
      <pc:chgData name="Laura Tanner" userId="69a380c4-7bc1-44ae-b5b1-ebad23930872" providerId="ADAL" clId="{973F1872-A1A0-4CBD-B9CC-0151DF4FCB4D}" dt="2021-06-10T11:03:20.093" v="1"/>
      <pc:docMkLst>
        <pc:docMk/>
      </pc:docMkLst>
      <pc:sldChg chg="addSp">
        <pc:chgData name="Laura Tanner" userId="69a380c4-7bc1-44ae-b5b1-ebad23930872" providerId="ADAL" clId="{973F1872-A1A0-4CBD-B9CC-0151DF4FCB4D}" dt="2021-06-10T11:02:37.941" v="0"/>
        <pc:sldMkLst>
          <pc:docMk/>
          <pc:sldMk cId="1874878324" sldId="591"/>
        </pc:sldMkLst>
        <pc:picChg chg="add">
          <ac:chgData name="Laura Tanner" userId="69a380c4-7bc1-44ae-b5b1-ebad23930872" providerId="ADAL" clId="{973F1872-A1A0-4CBD-B9CC-0151DF4FCB4D}" dt="2021-06-10T11:02:37.941" v="0"/>
          <ac:picMkLst>
            <pc:docMk/>
            <pc:sldMk cId="1874878324" sldId="591"/>
            <ac:picMk id="8" creationId="{A297E855-9F28-4DE0-B107-1B770B8C51D4}"/>
          </ac:picMkLst>
        </pc:picChg>
      </pc:sldChg>
      <pc:sldChg chg="addSp">
        <pc:chgData name="Laura Tanner" userId="69a380c4-7bc1-44ae-b5b1-ebad23930872" providerId="ADAL" clId="{973F1872-A1A0-4CBD-B9CC-0151DF4FCB4D}" dt="2021-06-10T11:03:20.093" v="1"/>
        <pc:sldMkLst>
          <pc:docMk/>
          <pc:sldMk cId="627238778" sldId="605"/>
        </pc:sldMkLst>
        <pc:picChg chg="add">
          <ac:chgData name="Laura Tanner" userId="69a380c4-7bc1-44ae-b5b1-ebad23930872" providerId="ADAL" clId="{973F1872-A1A0-4CBD-B9CC-0151DF4FCB4D}" dt="2021-06-10T11:03:20.093" v="1"/>
          <ac:picMkLst>
            <pc:docMk/>
            <pc:sldMk cId="627238778" sldId="605"/>
            <ac:picMk id="8" creationId="{561993CC-7093-40A8-A159-5AA0291D4611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pc="300" baseline="0" dirty="0">
                <a:solidFill>
                  <a:schemeClr val="tx1"/>
                </a:solidFill>
              </a:rPr>
              <a:t>Means of travel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Means of travel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Travel by can/van/motorcycle</c:v>
                </c:pt>
                <c:pt idx="1">
                  <c:v>Travel by bus</c:v>
                </c:pt>
                <c:pt idx="2">
                  <c:v>Travel by train/tram</c:v>
                </c:pt>
                <c:pt idx="3">
                  <c:v>Travel by airplane</c:v>
                </c:pt>
                <c:pt idx="4">
                  <c:v>Travel by bicycle</c:v>
                </c:pt>
                <c:pt idx="5">
                  <c:v>Travel by underground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0.46</c:v>
                </c:pt>
                <c:pt idx="1">
                  <c:v>0.28000000000000003</c:v>
                </c:pt>
                <c:pt idx="2">
                  <c:v>0.27</c:v>
                </c:pt>
                <c:pt idx="3">
                  <c:v>0.17</c:v>
                </c:pt>
                <c:pt idx="4">
                  <c:v>0.16</c:v>
                </c:pt>
                <c:pt idx="5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54-4BCB-8E5E-72D2F4857E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4442351"/>
        <c:axId val="1349538847"/>
      </c:barChart>
      <c:catAx>
        <c:axId val="1254442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9538847"/>
        <c:crosses val="autoZero"/>
        <c:auto val="1"/>
        <c:lblAlgn val="ctr"/>
        <c:lblOffset val="100"/>
        <c:noMultiLvlLbl val="0"/>
      </c:catAx>
      <c:valAx>
        <c:axId val="1349538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4442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pc="300" baseline="0" dirty="0">
                <a:solidFill>
                  <a:schemeClr val="tx1"/>
                </a:solidFill>
              </a:rPr>
              <a:t>Places planning to visit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Means of travel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Meet up with friends/family</c:v>
                </c:pt>
                <c:pt idx="1">
                  <c:v>Supermarket</c:v>
                </c:pt>
                <c:pt idx="2">
                  <c:v>Restaurant/café</c:v>
                </c:pt>
                <c:pt idx="3">
                  <c:v>High street shops</c:v>
                </c:pt>
                <c:pt idx="4">
                  <c:v>Shopping centre</c:v>
                </c:pt>
                <c:pt idx="5">
                  <c:v>Pub/bar</c:v>
                </c:pt>
                <c:pt idx="6">
                  <c:v>Go on holiday within the UK</c:v>
                </c:pt>
                <c:pt idx="7">
                  <c:v>Hairdressers/barbers</c:v>
                </c:pt>
                <c:pt idx="8">
                  <c:v>Cinema/theatre</c:v>
                </c:pt>
                <c:pt idx="9">
                  <c:v>Gym/swimming pool/sports facility</c:v>
                </c:pt>
                <c:pt idx="10">
                  <c:v>Go on holiday abroad</c:v>
                </c:pt>
                <c:pt idx="11">
                  <c:v>None of these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0.74</c:v>
                </c:pt>
                <c:pt idx="1">
                  <c:v>0.69</c:v>
                </c:pt>
                <c:pt idx="2">
                  <c:v>0.65</c:v>
                </c:pt>
                <c:pt idx="3">
                  <c:v>0.62</c:v>
                </c:pt>
                <c:pt idx="4">
                  <c:v>0.56999999999999995</c:v>
                </c:pt>
                <c:pt idx="5">
                  <c:v>0.54</c:v>
                </c:pt>
                <c:pt idx="6">
                  <c:v>0.52</c:v>
                </c:pt>
                <c:pt idx="7">
                  <c:v>0.49</c:v>
                </c:pt>
                <c:pt idx="8">
                  <c:v>0.42</c:v>
                </c:pt>
                <c:pt idx="9">
                  <c:v>0.28000000000000003</c:v>
                </c:pt>
                <c:pt idx="10">
                  <c:v>0.2</c:v>
                </c:pt>
                <c:pt idx="11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54-4BCB-8E5E-72D2F4857E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4442351"/>
        <c:axId val="1349538847"/>
      </c:barChart>
      <c:catAx>
        <c:axId val="1254442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9538847"/>
        <c:crosses val="autoZero"/>
        <c:auto val="1"/>
        <c:lblAlgn val="ctr"/>
        <c:lblOffset val="100"/>
        <c:noMultiLvlLbl val="0"/>
      </c:catAx>
      <c:valAx>
        <c:axId val="1349538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4442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pc="300" baseline="0" dirty="0">
                <a:solidFill>
                  <a:schemeClr val="tx1"/>
                </a:solidFill>
              </a:rPr>
              <a:t>Travel by airplane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Travel by airplane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  <c:pt idx="6">
                  <c:v>November</c:v>
                </c:pt>
                <c:pt idx="7">
                  <c:v>December</c:v>
                </c:pt>
                <c:pt idx="8">
                  <c:v>Don't know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0.05</c:v>
                </c:pt>
                <c:pt idx="1">
                  <c:v>0.08</c:v>
                </c:pt>
                <c:pt idx="2">
                  <c:v>0.1</c:v>
                </c:pt>
                <c:pt idx="3">
                  <c:v>0.18</c:v>
                </c:pt>
                <c:pt idx="4">
                  <c:v>0.22</c:v>
                </c:pt>
                <c:pt idx="5">
                  <c:v>0.17</c:v>
                </c:pt>
                <c:pt idx="6">
                  <c:v>0.08</c:v>
                </c:pt>
                <c:pt idx="7">
                  <c:v>0.06</c:v>
                </c:pt>
                <c:pt idx="8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8-4C10-A801-EA0B2291A2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2082367"/>
        <c:axId val="1477546991"/>
      </c:barChart>
      <c:catAx>
        <c:axId val="1282082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7546991"/>
        <c:crosses val="autoZero"/>
        <c:auto val="1"/>
        <c:lblAlgn val="ctr"/>
        <c:lblOffset val="100"/>
        <c:noMultiLvlLbl val="0"/>
      </c:catAx>
      <c:valAx>
        <c:axId val="1477546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2082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pc="300" baseline="0" dirty="0">
                <a:solidFill>
                  <a:schemeClr val="tx1"/>
                </a:solidFill>
              </a:rPr>
              <a:t>Go on holiday within the UK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Go on holiday within the UK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May</c:v>
                </c:pt>
                <c:pt idx="1">
                  <c:v>June</c:v>
                </c:pt>
                <c:pt idx="2">
                  <c:v>July</c:v>
                </c:pt>
                <c:pt idx="3">
                  <c:v>August</c:v>
                </c:pt>
                <c:pt idx="4">
                  <c:v>September</c:v>
                </c:pt>
                <c:pt idx="5">
                  <c:v>October</c:v>
                </c:pt>
                <c:pt idx="6">
                  <c:v>November</c:v>
                </c:pt>
                <c:pt idx="7">
                  <c:v>December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0.16</c:v>
                </c:pt>
                <c:pt idx="1">
                  <c:v>0.22</c:v>
                </c:pt>
                <c:pt idx="2">
                  <c:v>0.27</c:v>
                </c:pt>
                <c:pt idx="3">
                  <c:v>0.14000000000000001</c:v>
                </c:pt>
                <c:pt idx="4">
                  <c:v>7.0000000000000007E-2</c:v>
                </c:pt>
                <c:pt idx="5">
                  <c:v>0.01</c:v>
                </c:pt>
                <c:pt idx="6">
                  <c:v>0.01</c:v>
                </c:pt>
                <c:pt idx="7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8-4C10-A801-EA0B2291A2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2082367"/>
        <c:axId val="1477546991"/>
      </c:barChart>
      <c:catAx>
        <c:axId val="1282082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7546991"/>
        <c:crosses val="autoZero"/>
        <c:auto val="1"/>
        <c:lblAlgn val="ctr"/>
        <c:lblOffset val="100"/>
        <c:noMultiLvlLbl val="0"/>
      </c:catAx>
      <c:valAx>
        <c:axId val="1477546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2082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F6A6B-61AE-4F9F-95CA-52CAC4EACFA0}" type="datetimeFigureOut">
              <a:rPr lang="en-GB" smtClean="0"/>
              <a:t>29/06/2021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2ADAD-4B8A-4C5B-8ADB-97A34E4D38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2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70m vaccine doses given</a:t>
            </a:r>
          </a:p>
          <a:p>
            <a:r>
              <a:rPr lang="en-GB" dirty="0"/>
              <a:t>28.5m fully vaccinated</a:t>
            </a:r>
          </a:p>
          <a:p>
            <a:r>
              <a:rPr lang="en-GB" dirty="0"/>
              <a:t>43% of population fully vaccinated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2ADAD-4B8A-4C5B-8ADB-97A34E4D387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009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Nightclubs opening</a:t>
            </a:r>
          </a:p>
          <a:p>
            <a:r>
              <a:rPr lang="en-GB" dirty="0"/>
              <a:t>Restrictions on large scale events no longer apply</a:t>
            </a:r>
          </a:p>
          <a:p>
            <a:r>
              <a:rPr lang="en-GB" dirty="0"/>
              <a:t>Rule of six on indoor gatherings ended</a:t>
            </a:r>
          </a:p>
          <a:p>
            <a:r>
              <a:rPr lang="en-GB" dirty="0"/>
              <a:t>30 person limit on events e.g. weddings lifted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2ADAD-4B8A-4C5B-8ADB-97A34E4D387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978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70m vaccine doses given</a:t>
            </a:r>
          </a:p>
          <a:p>
            <a:r>
              <a:rPr lang="en-GB" dirty="0"/>
              <a:t>28.5m fully vaccinated</a:t>
            </a:r>
          </a:p>
          <a:p>
            <a:r>
              <a:rPr lang="en-GB" dirty="0"/>
              <a:t>43% of population fully vaccinated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2ADAD-4B8A-4C5B-8ADB-97A34E4D387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87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4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1226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5950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07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16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1032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65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6352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0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23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6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00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3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4678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5224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6435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7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307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709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98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8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97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Impact_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60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35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23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3441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6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6794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6169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78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43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02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0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8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11397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290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662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74547"/>
            <a:ext cx="10801350" cy="531795"/>
          </a:xfrm>
        </p:spPr>
        <p:txBody>
          <a:bodyPr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770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2109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92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27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980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52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72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078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60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474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346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0643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81539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9275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105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948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72132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21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27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981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56985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404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139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51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.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212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640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530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7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8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210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78132" y="3621022"/>
            <a:ext cx="8534400" cy="1752600"/>
          </a:xfrm>
        </p:spPr>
        <p:txBody>
          <a:bodyPr/>
          <a:lstStyle>
            <a:lvl1pPr marL="0" indent="0" algn="r">
              <a:buNone/>
              <a:defRPr/>
            </a:lvl1pPr>
            <a:lvl2pPr marL="548640" indent="0" algn="ctr">
              <a:buNone/>
              <a:defRPr/>
            </a:lvl2pPr>
            <a:lvl3pPr marL="1097280" indent="0" algn="ctr">
              <a:buNone/>
              <a:defRPr/>
            </a:lvl3pPr>
            <a:lvl4pPr marL="1645920" indent="0" algn="ctr">
              <a:buNone/>
              <a:defRPr/>
            </a:lvl4pPr>
            <a:lvl5pPr marL="2194560" indent="0" algn="ctr">
              <a:buNone/>
              <a:defRPr/>
            </a:lvl5pPr>
            <a:lvl6pPr marL="2743200" indent="0" algn="ctr">
              <a:buNone/>
              <a:defRPr/>
            </a:lvl6pPr>
            <a:lvl7pPr marL="3291840" indent="0" algn="ctr">
              <a:buNone/>
              <a:defRPr/>
            </a:lvl7pPr>
            <a:lvl8pPr marL="3840480" indent="0" algn="ctr">
              <a:buNone/>
              <a:defRPr/>
            </a:lvl8pPr>
            <a:lvl9pPr marL="438912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9513" r="13999" b="26902"/>
          <a:stretch/>
        </p:blipFill>
        <p:spPr bwMode="auto">
          <a:xfrm>
            <a:off x="0" y="0"/>
            <a:ext cx="2361893" cy="122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e 17"/>
          <p:cNvGrpSpPr>
            <a:grpSpLocks/>
          </p:cNvGrpSpPr>
          <p:nvPr/>
        </p:nvGrpSpPr>
        <p:grpSpPr bwMode="auto">
          <a:xfrm>
            <a:off x="5481638" y="4545937"/>
            <a:ext cx="6710362" cy="1270768"/>
            <a:chOff x="2436813" y="4540249"/>
            <a:chExt cx="6710362" cy="1270087"/>
          </a:xfrm>
        </p:grpSpPr>
        <p:grpSp>
          <p:nvGrpSpPr>
            <p:cNvPr id="17" name="Groupe 16"/>
            <p:cNvGrpSpPr>
              <a:grpSpLocks/>
            </p:cNvGrpSpPr>
            <p:nvPr/>
          </p:nvGrpSpPr>
          <p:grpSpPr bwMode="auto">
            <a:xfrm>
              <a:off x="4147280" y="4540249"/>
              <a:ext cx="4999895" cy="1270087"/>
              <a:chOff x="4147280" y="4540249"/>
              <a:chExt cx="4999895" cy="1270087"/>
            </a:xfrm>
          </p:grpSpPr>
          <p:pic>
            <p:nvPicPr>
              <p:cNvPr id="23" name="Picture 13" descr="C:\Users\buron\Downloads\JCD2012-146719 (1).T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3413" y="4540250"/>
                <a:ext cx="2163762" cy="1265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8" descr="G:\Temporaire\Corporate\Signatures\2013\photos\Toyama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r="25095"/>
              <a:stretch>
                <a:fillRect/>
              </a:stretch>
            </p:blipFill>
            <p:spPr bwMode="auto">
              <a:xfrm>
                <a:off x="7480300" y="4540250"/>
                <a:ext cx="1663700" cy="1270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37" t="19936" r="5495" b="22913"/>
              <a:stretch>
                <a:fillRect/>
              </a:stretch>
            </p:blipFill>
            <p:spPr bwMode="auto">
              <a:xfrm>
                <a:off x="4147280" y="4540251"/>
                <a:ext cx="1693421" cy="126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19" descr="G:\Temporaire\COMMUNIQUES\14 # 2014\10-20-14 # Aéroport de Singapour\Digital Towers_Aéroport de Singapour_2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1461"/>
              <a:stretch>
                <a:fillRect/>
              </a:stretch>
            </p:blipFill>
            <p:spPr bwMode="auto">
              <a:xfrm>
                <a:off x="5829487" y="4540249"/>
                <a:ext cx="1685636" cy="1269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Imag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8" r="9557"/>
            <a:stretch>
              <a:fillRect/>
            </a:stretch>
          </p:blipFill>
          <p:spPr bwMode="auto">
            <a:xfrm>
              <a:off x="2436813" y="4541005"/>
              <a:ext cx="1717940" cy="1267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 bwMode="auto">
          <a:xfrm>
            <a:off x="0" y="4545937"/>
            <a:ext cx="5563228" cy="126591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b="1">
              <a:solidFill>
                <a:srgbClr val="0F3E68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6A5B718-257B-4594-ACA5-3ED05EC6F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691052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4655" y="981080"/>
            <a:ext cx="11578167" cy="4832926"/>
          </a:xfrm>
        </p:spPr>
        <p:txBody>
          <a:bodyPr/>
          <a:lstStyle>
            <a:lvl1pPr>
              <a:buClr>
                <a:schemeClr val="tx2"/>
              </a:buClr>
              <a:defRPr sz="1600"/>
            </a:lvl1pPr>
            <a:lvl2pPr>
              <a:buClr>
                <a:schemeClr val="tx2"/>
              </a:buClr>
              <a:defRPr sz="1600"/>
            </a:lvl2pPr>
            <a:lvl3pPr>
              <a:buClr>
                <a:schemeClr val="tx2"/>
              </a:buClr>
              <a:defRPr sz="1200"/>
            </a:lvl3pPr>
            <a:lvl4pPr>
              <a:buClr>
                <a:schemeClr val="tx2"/>
              </a:buClr>
              <a:defRPr sz="12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9513" r="13999" b="26902"/>
          <a:stretch/>
        </p:blipFill>
        <p:spPr bwMode="auto">
          <a:xfrm>
            <a:off x="0" y="0"/>
            <a:ext cx="1722363" cy="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bar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59" y="5845175"/>
            <a:ext cx="12253059" cy="5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2635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873" y="2633129"/>
            <a:ext cx="10363200" cy="1362076"/>
          </a:xfrm>
        </p:spPr>
        <p:txBody>
          <a:bodyPr anchor="t"/>
          <a:lstStyle>
            <a:lvl1pPr algn="ctr">
              <a:defRPr sz="2800" b="1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94479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74651" y="981082"/>
            <a:ext cx="5687483" cy="4832924"/>
          </a:xfrm>
        </p:spPr>
        <p:txBody>
          <a:bodyPr/>
          <a:lstStyle>
            <a:lvl1pPr>
              <a:buClr>
                <a:schemeClr val="tx2"/>
              </a:buClr>
              <a:defRPr sz="1600"/>
            </a:lvl1pPr>
            <a:lvl2pPr>
              <a:buClr>
                <a:schemeClr val="tx2"/>
              </a:buClr>
              <a:defRPr sz="1600"/>
            </a:lvl2pPr>
            <a:lvl3pPr>
              <a:buClr>
                <a:schemeClr val="tx2"/>
              </a:buClr>
              <a:defRPr sz="1200"/>
            </a:lvl3pPr>
            <a:lvl4pPr>
              <a:buClr>
                <a:schemeClr val="tx2"/>
              </a:buClr>
              <a:defRPr sz="1200"/>
            </a:lvl4pPr>
            <a:lvl5pPr>
              <a:buClr>
                <a:schemeClr val="tx2"/>
              </a:buClr>
              <a:defRPr sz="120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65351" y="981082"/>
            <a:ext cx="5687484" cy="4832924"/>
          </a:xfrm>
        </p:spPr>
        <p:txBody>
          <a:bodyPr/>
          <a:lstStyle>
            <a:lvl1pPr>
              <a:buClr>
                <a:schemeClr val="tx2"/>
              </a:buClr>
              <a:defRPr sz="1600"/>
            </a:lvl1pPr>
            <a:lvl2pPr>
              <a:buClr>
                <a:schemeClr val="tx2"/>
              </a:buClr>
              <a:defRPr sz="1600"/>
            </a:lvl2pPr>
            <a:lvl3pPr>
              <a:buClr>
                <a:schemeClr val="tx2"/>
              </a:buClr>
              <a:defRPr sz="1200"/>
            </a:lvl3pPr>
            <a:lvl4pPr>
              <a:buClr>
                <a:schemeClr val="tx2"/>
              </a:buClr>
              <a:defRPr sz="1200"/>
            </a:lvl4pPr>
            <a:lvl5pPr>
              <a:buClr>
                <a:schemeClr val="tx2"/>
              </a:buClr>
              <a:defRPr sz="120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9513" r="13999" b="26902"/>
          <a:stretch/>
        </p:blipFill>
        <p:spPr bwMode="auto">
          <a:xfrm>
            <a:off x="0" y="0"/>
            <a:ext cx="1722363" cy="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bar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4566" y="5814006"/>
            <a:ext cx="14010217" cy="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8598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10"/>
          </p:nvPr>
        </p:nvSpPr>
        <p:spPr>
          <a:xfrm>
            <a:off x="4175789" y="932723"/>
            <a:ext cx="3840609" cy="4881283"/>
          </a:xfrm>
        </p:spPr>
        <p:txBody>
          <a:bodyPr/>
          <a:lstStyle>
            <a:lvl1pPr>
              <a:buClr>
                <a:schemeClr val="tx2"/>
              </a:buClr>
              <a:defRPr sz="1600"/>
            </a:lvl1pPr>
            <a:lvl2pPr>
              <a:buClr>
                <a:schemeClr val="tx2"/>
              </a:buClr>
              <a:defRPr sz="1600"/>
            </a:lvl2pPr>
            <a:lvl3pPr>
              <a:buClr>
                <a:schemeClr val="tx2"/>
              </a:buClr>
              <a:defRPr sz="1200" b="0"/>
            </a:lvl3pPr>
            <a:lvl4pPr>
              <a:buClr>
                <a:schemeClr val="tx2"/>
              </a:buClr>
              <a:defRPr sz="1200" b="0"/>
            </a:lvl4pPr>
            <a:lvl5pPr>
              <a:buClr>
                <a:schemeClr val="tx2"/>
              </a:buClr>
              <a:defRPr sz="1200" b="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contenu 3"/>
          <p:cNvSpPr>
            <a:spLocks noGrp="1"/>
          </p:cNvSpPr>
          <p:nvPr>
            <p:ph sz="half" idx="11"/>
          </p:nvPr>
        </p:nvSpPr>
        <p:spPr>
          <a:xfrm>
            <a:off x="143339" y="932723"/>
            <a:ext cx="3840609" cy="4881283"/>
          </a:xfrm>
        </p:spPr>
        <p:txBody>
          <a:bodyPr/>
          <a:lstStyle>
            <a:lvl1pPr>
              <a:buClr>
                <a:schemeClr val="tx2"/>
              </a:buClr>
              <a:defRPr sz="1600"/>
            </a:lvl1pPr>
            <a:lvl2pPr>
              <a:buClr>
                <a:schemeClr val="tx2"/>
              </a:buClr>
              <a:defRPr sz="1600"/>
            </a:lvl2pPr>
            <a:lvl3pPr>
              <a:buClr>
                <a:schemeClr val="tx2"/>
              </a:buClr>
              <a:defRPr sz="1200" b="0"/>
            </a:lvl3pPr>
            <a:lvl4pPr>
              <a:buClr>
                <a:schemeClr val="tx2"/>
              </a:buClr>
              <a:defRPr sz="1200" b="0"/>
            </a:lvl4pPr>
            <a:lvl5pPr>
              <a:buClr>
                <a:schemeClr val="tx2"/>
              </a:buClr>
              <a:defRPr sz="1200" b="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12"/>
          </p:nvPr>
        </p:nvSpPr>
        <p:spPr>
          <a:xfrm>
            <a:off x="8159372" y="932723"/>
            <a:ext cx="3793281" cy="4881283"/>
          </a:xfrm>
        </p:spPr>
        <p:txBody>
          <a:bodyPr/>
          <a:lstStyle>
            <a:lvl1pPr>
              <a:buClr>
                <a:schemeClr val="tx2"/>
              </a:buClr>
              <a:defRPr sz="1600"/>
            </a:lvl1pPr>
            <a:lvl2pPr>
              <a:buClr>
                <a:schemeClr val="tx2"/>
              </a:buClr>
              <a:defRPr sz="1600"/>
            </a:lvl2pPr>
            <a:lvl3pPr>
              <a:buClr>
                <a:schemeClr val="tx2"/>
              </a:buClr>
              <a:defRPr sz="1200" b="0"/>
            </a:lvl3pPr>
            <a:lvl4pPr>
              <a:buClr>
                <a:schemeClr val="tx2"/>
              </a:buClr>
              <a:defRPr sz="1200" b="0"/>
            </a:lvl4pPr>
            <a:lvl5pPr>
              <a:buClr>
                <a:schemeClr val="tx2"/>
              </a:buClr>
              <a:defRPr sz="1200" b="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9513" r="13999" b="26902"/>
          <a:stretch/>
        </p:blipFill>
        <p:spPr bwMode="auto">
          <a:xfrm>
            <a:off x="0" y="0"/>
            <a:ext cx="1722363" cy="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bar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4566" y="5814006"/>
            <a:ext cx="14010217" cy="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9992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3"/>
          <p:cNvSpPr>
            <a:spLocks noGrp="1"/>
          </p:cNvSpPr>
          <p:nvPr>
            <p:ph sz="half" idx="10"/>
          </p:nvPr>
        </p:nvSpPr>
        <p:spPr>
          <a:xfrm>
            <a:off x="6266364" y="2716115"/>
            <a:ext cx="5685492" cy="2988669"/>
          </a:xfrm>
        </p:spPr>
        <p:txBody>
          <a:bodyPr/>
          <a:lstStyle>
            <a:lvl1pPr marL="213360" indent="-21336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>
              <a:buClr>
                <a:schemeClr val="tx2"/>
              </a:buClr>
              <a:defRPr sz="1600"/>
            </a:lvl2pPr>
            <a:lvl3pPr>
              <a:buClr>
                <a:schemeClr val="tx2"/>
              </a:buClr>
              <a:defRPr sz="1200" b="0"/>
            </a:lvl3pPr>
            <a:lvl4pPr>
              <a:buClr>
                <a:schemeClr val="tx2"/>
              </a:buClr>
              <a:defRPr sz="1200" b="0"/>
            </a:lvl4pPr>
            <a:lvl5pPr>
              <a:buClr>
                <a:schemeClr val="tx2"/>
              </a:buClr>
              <a:defRPr sz="1200" b="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contenu 3"/>
          <p:cNvSpPr>
            <a:spLocks noGrp="1"/>
          </p:cNvSpPr>
          <p:nvPr>
            <p:ph sz="half" idx="11"/>
          </p:nvPr>
        </p:nvSpPr>
        <p:spPr>
          <a:xfrm>
            <a:off x="292101" y="2688231"/>
            <a:ext cx="5770034" cy="2988669"/>
          </a:xfrm>
        </p:spPr>
        <p:txBody>
          <a:bodyPr/>
          <a:lstStyle>
            <a:lvl1pPr marL="213360" indent="-21336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>
              <a:buClr>
                <a:schemeClr val="tx2"/>
              </a:buClr>
              <a:defRPr sz="1600"/>
            </a:lvl2pPr>
            <a:lvl3pPr>
              <a:buClr>
                <a:schemeClr val="tx2"/>
              </a:buClr>
              <a:defRPr sz="1200" b="0"/>
            </a:lvl3pPr>
            <a:lvl4pPr>
              <a:buClr>
                <a:schemeClr val="tx2"/>
              </a:buClr>
              <a:defRPr sz="1200" b="0"/>
            </a:lvl4pPr>
            <a:lvl5pPr>
              <a:buClr>
                <a:schemeClr val="tx2"/>
              </a:buClr>
              <a:defRPr sz="1200" b="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9513" r="13999" b="26902"/>
          <a:stretch/>
        </p:blipFill>
        <p:spPr bwMode="auto">
          <a:xfrm>
            <a:off x="0" y="0"/>
            <a:ext cx="1722363" cy="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bar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4566" y="5814006"/>
            <a:ext cx="14010217" cy="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291679" y="933450"/>
            <a:ext cx="5771748" cy="1166813"/>
          </a:xfrm>
          <a:solidFill>
            <a:schemeClr val="accent1"/>
          </a:solidFill>
        </p:spPr>
        <p:txBody>
          <a:bodyPr anchor="b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8" name="Titre 1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9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265646" y="961333"/>
            <a:ext cx="5687181" cy="1166813"/>
          </a:xfrm>
          <a:solidFill>
            <a:schemeClr val="accent1"/>
          </a:solidFill>
        </p:spPr>
        <p:txBody>
          <a:bodyPr anchor="b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2" name="Espace réservé du contenu 21"/>
          <p:cNvSpPr>
            <a:spLocks noGrp="1"/>
          </p:cNvSpPr>
          <p:nvPr>
            <p:ph sz="quarter" idx="16" hasCustomPrompt="1"/>
          </p:nvPr>
        </p:nvSpPr>
        <p:spPr>
          <a:xfrm>
            <a:off x="291679" y="2100263"/>
            <a:ext cx="5771748" cy="58737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b" anchorCtr="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3" name="Espace réservé du contenu 21"/>
          <p:cNvSpPr>
            <a:spLocks noGrp="1"/>
          </p:cNvSpPr>
          <p:nvPr>
            <p:ph sz="quarter" idx="17" hasCustomPrompt="1"/>
          </p:nvPr>
        </p:nvSpPr>
        <p:spPr>
          <a:xfrm>
            <a:off x="6264674" y="2128147"/>
            <a:ext cx="5687181" cy="58737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b" anchorCtr="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674553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3"/>
          <p:cNvSpPr>
            <a:spLocks noGrp="1"/>
          </p:cNvSpPr>
          <p:nvPr>
            <p:ph sz="half" idx="10"/>
          </p:nvPr>
        </p:nvSpPr>
        <p:spPr>
          <a:xfrm>
            <a:off x="4175789" y="2688231"/>
            <a:ext cx="3840609" cy="2988669"/>
          </a:xfrm>
        </p:spPr>
        <p:txBody>
          <a:bodyPr/>
          <a:lstStyle>
            <a:lvl1pPr marL="213360" indent="-21336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>
              <a:buClr>
                <a:schemeClr val="tx2"/>
              </a:buClr>
              <a:defRPr sz="1600"/>
            </a:lvl2pPr>
            <a:lvl3pPr>
              <a:buClr>
                <a:schemeClr val="tx2"/>
              </a:buClr>
              <a:defRPr sz="1200" b="0"/>
            </a:lvl3pPr>
            <a:lvl4pPr>
              <a:buClr>
                <a:schemeClr val="tx2"/>
              </a:buClr>
              <a:defRPr sz="1200" b="0"/>
            </a:lvl4pPr>
            <a:lvl5pPr>
              <a:buClr>
                <a:schemeClr val="tx2"/>
              </a:buClr>
              <a:defRPr sz="1200" b="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Espace réservé du contenu 3"/>
          <p:cNvSpPr>
            <a:spLocks noGrp="1"/>
          </p:cNvSpPr>
          <p:nvPr>
            <p:ph sz="half" idx="11"/>
          </p:nvPr>
        </p:nvSpPr>
        <p:spPr>
          <a:xfrm>
            <a:off x="143339" y="2688231"/>
            <a:ext cx="3840609" cy="2988669"/>
          </a:xfrm>
        </p:spPr>
        <p:txBody>
          <a:bodyPr/>
          <a:lstStyle>
            <a:lvl1pPr marL="213360" indent="-21336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>
              <a:buClr>
                <a:schemeClr val="tx2"/>
              </a:buClr>
              <a:defRPr sz="1600"/>
            </a:lvl2pPr>
            <a:lvl3pPr>
              <a:buClr>
                <a:schemeClr val="tx2"/>
              </a:buClr>
              <a:defRPr sz="1200" b="0"/>
            </a:lvl3pPr>
            <a:lvl4pPr>
              <a:buClr>
                <a:schemeClr val="tx2"/>
              </a:buClr>
              <a:defRPr sz="1200" b="0"/>
            </a:lvl4pPr>
            <a:lvl5pPr>
              <a:buClr>
                <a:schemeClr val="tx2"/>
              </a:buClr>
              <a:defRPr sz="1200" b="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12"/>
          </p:nvPr>
        </p:nvSpPr>
        <p:spPr>
          <a:xfrm>
            <a:off x="8159372" y="2688231"/>
            <a:ext cx="3793281" cy="2988669"/>
          </a:xfrm>
        </p:spPr>
        <p:txBody>
          <a:bodyPr/>
          <a:lstStyle>
            <a:lvl1pPr marL="213360" indent="-213360"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1pPr>
            <a:lvl2pPr>
              <a:buClr>
                <a:schemeClr val="tx2"/>
              </a:buClr>
              <a:defRPr sz="1600"/>
            </a:lvl2pPr>
            <a:lvl3pPr>
              <a:buClr>
                <a:schemeClr val="tx2"/>
              </a:buClr>
              <a:defRPr sz="1200" b="0"/>
            </a:lvl3pPr>
            <a:lvl4pPr>
              <a:buClr>
                <a:schemeClr val="tx2"/>
              </a:buClr>
              <a:defRPr sz="1200" b="0"/>
            </a:lvl4pPr>
            <a:lvl5pPr>
              <a:buClr>
                <a:schemeClr val="tx2"/>
              </a:buClr>
              <a:defRPr sz="1200" b="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9513" r="13999" b="26902"/>
          <a:stretch/>
        </p:blipFill>
        <p:spPr bwMode="auto">
          <a:xfrm>
            <a:off x="0" y="0"/>
            <a:ext cx="1722363" cy="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bar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4566" y="5814006"/>
            <a:ext cx="14010217" cy="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2875" y="933450"/>
            <a:ext cx="3841750" cy="1166813"/>
          </a:xfrm>
          <a:solidFill>
            <a:schemeClr val="accent1"/>
          </a:solidFill>
        </p:spPr>
        <p:txBody>
          <a:bodyPr anchor="b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8" name="Titre 1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9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4175620" y="933449"/>
            <a:ext cx="3841750" cy="1166813"/>
          </a:xfrm>
          <a:solidFill>
            <a:schemeClr val="accent1"/>
          </a:solidFill>
        </p:spPr>
        <p:txBody>
          <a:bodyPr anchor="b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8159371" y="933449"/>
            <a:ext cx="3841750" cy="1166813"/>
          </a:xfrm>
          <a:solidFill>
            <a:schemeClr val="accent1"/>
          </a:solidFill>
        </p:spPr>
        <p:txBody>
          <a:bodyPr anchor="b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2" name="Espace réservé du contenu 21"/>
          <p:cNvSpPr>
            <a:spLocks noGrp="1"/>
          </p:cNvSpPr>
          <p:nvPr>
            <p:ph sz="quarter" idx="16" hasCustomPrompt="1"/>
          </p:nvPr>
        </p:nvSpPr>
        <p:spPr>
          <a:xfrm>
            <a:off x="142875" y="2100263"/>
            <a:ext cx="3841750" cy="58737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b" anchorCtr="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3" name="Espace réservé du contenu 21"/>
          <p:cNvSpPr>
            <a:spLocks noGrp="1"/>
          </p:cNvSpPr>
          <p:nvPr>
            <p:ph sz="quarter" idx="17" hasCustomPrompt="1"/>
          </p:nvPr>
        </p:nvSpPr>
        <p:spPr>
          <a:xfrm>
            <a:off x="4174648" y="2100263"/>
            <a:ext cx="3841750" cy="58737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b" anchorCtr="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4" name="Espace réservé du contenu 21"/>
          <p:cNvSpPr>
            <a:spLocks noGrp="1"/>
          </p:cNvSpPr>
          <p:nvPr>
            <p:ph sz="quarter" idx="18" hasCustomPrompt="1"/>
          </p:nvPr>
        </p:nvSpPr>
        <p:spPr>
          <a:xfrm>
            <a:off x="8159371" y="2100263"/>
            <a:ext cx="3841750" cy="58737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b" anchorCtr="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82898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9513" r="13999" b="26902"/>
          <a:stretch/>
        </p:blipFill>
        <p:spPr bwMode="auto">
          <a:xfrm>
            <a:off x="0" y="0"/>
            <a:ext cx="1722363" cy="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bar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4566" y="5814006"/>
            <a:ext cx="14010217" cy="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8707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02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7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15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070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13">
          <p15:clr>
            <a:srgbClr val="F26B43"/>
          </p15:clr>
        </p15:guide>
        <p15:guide id="4" pos="3386">
          <p15:clr>
            <a:srgbClr val="F26B43"/>
          </p15:clr>
        </p15:guide>
        <p15:guide id="5" pos="3160">
          <p15:clr>
            <a:srgbClr val="F26B43"/>
          </p15:clr>
        </p15:guide>
        <p15:guide id="6" pos="2933">
          <p15:clr>
            <a:srgbClr val="F26B43"/>
          </p15:clr>
        </p15:guide>
        <p15:guide id="7" pos="2706">
          <p15:clr>
            <a:srgbClr val="F26B43"/>
          </p15:clr>
        </p15:guide>
        <p15:guide id="8" pos="2479">
          <p15:clr>
            <a:srgbClr val="F26B43"/>
          </p15:clr>
        </p15:guide>
        <p15:guide id="9" pos="2252">
          <p15:clr>
            <a:srgbClr val="F26B43"/>
          </p15:clr>
        </p15:guide>
        <p15:guide id="10" pos="2026">
          <p15:clr>
            <a:srgbClr val="F26B43"/>
          </p15:clr>
        </p15:guide>
        <p15:guide id="11" pos="1799">
          <p15:clr>
            <a:srgbClr val="F26B43"/>
          </p15:clr>
        </p15:guide>
        <p15:guide id="12" pos="1572">
          <p15:clr>
            <a:srgbClr val="F26B43"/>
          </p15:clr>
        </p15:guide>
        <p15:guide id="13" pos="1345">
          <p15:clr>
            <a:srgbClr val="F26B43"/>
          </p15:clr>
        </p15:guide>
        <p15:guide id="14" pos="1118">
          <p15:clr>
            <a:srgbClr val="F26B43"/>
          </p15:clr>
        </p15:guide>
        <p15:guide id="15" pos="892">
          <p15:clr>
            <a:srgbClr val="F26B43"/>
          </p15:clr>
        </p15:guide>
        <p15:guide id="16" pos="665">
          <p15:clr>
            <a:srgbClr val="F26B43"/>
          </p15:clr>
        </p15:guide>
        <p15:guide id="17" pos="438">
          <p15:clr>
            <a:srgbClr val="F26B43"/>
          </p15:clr>
        </p15:guide>
        <p15:guide id="18" pos="211">
          <p15:clr>
            <a:srgbClr val="F26B43"/>
          </p15:clr>
        </p15:guide>
        <p15:guide id="20" pos="4067">
          <p15:clr>
            <a:srgbClr val="F26B43"/>
          </p15:clr>
        </p15:guide>
        <p15:guide id="21" pos="4294">
          <p15:clr>
            <a:srgbClr val="F26B43"/>
          </p15:clr>
        </p15:guide>
        <p15:guide id="22" pos="4520">
          <p15:clr>
            <a:srgbClr val="F26B43"/>
          </p15:clr>
        </p15:guide>
        <p15:guide id="23" pos="4747">
          <p15:clr>
            <a:srgbClr val="F26B43"/>
          </p15:clr>
        </p15:guide>
        <p15:guide id="24" pos="4974">
          <p15:clr>
            <a:srgbClr val="F26B43"/>
          </p15:clr>
        </p15:guide>
        <p15:guide id="25" pos="5201">
          <p15:clr>
            <a:srgbClr val="F26B43"/>
          </p15:clr>
        </p15:guide>
        <p15:guide id="26" pos="5428">
          <p15:clr>
            <a:srgbClr val="F26B43"/>
          </p15:clr>
        </p15:guide>
        <p15:guide id="27" pos="5654">
          <p15:clr>
            <a:srgbClr val="F26B43"/>
          </p15:clr>
        </p15:guide>
        <p15:guide id="28" pos="5881">
          <p15:clr>
            <a:srgbClr val="F26B43"/>
          </p15:clr>
        </p15:guide>
        <p15:guide id="29" pos="6108">
          <p15:clr>
            <a:srgbClr val="F26B43"/>
          </p15:clr>
        </p15:guide>
        <p15:guide id="30" pos="6335">
          <p15:clr>
            <a:srgbClr val="F26B43"/>
          </p15:clr>
        </p15:guide>
        <p15:guide id="31" pos="6562">
          <p15:clr>
            <a:srgbClr val="F26B43"/>
          </p15:clr>
        </p15:guide>
        <p15:guide id="32" pos="6788">
          <p15:clr>
            <a:srgbClr val="F26B43"/>
          </p15:clr>
        </p15:guide>
        <p15:guide id="33" pos="7015">
          <p15:clr>
            <a:srgbClr val="F26B43"/>
          </p15:clr>
        </p15:guide>
        <p15:guide id="34" pos="7242">
          <p15:clr>
            <a:srgbClr val="F26B43"/>
          </p15:clr>
        </p15:guide>
        <p15:guide id="35" pos="7469">
          <p15:clr>
            <a:srgbClr val="F26B43"/>
          </p15:clr>
        </p15:guide>
        <p15:guide id="36" pos="7680">
          <p15:clr>
            <a:srgbClr val="F26B43"/>
          </p15:clr>
        </p15:guide>
        <p15:guide id="37">
          <p15:clr>
            <a:srgbClr val="F26B43"/>
          </p15:clr>
        </p15:guide>
        <p15:guide id="38" orient="horz" pos="1933">
          <p15:clr>
            <a:srgbClr val="F26B43"/>
          </p15:clr>
        </p15:guide>
        <p15:guide id="39" orient="horz" pos="1706">
          <p15:clr>
            <a:srgbClr val="F26B43"/>
          </p15:clr>
        </p15:guide>
        <p15:guide id="40" orient="horz" pos="1480">
          <p15:clr>
            <a:srgbClr val="F26B43"/>
          </p15:clr>
        </p15:guide>
        <p15:guide id="41" orient="horz" pos="1253">
          <p15:clr>
            <a:srgbClr val="F26B43"/>
          </p15:clr>
        </p15:guide>
        <p15:guide id="42" orient="horz" pos="1026">
          <p15:clr>
            <a:srgbClr val="F26B43"/>
          </p15:clr>
        </p15:guide>
        <p15:guide id="43" orient="horz" pos="799">
          <p15:clr>
            <a:srgbClr val="F26B43"/>
          </p15:clr>
        </p15:guide>
        <p15:guide id="44" orient="horz" pos="572">
          <p15:clr>
            <a:srgbClr val="F26B43"/>
          </p15:clr>
        </p15:guide>
        <p15:guide id="45" orient="horz" pos="346">
          <p15:clr>
            <a:srgbClr val="F26B43"/>
          </p15:clr>
        </p15:guide>
        <p15:guide id="46" orient="horz" pos="119">
          <p15:clr>
            <a:srgbClr val="F26B43"/>
          </p15:clr>
        </p15:guide>
        <p15:guide id="47" orient="horz">
          <p15:clr>
            <a:srgbClr val="F26B43"/>
          </p15:clr>
        </p15:guide>
        <p15:guide id="48" orient="horz" pos="4320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500">
          <p15:clr>
            <a:srgbClr val="F26B43"/>
          </p15:clr>
        </p15:guide>
        <p15:guide id="59" pos="3953">
          <p15:clr>
            <a:srgbClr val="F26B43"/>
          </p15:clr>
        </p15:guide>
        <p15:guide id="60" pos="3727">
          <p15:clr>
            <a:srgbClr val="F26B43"/>
          </p15:clr>
        </p15:guide>
        <p15:guide id="61" pos="4180">
          <p15:clr>
            <a:srgbClr val="F26B43"/>
          </p15:clr>
        </p15:guide>
        <p15:guide id="62" orient="horz" pos="2047">
          <p15:clr>
            <a:srgbClr val="F26B43"/>
          </p15:clr>
        </p15:guide>
        <p15:guide id="63" orient="horz" pos="2273">
          <p15:clr>
            <a:srgbClr val="F26B43"/>
          </p15:clr>
        </p15:guide>
        <p15:guide id="64" pos="98">
          <p15:clr>
            <a:srgbClr val="F26B43"/>
          </p15:clr>
        </p15:guide>
        <p15:guide id="65" pos="7582">
          <p15:clr>
            <a:srgbClr val="F26B43"/>
          </p15:clr>
        </p15:guide>
        <p15:guide id="66" orient="horz" pos="4088">
          <p15:clr>
            <a:srgbClr val="F26B43"/>
          </p15:clr>
        </p15:guide>
        <p15:guide id="67" orient="horz" pos="1820">
          <p15:clr>
            <a:srgbClr val="F26B43"/>
          </p15:clr>
        </p15:guide>
        <p15:guide id="68" pos="5541">
          <p15:clr>
            <a:srgbClr val="F26B43"/>
          </p15:clr>
        </p15:guide>
        <p15:guide id="69" pos="3273">
          <p15:clr>
            <a:srgbClr val="F26B43"/>
          </p15:clr>
        </p15:guide>
        <p15:guide id="70" pos="6221">
          <p15:clr>
            <a:srgbClr val="F26B43"/>
          </p15:clr>
        </p15:guide>
        <p15:guide id="71" pos="5995">
          <p15:clr>
            <a:srgbClr val="F26B43"/>
          </p15:clr>
        </p15:guide>
        <p15:guide id="72" pos="2593">
          <p15:clr>
            <a:srgbClr val="F26B43"/>
          </p15:clr>
        </p15:guide>
        <p15:guide id="73" pos="5087">
          <p15:clr>
            <a:srgbClr val="F26B43"/>
          </p15:clr>
        </p15:guide>
        <p15:guide id="74" pos="325">
          <p15:clr>
            <a:srgbClr val="F26B43"/>
          </p15:clr>
        </p15:guide>
        <p15:guide id="75" pos="7355">
          <p15:clr>
            <a:srgbClr val="F26B43"/>
          </p15:clr>
        </p15:guide>
        <p15:guide id="76" pos="2139">
          <p15:clr>
            <a:srgbClr val="F26B43"/>
          </p15:clr>
        </p15:guide>
        <p15:guide id="77" pos="1912">
          <p15:clr>
            <a:srgbClr val="F26B43"/>
          </p15:clr>
        </p15:guide>
        <p15:guide id="78" pos="2366">
          <p15:clr>
            <a:srgbClr val="F26B43"/>
          </p15:clr>
        </p15:guide>
        <p15:guide id="79" pos="5768">
          <p15:clr>
            <a:srgbClr val="F26B43"/>
          </p15:clr>
        </p15:guide>
        <p15:guide id="80" pos="1685">
          <p15:clr>
            <a:srgbClr val="F26B43"/>
          </p15:clr>
        </p15:guide>
        <p15:guide id="81" pos="2819">
          <p15:clr>
            <a:srgbClr val="F26B43"/>
          </p15:clr>
        </p15:guide>
        <p15:guide id="82" pos="3046">
          <p15:clr>
            <a:srgbClr val="F26B43"/>
          </p15:clr>
        </p15:guide>
        <p15:guide id="83" orient="horz" pos="232">
          <p15:clr>
            <a:srgbClr val="F26B43"/>
          </p15:clr>
        </p15:guide>
        <p15:guide id="84" orient="horz" pos="2954">
          <p15:clr>
            <a:srgbClr val="F26B43"/>
          </p15:clr>
        </p15:guide>
        <p15:guide id="85" orient="horz" pos="31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46876" y="144468"/>
            <a:ext cx="9505951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4655" y="981080"/>
            <a:ext cx="11578167" cy="511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err="1"/>
              <a:t>Cliquez</a:t>
            </a:r>
            <a:r>
              <a:rPr lang="en-GB" noProof="0"/>
              <a:t> pour modifier les styles du </a:t>
            </a:r>
            <a:r>
              <a:rPr lang="en-GB" noProof="0" err="1"/>
              <a:t>texte</a:t>
            </a:r>
            <a:r>
              <a:rPr lang="en-GB" noProof="0"/>
              <a:t> du masque</a:t>
            </a:r>
          </a:p>
          <a:p>
            <a:pPr lvl="1"/>
            <a:r>
              <a:rPr lang="en-GB" noProof="0" err="1"/>
              <a:t>Deuxième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2"/>
            <a:r>
              <a:rPr lang="en-GB" noProof="0" err="1"/>
              <a:t>Troisième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3"/>
            <a:r>
              <a:rPr lang="en-GB" noProof="0" err="1"/>
              <a:t>Quatrième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  <a:p>
            <a:pPr lvl="4"/>
            <a:r>
              <a:rPr lang="en-GB" noProof="0" err="1"/>
              <a:t>Cinquième</a:t>
            </a:r>
            <a:r>
              <a:rPr lang="en-GB" noProof="0"/>
              <a:t> </a:t>
            </a:r>
            <a:r>
              <a:rPr lang="en-GB" noProof="0" err="1"/>
              <a:t>niveau</a:t>
            </a:r>
            <a:endParaRPr lang="en-GB" noProof="0"/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11342032" y="6482338"/>
            <a:ext cx="863600" cy="268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47DA147-029E-4BDE-9144-19227B45CA27}" type="slidenum">
              <a:rPr lang="en-GB" sz="1200">
                <a:solidFill>
                  <a:srgbClr val="042D56"/>
                </a:solidFill>
                <a:latin typeface="Verdana" pitchFamily="34" charset="0"/>
              </a:rPr>
              <a:pPr algn="r"/>
              <a:t>‹#›</a:t>
            </a:fld>
            <a:endParaRPr lang="en-GB" sz="1200">
              <a:solidFill>
                <a:srgbClr val="042D56"/>
              </a:solidFill>
              <a:latin typeface="Verdana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595627" y="6280517"/>
            <a:ext cx="265329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>
                <a:solidFill>
                  <a:srgbClr val="042D56"/>
                </a:solidFill>
              </a:rPr>
              <a:t>Corporate Communications - 2020</a:t>
            </a:r>
          </a:p>
        </p:txBody>
      </p:sp>
    </p:spTree>
    <p:extLst>
      <p:ext uri="{BB962C8B-B14F-4D97-AF65-F5344CB8AC3E}">
        <p14:creationId xmlns:p14="http://schemas.microsoft.com/office/powerpoint/2010/main" val="405800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</p:sldLayoutIdLst>
  <p:hf sldNum="0"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42D56"/>
          </a:solidFill>
          <a:latin typeface="+mj-lt"/>
          <a:ea typeface="MS PGothic" pitchFamily="34" charset="-128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42D56"/>
          </a:solidFill>
          <a:latin typeface="Arial" charset="0"/>
          <a:ea typeface="MS PGothic" pitchFamily="34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42D56"/>
          </a:solidFill>
          <a:latin typeface="Arial" charset="0"/>
          <a:ea typeface="MS PGothic" pitchFamily="34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42D56"/>
          </a:solidFill>
          <a:latin typeface="Arial" charset="0"/>
          <a:ea typeface="MS PGothic" pitchFamily="34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42D56"/>
          </a:solidFill>
          <a:latin typeface="Arial" charset="0"/>
          <a:ea typeface="MS PGothic" pitchFamily="34" charset="-128"/>
        </a:defRPr>
      </a:lvl5pPr>
      <a:lvl6pPr marL="548640" algn="r" rtl="0" eaLnBrk="1" fontAlgn="base" hangingPunct="1">
        <a:spcBef>
          <a:spcPct val="0"/>
        </a:spcBef>
        <a:spcAft>
          <a:spcPct val="0"/>
        </a:spcAft>
        <a:defRPr sz="2880" b="1">
          <a:solidFill>
            <a:srgbClr val="042D56"/>
          </a:solidFill>
          <a:latin typeface="Arial" charset="0"/>
          <a:ea typeface="MS PGothic" pitchFamily="34" charset="-128"/>
        </a:defRPr>
      </a:lvl6pPr>
      <a:lvl7pPr marL="1097280" algn="r" rtl="0" eaLnBrk="1" fontAlgn="base" hangingPunct="1">
        <a:spcBef>
          <a:spcPct val="0"/>
        </a:spcBef>
        <a:spcAft>
          <a:spcPct val="0"/>
        </a:spcAft>
        <a:defRPr sz="2880" b="1">
          <a:solidFill>
            <a:srgbClr val="042D56"/>
          </a:solidFill>
          <a:latin typeface="Arial" charset="0"/>
          <a:ea typeface="MS PGothic" pitchFamily="34" charset="-128"/>
        </a:defRPr>
      </a:lvl7pPr>
      <a:lvl8pPr marL="1645920" algn="r" rtl="0" eaLnBrk="1" fontAlgn="base" hangingPunct="1">
        <a:spcBef>
          <a:spcPct val="0"/>
        </a:spcBef>
        <a:spcAft>
          <a:spcPct val="0"/>
        </a:spcAft>
        <a:defRPr sz="2880" b="1">
          <a:solidFill>
            <a:srgbClr val="042D56"/>
          </a:solidFill>
          <a:latin typeface="Arial" charset="0"/>
          <a:ea typeface="MS PGothic" pitchFamily="34" charset="-128"/>
        </a:defRPr>
      </a:lvl8pPr>
      <a:lvl9pPr marL="2194560" algn="r" rtl="0" eaLnBrk="1" fontAlgn="base" hangingPunct="1">
        <a:spcBef>
          <a:spcPct val="0"/>
        </a:spcBef>
        <a:spcAft>
          <a:spcPct val="0"/>
        </a:spcAft>
        <a:defRPr sz="2880" b="1">
          <a:solidFill>
            <a:srgbClr val="042D56"/>
          </a:solidFill>
          <a:latin typeface="Arial" charset="0"/>
          <a:ea typeface="MS PGothic" pitchFamily="34" charset="-128"/>
        </a:defRPr>
      </a:lvl9pPr>
    </p:titleStyle>
    <p:bodyStyle>
      <a:lvl1pPr marL="213360" indent="-21336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40000"/>
        <a:buFont typeface="Times" pitchFamily="-110" charset="0"/>
        <a:buChar char="•"/>
        <a:defRPr sz="1680" b="1">
          <a:solidFill>
            <a:srgbClr val="042D56"/>
          </a:solidFill>
          <a:latin typeface="+mn-lt"/>
          <a:ea typeface="MS PGothic" pitchFamily="34" charset="-128"/>
          <a:cs typeface="+mn-cs"/>
        </a:defRPr>
      </a:lvl1pPr>
      <a:lvl2pPr marL="640080" indent="-21145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20000"/>
        <a:buFont typeface="Wingdings" pitchFamily="2" charset="2"/>
        <a:buChar char="§"/>
        <a:defRPr sz="1600">
          <a:solidFill>
            <a:srgbClr val="042D56"/>
          </a:solidFill>
          <a:latin typeface="+mn-lt"/>
          <a:ea typeface="MS PGothic" pitchFamily="34" charset="-128"/>
        </a:defRPr>
      </a:lvl2pPr>
      <a:lvl3pPr marL="1082040" indent="-21336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05000"/>
        <a:buFont typeface="Wingdings" pitchFamily="2" charset="2"/>
        <a:buChar char="Ø"/>
        <a:defRPr sz="1200">
          <a:solidFill>
            <a:srgbClr val="042D56"/>
          </a:solidFill>
          <a:latin typeface="+mn-lt"/>
          <a:ea typeface="MS PGothic" pitchFamily="34" charset="-128"/>
        </a:defRPr>
      </a:lvl3pPr>
      <a:lvl4pPr marL="1920240" indent="-27432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Ø"/>
        <a:defRPr sz="1200">
          <a:solidFill>
            <a:srgbClr val="042D56"/>
          </a:solidFill>
          <a:latin typeface="+mn-lt"/>
          <a:ea typeface="MS PGothic" pitchFamily="34" charset="-128"/>
        </a:defRPr>
      </a:lvl4pPr>
      <a:lvl5pPr marL="2468880" indent="-27432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ü"/>
        <a:defRPr sz="1200" b="1">
          <a:solidFill>
            <a:srgbClr val="042D56"/>
          </a:solidFill>
          <a:latin typeface="+mn-lt"/>
          <a:ea typeface="MS PGothic" pitchFamily="34" charset="-128"/>
        </a:defRPr>
      </a:lvl5pPr>
      <a:lvl6pPr marL="3017520" indent="-274320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80000"/>
        <a:buFont typeface="Wingdings" pitchFamily="2" charset="2"/>
        <a:buChar char="ü"/>
        <a:defRPr sz="960" b="1">
          <a:solidFill>
            <a:srgbClr val="042D56"/>
          </a:solidFill>
          <a:latin typeface="+mn-lt"/>
          <a:ea typeface="+mn-ea"/>
        </a:defRPr>
      </a:lvl6pPr>
      <a:lvl7pPr marL="3566160" indent="-274320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80000"/>
        <a:buFont typeface="Wingdings" pitchFamily="2" charset="2"/>
        <a:buChar char="ü"/>
        <a:defRPr sz="960" b="1">
          <a:solidFill>
            <a:srgbClr val="042D56"/>
          </a:solidFill>
          <a:latin typeface="+mn-lt"/>
          <a:ea typeface="+mn-ea"/>
        </a:defRPr>
      </a:lvl7pPr>
      <a:lvl8pPr marL="4114800" indent="-274320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80000"/>
        <a:buFont typeface="Wingdings" pitchFamily="2" charset="2"/>
        <a:buChar char="ü"/>
        <a:defRPr sz="960" b="1">
          <a:solidFill>
            <a:srgbClr val="042D56"/>
          </a:solidFill>
          <a:latin typeface="+mn-lt"/>
          <a:ea typeface="+mn-ea"/>
        </a:defRPr>
      </a:lvl8pPr>
      <a:lvl9pPr marL="4663440" indent="-274320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80000"/>
        <a:buFont typeface="Wingdings" pitchFamily="2" charset="2"/>
        <a:buChar char="ü"/>
        <a:defRPr sz="960" b="1">
          <a:solidFill>
            <a:srgbClr val="042D56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DFDB0F-BEC9-4C33-8B74-5F0BD066DB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4" b="15504"/>
          <a:stretch/>
        </p:blipFill>
        <p:spPr>
          <a:xfrm>
            <a:off x="1" y="-47413"/>
            <a:ext cx="12192000" cy="69054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4159C0-4D4F-4C47-A5C8-FCB4E64969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9BB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FREEDOM DAY</a:t>
            </a:r>
            <a:br>
              <a:rPr lang="en-GB" dirty="0"/>
            </a:br>
            <a:br>
              <a:rPr lang="en-GB" dirty="0"/>
            </a:br>
            <a:r>
              <a:rPr lang="en-GB" dirty="0"/>
              <a:t>19 JULY 2021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97E855-9F28-4DE0-B107-1B770B8C51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78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228DF4-03D3-4BF1-9A36-C76B907D1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CELEBRATING FREEDOM DAY</a:t>
            </a:r>
          </a:p>
        </p:txBody>
      </p:sp>
      <p:pic>
        <p:nvPicPr>
          <p:cNvPr id="14" name="Picture Placeholder 13" descr="A picture containing person, crowd, watching, people&#10;&#10;Description automatically generated">
            <a:extLst>
              <a:ext uri="{FF2B5EF4-FFF2-40B4-BE49-F238E27FC236}">
                <a16:creationId xmlns:a16="http://schemas.microsoft.com/office/drawing/2014/main" id="{A02C16EE-2E11-4B0D-9B9E-D8BC84587F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3" b="8763"/>
          <a:stretch>
            <a:fillRect/>
          </a:stretch>
        </p:blipFill>
        <p:spPr/>
      </p:pic>
      <p:pic>
        <p:nvPicPr>
          <p:cNvPr id="22" name="Picture Placeholder 21" descr="A picture containing person, dancer, sport, standing&#10;&#10;Description automatically generated">
            <a:extLst>
              <a:ext uri="{FF2B5EF4-FFF2-40B4-BE49-F238E27FC236}">
                <a16:creationId xmlns:a16="http://schemas.microsoft.com/office/drawing/2014/main" id="{B74F6DC3-F9A8-4AD9-ACCE-CCE1DFE045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r="18023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6B993919-2FF1-4B5B-BCF4-23D2A0F6C3A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3" r="28393"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8582FDB4-FB10-4048-974E-F78E95C8349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" b="19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9919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C49A059-0DE0-4BBC-B5D6-0A44D41EAA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r="721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D31C1E-0997-45F3-9FB9-EC5F9EA6F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END IN 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3F3A7-6CB0-408F-89F3-6069787BB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 b="1" dirty="0">
                <a:solidFill>
                  <a:schemeClr val="accent2"/>
                </a:solidFill>
              </a:rPr>
              <a:t>65% </a:t>
            </a:r>
          </a:p>
          <a:p>
            <a:pPr marL="0" indent="0">
              <a:buNone/>
            </a:pPr>
            <a:r>
              <a:rPr lang="en-GB" spc="600" dirty="0"/>
              <a:t>agree they can now plan for the future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sz="4000" b="1" dirty="0">
                <a:solidFill>
                  <a:schemeClr val="accent2"/>
                </a:solidFill>
              </a:rPr>
              <a:t>75% </a:t>
            </a:r>
          </a:p>
          <a:p>
            <a:pPr marL="0" indent="0">
              <a:buNone/>
            </a:pPr>
            <a:r>
              <a:rPr lang="en-GB" spc="600" dirty="0"/>
              <a:t>agree the end is now in sight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7FDE0-2D1B-4434-9EBE-60C5C1045B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JCDecaux sentiment tracker 2021</a:t>
            </a:r>
          </a:p>
        </p:txBody>
      </p:sp>
    </p:spTree>
    <p:extLst>
      <p:ext uri="{BB962C8B-B14F-4D97-AF65-F5344CB8AC3E}">
        <p14:creationId xmlns:p14="http://schemas.microsoft.com/office/powerpoint/2010/main" val="1721210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6B44-2B41-47D7-B6BF-E5781D89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SUMMER OF OUR LIVES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905D07-CCE2-4F7B-B08B-1FF5DC5BE6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JCDecaux sentiment tracker 2021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363AB1-40D0-4C34-95AA-A95487DB19F2}"/>
              </a:ext>
            </a:extLst>
          </p:cNvPr>
          <p:cNvGrpSpPr/>
          <p:nvPr/>
        </p:nvGrpSpPr>
        <p:grpSpPr>
          <a:xfrm>
            <a:off x="450689" y="1451568"/>
            <a:ext cx="11290621" cy="4305206"/>
            <a:chOff x="447566" y="1091206"/>
            <a:chExt cx="11290621" cy="430520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530F96-4A36-4ABB-9162-9B6058D30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2" r="13150"/>
            <a:stretch/>
          </p:blipFill>
          <p:spPr>
            <a:xfrm>
              <a:off x="8177636" y="1837266"/>
              <a:ext cx="3556000" cy="3559146"/>
            </a:xfrm>
            <a:prstGeom prst="rect">
              <a:avLst/>
            </a:prstGeom>
          </p:spPr>
        </p:pic>
        <p:pic>
          <p:nvPicPr>
            <p:cNvPr id="14" name="Picture 13" descr="A picture containing tree, outdoor, person, crowd&#10;&#10;Description automatically generated">
              <a:extLst>
                <a:ext uri="{FF2B5EF4-FFF2-40B4-BE49-F238E27FC236}">
                  <a16:creationId xmlns:a16="http://schemas.microsoft.com/office/drawing/2014/main" id="{1256E281-253E-4930-B97E-E702DE5F7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83" r="12967"/>
            <a:stretch/>
          </p:blipFill>
          <p:spPr>
            <a:xfrm>
              <a:off x="4317999" y="1837266"/>
              <a:ext cx="3556001" cy="354619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3A7E51-4155-4767-87F7-EE51B6F623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24" r="22052"/>
            <a:stretch/>
          </p:blipFill>
          <p:spPr>
            <a:xfrm>
              <a:off x="453811" y="1840014"/>
              <a:ext cx="3556001" cy="3553251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453556-34CD-40DF-ACAD-A7AF7277FF19}"/>
                </a:ext>
              </a:extLst>
            </p:cNvPr>
            <p:cNvSpPr/>
            <p:nvPr/>
          </p:nvSpPr>
          <p:spPr>
            <a:xfrm>
              <a:off x="453813" y="1101012"/>
              <a:ext cx="3556000" cy="4292254"/>
            </a:xfrm>
            <a:prstGeom prst="rect">
              <a:avLst/>
            </a:prstGeom>
            <a:solidFill>
              <a:srgbClr val="169BB2">
                <a:alpha val="4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570464-1456-4607-A066-76FFB2E618B3}"/>
                </a:ext>
              </a:extLst>
            </p:cNvPr>
            <p:cNvSpPr/>
            <p:nvPr/>
          </p:nvSpPr>
          <p:spPr>
            <a:xfrm>
              <a:off x="4318000" y="1101012"/>
              <a:ext cx="3556000" cy="4292254"/>
            </a:xfrm>
            <a:prstGeom prst="rect">
              <a:avLst/>
            </a:prstGeom>
            <a:solidFill>
              <a:srgbClr val="169BB2">
                <a:alpha val="5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252312-2A50-46E2-A448-9BDC99F6545C}"/>
                </a:ext>
              </a:extLst>
            </p:cNvPr>
            <p:cNvSpPr/>
            <p:nvPr/>
          </p:nvSpPr>
          <p:spPr>
            <a:xfrm>
              <a:off x="8182187" y="1091206"/>
              <a:ext cx="3556000" cy="4292254"/>
            </a:xfrm>
            <a:prstGeom prst="rect">
              <a:avLst/>
            </a:prstGeom>
            <a:solidFill>
              <a:srgbClr val="169BB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EED327-EC57-45BF-A43A-2F0C8D015A2E}"/>
                </a:ext>
              </a:extLst>
            </p:cNvPr>
            <p:cNvSpPr/>
            <p:nvPr/>
          </p:nvSpPr>
          <p:spPr>
            <a:xfrm>
              <a:off x="447566" y="3833707"/>
              <a:ext cx="3556000" cy="1559558"/>
            </a:xfrm>
            <a:prstGeom prst="rect">
              <a:avLst/>
            </a:prstGeom>
            <a:solidFill>
              <a:srgbClr val="169BB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7FF297-9215-4198-912D-DBF9B0CEE422}"/>
                </a:ext>
              </a:extLst>
            </p:cNvPr>
            <p:cNvSpPr txBox="1"/>
            <p:nvPr/>
          </p:nvSpPr>
          <p:spPr>
            <a:xfrm>
              <a:off x="695325" y="2638458"/>
              <a:ext cx="2948728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chemeClr val="bg1"/>
                  </a:solidFill>
                </a:rPr>
                <a:t>55%</a:t>
              </a:r>
            </a:p>
            <a:p>
              <a:endParaRPr lang="en-GB" sz="1600" spc="600" dirty="0">
                <a:solidFill>
                  <a:schemeClr val="bg1"/>
                </a:solidFill>
              </a:endParaRPr>
            </a:p>
            <a:p>
              <a:pPr algn="ctr"/>
              <a:endParaRPr lang="en-GB" sz="2000" spc="6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2000" spc="600" dirty="0">
                  <a:solidFill>
                    <a:schemeClr val="bg1"/>
                  </a:solidFill>
                </a:rPr>
                <a:t>agree this is going to be a great summer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17AE8-A275-4C4C-AC48-256824FF7144}"/>
                </a:ext>
              </a:extLst>
            </p:cNvPr>
            <p:cNvSpPr/>
            <p:nvPr/>
          </p:nvSpPr>
          <p:spPr>
            <a:xfrm>
              <a:off x="4318000" y="3833707"/>
              <a:ext cx="3556000" cy="1559558"/>
            </a:xfrm>
            <a:prstGeom prst="rect">
              <a:avLst/>
            </a:prstGeom>
            <a:solidFill>
              <a:srgbClr val="169BB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24741E-830B-454D-98D1-6F512B759CE5}"/>
                </a:ext>
              </a:extLst>
            </p:cNvPr>
            <p:cNvSpPr txBox="1"/>
            <p:nvPr/>
          </p:nvSpPr>
          <p:spPr>
            <a:xfrm>
              <a:off x="4621636" y="2607680"/>
              <a:ext cx="2948728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chemeClr val="bg1"/>
                  </a:solidFill>
                </a:rPr>
                <a:t>47%</a:t>
              </a:r>
            </a:p>
            <a:p>
              <a:pPr algn="ctr"/>
              <a:endParaRPr lang="en-GB" sz="32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2000" spc="600" dirty="0">
                  <a:solidFill>
                    <a:schemeClr val="bg1"/>
                  </a:solidFill>
                </a:rPr>
                <a:t>will be spending more time OOH vs pre-Covid-19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018D857-BB1C-4B57-80DC-725CC65A7A77}"/>
                </a:ext>
              </a:extLst>
            </p:cNvPr>
            <p:cNvSpPr/>
            <p:nvPr/>
          </p:nvSpPr>
          <p:spPr>
            <a:xfrm>
              <a:off x="8171389" y="3833707"/>
              <a:ext cx="3556000" cy="1559558"/>
            </a:xfrm>
            <a:prstGeom prst="rect">
              <a:avLst/>
            </a:prstGeom>
            <a:solidFill>
              <a:srgbClr val="169BB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FCA2A2-BC51-43FD-9292-2046E2E6BCC6}"/>
                </a:ext>
              </a:extLst>
            </p:cNvPr>
            <p:cNvSpPr txBox="1"/>
            <p:nvPr/>
          </p:nvSpPr>
          <p:spPr>
            <a:xfrm>
              <a:off x="8485823" y="2638458"/>
              <a:ext cx="2948728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dirty="0">
                  <a:solidFill>
                    <a:schemeClr val="bg1"/>
                  </a:solidFill>
                </a:rPr>
                <a:t>50%</a:t>
              </a:r>
              <a:endParaRPr lang="en-GB" dirty="0">
                <a:solidFill>
                  <a:schemeClr val="bg1"/>
                </a:solidFill>
              </a:endParaRPr>
            </a:p>
            <a:p>
              <a:pPr algn="ctr"/>
              <a:endParaRPr lang="en-GB" sz="3200" dirty="0">
                <a:solidFill>
                  <a:schemeClr val="bg1"/>
                </a:solidFill>
              </a:endParaRPr>
            </a:p>
            <a:p>
              <a:pPr algn="ctr"/>
              <a:r>
                <a:rPr lang="en-GB" sz="2000" spc="600" dirty="0">
                  <a:solidFill>
                    <a:schemeClr val="bg1"/>
                  </a:solidFill>
                </a:rPr>
                <a:t>plan to spend as much time OOH as possible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1112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72190-216A-4313-B849-8942F0881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ACTIVITIES PLANNED FOR THIS YEAR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585CB1C-39DA-4966-845B-F06277F2D0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6186171"/>
              </p:ext>
            </p:extLst>
          </p:nvPr>
        </p:nvGraphicFramePr>
        <p:xfrm>
          <a:off x="695325" y="1628775"/>
          <a:ext cx="10801350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0224E-7EF2-4624-AC9B-7932D2B60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JCDecaux sentiment tracker 2021</a:t>
            </a:r>
          </a:p>
        </p:txBody>
      </p:sp>
    </p:spTree>
    <p:extLst>
      <p:ext uri="{BB962C8B-B14F-4D97-AF65-F5344CB8AC3E}">
        <p14:creationId xmlns:p14="http://schemas.microsoft.com/office/powerpoint/2010/main" val="1678959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72190-216A-4313-B849-8942F0881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ACTIVITIES PLANNED FOR THIS YEAR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585CB1C-39DA-4966-845B-F06277F2D0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8976615"/>
              </p:ext>
            </p:extLst>
          </p:nvPr>
        </p:nvGraphicFramePr>
        <p:xfrm>
          <a:off x="695325" y="1628775"/>
          <a:ext cx="10801350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3AB47-4F0E-4181-9D38-90F95723C5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JCDecaux sentiment tracker 2021</a:t>
            </a:r>
          </a:p>
        </p:txBody>
      </p:sp>
    </p:spTree>
    <p:extLst>
      <p:ext uri="{BB962C8B-B14F-4D97-AF65-F5344CB8AC3E}">
        <p14:creationId xmlns:p14="http://schemas.microsoft.com/office/powerpoint/2010/main" val="411214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window, clouds, light, spectacles&#10;&#10;Description automatically generated">
            <a:extLst>
              <a:ext uri="{FF2B5EF4-FFF2-40B4-BE49-F238E27FC236}">
                <a16:creationId xmlns:a16="http://schemas.microsoft.com/office/drawing/2014/main" id="{C41DB22D-4CC9-4FB6-B157-2281E4AC72F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" b="4674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CC7F05-0D9B-407B-9C44-70B910498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SEPTEMBER KEY MONTH FOR AIR TRAVEL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1559D2-A646-42A8-BDAE-2A0690C1D5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JCDecaux sentiment tracker 2021</a:t>
            </a:r>
          </a:p>
        </p:txBody>
      </p:sp>
      <p:graphicFrame>
        <p:nvGraphicFramePr>
          <p:cNvPr id="10" name="Chart Placeholder 9">
            <a:extLst>
              <a:ext uri="{FF2B5EF4-FFF2-40B4-BE49-F238E27FC236}">
                <a16:creationId xmlns:a16="http://schemas.microsoft.com/office/drawing/2014/main" id="{0D630CE2-19AF-46F6-B17E-5154E1C5D28D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2200109671"/>
              </p:ext>
            </p:extLst>
          </p:nvPr>
        </p:nvGraphicFramePr>
        <p:xfrm>
          <a:off x="695325" y="1628775"/>
          <a:ext cx="5940425" cy="432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5087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Placeholder 9">
            <a:extLst>
              <a:ext uri="{FF2B5EF4-FFF2-40B4-BE49-F238E27FC236}">
                <a16:creationId xmlns:a16="http://schemas.microsoft.com/office/drawing/2014/main" id="{0D630CE2-19AF-46F6-B17E-5154E1C5D2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350362"/>
              </p:ext>
            </p:extLst>
          </p:nvPr>
        </p:nvGraphicFramePr>
        <p:xfrm>
          <a:off x="6635750" y="2708275"/>
          <a:ext cx="5148813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1559D2-A646-42A8-BDAE-2A0690C1D5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JCDecaux sentiment tracker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C7F05-0D9B-407B-9C44-70B910498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GB" dirty="0"/>
              <a:t>JULY KEY FOR UK GETAWAYS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70D558-29A7-4B66-82D4-866529198E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0" b="70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546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DFDB0F-BEC9-4C33-8B74-5F0BD066DB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4" b="15504"/>
          <a:stretch/>
        </p:blipFill>
        <p:spPr>
          <a:xfrm>
            <a:off x="1" y="-47413"/>
            <a:ext cx="12192000" cy="69054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4159C0-4D4F-4C47-A5C8-FCB4E64969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9BB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FREEDOM DAY</a:t>
            </a:r>
            <a:br>
              <a:rPr lang="en-GB" dirty="0"/>
            </a:br>
            <a:br>
              <a:rPr lang="en-GB" dirty="0"/>
            </a:br>
            <a:r>
              <a:rPr lang="en-GB" dirty="0"/>
              <a:t>19 JULY 2021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97E855-9F28-4DE0-B107-1B770B8C51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43417"/>
      </p:ext>
    </p:extLst>
  </p:cSld>
  <p:clrMapOvr>
    <a:masterClrMapping/>
  </p:clrMapOvr>
</p:sld>
</file>

<file path=ppt/theme/theme1.xml><?xml version="1.0" encoding="utf-8"?>
<a:theme xmlns:a="http://schemas.openxmlformats.org/drawingml/2006/main" name="1_JCDecaux_Theme_2018">
  <a:themeElements>
    <a:clrScheme name="JCD_TEMPLATE_201819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YLE WEB">
  <a:themeElements>
    <a:clrScheme name="Style web">
      <a:dk1>
        <a:srgbClr val="0F3E68"/>
      </a:dk1>
      <a:lt1>
        <a:srgbClr val="FFFFFF"/>
      </a:lt1>
      <a:dk2>
        <a:srgbClr val="042D56"/>
      </a:dk2>
      <a:lt2>
        <a:srgbClr val="F2F2F2"/>
      </a:lt2>
      <a:accent1>
        <a:srgbClr val="37A3B9"/>
      </a:accent1>
      <a:accent2>
        <a:srgbClr val="0070C0"/>
      </a:accent2>
      <a:accent3>
        <a:srgbClr val="577B5C"/>
      </a:accent3>
      <a:accent4>
        <a:srgbClr val="B19B67"/>
      </a:accent4>
      <a:accent5>
        <a:srgbClr val="333399"/>
      </a:accent5>
      <a:accent6>
        <a:srgbClr val="7030A0"/>
      </a:accent6>
      <a:hlink>
        <a:srgbClr val="37A3B9"/>
      </a:hlink>
      <a:folHlink>
        <a:srgbClr val="0F3E68"/>
      </a:folHlink>
    </a:clrScheme>
    <a:fontScheme name="JCD Model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JCD Mod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TYLE WEB" id="{64DA9B2C-F91A-4A9F-AAC4-7BF8648082A5}" vid="{B0B063E0-83AE-44B2-8056-8199B4F978E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E0178BEEE3D4C8182E6FC904B8B93" ma:contentTypeVersion="13" ma:contentTypeDescription="Create a new document." ma:contentTypeScope="" ma:versionID="976ff18d86cc21b2ad3b48019fdef872">
  <xsd:schema xmlns:xsd="http://www.w3.org/2001/XMLSchema" xmlns:xs="http://www.w3.org/2001/XMLSchema" xmlns:p="http://schemas.microsoft.com/office/2006/metadata/properties" xmlns:ns3="cf15bc95-f99a-4e0f-ab4f-8889ad5951b0" xmlns:ns4="104b6a8c-2f20-4e4c-885a-63f1f98b2069" targetNamespace="http://schemas.microsoft.com/office/2006/metadata/properties" ma:root="true" ma:fieldsID="c6237f47c79258db64d3feb9d550c06c" ns3:_="" ns4:_="">
    <xsd:import namespace="cf15bc95-f99a-4e0f-ab4f-8889ad5951b0"/>
    <xsd:import namespace="104b6a8c-2f20-4e4c-885a-63f1f98b20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15bc95-f99a-4e0f-ab4f-8889ad5951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b6a8c-2f20-4e4c-885a-63f1f98b206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F1E9E9-3C0E-426E-95D7-FED51D4B80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DBA7FC-BF95-4F32-ABEC-02088137F9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15bc95-f99a-4e0f-ab4f-8889ad5951b0"/>
    <ds:schemaRef ds:uri="104b6a8c-2f20-4e4c-885a-63f1f98b20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6A4E36-97B6-4803-B605-1F35D343376A}">
  <ds:schemaRefs>
    <ds:schemaRef ds:uri="http://schemas.microsoft.com/office/2006/documentManagement/types"/>
    <ds:schemaRef ds:uri="http://purl.org/dc/terms/"/>
    <ds:schemaRef ds:uri="cf15bc95-f99a-4e0f-ab4f-8889ad5951b0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104b6a8c-2f20-4e4c-885a-63f1f98b206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223</Words>
  <Application>Microsoft Office PowerPoint</Application>
  <PresentationFormat>Widescreen</PresentationFormat>
  <Paragraphs>50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1_JCDecaux_Theme_2018</vt:lpstr>
      <vt:lpstr>STYLE WEB</vt:lpstr>
      <vt:lpstr>FREEDOM DAY  19 JULY 2021  </vt:lpstr>
      <vt:lpstr>CELEBRATING FREEDOM DAY</vt:lpstr>
      <vt:lpstr>THE END IN SIGHT</vt:lpstr>
      <vt:lpstr>THE SUMMER OF OUR LIVES</vt:lpstr>
      <vt:lpstr>ACTIVITIES PLANNED FOR THIS YEAR </vt:lpstr>
      <vt:lpstr>ACTIVITIES PLANNED FOR THIS YEAR </vt:lpstr>
      <vt:lpstr>SEPTEMBER KEY MONTH FOR AIR TRAVEL</vt:lpstr>
      <vt:lpstr>JULY KEY FOR UK GETAWAYS</vt:lpstr>
      <vt:lpstr>FREEDOM DAY  19 JULY 2021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WEBSITE REVIEW  Joint project</dc:title>
  <dc:creator>Kantaria, Rajvi</dc:creator>
  <cp:lastModifiedBy>Tanner, Laura</cp:lastModifiedBy>
  <cp:revision>8</cp:revision>
  <dcterms:created xsi:type="dcterms:W3CDTF">2020-04-29T10:56:21Z</dcterms:created>
  <dcterms:modified xsi:type="dcterms:W3CDTF">2021-06-29T14:37:17Z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0x010100AA7E0178BEEE3D4C8182E6FC904B8B93</vt:lpwstr>
  </property>
</Properties>
</file>