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40">
          <p15:clr>
            <a:srgbClr val="A4A3A4"/>
          </p15:clr>
        </p15:guide>
        <p15:guide id="16" orient="horz" pos="7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919191"/>
    <a:srgbClr val="A2C8D6"/>
    <a:srgbClr val="A2CCCE"/>
    <a:srgbClr val="50B4C5"/>
    <a:srgbClr val="FFFFFF"/>
    <a:srgbClr val="EFF2F3"/>
    <a:srgbClr val="004C78"/>
    <a:srgbClr val="D6D6D6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10" autoAdjust="0"/>
  </p:normalViewPr>
  <p:slideViewPr>
    <p:cSldViewPr snapToGrid="0">
      <p:cViewPr varScale="1">
        <p:scale>
          <a:sx n="65" d="100"/>
          <a:sy n="65" d="100"/>
        </p:scale>
        <p:origin x="960" y="72"/>
      </p:cViewPr>
      <p:guideLst>
        <p:guide pos="3840"/>
        <p:guide orient="horz" pos="7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-Wilson, Hannah" userId="e5f9b74d-2abe-45a3-8f13-27dd6020a7aa" providerId="ADAL" clId="{05011EF2-64C3-4E34-8100-23343617716B}"/>
    <pc:docChg chg="modSld">
      <pc:chgData name="Michael-Wilson, Hannah" userId="e5f9b74d-2abe-45a3-8f13-27dd6020a7aa" providerId="ADAL" clId="{05011EF2-64C3-4E34-8100-23343617716B}" dt="2022-03-22T12:01:05.965" v="3" actId="20577"/>
      <pc:docMkLst>
        <pc:docMk/>
      </pc:docMkLst>
      <pc:sldChg chg="modSp mod">
        <pc:chgData name="Michael-Wilson, Hannah" userId="e5f9b74d-2abe-45a3-8f13-27dd6020a7aa" providerId="ADAL" clId="{05011EF2-64C3-4E34-8100-23343617716B}" dt="2022-03-22T12:01:05.965" v="3" actId="20577"/>
        <pc:sldMkLst>
          <pc:docMk/>
          <pc:sldMk cId="3825315712" sldId="257"/>
        </pc:sldMkLst>
        <pc:spChg chg="mod">
          <ac:chgData name="Michael-Wilson, Hannah" userId="e5f9b74d-2abe-45a3-8f13-27dd6020a7aa" providerId="ADAL" clId="{05011EF2-64C3-4E34-8100-23343617716B}" dt="2022-03-22T12:01:05.965" v="3" actId="20577"/>
          <ac:spMkLst>
            <pc:docMk/>
            <pc:sldMk cId="3825315712" sldId="257"/>
            <ac:spMk id="17" creationId="{E59E4064-C0F7-493F-B340-D7B9C85E7FB9}"/>
          </ac:spMkLst>
        </pc:spChg>
      </pc:sldChg>
    </pc:docChg>
  </pc:docChgLst>
  <pc:docChgLst>
    <pc:chgData name="Michael-Wilson, Hannah" userId="e5f9b74d-2abe-45a3-8f13-27dd6020a7aa" providerId="ADAL" clId="{32731EBD-D568-4B9E-BD85-1CE31602E229}"/>
    <pc:docChg chg="modSld">
      <pc:chgData name="Michael-Wilson, Hannah" userId="e5f9b74d-2abe-45a3-8f13-27dd6020a7aa" providerId="ADAL" clId="{32731EBD-D568-4B9E-BD85-1CE31602E229}" dt="2022-03-15T10:04:20.837" v="39" actId="20577"/>
      <pc:docMkLst>
        <pc:docMk/>
      </pc:docMkLst>
      <pc:sldChg chg="modSp mod modNotesTx">
        <pc:chgData name="Michael-Wilson, Hannah" userId="e5f9b74d-2abe-45a3-8f13-27dd6020a7aa" providerId="ADAL" clId="{32731EBD-D568-4B9E-BD85-1CE31602E229}" dt="2022-03-15T10:04:20.837" v="39" actId="20577"/>
        <pc:sldMkLst>
          <pc:docMk/>
          <pc:sldMk cId="3825315712" sldId="257"/>
        </pc:sldMkLst>
        <pc:spChg chg="mod">
          <ac:chgData name="Michael-Wilson, Hannah" userId="e5f9b74d-2abe-45a3-8f13-27dd6020a7aa" providerId="ADAL" clId="{32731EBD-D568-4B9E-BD85-1CE31602E229}" dt="2022-03-15T10:04:20.837" v="39" actId="20577"/>
          <ac:spMkLst>
            <pc:docMk/>
            <pc:sldMk cId="3825315712" sldId="257"/>
            <ac:spMk id="15" creationId="{2BC251B1-3C6B-41C0-9A8C-46AB10C571AC}"/>
          </ac:spMkLst>
        </pc:spChg>
        <pc:spChg chg="mod">
          <ac:chgData name="Michael-Wilson, Hannah" userId="e5f9b74d-2abe-45a3-8f13-27dd6020a7aa" providerId="ADAL" clId="{32731EBD-D568-4B9E-BD85-1CE31602E229}" dt="2022-03-15T10:03:21.512" v="10" actId="20577"/>
          <ac:spMkLst>
            <pc:docMk/>
            <pc:sldMk cId="3825315712" sldId="257"/>
            <ac:spMk id="18" creationId="{533C281D-477E-4269-AC8C-8B07CE9CB2F8}"/>
          </ac:spMkLst>
        </pc:spChg>
        <pc:spChg chg="mod">
          <ac:chgData name="Michael-Wilson, Hannah" userId="e5f9b74d-2abe-45a3-8f13-27dd6020a7aa" providerId="ADAL" clId="{32731EBD-D568-4B9E-BD85-1CE31602E229}" dt="2022-03-15T10:03:26.225" v="17" actId="20577"/>
          <ac:spMkLst>
            <pc:docMk/>
            <pc:sldMk cId="3825315712" sldId="257"/>
            <ac:spMk id="22" creationId="{C58F466D-A376-4BD2-82C6-BAA338988A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6CA14-996B-ED42-ACE3-DF6F765DD62A}" type="datetimeFigureOut">
              <a:rPr lang="en-US" smtClean="0"/>
              <a:t>3/22/2022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E683-4EB2-A141-8308-23714AC44F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2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6</a:t>
            </a:r>
            <a:r>
              <a:rPr lang="en-GB" baseline="30000" dirty="0"/>
              <a:t>th</a:t>
            </a:r>
            <a:r>
              <a:rPr lang="en-GB" dirty="0"/>
              <a:t> February 2022, Queen Elizabeth II became the first British Monarch to celebrate a Platinum Jubilee – signifying 70 years on the throne.  </a:t>
            </a:r>
          </a:p>
          <a:p>
            <a:endParaRPr lang="en-GB" dirty="0"/>
          </a:p>
          <a:p>
            <a:r>
              <a:rPr lang="en-GB" dirty="0"/>
              <a:t>To celebrate this historic moment, the UK will have a four day bank holiday weekend from Thursday 2</a:t>
            </a:r>
            <a:r>
              <a:rPr lang="en-GB" baseline="30000" dirty="0"/>
              <a:t>nd</a:t>
            </a:r>
            <a:r>
              <a:rPr lang="en-GB" dirty="0"/>
              <a:t> – Sunday 5</a:t>
            </a:r>
            <a:r>
              <a:rPr lang="en-GB" baseline="30000" dirty="0"/>
              <a:t>th</a:t>
            </a:r>
            <a:r>
              <a:rPr lang="en-GB" dirty="0"/>
              <a:t> June 2022. The event offers advertisers a unique opportunity to target consumers who are in the mindset to celebrate and purchase more luxury items, in the lead up and during the festivities. 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dirty="0"/>
              <a:t>timeline of events </a:t>
            </a:r>
            <a:r>
              <a:rPr lang="en-GB" dirty="0"/>
              <a:t>for The Platinum Jubilee in June 2022 are as follows:  </a:t>
            </a:r>
          </a:p>
          <a:p>
            <a:endParaRPr lang="en-GB" b="1" dirty="0"/>
          </a:p>
          <a:p>
            <a:r>
              <a:rPr lang="en-GB" b="0" dirty="0"/>
              <a:t>Thursday 2</a:t>
            </a:r>
            <a:r>
              <a:rPr lang="en-GB" b="0" baseline="30000" dirty="0"/>
              <a:t>nd</a:t>
            </a:r>
            <a:r>
              <a:rPr lang="en-GB" b="0" dirty="0"/>
              <a:t> June – The Queen’s </a:t>
            </a:r>
            <a:r>
              <a:rPr lang="en-GB" b="1" dirty="0"/>
              <a:t>Birthday Parade </a:t>
            </a:r>
            <a:r>
              <a:rPr lang="en-GB" b="0" dirty="0"/>
              <a:t>at Buckingham Palace </a:t>
            </a:r>
          </a:p>
          <a:p>
            <a:r>
              <a:rPr lang="en-GB" b="0" dirty="0"/>
              <a:t>Friday 3</a:t>
            </a:r>
            <a:r>
              <a:rPr lang="en-GB" b="0" baseline="30000" dirty="0"/>
              <a:t>rd</a:t>
            </a:r>
            <a:r>
              <a:rPr lang="en-GB" b="0" dirty="0"/>
              <a:t> June – </a:t>
            </a:r>
            <a:r>
              <a:rPr lang="en-GB" b="1" dirty="0"/>
              <a:t>Service of Thanksgiving </a:t>
            </a:r>
            <a:r>
              <a:rPr lang="en-GB" b="0" dirty="0"/>
              <a:t>at St Paul’s Cathedral </a:t>
            </a:r>
          </a:p>
          <a:p>
            <a:r>
              <a:rPr lang="en-GB" b="0" dirty="0"/>
              <a:t>Saturday 4</a:t>
            </a:r>
            <a:r>
              <a:rPr lang="en-GB" b="0" baseline="30000" dirty="0"/>
              <a:t>th</a:t>
            </a:r>
            <a:r>
              <a:rPr lang="en-GB" b="0" dirty="0"/>
              <a:t> June – </a:t>
            </a:r>
            <a:r>
              <a:rPr lang="en-GB" b="1" dirty="0"/>
              <a:t>The Derby </a:t>
            </a:r>
            <a:r>
              <a:rPr lang="en-GB" b="0" dirty="0"/>
              <a:t>at Epsom Downs &amp; Platinum Party at The Palace </a:t>
            </a:r>
          </a:p>
          <a:p>
            <a:r>
              <a:rPr lang="en-GB" b="0" dirty="0"/>
              <a:t>Sunday 5</a:t>
            </a:r>
            <a:r>
              <a:rPr lang="en-GB" b="0" baseline="30000" dirty="0"/>
              <a:t>th</a:t>
            </a:r>
            <a:r>
              <a:rPr lang="en-GB" b="0" dirty="0"/>
              <a:t> June – The </a:t>
            </a:r>
            <a:r>
              <a:rPr lang="en-GB" b="1" dirty="0"/>
              <a:t>Big Jubilee Lunch &amp; The Platinum Jubilee Pageant </a:t>
            </a:r>
          </a:p>
          <a:p>
            <a:endParaRPr lang="en-GB" b="1" dirty="0"/>
          </a:p>
          <a:p>
            <a:r>
              <a:rPr lang="en-GB" b="0" dirty="0"/>
              <a:t>More information about the </a:t>
            </a:r>
            <a:r>
              <a:rPr lang="en-GB" b="1" dirty="0"/>
              <a:t>order of events </a:t>
            </a:r>
            <a:r>
              <a:rPr lang="en-GB" b="0" dirty="0"/>
              <a:t>can be found here: https://www.royal.uk/platinum-jubilee-central-weekend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77E683-4EB2-A141-8308-23714AC44F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8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6">
            <a:extLst>
              <a:ext uri="{FF2B5EF4-FFF2-40B4-BE49-F238E27FC236}">
                <a16:creationId xmlns:a16="http://schemas.microsoft.com/office/drawing/2014/main" id="{83A312F0-D0EB-304E-B332-0DE1ABF896E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718BAF6-797C-274E-A8B3-6CAEDC4988B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6049" y="1150827"/>
            <a:ext cx="10739904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FC81F-9841-7946-8104-B7DBB516B71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7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3 column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F084EC77-03B8-8848-B0A1-C48985A9B81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BCB04F95-27D4-CE4B-835C-5E32A4EC5F2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662F513-E7BD-874B-BC0B-EB5D6221720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5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742552" y="5420410"/>
            <a:ext cx="4044328" cy="84470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1126" y="5420409"/>
            <a:ext cx="2064613" cy="85081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2" y="5331073"/>
            <a:ext cx="6442036" cy="1029486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BEEE98D-53F3-1C4D-8D2A-B939516B9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4"/>
            <a:ext cx="6419652" cy="3049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8C208BC-CD21-4E4D-8156-646E36ABE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4" y="1939587"/>
            <a:ext cx="6442036" cy="3079912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09D9E22-4EF8-4048-BAF5-5194219849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342186" y="2032342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0212340-9594-0647-951F-BD3BE7128184}"/>
              </a:ext>
            </a:extLst>
          </p:cNvPr>
          <p:cNvSpPr/>
          <p:nvPr userDrawn="1"/>
        </p:nvSpPr>
        <p:spPr>
          <a:xfrm>
            <a:off x="9557470" y="4242963"/>
            <a:ext cx="2129896" cy="21193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6DB964-6A36-834F-AC17-585EE47D1C1C}"/>
              </a:ext>
            </a:extLst>
          </p:cNvPr>
          <p:cNvSpPr/>
          <p:nvPr userDrawn="1"/>
        </p:nvSpPr>
        <p:spPr>
          <a:xfrm>
            <a:off x="7245374" y="1937796"/>
            <a:ext cx="2129896" cy="211938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2BE5001-BEE5-C74E-8E78-BD4855E74CBD}"/>
              </a:ext>
            </a:extLst>
          </p:cNvPr>
          <p:cNvSpPr/>
          <p:nvPr userDrawn="1"/>
        </p:nvSpPr>
        <p:spPr>
          <a:xfrm>
            <a:off x="9557470" y="1937796"/>
            <a:ext cx="2129896" cy="21193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97F333-2A57-244F-B7AA-75EC076B5B7D}"/>
              </a:ext>
            </a:extLst>
          </p:cNvPr>
          <p:cNvSpPr/>
          <p:nvPr userDrawn="1"/>
        </p:nvSpPr>
        <p:spPr>
          <a:xfrm>
            <a:off x="7245374" y="4242068"/>
            <a:ext cx="2129896" cy="2119386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2B5BB841-55E4-4346-AFDF-7E49021C903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9654282" y="2032342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2886936D-A114-324B-A8BD-DCE6BF55DA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342186" y="4338403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F8010C6D-23FE-824A-8818-D4A38A2B99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654282" y="4338403"/>
            <a:ext cx="1936271" cy="192671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A8D08548-2678-3A46-A7CE-C428D86D133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1" y="5535848"/>
            <a:ext cx="624229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6439984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2" y="4844631"/>
            <a:ext cx="644203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6CA186-C0A1-D948-9C48-48B77001D553}"/>
              </a:ext>
            </a:extLst>
          </p:cNvPr>
          <p:cNvSpPr/>
          <p:nvPr userDrawn="1"/>
        </p:nvSpPr>
        <p:spPr>
          <a:xfrm>
            <a:off x="7245374" y="1939586"/>
            <a:ext cx="4441995" cy="44209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BEEE98D-53F3-1C4D-8D2A-B939516B9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5"/>
            <a:ext cx="6419652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8C208BC-CD21-4E4D-8156-646E36ABE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4" y="1939586"/>
            <a:ext cx="6442036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2A649A6-79C0-364F-AF05-655F78A67BE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3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-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A9506416-DA2B-2840-ADDA-9727F8C1C6C7}"/>
              </a:ext>
            </a:extLst>
          </p:cNvPr>
          <p:cNvSpPr/>
          <p:nvPr userDrawn="1"/>
        </p:nvSpPr>
        <p:spPr>
          <a:xfrm>
            <a:off x="7402252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07143D-40C1-E340-BAFD-5B1BE987094D}"/>
              </a:ext>
            </a:extLst>
          </p:cNvPr>
          <p:cNvSpPr/>
          <p:nvPr userDrawn="1"/>
        </p:nvSpPr>
        <p:spPr>
          <a:xfrm>
            <a:off x="2783974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3" y="1939586"/>
            <a:ext cx="4305252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5100454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718732" y="4844631"/>
            <a:ext cx="19881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4F8482E-3816-9B48-8B68-D10B506143BA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123C87E6-7343-6748-B869-C20260B19D01}"/>
              </a:ext>
            </a:extLst>
          </p:cNvPr>
          <p:cNvSpPr>
            <a:spLocks noGrp="1"/>
          </p:cNvSpPr>
          <p:nvPr userDrawn="1">
            <p:ph type="body" sz="quarter" idx="29"/>
          </p:nvPr>
        </p:nvSpPr>
        <p:spPr>
          <a:xfrm>
            <a:off x="5305379" y="2616903"/>
            <a:ext cx="2031938" cy="170058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D9370216-34A0-F045-8276-31DCB810AD6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86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B6CA186-C0A1-D948-9C48-48B77001D553}"/>
              </a:ext>
            </a:extLst>
          </p:cNvPr>
          <p:cNvSpPr/>
          <p:nvPr userDrawn="1"/>
        </p:nvSpPr>
        <p:spPr>
          <a:xfrm>
            <a:off x="6241686" y="1939586"/>
            <a:ext cx="5445683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Picture Placeholder 3">
            <a:extLst>
              <a:ext uri="{FF2B5EF4-FFF2-40B4-BE49-F238E27FC236}">
                <a16:creationId xmlns:a16="http://schemas.microsoft.com/office/drawing/2014/main" id="{6BEEE98D-53F3-1C4D-8D2A-B939516B9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5"/>
            <a:ext cx="5423215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Text Placeholder 36">
            <a:extLst>
              <a:ext uri="{FF2B5EF4-FFF2-40B4-BE49-F238E27FC236}">
                <a16:creationId xmlns:a16="http://schemas.microsoft.com/office/drawing/2014/main" id="{E8C208BC-CD21-4E4D-8156-646E36ABEB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3" y="1939586"/>
            <a:ext cx="5445683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9BBAAE8E-3BD0-7A49-9101-2A4DC4FCD2B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47998" y="205282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09D9E22-4EF8-4048-BAF5-5194219849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47999" y="2553939"/>
            <a:ext cx="2031938" cy="187053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F091AE90-2D2C-9249-934A-59F4BD44A1C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6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56F714C-FB94-2A44-823B-D77E787F1467}"/>
              </a:ext>
            </a:extLst>
          </p:cNvPr>
          <p:cNvSpPr/>
          <p:nvPr userDrawn="1"/>
        </p:nvSpPr>
        <p:spPr>
          <a:xfrm>
            <a:off x="6268196" y="1939586"/>
            <a:ext cx="5445683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2101FF89-79C6-254B-BB88-86143BF97A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5" y="1969605"/>
            <a:ext cx="5466364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Text Placeholder 36">
            <a:extLst>
              <a:ext uri="{FF2B5EF4-FFF2-40B4-BE49-F238E27FC236}">
                <a16:creationId xmlns:a16="http://schemas.microsoft.com/office/drawing/2014/main" id="{2135D9CF-FE84-0044-A7B3-FF15180FF9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123" y="1939586"/>
            <a:ext cx="5475236" cy="2609437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6" name="Text Placeholder 16">
            <a:extLst>
              <a:ext uri="{FF2B5EF4-FFF2-40B4-BE49-F238E27FC236}">
                <a16:creationId xmlns:a16="http://schemas.microsoft.com/office/drawing/2014/main" id="{C72BD1F9-50E7-DB4E-8CB9-ABB17A6A70B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74508" y="205282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1C02CFD-181C-BB48-A8C9-4DC2C38B036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474509" y="2553939"/>
            <a:ext cx="2031938" cy="187053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0F4D243F-7B14-3C41-8B12-E35B94F4C42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4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A5E3E0-67DC-7B4E-92D2-4E2B8B21F4D8}"/>
              </a:ext>
            </a:extLst>
          </p:cNvPr>
          <p:cNvSpPr/>
          <p:nvPr userDrawn="1"/>
        </p:nvSpPr>
        <p:spPr>
          <a:xfrm>
            <a:off x="519747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FB1F10E-E20C-DF4B-9E48-D6D56515D7B0}"/>
              </a:ext>
            </a:extLst>
          </p:cNvPr>
          <p:cNvSpPr/>
          <p:nvPr userDrawn="1"/>
        </p:nvSpPr>
        <p:spPr>
          <a:xfrm>
            <a:off x="980380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BA6E11-CFDC-BE41-B567-B6729620DD30}"/>
              </a:ext>
            </a:extLst>
          </p:cNvPr>
          <p:cNvGrpSpPr/>
          <p:nvPr userDrawn="1"/>
        </p:nvGrpSpPr>
        <p:grpSpPr>
          <a:xfrm>
            <a:off x="478123" y="4844631"/>
            <a:ext cx="11228735" cy="1515928"/>
            <a:chOff x="478124" y="5169923"/>
            <a:chExt cx="10709450" cy="1515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54BAE81-EFC7-8942-BCEC-A183FCB99044}"/>
                </a:ext>
              </a:extLst>
            </p:cNvPr>
            <p:cNvSpPr/>
            <p:nvPr userDrawn="1"/>
          </p:nvSpPr>
          <p:spPr>
            <a:xfrm>
              <a:off x="478124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39C01D-F7ED-3348-B756-93036BACC968}"/>
                </a:ext>
              </a:extLst>
            </p:cNvPr>
            <p:cNvSpPr/>
            <p:nvPr userDrawn="1"/>
          </p:nvSpPr>
          <p:spPr>
            <a:xfrm>
              <a:off x="48866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5FEDC6-CC14-BF45-B0C3-DD6E34270BAB}"/>
                </a:ext>
              </a:extLst>
            </p:cNvPr>
            <p:cNvSpPr/>
            <p:nvPr userDrawn="1"/>
          </p:nvSpPr>
          <p:spPr>
            <a:xfrm>
              <a:off x="9291391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4D81CE8-5EEA-1C45-BCE6-611E06B60339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2104282"/>
            <a:ext cx="0" cy="992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D9F62B8D-6153-8E49-A96A-FF7D552D3A15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3410822"/>
            <a:ext cx="0" cy="9843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177B139-21D5-2F45-A772-E716A50AEAE0}"/>
              </a:ext>
            </a:extLst>
          </p:cNvPr>
          <p:cNvCxnSpPr>
            <a:cxnSpLocks/>
          </p:cNvCxnSpPr>
          <p:nvPr userDrawn="1"/>
        </p:nvCxnSpPr>
        <p:spPr>
          <a:xfrm>
            <a:off x="53338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4F8482E-3816-9B48-8B68-D10B506143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5351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123C87E6-7343-6748-B869-C20260B19D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20359" y="2546459"/>
            <a:ext cx="201695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7" name="Text Placeholder 16">
            <a:extLst>
              <a:ext uri="{FF2B5EF4-FFF2-40B4-BE49-F238E27FC236}">
                <a16:creationId xmlns:a16="http://schemas.microsoft.com/office/drawing/2014/main" id="{4FF4F5A8-2F72-204F-AE1F-8107BAD9174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21267" y="2053514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2CF1716D-A631-F343-9EA2-F845D281CC8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6250" y="2546459"/>
            <a:ext cx="1987016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9" name="Text Placeholder 16">
            <a:extLst>
              <a:ext uri="{FF2B5EF4-FFF2-40B4-BE49-F238E27FC236}">
                <a16:creationId xmlns:a16="http://schemas.microsoft.com/office/drawing/2014/main" id="{C13BC463-30B9-E645-962E-3094B08A07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05378" y="3318501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90" name="Text Placeholder 2">
            <a:extLst>
              <a:ext uri="{FF2B5EF4-FFF2-40B4-BE49-F238E27FC236}">
                <a16:creationId xmlns:a16="http://schemas.microsoft.com/office/drawing/2014/main" id="{3B382CF0-81A2-3F4A-9B84-19A03C853AF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201696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1" name="Text Placeholder 16">
            <a:extLst>
              <a:ext uri="{FF2B5EF4-FFF2-40B4-BE49-F238E27FC236}">
                <a16:creationId xmlns:a16="http://schemas.microsoft.com/office/drawing/2014/main" id="{CB5604A6-9A7B-9146-88BB-6F19E40711D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21267" y="3318501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92" name="Text Placeholder 2">
            <a:extLst>
              <a:ext uri="{FF2B5EF4-FFF2-40B4-BE49-F238E27FC236}">
                <a16:creationId xmlns:a16="http://schemas.microsoft.com/office/drawing/2014/main" id="{294813FF-7F26-B446-BAC3-0699D909D23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6250" y="3819616"/>
            <a:ext cx="1987014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F4575A89-C102-AD4E-ADA1-322B0681AFF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93C985C-06AB-B84A-AF6D-552EA4D71E19}"/>
              </a:ext>
            </a:extLst>
          </p:cNvPr>
          <p:cNvCxnSpPr>
            <a:cxnSpLocks/>
          </p:cNvCxnSpPr>
          <p:nvPr userDrawn="1"/>
        </p:nvCxnSpPr>
        <p:spPr>
          <a:xfrm>
            <a:off x="85850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25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532898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F170875-2035-6C4A-9B78-2B18710EBFC2}"/>
              </a:ext>
            </a:extLst>
          </p:cNvPr>
          <p:cNvSpPr/>
          <p:nvPr userDrawn="1"/>
        </p:nvSpPr>
        <p:spPr>
          <a:xfrm>
            <a:off x="3445067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0E5B70-5110-C441-95C3-90E408029236}"/>
              </a:ext>
            </a:extLst>
          </p:cNvPr>
          <p:cNvSpPr/>
          <p:nvPr userDrawn="1"/>
        </p:nvSpPr>
        <p:spPr>
          <a:xfrm>
            <a:off x="6344526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BE47D6-A041-4C4B-A42C-C80077A3466B}"/>
              </a:ext>
            </a:extLst>
          </p:cNvPr>
          <p:cNvSpPr/>
          <p:nvPr userDrawn="1"/>
        </p:nvSpPr>
        <p:spPr>
          <a:xfrm>
            <a:off x="9243985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Text Placeholder 2">
            <a:extLst>
              <a:ext uri="{FF2B5EF4-FFF2-40B4-BE49-F238E27FC236}">
                <a16:creationId xmlns:a16="http://schemas.microsoft.com/office/drawing/2014/main" id="{157D64A9-336A-124E-A824-4DF72AF9E4C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CD87E03-F1E5-674F-8D6D-3ECA038346D4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074EE47-2A55-AC4E-B6CA-BA1DAFADB4A5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2104282"/>
            <a:ext cx="0" cy="992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12A784-0CDD-2945-BB33-DE93F37D39F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3410822"/>
            <a:ext cx="0" cy="9843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F45D7D3-D6A5-3C47-A938-CC9ED6BD974F}"/>
              </a:ext>
            </a:extLst>
          </p:cNvPr>
          <p:cNvCxnSpPr>
            <a:cxnSpLocks/>
          </p:cNvCxnSpPr>
          <p:nvPr userDrawn="1"/>
        </p:nvCxnSpPr>
        <p:spPr>
          <a:xfrm>
            <a:off x="53338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Placeholder 16">
            <a:extLst>
              <a:ext uri="{FF2B5EF4-FFF2-40B4-BE49-F238E27FC236}">
                <a16:creationId xmlns:a16="http://schemas.microsoft.com/office/drawing/2014/main" id="{A9AF61A9-F55C-5D4D-A719-46132CBF465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5351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3A0AB2BB-511D-2E4B-B734-3D44C53BAD0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20359" y="2546459"/>
            <a:ext cx="201695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6" name="Text Placeholder 16">
            <a:extLst>
              <a:ext uri="{FF2B5EF4-FFF2-40B4-BE49-F238E27FC236}">
                <a16:creationId xmlns:a16="http://schemas.microsoft.com/office/drawing/2014/main" id="{4E400814-A61F-3C48-8363-CCD4D09AFD5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21267" y="2053514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FACD5783-C947-264C-8DC5-EB3F364A1CB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6250" y="2546459"/>
            <a:ext cx="1987016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94E4FCBA-ED4E-1E4B-9A37-F186270EE77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05378" y="3318501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ACE2B79F-F750-B24B-912C-202983872AF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201696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16">
            <a:extLst>
              <a:ext uri="{FF2B5EF4-FFF2-40B4-BE49-F238E27FC236}">
                <a16:creationId xmlns:a16="http://schemas.microsoft.com/office/drawing/2014/main" id="{3ACF9707-D601-9145-BEAE-A5E05F9597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21267" y="3318501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E147B394-9A81-AA4D-98EA-64D3D3D1A55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6250" y="3819616"/>
            <a:ext cx="1987014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01A536-AA51-9B43-B412-2B86AB980F68}"/>
              </a:ext>
            </a:extLst>
          </p:cNvPr>
          <p:cNvCxnSpPr>
            <a:cxnSpLocks/>
          </p:cNvCxnSpPr>
          <p:nvPr userDrawn="1"/>
        </p:nvCxnSpPr>
        <p:spPr>
          <a:xfrm>
            <a:off x="85850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5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AE486ED-F849-A54E-AEAF-7C5EEFEF53B6}"/>
              </a:ext>
            </a:extLst>
          </p:cNvPr>
          <p:cNvSpPr/>
          <p:nvPr userDrawn="1"/>
        </p:nvSpPr>
        <p:spPr>
          <a:xfrm>
            <a:off x="44359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0D744D5-08FE-B142-9F86-33E1A65AF816}"/>
              </a:ext>
            </a:extLst>
          </p:cNvPr>
          <p:cNvSpPr/>
          <p:nvPr userDrawn="1"/>
        </p:nvSpPr>
        <p:spPr>
          <a:xfrm>
            <a:off x="82967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Text Placeholder 2">
            <a:extLst>
              <a:ext uri="{FF2B5EF4-FFF2-40B4-BE49-F238E27FC236}">
                <a16:creationId xmlns:a16="http://schemas.microsoft.com/office/drawing/2014/main" id="{D07AE0EC-C4FF-D543-A714-86EF334A2EF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DA3F275-4101-8243-9565-FF0FC20E06B4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5EA993B-D7F0-764D-86FA-8625F0F9F295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2104282"/>
            <a:ext cx="0" cy="992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0AB095-76FC-F543-9D5B-E084F5664D21}"/>
              </a:ext>
            </a:extLst>
          </p:cNvPr>
          <p:cNvCxnSpPr>
            <a:cxnSpLocks/>
          </p:cNvCxnSpPr>
          <p:nvPr userDrawn="1"/>
        </p:nvCxnSpPr>
        <p:spPr>
          <a:xfrm flipV="1">
            <a:off x="8399974" y="3410822"/>
            <a:ext cx="0" cy="9843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FED6743-4E7F-044E-BAE1-DF38BA67EBEE}"/>
              </a:ext>
            </a:extLst>
          </p:cNvPr>
          <p:cNvCxnSpPr>
            <a:cxnSpLocks/>
          </p:cNvCxnSpPr>
          <p:nvPr userDrawn="1"/>
        </p:nvCxnSpPr>
        <p:spPr>
          <a:xfrm>
            <a:off x="53338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16">
            <a:extLst>
              <a:ext uri="{FF2B5EF4-FFF2-40B4-BE49-F238E27FC236}">
                <a16:creationId xmlns:a16="http://schemas.microsoft.com/office/drawing/2014/main" id="{A9B3740F-0C15-4241-9268-C2C93FF31F8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5351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46982C51-FC53-C74F-A6F9-C0FCB10A9C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20359" y="2546459"/>
            <a:ext cx="201695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054A3A0E-357F-B048-9BE1-42374F22608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21267" y="2053514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70407C95-050A-9840-BA0A-F60FD0A29E2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636250" y="2546459"/>
            <a:ext cx="1987016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16">
            <a:extLst>
              <a:ext uri="{FF2B5EF4-FFF2-40B4-BE49-F238E27FC236}">
                <a16:creationId xmlns:a16="http://schemas.microsoft.com/office/drawing/2014/main" id="{1C484559-A381-104C-8175-9B7308BACC1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305378" y="3318501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52D6561D-2674-974A-86F3-B3DE18A2D9B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20359" y="3819616"/>
            <a:ext cx="2016967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8FFAF56D-1CC5-474D-81D8-77324F06D53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621267" y="3318501"/>
            <a:ext cx="2001999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B4875BA0-CDDF-4A49-A677-1B718F5B081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636250" y="3819616"/>
            <a:ext cx="1987014" cy="56096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1AFE971-5BE5-2946-8985-38C8409A8DB9}"/>
              </a:ext>
            </a:extLst>
          </p:cNvPr>
          <p:cNvCxnSpPr>
            <a:cxnSpLocks/>
          </p:cNvCxnSpPr>
          <p:nvPr userDrawn="1"/>
        </p:nvCxnSpPr>
        <p:spPr>
          <a:xfrm>
            <a:off x="8585023" y="3256922"/>
            <a:ext cx="28873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26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5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A5E3E0-67DC-7B4E-92D2-4E2B8B21F4D8}"/>
              </a:ext>
            </a:extLst>
          </p:cNvPr>
          <p:cNvSpPr/>
          <p:nvPr userDrawn="1"/>
        </p:nvSpPr>
        <p:spPr>
          <a:xfrm>
            <a:off x="519747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FB1F10E-E20C-DF4B-9E48-D6D56515D7B0}"/>
              </a:ext>
            </a:extLst>
          </p:cNvPr>
          <p:cNvSpPr/>
          <p:nvPr userDrawn="1"/>
        </p:nvSpPr>
        <p:spPr>
          <a:xfrm>
            <a:off x="9803803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000133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BA6E11-CFDC-BE41-B567-B6729620DD30}"/>
              </a:ext>
            </a:extLst>
          </p:cNvPr>
          <p:cNvGrpSpPr/>
          <p:nvPr userDrawn="1"/>
        </p:nvGrpSpPr>
        <p:grpSpPr>
          <a:xfrm>
            <a:off x="478123" y="4844631"/>
            <a:ext cx="11228735" cy="1515928"/>
            <a:chOff x="478124" y="5169923"/>
            <a:chExt cx="10709450" cy="1515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54BAE81-EFC7-8942-BCEC-A183FCB99044}"/>
                </a:ext>
              </a:extLst>
            </p:cNvPr>
            <p:cNvSpPr/>
            <p:nvPr userDrawn="1"/>
          </p:nvSpPr>
          <p:spPr>
            <a:xfrm>
              <a:off x="478124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39C01D-F7ED-3348-B756-93036BACC968}"/>
                </a:ext>
              </a:extLst>
            </p:cNvPr>
            <p:cNvSpPr/>
            <p:nvPr userDrawn="1"/>
          </p:nvSpPr>
          <p:spPr>
            <a:xfrm>
              <a:off x="48866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5FEDC6-CC14-BF45-B0C3-DD6E34270BAB}"/>
                </a:ext>
              </a:extLst>
            </p:cNvPr>
            <p:cNvSpPr/>
            <p:nvPr userDrawn="1"/>
          </p:nvSpPr>
          <p:spPr>
            <a:xfrm>
              <a:off x="9291391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73647ED2-B6F4-F242-A105-11E9488FAE7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EE5DAD81-16EE-C64B-9783-1B582D3EFD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3F1A1EB-A234-5F49-BFC0-F4D138853C4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4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1" y="4729568"/>
            <a:ext cx="2532898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F170875-2035-6C4A-9B78-2B18710EBFC2}"/>
              </a:ext>
            </a:extLst>
          </p:cNvPr>
          <p:cNvSpPr/>
          <p:nvPr userDrawn="1"/>
        </p:nvSpPr>
        <p:spPr>
          <a:xfrm>
            <a:off x="3445067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0E5B70-5110-C441-95C3-90E408029236}"/>
              </a:ext>
            </a:extLst>
          </p:cNvPr>
          <p:cNvSpPr/>
          <p:nvPr userDrawn="1"/>
        </p:nvSpPr>
        <p:spPr>
          <a:xfrm>
            <a:off x="6344526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4BE47D6-A041-4C4B-A42C-C80077A3466B}"/>
              </a:ext>
            </a:extLst>
          </p:cNvPr>
          <p:cNvSpPr/>
          <p:nvPr userDrawn="1"/>
        </p:nvSpPr>
        <p:spPr>
          <a:xfrm>
            <a:off x="9243985" y="4729568"/>
            <a:ext cx="2575806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9" name="Text Placeholder 16">
            <a:extLst>
              <a:ext uri="{FF2B5EF4-FFF2-40B4-BE49-F238E27FC236}">
                <a16:creationId xmlns:a16="http://schemas.microsoft.com/office/drawing/2014/main" id="{D51EDF48-E4DC-B349-91F0-8C673F65080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811B071E-E0B8-8E4C-AF00-08DD8EF217F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2527820-9357-4342-B2A7-4C1B39B55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7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3 column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BA49E-AB85-8E46-A885-3D50ECB2D765}"/>
              </a:ext>
            </a:extLst>
          </p:cNvPr>
          <p:cNvSpPr/>
          <p:nvPr userDrawn="1"/>
        </p:nvSpPr>
        <p:spPr>
          <a:xfrm>
            <a:off x="5751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AE486ED-F849-A54E-AEAF-7C5EEFEF53B6}"/>
              </a:ext>
            </a:extLst>
          </p:cNvPr>
          <p:cNvSpPr/>
          <p:nvPr userDrawn="1"/>
        </p:nvSpPr>
        <p:spPr>
          <a:xfrm>
            <a:off x="44359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415B793E-BA56-F04B-8B4C-8FDA4A2A6A8F}"/>
              </a:ext>
            </a:extLst>
          </p:cNvPr>
          <p:cNvSpPr>
            <a:spLocks noGrp="1"/>
          </p:cNvSpPr>
          <p:nvPr userDrawn="1">
            <p:ph type="body" sz="quarter" idx="36"/>
          </p:nvPr>
        </p:nvSpPr>
        <p:spPr>
          <a:xfrm>
            <a:off x="44359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BB7A68BE-4BB2-D241-BC12-BF43AD562D43}"/>
              </a:ext>
            </a:extLst>
          </p:cNvPr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43409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0D744D5-08FE-B142-9F86-33E1A65AF816}"/>
              </a:ext>
            </a:extLst>
          </p:cNvPr>
          <p:cNvSpPr/>
          <p:nvPr userDrawn="1"/>
        </p:nvSpPr>
        <p:spPr>
          <a:xfrm>
            <a:off x="8296790" y="4729568"/>
            <a:ext cx="3549225" cy="733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C617766A-7E28-8246-BCAF-97D112B12562}"/>
              </a:ext>
            </a:extLst>
          </p:cNvPr>
          <p:cNvSpPr>
            <a:spLocks noGrp="1"/>
          </p:cNvSpPr>
          <p:nvPr userDrawn="1">
            <p:ph type="body" sz="quarter" idx="38"/>
          </p:nvPr>
        </p:nvSpPr>
        <p:spPr>
          <a:xfrm>
            <a:off x="8296792" y="5535848"/>
            <a:ext cx="330592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3F1D1017-AE52-6749-AD86-3D73A550CF17}"/>
              </a:ext>
            </a:extLst>
          </p:cNvPr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8201774" y="4839382"/>
            <a:ext cx="3529427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8204713" y="4844631"/>
            <a:ext cx="3496169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4337686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97AB381-D1F4-4047-A4F2-7547923E5A40}"/>
              </a:ext>
            </a:extLst>
          </p:cNvPr>
          <p:cNvSpPr/>
          <p:nvPr userDrawn="1"/>
        </p:nvSpPr>
        <p:spPr>
          <a:xfrm>
            <a:off x="460375" y="4844631"/>
            <a:ext cx="3549226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089C0261-8436-6044-924C-25998D482F1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A651C20-B1F8-8841-90A3-1A1125E54D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00072CB-14B0-3A4B-9A87-2A02277C88B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5 column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1801007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1986075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D3DD3B36-3173-2946-876A-C60F5936BA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90249" y="5535848"/>
            <a:ext cx="1993126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49599762-E06A-9C4C-96FB-F6D948A5FC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792914" y="4853745"/>
            <a:ext cx="1983540" cy="60571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5293F414-A027-1A49-89DA-ED5693D8B9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7473" y="5535848"/>
            <a:ext cx="1795365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Text Placeholder 5">
            <a:extLst>
              <a:ext uri="{FF2B5EF4-FFF2-40B4-BE49-F238E27FC236}">
                <a16:creationId xmlns:a16="http://schemas.microsoft.com/office/drawing/2014/main" id="{8D8FBBC0-A290-A54A-872F-3149C738C1B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99067" y="4844631"/>
            <a:ext cx="1983540" cy="6148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AA6DD9A6-EEB5-CA4F-B0D1-0858EF4347B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05659" y="5533750"/>
            <a:ext cx="1996092" cy="748443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4" name="Text Placeholder 5">
            <a:extLst>
              <a:ext uri="{FF2B5EF4-FFF2-40B4-BE49-F238E27FC236}">
                <a16:creationId xmlns:a16="http://schemas.microsoft.com/office/drawing/2014/main" id="{6065A82D-0D27-7C46-BF59-93FDEADA6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12580" y="4853982"/>
            <a:ext cx="1982152" cy="60547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A1460047-ADB4-EA42-93A9-D9B8FB387E1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803803" y="5530711"/>
            <a:ext cx="1820891" cy="751482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10B08DD6-7718-F245-AA9F-BDB4D23291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712758" y="4853745"/>
            <a:ext cx="1988126" cy="60571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BA6E11-CFDC-BE41-B567-B6729620DD30}"/>
              </a:ext>
            </a:extLst>
          </p:cNvPr>
          <p:cNvGrpSpPr/>
          <p:nvPr userDrawn="1"/>
        </p:nvGrpSpPr>
        <p:grpSpPr>
          <a:xfrm>
            <a:off x="478123" y="4844631"/>
            <a:ext cx="11228735" cy="1515928"/>
            <a:chOff x="478124" y="5169923"/>
            <a:chExt cx="10709450" cy="15159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54BAE81-EFC7-8942-BCEC-A183FCB99044}"/>
                </a:ext>
              </a:extLst>
            </p:cNvPr>
            <p:cNvSpPr/>
            <p:nvPr userDrawn="1"/>
          </p:nvSpPr>
          <p:spPr>
            <a:xfrm>
              <a:off x="478124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39C01D-F7ED-3348-B756-93036BACC968}"/>
                </a:ext>
              </a:extLst>
            </p:cNvPr>
            <p:cNvSpPr/>
            <p:nvPr userDrawn="1"/>
          </p:nvSpPr>
          <p:spPr>
            <a:xfrm>
              <a:off x="48866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55FEDC6-CC14-BF45-B0C3-DD6E34270BAB}"/>
                </a:ext>
              </a:extLst>
            </p:cNvPr>
            <p:cNvSpPr/>
            <p:nvPr userDrawn="1"/>
          </p:nvSpPr>
          <p:spPr>
            <a:xfrm>
              <a:off x="9291391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69C70BB-A4A4-8A46-B5F7-96A34E1F3BFC}"/>
                </a:ext>
              </a:extLst>
            </p:cNvPr>
            <p:cNvSpPr/>
            <p:nvPr userDrawn="1"/>
          </p:nvSpPr>
          <p:spPr>
            <a:xfrm>
              <a:off x="269379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C121DF5-269E-1048-887B-BF05067963EB}"/>
                </a:ext>
              </a:extLst>
            </p:cNvPr>
            <p:cNvSpPr/>
            <p:nvPr userDrawn="1"/>
          </p:nvSpPr>
          <p:spPr>
            <a:xfrm>
              <a:off x="7082420" y="5169923"/>
              <a:ext cx="1896183" cy="1515928"/>
            </a:xfrm>
            <a:prstGeom prst="rect">
              <a:avLst/>
            </a:prstGeom>
            <a:noFill/>
            <a:ln>
              <a:solidFill>
                <a:srgbClr val="003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50" name="Text Placeholder 16">
            <a:extLst>
              <a:ext uri="{FF2B5EF4-FFF2-40B4-BE49-F238E27FC236}">
                <a16:creationId xmlns:a16="http://schemas.microsoft.com/office/drawing/2014/main" id="{B80C821F-1937-FF41-A906-7164F8CF5B0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3434BE69-C337-B644-8A32-21825E654E8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ADFA5785-3E89-AB40-891F-1B3A5A5AAC3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9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 - 4 column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F05403A-CC9A-7948-A5A6-565AC20A163D}"/>
              </a:ext>
            </a:extLst>
          </p:cNvPr>
          <p:cNvSpPr/>
          <p:nvPr userDrawn="1"/>
        </p:nvSpPr>
        <p:spPr>
          <a:xfrm>
            <a:off x="5099066" y="1939586"/>
            <a:ext cx="6601817" cy="26060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Picture Placeholder 3">
            <a:extLst>
              <a:ext uri="{FF2B5EF4-FFF2-40B4-BE49-F238E27FC236}">
                <a16:creationId xmlns:a16="http://schemas.microsoft.com/office/drawing/2014/main" id="{E620C37E-4400-D84C-9358-D6BC0B0360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6996" y="1969605"/>
            <a:ext cx="4289458" cy="25760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AutoShape 18" descr="Image result for yorkshire tea logo png">
            <a:extLst>
              <a:ext uri="{FF2B5EF4-FFF2-40B4-BE49-F238E27FC236}">
                <a16:creationId xmlns:a16="http://schemas.microsoft.com/office/drawing/2014/main" id="{E62C07E4-0D5C-604E-9676-64B8FD2A4019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AutoShape 20" descr="Related image">
            <a:extLst>
              <a:ext uri="{FF2B5EF4-FFF2-40B4-BE49-F238E27FC236}">
                <a16:creationId xmlns:a16="http://schemas.microsoft.com/office/drawing/2014/main" id="{C1DA94E2-6E9C-D14E-936E-486232D7001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9DCA7-37C1-564E-8CDD-F33079D723C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5192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5F176B-8337-1049-91F6-ACC9B7D1BC1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174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3292CAC-3049-1F45-8243-B4A5F0CB4B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5591" y="3866024"/>
            <a:ext cx="3220863" cy="682999"/>
          </a:xfrm>
          <a:prstGeom prst="rect">
            <a:avLst/>
          </a:prstGeom>
          <a:solidFill>
            <a:srgbClr val="00335B">
              <a:alpha val="80000"/>
            </a:srgbClr>
          </a:solidFill>
        </p:spPr>
        <p:txBody>
          <a:bodyPr lIns="144000" tIns="0" rIns="90000" bIns="0" anchor="ctr"/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FA02BF18-D06E-6147-93DF-D2B2241CB1D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6996" y="3866024"/>
            <a:ext cx="1068596" cy="681784"/>
          </a:xfrm>
          <a:prstGeom prst="rect">
            <a:avLst/>
          </a:prstGeom>
          <a:solidFill>
            <a:schemeClr val="accent2">
              <a:alpha val="80000"/>
            </a:schemeClr>
          </a:solidFill>
        </p:spPr>
        <p:txBody>
          <a:bodyPr tIns="0" bIns="0" anchor="ctr" anchorCtr="0"/>
          <a:lstStyle>
            <a:lvl1pPr marL="0" indent="0" algn="ctr">
              <a:lnSpc>
                <a:spcPct val="100000"/>
              </a:lnSpc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0" name="Text Placeholder 36">
            <a:extLst>
              <a:ext uri="{FF2B5EF4-FFF2-40B4-BE49-F238E27FC236}">
                <a16:creationId xmlns:a16="http://schemas.microsoft.com/office/drawing/2014/main" id="{51DA1620-265D-D947-B6E4-01E92DBEE73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664783" y="6525250"/>
            <a:ext cx="4862435" cy="284487"/>
          </a:xfrm>
          <a:prstGeom prst="rect">
            <a:avLst/>
          </a:prstGeom>
          <a:solidFill>
            <a:schemeClr val="bg1"/>
          </a:solidFill>
        </p:spPr>
        <p:txBody>
          <a:bodyPr tIns="72000" anchor="ctr"/>
          <a:lstStyle>
            <a:lvl1pPr marL="0" indent="0" algn="ctr">
              <a:buNone/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D9D2A3C8-8074-D743-A452-6136C392E91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0375" y="1150827"/>
            <a:ext cx="11240507" cy="508488"/>
          </a:xfrm>
          <a:prstGeom prst="rect">
            <a:avLst/>
          </a:prstGeom>
          <a:noFill/>
          <a:ln>
            <a:noFill/>
          </a:ln>
        </p:spPr>
        <p:txBody>
          <a:bodyPr tIns="72000" anchor="ctr">
            <a:noAutofit/>
          </a:bodyPr>
          <a:lstStyle>
            <a:lvl1pPr marL="0" indent="0" algn="ctr">
              <a:buNone/>
              <a:defRPr sz="240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FC801E54-52FD-424B-A68A-8D8F5610AF1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445068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5" name="Text Placeholder 5">
            <a:extLst>
              <a:ext uri="{FF2B5EF4-FFF2-40B4-BE49-F238E27FC236}">
                <a16:creationId xmlns:a16="http://schemas.microsoft.com/office/drawing/2014/main" id="{94E61F2B-52A7-7F45-9D7E-985F8EFE08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0050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1656013F-E3BD-534B-8F64-382848314FA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344527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9CE30404-52C4-0B4D-A6E8-79CFD4B78AF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249509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40C09CDD-C30B-F44C-8E5E-63F42DC78F2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9243986" y="5535848"/>
            <a:ext cx="2342538" cy="746345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83A29D76-8C3F-214A-88A7-DF73ED0599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8968" y="4839382"/>
            <a:ext cx="2538401" cy="6181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54BAE81-EFC7-8942-BCEC-A183FCB99044}"/>
              </a:ext>
            </a:extLst>
          </p:cNvPr>
          <p:cNvSpPr/>
          <p:nvPr userDrawn="1"/>
        </p:nvSpPr>
        <p:spPr>
          <a:xfrm>
            <a:off x="478123" y="4844631"/>
            <a:ext cx="2531560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9C01D-F7ED-3348-B756-93036BACC968}"/>
              </a:ext>
            </a:extLst>
          </p:cNvPr>
          <p:cNvSpPr/>
          <p:nvPr userDrawn="1"/>
        </p:nvSpPr>
        <p:spPr>
          <a:xfrm>
            <a:off x="6241686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55FEDC6-CC14-BF45-B0C3-DD6E34270BAB}"/>
              </a:ext>
            </a:extLst>
          </p:cNvPr>
          <p:cNvSpPr/>
          <p:nvPr userDrawn="1"/>
        </p:nvSpPr>
        <p:spPr>
          <a:xfrm>
            <a:off x="9148968" y="4844631"/>
            <a:ext cx="2551914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4E79374-5068-6E48-8EE3-814934942E4E}"/>
              </a:ext>
            </a:extLst>
          </p:cNvPr>
          <p:cNvSpPr/>
          <p:nvPr userDrawn="1"/>
        </p:nvSpPr>
        <p:spPr>
          <a:xfrm>
            <a:off x="3334404" y="4844631"/>
            <a:ext cx="2575807" cy="151592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4F13CDFB-15A8-8A45-A72D-BF8C311ED9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05378" y="2075974"/>
            <a:ext cx="2016980" cy="464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GB"/>
              <a:t>Edit</a:t>
            </a:r>
            <a:endParaRPr lang="en-US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D7A8D6D2-E6E2-0249-BBF9-AF79A661EA6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305379" y="2616903"/>
            <a:ext cx="2031938" cy="1793051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4DDAF1DF-DB39-2C42-AC45-B93CCFA23CE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515985" y="1"/>
            <a:ext cx="9160030" cy="97536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8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826BAD-8F28-AC46-B05C-0320BF84CD32}"/>
              </a:ext>
            </a:extLst>
          </p:cNvPr>
          <p:cNvSpPr/>
          <p:nvPr userDrawn="1"/>
        </p:nvSpPr>
        <p:spPr>
          <a:xfrm>
            <a:off x="0" y="11164"/>
            <a:ext cx="12192000" cy="961901"/>
          </a:xfrm>
          <a:prstGeom prst="rect">
            <a:avLst/>
          </a:prstGeom>
          <a:solidFill>
            <a:srgbClr val="00335B"/>
          </a:solidFill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E3050F-A24C-A84F-AEF5-8F64C7F7E012}"/>
              </a:ext>
            </a:extLst>
          </p:cNvPr>
          <p:cNvSpPr/>
          <p:nvPr userDrawn="1"/>
        </p:nvSpPr>
        <p:spPr>
          <a:xfrm>
            <a:off x="180000" y="1140032"/>
            <a:ext cx="11842678" cy="5537968"/>
          </a:xfrm>
          <a:prstGeom prst="rect">
            <a:avLst/>
          </a:prstGeom>
          <a:noFill/>
          <a:ln>
            <a:solidFill>
              <a:srgbClr val="003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22523B-C97A-794D-900D-CC234888ED47}"/>
              </a:ext>
            </a:extLst>
          </p:cNvPr>
          <p:cNvSpPr/>
          <p:nvPr userDrawn="1"/>
        </p:nvSpPr>
        <p:spPr>
          <a:xfrm>
            <a:off x="180000" y="1140032"/>
            <a:ext cx="11842678" cy="5225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D90594-AEF7-E44C-941B-7367D4A0D39D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180000" y="189366"/>
            <a:ext cx="917165" cy="26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78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74" r:id="rId2"/>
    <p:sldLayoutId id="2147483775" r:id="rId3"/>
    <p:sldLayoutId id="2147483776" r:id="rId4"/>
    <p:sldLayoutId id="2147483782" r:id="rId5"/>
    <p:sldLayoutId id="2147483783" r:id="rId6"/>
    <p:sldLayoutId id="2147483784" r:id="rId7"/>
    <p:sldLayoutId id="2147483787" r:id="rId8"/>
    <p:sldLayoutId id="2147483785" r:id="rId9"/>
    <p:sldLayoutId id="2147483786" r:id="rId10"/>
    <p:sldLayoutId id="2147483780" r:id="rId11"/>
    <p:sldLayoutId id="2147483781" r:id="rId12"/>
    <p:sldLayoutId id="2147483777" r:id="rId13"/>
    <p:sldLayoutId id="2147483778" r:id="rId14"/>
    <p:sldLayoutId id="214748377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Placeholder 26" descr="A picture containing crowd&#10;&#10;Description automatically generated">
            <a:extLst>
              <a:ext uri="{FF2B5EF4-FFF2-40B4-BE49-F238E27FC236}">
                <a16:creationId xmlns:a16="http://schemas.microsoft.com/office/drawing/2014/main" id="{B638B397-4E80-428E-8FE8-0EBE80E2AC6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5020" b="5020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E606A-953F-42D5-8EC7-F1469D026D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of people agree that sunshine and warm weather makes them want to go out more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66F2A-D0B1-4474-8D4F-BE43D3D3A1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79%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75900-F122-43D2-87CC-7182C724AE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search for products/services after seeing OOH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30B098-ECEF-47AB-BFF5-5D59ED2FE5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/>
              <a:t>1 in 3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86D560B-BEA6-42B6-AB17-1C00C3A54CD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GB" dirty="0"/>
              <a:t>more likely to trust OOH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EA0AF3-EC6B-4360-9904-C535B5FE105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+20%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7A3830-A6C4-43F5-9B7B-AE6E4ABA035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agree that OOH helps them to become aware of new products/services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084F809-AD92-4994-8BF0-86FF41493E7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44%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0811066-F81C-4B39-B208-CD103FE88BE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/>
              <a:t>agree that they’re spontaneous decision makers and follow their </a:t>
            </a:r>
            <a:r>
              <a:rPr lang="en-GB"/>
              <a:t>own instincts 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1ABA238-F761-4CA1-A22E-74E77031ACC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 dirty="0"/>
              <a:t>46%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9A8BC92-84CC-4BF2-A264-78C135F55B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Queen Elizabeth II </a:t>
            </a:r>
            <a:r>
              <a:rPr lang="en-GB"/>
              <a:t>was voted </a:t>
            </a:r>
            <a:r>
              <a:rPr lang="en-GB" dirty="0"/>
              <a:t>the most popular monarch in the UK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0D070EA-66C5-4C9D-B68E-3561C769E7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/>
              <a:t>#1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BC251B1-3C6B-41C0-9A8C-46AB10C571A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323475" y="6449666"/>
            <a:ext cx="9889958" cy="408333"/>
          </a:xfrm>
        </p:spPr>
        <p:txBody>
          <a:bodyPr/>
          <a:lstStyle/>
          <a:p>
            <a:r>
              <a:rPr lang="en-GB" dirty="0"/>
              <a:t>Source: YouGov Profiles 2022: Target audience are those who rate Queen Elizabeth II on a 5-point scale positively vs Nat Rep, YouGov Queen Elizabeth II survey Q4 2021, The Guardian, The Telegraph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77D4A29-4165-4754-9D5C-C755BB950F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THURSDAY 2</a:t>
            </a:r>
            <a:r>
              <a:rPr lang="en-GB" baseline="30000" dirty="0"/>
              <a:t>ND</a:t>
            </a:r>
            <a:r>
              <a:rPr lang="en-GB" dirty="0"/>
              <a:t> JUNE – SUNDAY 5</a:t>
            </a:r>
            <a:r>
              <a:rPr lang="en-GB" baseline="30000" dirty="0"/>
              <a:t>TH</a:t>
            </a:r>
            <a:r>
              <a:rPr lang="en-GB" dirty="0"/>
              <a:t> JUNE 2022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59E4064-C0F7-493F-B340-D7B9C85E7FB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GB"/>
              <a:t>14.7m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33C281D-477E-4269-AC8C-8B07CE9CB2F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GB" dirty="0"/>
              <a:t>watched The Diamond Jubilee in 2012 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E1CEDC5-BBC5-44B6-BDBB-112E76DA5A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dirty="0"/>
              <a:t>£200bn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1B1C57B-63BD-4F54-A5DB-30474BF73E9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GB" dirty="0"/>
              <a:t>saved during lockdown in the UK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4ACAABD-838B-4674-AB2C-EA11DD3BE0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GB" dirty="0"/>
              <a:t>+30%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58F466D-A376-4BD2-82C6-BAA338988A9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GB" dirty="0"/>
              <a:t>rise in hospitality revenue during The Diamond Jubilee 2012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DAFA448-EFC1-4180-89F4-392B8130C0A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GB" dirty="0"/>
              <a:t>86%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205F89B-DC5A-48CE-8F80-CEAA57DD1F2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GB" dirty="0"/>
              <a:t>of Brits are proud to be British 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2760DC50-2E4E-42AB-869F-86D86412FA4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GB" dirty="0"/>
              <a:t>THE QUEEN’S PLATINUM JUBILEE</a:t>
            </a:r>
          </a:p>
        </p:txBody>
      </p:sp>
      <p:pic>
        <p:nvPicPr>
          <p:cNvPr id="32" name="Picture 31" descr="A picture containing icon&#10;&#10;Description automatically generated">
            <a:extLst>
              <a:ext uri="{FF2B5EF4-FFF2-40B4-BE49-F238E27FC236}">
                <a16:creationId xmlns:a16="http://schemas.microsoft.com/office/drawing/2014/main" id="{B5BE1F92-CBF7-4B71-8D37-738DB0DD0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43655" y="1848408"/>
            <a:ext cx="1557227" cy="1557227"/>
          </a:xfrm>
          <a:prstGeom prst="rect">
            <a:avLst/>
          </a:prstGeom>
        </p:spPr>
      </p:pic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3F7D933E-6A84-41AA-83B1-B1A0484319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8789" y="3107594"/>
            <a:ext cx="1628429" cy="1628429"/>
          </a:xfrm>
          <a:prstGeom prst="rect">
            <a:avLst/>
          </a:prstGeom>
        </p:spPr>
      </p:pic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B7067CEE-8217-4576-A26C-2BE081D60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6565" y="1902372"/>
            <a:ext cx="1550166" cy="1546457"/>
          </a:xfrm>
          <a:prstGeom prst="rect">
            <a:avLst/>
          </a:prstGeom>
        </p:spPr>
      </p:pic>
      <p:pic>
        <p:nvPicPr>
          <p:cNvPr id="28" name="Picture 27" descr="A picture containing logo&#10;&#10;Description automatically generated">
            <a:extLst>
              <a:ext uri="{FF2B5EF4-FFF2-40B4-BE49-F238E27FC236}">
                <a16:creationId xmlns:a16="http://schemas.microsoft.com/office/drawing/2014/main" id="{94203F76-0DB3-46E2-B3AA-CD4EA6ACA4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89106" y="2947957"/>
            <a:ext cx="1788066" cy="178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1571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JCD">
      <a:dk1>
        <a:srgbClr val="000000"/>
      </a:dk1>
      <a:lt1>
        <a:srgbClr val="FFFFFF"/>
      </a:lt1>
      <a:dk2>
        <a:srgbClr val="00335B"/>
      </a:dk2>
      <a:lt2>
        <a:srgbClr val="F6F3F1"/>
      </a:lt2>
      <a:accent1>
        <a:srgbClr val="00335B"/>
      </a:accent1>
      <a:accent2>
        <a:srgbClr val="169BB2"/>
      </a:accent2>
      <a:accent3>
        <a:srgbClr val="DB2B38"/>
      </a:accent3>
      <a:accent4>
        <a:srgbClr val="F3A712"/>
      </a:accent4>
      <a:accent5>
        <a:srgbClr val="2CA58D"/>
      </a:accent5>
      <a:accent6>
        <a:srgbClr val="737976"/>
      </a:accent6>
      <a:hlink>
        <a:srgbClr val="04345A"/>
      </a:hlink>
      <a:folHlink>
        <a:srgbClr val="239B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{BFD11C2D-4B97-4948-93B3-57DCC67B379C}tf16401369</Template>
  <TotalTime>248</TotalTime>
  <Words>333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Sanderson, Joe</dc:creator>
  <cp:lastModifiedBy>Michael-Wilson, Hannah</cp:lastModifiedBy>
  <cp:revision>6</cp:revision>
  <cp:lastPrinted>2018-11-23T10:18:11Z</cp:lastPrinted>
  <dcterms:created xsi:type="dcterms:W3CDTF">2016-05-12T15:40:57Z</dcterms:created>
  <dcterms:modified xsi:type="dcterms:W3CDTF">2022-03-22T12:01:15Z</dcterms:modified>
</cp:coreProperties>
</file>