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0" r:id="rId5"/>
    <p:sldMasterId id="2147483800" r:id="rId6"/>
  </p:sldMasterIdLst>
  <p:notesMasterIdLst>
    <p:notesMasterId r:id="rId17"/>
  </p:notesMasterIdLst>
  <p:sldIdLst>
    <p:sldId id="435" r:id="rId7"/>
    <p:sldId id="458" r:id="rId8"/>
    <p:sldId id="459" r:id="rId9"/>
    <p:sldId id="454" r:id="rId10"/>
    <p:sldId id="460" r:id="rId11"/>
    <p:sldId id="461" r:id="rId12"/>
    <p:sldId id="447" r:id="rId13"/>
    <p:sldId id="455" r:id="rId14"/>
    <p:sldId id="450" r:id="rId15"/>
    <p:sldId id="4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B38"/>
    <a:srgbClr val="2CA58D"/>
    <a:srgbClr val="00335B"/>
    <a:srgbClr val="737A76"/>
    <a:srgbClr val="169BB2"/>
    <a:srgbClr val="C7CAC8"/>
    <a:srgbClr val="003340"/>
    <a:srgbClr val="F9D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B2544-2575-4A17-93E4-7368FD48889D}" v="107" dt="2023-01-09T12:06:46.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92"/>
    <p:restoredTop sz="61631" autoAdjust="0"/>
  </p:normalViewPr>
  <p:slideViewPr>
    <p:cSldViewPr snapToGrid="0" snapToObjects="1">
      <p:cViewPr varScale="1">
        <p:scale>
          <a:sx n="65" d="100"/>
          <a:sy n="65" d="100"/>
        </p:scale>
        <p:origin x="1096" y="40"/>
      </p:cViewPr>
      <p:guideLst/>
    </p:cSldViewPr>
  </p:slideViewPr>
  <p:notesTextViewPr>
    <p:cViewPr>
      <p:scale>
        <a:sx n="1" d="1"/>
        <a:sy n="1" d="1"/>
      </p:scale>
      <p:origin x="0" y="0"/>
    </p:cViewPr>
  </p:notesTextViewPr>
  <p:sorterViewPr>
    <p:cViewPr varScale="1">
      <p:scale>
        <a:sx n="1" d="1"/>
        <a:sy n="1" d="1"/>
      </p:scale>
      <p:origin x="0" y="-3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USSIS, Elena" userId="ef357cc0-39f9-4da1-8a90-6c026f42705d" providerId="ADAL" clId="{2CFB2544-2575-4A17-93E4-7368FD48889D}"/>
    <pc:docChg chg="undo custSel addSld delSld modSld sldOrd">
      <pc:chgData name="KAROUSSIS, Elena" userId="ef357cc0-39f9-4da1-8a90-6c026f42705d" providerId="ADAL" clId="{2CFB2544-2575-4A17-93E4-7368FD48889D}" dt="2023-01-09T10:34:01.043" v="3965" actId="20577"/>
      <pc:docMkLst>
        <pc:docMk/>
      </pc:docMkLst>
      <pc:sldChg chg="del">
        <pc:chgData name="KAROUSSIS, Elena" userId="ef357cc0-39f9-4da1-8a90-6c026f42705d" providerId="ADAL" clId="{2CFB2544-2575-4A17-93E4-7368FD48889D}" dt="2023-01-06T13:28:55.343" v="1701" actId="47"/>
        <pc:sldMkLst>
          <pc:docMk/>
          <pc:sldMk cId="1155321295" sldId="431"/>
        </pc:sldMkLst>
      </pc:sldChg>
      <pc:sldChg chg="addSp delSp modSp mod modNotesTx">
        <pc:chgData name="KAROUSSIS, Elena" userId="ef357cc0-39f9-4da1-8a90-6c026f42705d" providerId="ADAL" clId="{2CFB2544-2575-4A17-93E4-7368FD48889D}" dt="2023-01-09T10:34:01.043" v="3965" actId="20577"/>
        <pc:sldMkLst>
          <pc:docMk/>
          <pc:sldMk cId="2685822711" sldId="435"/>
        </pc:sldMkLst>
        <pc:spChg chg="ord">
          <ac:chgData name="KAROUSSIS, Elena" userId="ef357cc0-39f9-4da1-8a90-6c026f42705d" providerId="ADAL" clId="{2CFB2544-2575-4A17-93E4-7368FD48889D}" dt="2023-01-06T13:04:05.406" v="2" actId="167"/>
          <ac:spMkLst>
            <pc:docMk/>
            <pc:sldMk cId="2685822711" sldId="435"/>
            <ac:spMk id="2" creationId="{7C650B3D-3B3C-423E-AB0F-602078E258BF}"/>
          </ac:spMkLst>
        </pc:spChg>
        <pc:spChg chg="mod">
          <ac:chgData name="KAROUSSIS, Elena" userId="ef357cc0-39f9-4da1-8a90-6c026f42705d" providerId="ADAL" clId="{2CFB2544-2575-4A17-93E4-7368FD48889D}" dt="2023-01-06T16:29:43.820" v="3454" actId="113"/>
          <ac:spMkLst>
            <pc:docMk/>
            <pc:sldMk cId="2685822711" sldId="435"/>
            <ac:spMk id="5" creationId="{00000000-0000-0000-0000-000000000000}"/>
          </ac:spMkLst>
        </pc:spChg>
        <pc:picChg chg="del">
          <ac:chgData name="KAROUSSIS, Elena" userId="ef357cc0-39f9-4da1-8a90-6c026f42705d" providerId="ADAL" clId="{2CFB2544-2575-4A17-93E4-7368FD48889D}" dt="2023-01-06T13:04:02.670" v="1" actId="478"/>
          <ac:picMkLst>
            <pc:docMk/>
            <pc:sldMk cId="2685822711" sldId="435"/>
            <ac:picMk id="1026" creationId="{5422FC35-B41E-4A64-A939-94C2CE2234FB}"/>
          </ac:picMkLst>
        </pc:picChg>
        <pc:picChg chg="add mod">
          <ac:chgData name="KAROUSSIS, Elena" userId="ef357cc0-39f9-4da1-8a90-6c026f42705d" providerId="ADAL" clId="{2CFB2544-2575-4A17-93E4-7368FD48889D}" dt="2023-01-06T14:24:55.301" v="2089" actId="167"/>
          <ac:picMkLst>
            <pc:docMk/>
            <pc:sldMk cId="2685822711" sldId="435"/>
            <ac:picMk id="4098" creationId="{67D95894-1CC8-4A7C-BBB5-7A358E8E3252}"/>
          </ac:picMkLst>
        </pc:picChg>
      </pc:sldChg>
      <pc:sldChg chg="addSp delSp modSp del mod">
        <pc:chgData name="KAROUSSIS, Elena" userId="ef357cc0-39f9-4da1-8a90-6c026f42705d" providerId="ADAL" clId="{2CFB2544-2575-4A17-93E4-7368FD48889D}" dt="2023-01-06T13:07:37.672" v="336" actId="47"/>
        <pc:sldMkLst>
          <pc:docMk/>
          <pc:sldMk cId="515667366" sldId="444"/>
        </pc:sldMkLst>
        <pc:spChg chg="mod">
          <ac:chgData name="KAROUSSIS, Elena" userId="ef357cc0-39f9-4da1-8a90-6c026f42705d" providerId="ADAL" clId="{2CFB2544-2575-4A17-93E4-7368FD48889D}" dt="2023-01-06T13:04:23.480" v="24" actId="20577"/>
          <ac:spMkLst>
            <pc:docMk/>
            <pc:sldMk cId="515667366" sldId="444"/>
            <ac:spMk id="10" creationId="{00000000-0000-0000-0000-000000000000}"/>
          </ac:spMkLst>
        </pc:spChg>
        <pc:picChg chg="del">
          <ac:chgData name="KAROUSSIS, Elena" userId="ef357cc0-39f9-4da1-8a90-6c026f42705d" providerId="ADAL" clId="{2CFB2544-2575-4A17-93E4-7368FD48889D}" dt="2023-01-06T13:04:25.647" v="25" actId="478"/>
          <ac:picMkLst>
            <pc:docMk/>
            <pc:sldMk cId="515667366" sldId="444"/>
            <ac:picMk id="5" creationId="{BC0B18EF-4DD2-45D1-A09B-6CAC5D1FBEE7}"/>
          </ac:picMkLst>
        </pc:picChg>
        <pc:picChg chg="add del">
          <ac:chgData name="KAROUSSIS, Elena" userId="ef357cc0-39f9-4da1-8a90-6c026f42705d" providerId="ADAL" clId="{2CFB2544-2575-4A17-93E4-7368FD48889D}" dt="2023-01-06T13:04:29.287" v="27" actId="478"/>
          <ac:picMkLst>
            <pc:docMk/>
            <pc:sldMk cId="515667366" sldId="444"/>
            <ac:picMk id="16" creationId="{00000000-0000-0000-0000-000000000000}"/>
          </ac:picMkLst>
        </pc:picChg>
      </pc:sldChg>
      <pc:sldChg chg="addSp delSp modSp mod modNotesTx">
        <pc:chgData name="KAROUSSIS, Elena" userId="ef357cc0-39f9-4da1-8a90-6c026f42705d" providerId="ADAL" clId="{2CFB2544-2575-4A17-93E4-7368FD48889D}" dt="2023-01-09T10:31:42.655" v="3815"/>
        <pc:sldMkLst>
          <pc:docMk/>
          <pc:sldMk cId="4265823372" sldId="447"/>
        </pc:sldMkLst>
        <pc:spChg chg="mod">
          <ac:chgData name="KAROUSSIS, Elena" userId="ef357cc0-39f9-4da1-8a90-6c026f42705d" providerId="ADAL" clId="{2CFB2544-2575-4A17-93E4-7368FD48889D}" dt="2023-01-09T10:31:42.655" v="3815"/>
          <ac:spMkLst>
            <pc:docMk/>
            <pc:sldMk cId="4265823372" sldId="447"/>
            <ac:spMk id="7" creationId="{00000000-0000-0000-0000-000000000000}"/>
          </ac:spMkLst>
        </pc:spChg>
        <pc:spChg chg="mod">
          <ac:chgData name="KAROUSSIS, Elena" userId="ef357cc0-39f9-4da1-8a90-6c026f42705d" providerId="ADAL" clId="{2CFB2544-2575-4A17-93E4-7368FD48889D}" dt="2023-01-09T10:30:35.890" v="3801" actId="20577"/>
          <ac:spMkLst>
            <pc:docMk/>
            <pc:sldMk cId="4265823372" sldId="447"/>
            <ac:spMk id="19" creationId="{1616650F-D7FF-4655-8884-078F7B4603C4}"/>
          </ac:spMkLst>
        </pc:spChg>
        <pc:spChg chg="mod ord">
          <ac:chgData name="KAROUSSIS, Elena" userId="ef357cc0-39f9-4da1-8a90-6c026f42705d" providerId="ADAL" clId="{2CFB2544-2575-4A17-93E4-7368FD48889D}" dt="2023-01-09T10:31:28.534" v="3812" actId="167"/>
          <ac:spMkLst>
            <pc:docMk/>
            <pc:sldMk cId="4265823372" sldId="447"/>
            <ac:spMk id="20" creationId="{4AB762DE-3505-4CBF-9B89-58E1ECE6E094}"/>
          </ac:spMkLst>
        </pc:spChg>
        <pc:spChg chg="mod">
          <ac:chgData name="KAROUSSIS, Elena" userId="ef357cc0-39f9-4da1-8a90-6c026f42705d" providerId="ADAL" clId="{2CFB2544-2575-4A17-93E4-7368FD48889D}" dt="2023-01-09T10:28:03.568" v="3777" actId="20577"/>
          <ac:spMkLst>
            <pc:docMk/>
            <pc:sldMk cId="4265823372" sldId="447"/>
            <ac:spMk id="22" creationId="{00000000-0000-0000-0000-000000000000}"/>
          </ac:spMkLst>
        </pc:spChg>
        <pc:spChg chg="mod">
          <ac:chgData name="KAROUSSIS, Elena" userId="ef357cc0-39f9-4da1-8a90-6c026f42705d" providerId="ADAL" clId="{2CFB2544-2575-4A17-93E4-7368FD48889D}" dt="2023-01-09T10:29:22.097" v="3783" actId="20577"/>
          <ac:spMkLst>
            <pc:docMk/>
            <pc:sldMk cId="4265823372" sldId="447"/>
            <ac:spMk id="39" creationId="{00000000-0000-0000-0000-000000000000}"/>
          </ac:spMkLst>
        </pc:spChg>
        <pc:spChg chg="mod">
          <ac:chgData name="KAROUSSIS, Elena" userId="ef357cc0-39f9-4da1-8a90-6c026f42705d" providerId="ADAL" clId="{2CFB2544-2575-4A17-93E4-7368FD48889D}" dt="2023-01-09T10:30:27.262" v="3795" actId="207"/>
          <ac:spMkLst>
            <pc:docMk/>
            <pc:sldMk cId="4265823372" sldId="447"/>
            <ac:spMk id="40" creationId="{00000000-0000-0000-0000-000000000000}"/>
          </ac:spMkLst>
        </pc:spChg>
        <pc:spChg chg="mod">
          <ac:chgData name="KAROUSSIS, Elena" userId="ef357cc0-39f9-4da1-8a90-6c026f42705d" providerId="ADAL" clId="{2CFB2544-2575-4A17-93E4-7368FD48889D}" dt="2023-01-09T10:29:39.906" v="3785" actId="20577"/>
          <ac:spMkLst>
            <pc:docMk/>
            <pc:sldMk cId="4265823372" sldId="447"/>
            <ac:spMk id="42" creationId="{00000000-0000-0000-0000-000000000000}"/>
          </ac:spMkLst>
        </pc:spChg>
        <pc:picChg chg="add mod ord modCrop">
          <ac:chgData name="KAROUSSIS, Elena" userId="ef357cc0-39f9-4da1-8a90-6c026f42705d" providerId="ADAL" clId="{2CFB2544-2575-4A17-93E4-7368FD48889D}" dt="2023-01-09T10:31:32.188" v="3814" actId="167"/>
          <ac:picMkLst>
            <pc:docMk/>
            <pc:sldMk cId="4265823372" sldId="447"/>
            <ac:picMk id="3" creationId="{0BBA3685-9AFA-44C5-8813-527C441F8CEE}"/>
          </ac:picMkLst>
        </pc:picChg>
        <pc:picChg chg="del">
          <ac:chgData name="KAROUSSIS, Elena" userId="ef357cc0-39f9-4da1-8a90-6c026f42705d" providerId="ADAL" clId="{2CFB2544-2575-4A17-93E4-7368FD48889D}" dt="2023-01-09T10:31:29.941" v="3813" actId="478"/>
          <ac:picMkLst>
            <pc:docMk/>
            <pc:sldMk cId="4265823372" sldId="447"/>
            <ac:picMk id="8" creationId="{ACF988B9-AB5C-46FE-BC57-D15E4F86BB11}"/>
          </ac:picMkLst>
        </pc:picChg>
      </pc:sldChg>
      <pc:sldChg chg="addSp delSp modSp mod modNotesTx">
        <pc:chgData name="KAROUSSIS, Elena" userId="ef357cc0-39f9-4da1-8a90-6c026f42705d" providerId="ADAL" clId="{2CFB2544-2575-4A17-93E4-7368FD48889D}" dt="2023-01-06T14:21:10.821" v="2083" actId="18131"/>
        <pc:sldMkLst>
          <pc:docMk/>
          <pc:sldMk cId="220143948" sldId="450"/>
        </pc:sldMkLst>
        <pc:spChg chg="add del mod">
          <ac:chgData name="KAROUSSIS, Elena" userId="ef357cc0-39f9-4da1-8a90-6c026f42705d" providerId="ADAL" clId="{2CFB2544-2575-4A17-93E4-7368FD48889D}" dt="2023-01-06T14:19:11.129" v="2066" actId="931"/>
          <ac:spMkLst>
            <pc:docMk/>
            <pc:sldMk cId="220143948" sldId="450"/>
            <ac:spMk id="3" creationId="{9C3A5EF3-D12C-4E71-BBF5-748859163029}"/>
          </ac:spMkLst>
        </pc:spChg>
        <pc:spChg chg="add del mod">
          <ac:chgData name="KAROUSSIS, Elena" userId="ef357cc0-39f9-4da1-8a90-6c026f42705d" providerId="ADAL" clId="{2CFB2544-2575-4A17-93E4-7368FD48889D}" dt="2023-01-06T14:19:16.983" v="2069" actId="931"/>
          <ac:spMkLst>
            <pc:docMk/>
            <pc:sldMk cId="220143948" sldId="450"/>
            <ac:spMk id="5" creationId="{2E1DB2FC-C74C-4FC0-AF00-4D58C507D95D}"/>
          </ac:spMkLst>
        </pc:spChg>
        <pc:spChg chg="add del mod">
          <ac:chgData name="KAROUSSIS, Elena" userId="ef357cc0-39f9-4da1-8a90-6c026f42705d" providerId="ADAL" clId="{2CFB2544-2575-4A17-93E4-7368FD48889D}" dt="2023-01-06T14:18:43.308" v="2059" actId="931"/>
          <ac:spMkLst>
            <pc:docMk/>
            <pc:sldMk cId="220143948" sldId="450"/>
            <ac:spMk id="7" creationId="{45A877DB-1941-41A6-84AF-E5624E335158}"/>
          </ac:spMkLst>
        </pc:spChg>
        <pc:spChg chg="add del mod">
          <ac:chgData name="KAROUSSIS, Elena" userId="ef357cc0-39f9-4da1-8a90-6c026f42705d" providerId="ADAL" clId="{2CFB2544-2575-4A17-93E4-7368FD48889D}" dt="2023-01-06T14:19:02.518" v="2063" actId="931"/>
          <ac:spMkLst>
            <pc:docMk/>
            <pc:sldMk cId="220143948" sldId="450"/>
            <ac:spMk id="9" creationId="{AA3D2785-11C6-48DB-BB0C-B4078074D71F}"/>
          </ac:spMkLst>
        </pc:spChg>
        <pc:spChg chg="add del mod">
          <ac:chgData name="KAROUSSIS, Elena" userId="ef357cc0-39f9-4da1-8a90-6c026f42705d" providerId="ADAL" clId="{2CFB2544-2575-4A17-93E4-7368FD48889D}" dt="2023-01-06T14:20:55.602" v="2080" actId="931"/>
          <ac:spMkLst>
            <pc:docMk/>
            <pc:sldMk cId="220143948" sldId="450"/>
            <ac:spMk id="11" creationId="{51FA3193-FCD9-4B54-86B2-D3627A66A114}"/>
          </ac:spMkLst>
        </pc:spChg>
        <pc:spChg chg="add del mod">
          <ac:chgData name="KAROUSSIS, Elena" userId="ef357cc0-39f9-4da1-8a90-6c026f42705d" providerId="ADAL" clId="{2CFB2544-2575-4A17-93E4-7368FD48889D}" dt="2023-01-06T14:19:28.901" v="2076" actId="931"/>
          <ac:spMkLst>
            <pc:docMk/>
            <pc:sldMk cId="220143948" sldId="450"/>
            <ac:spMk id="27" creationId="{8ED577D6-27F4-4E10-8E5D-55A5BC6437B5}"/>
          </ac:spMkLst>
        </pc:spChg>
        <pc:spChg chg="del">
          <ac:chgData name="KAROUSSIS, Elena" userId="ef357cc0-39f9-4da1-8a90-6c026f42705d" providerId="ADAL" clId="{2CFB2544-2575-4A17-93E4-7368FD48889D}" dt="2023-01-06T14:19:21.499" v="2072" actId="931"/>
          <ac:spMkLst>
            <pc:docMk/>
            <pc:sldMk cId="220143948" sldId="450"/>
            <ac:spMk id="28" creationId="{26573392-C64F-4AEB-BA55-F55CBDF1C061}"/>
          </ac:spMkLst>
        </pc:spChg>
        <pc:picChg chg="del">
          <ac:chgData name="KAROUSSIS, Elena" userId="ef357cc0-39f9-4da1-8a90-6c026f42705d" providerId="ADAL" clId="{2CFB2544-2575-4A17-93E4-7368FD48889D}" dt="2023-01-06T13:29:57.712" v="1730" actId="478"/>
          <ac:picMkLst>
            <pc:docMk/>
            <pc:sldMk cId="220143948" sldId="450"/>
            <ac:picMk id="12" creationId="{99D9587F-8761-46B4-A805-794CCA6A4447}"/>
          </ac:picMkLst>
        </pc:picChg>
        <pc:picChg chg="del">
          <ac:chgData name="KAROUSSIS, Elena" userId="ef357cc0-39f9-4da1-8a90-6c026f42705d" providerId="ADAL" clId="{2CFB2544-2575-4A17-93E4-7368FD48889D}" dt="2023-01-06T13:29:55.809" v="1729" actId="478"/>
          <ac:picMkLst>
            <pc:docMk/>
            <pc:sldMk cId="220143948" sldId="450"/>
            <ac:picMk id="14" creationId="{80E6ED3B-91E2-42D9-806A-430EF6F0C2C6}"/>
          </ac:picMkLst>
        </pc:picChg>
        <pc:picChg chg="add mod modCrop">
          <ac:chgData name="KAROUSSIS, Elena" userId="ef357cc0-39f9-4da1-8a90-6c026f42705d" providerId="ADAL" clId="{2CFB2544-2575-4A17-93E4-7368FD48889D}" dt="2023-01-06T14:18:50.828" v="2062" actId="18131"/>
          <ac:picMkLst>
            <pc:docMk/>
            <pc:sldMk cId="220143948" sldId="450"/>
            <ac:picMk id="15" creationId="{32C35EEC-59D7-4A53-8459-9C0FEF546605}"/>
          </ac:picMkLst>
        </pc:picChg>
        <pc:picChg chg="add mod">
          <ac:chgData name="KAROUSSIS, Elena" userId="ef357cc0-39f9-4da1-8a90-6c026f42705d" providerId="ADAL" clId="{2CFB2544-2575-4A17-93E4-7368FD48889D}" dt="2023-01-06T14:19:04.303" v="2065" actId="962"/>
          <ac:picMkLst>
            <pc:docMk/>
            <pc:sldMk cId="220143948" sldId="450"/>
            <ac:picMk id="17" creationId="{AA87A96E-7F9C-46A8-A467-BC3114EBF287}"/>
          </ac:picMkLst>
        </pc:picChg>
        <pc:picChg chg="add mod">
          <ac:chgData name="KAROUSSIS, Elena" userId="ef357cc0-39f9-4da1-8a90-6c026f42705d" providerId="ADAL" clId="{2CFB2544-2575-4A17-93E4-7368FD48889D}" dt="2023-01-06T14:19:12.636" v="2068" actId="962"/>
          <ac:picMkLst>
            <pc:docMk/>
            <pc:sldMk cId="220143948" sldId="450"/>
            <ac:picMk id="19" creationId="{A7FD1527-F4B6-4C53-BE41-96E64529C63D}"/>
          </ac:picMkLst>
        </pc:picChg>
        <pc:picChg chg="del">
          <ac:chgData name="KAROUSSIS, Elena" userId="ef357cc0-39f9-4da1-8a90-6c026f42705d" providerId="ADAL" clId="{2CFB2544-2575-4A17-93E4-7368FD48889D}" dt="2023-01-06T13:29:59.237" v="1731" actId="478"/>
          <ac:picMkLst>
            <pc:docMk/>
            <pc:sldMk cId="220143948" sldId="450"/>
            <ac:picMk id="20" creationId="{28BBD39E-D360-4DDE-9726-F787BF1F2247}"/>
          </ac:picMkLst>
        </pc:picChg>
        <pc:picChg chg="del">
          <ac:chgData name="KAROUSSIS, Elena" userId="ef357cc0-39f9-4da1-8a90-6c026f42705d" providerId="ADAL" clId="{2CFB2544-2575-4A17-93E4-7368FD48889D}" dt="2023-01-06T13:29:54.261" v="1728" actId="478"/>
          <ac:picMkLst>
            <pc:docMk/>
            <pc:sldMk cId="220143948" sldId="450"/>
            <ac:picMk id="22" creationId="{053AA4CA-23DD-4E25-8CDC-CBC2FEFA2DC3}"/>
          </ac:picMkLst>
        </pc:picChg>
        <pc:picChg chg="add del mod">
          <ac:chgData name="KAROUSSIS, Elena" userId="ef357cc0-39f9-4da1-8a90-6c026f42705d" providerId="ADAL" clId="{2CFB2544-2575-4A17-93E4-7368FD48889D}" dt="2023-01-06T14:19:25.793" v="2075" actId="478"/>
          <ac:picMkLst>
            <pc:docMk/>
            <pc:sldMk cId="220143948" sldId="450"/>
            <ac:picMk id="23" creationId="{7D837FD5-59B5-4D56-8BC0-40871B397134}"/>
          </ac:picMkLst>
        </pc:picChg>
        <pc:picChg chg="add mod">
          <ac:chgData name="KAROUSSIS, Elena" userId="ef357cc0-39f9-4da1-8a90-6c026f42705d" providerId="ADAL" clId="{2CFB2544-2575-4A17-93E4-7368FD48889D}" dt="2023-01-06T14:19:22.587" v="2074" actId="962"/>
          <ac:picMkLst>
            <pc:docMk/>
            <pc:sldMk cId="220143948" sldId="450"/>
            <ac:picMk id="25" creationId="{C42CFF50-FDE9-47B6-8115-855ABAFBCD54}"/>
          </ac:picMkLst>
        </pc:picChg>
        <pc:picChg chg="del">
          <ac:chgData name="KAROUSSIS, Elena" userId="ef357cc0-39f9-4da1-8a90-6c026f42705d" providerId="ADAL" clId="{2CFB2544-2575-4A17-93E4-7368FD48889D}" dt="2023-01-06T13:30:00.773" v="1732" actId="478"/>
          <ac:picMkLst>
            <pc:docMk/>
            <pc:sldMk cId="220143948" sldId="450"/>
            <ac:picMk id="29" creationId="{F7291C06-D299-4D83-AECE-E421AB9D4B13}"/>
          </ac:picMkLst>
        </pc:picChg>
        <pc:picChg chg="add mod modCrop">
          <ac:chgData name="KAROUSSIS, Elena" userId="ef357cc0-39f9-4da1-8a90-6c026f42705d" providerId="ADAL" clId="{2CFB2544-2575-4A17-93E4-7368FD48889D}" dt="2023-01-06T14:19:35.601" v="2079" actId="18131"/>
          <ac:picMkLst>
            <pc:docMk/>
            <pc:sldMk cId="220143948" sldId="450"/>
            <ac:picMk id="31" creationId="{90195243-6698-4089-B6E4-696FDB3E6063}"/>
          </ac:picMkLst>
        </pc:picChg>
        <pc:picChg chg="del">
          <ac:chgData name="KAROUSSIS, Elena" userId="ef357cc0-39f9-4da1-8a90-6c026f42705d" providerId="ADAL" clId="{2CFB2544-2575-4A17-93E4-7368FD48889D}" dt="2023-01-06T13:29:52.703" v="1727" actId="478"/>
          <ac:picMkLst>
            <pc:docMk/>
            <pc:sldMk cId="220143948" sldId="450"/>
            <ac:picMk id="33" creationId="{1C96F63E-1B62-4FD0-AF65-6E620481EDEA}"/>
          </ac:picMkLst>
        </pc:picChg>
        <pc:picChg chg="add mod modCrop">
          <ac:chgData name="KAROUSSIS, Elena" userId="ef357cc0-39f9-4da1-8a90-6c026f42705d" providerId="ADAL" clId="{2CFB2544-2575-4A17-93E4-7368FD48889D}" dt="2023-01-06T14:21:10.821" v="2083" actId="18131"/>
          <ac:picMkLst>
            <pc:docMk/>
            <pc:sldMk cId="220143948" sldId="450"/>
            <ac:picMk id="34" creationId="{0A8CA6C7-6180-4580-AB49-A82F3BFD81A8}"/>
          </ac:picMkLst>
        </pc:picChg>
      </pc:sldChg>
      <pc:sldChg chg="addSp delSp modSp del mod">
        <pc:chgData name="KAROUSSIS, Elena" userId="ef357cc0-39f9-4da1-8a90-6c026f42705d" providerId="ADAL" clId="{2CFB2544-2575-4A17-93E4-7368FD48889D}" dt="2023-01-06T14:21:25.428" v="2084" actId="47"/>
        <pc:sldMkLst>
          <pc:docMk/>
          <pc:sldMk cId="1026849741" sldId="451"/>
        </pc:sldMkLst>
        <pc:spChg chg="add mod">
          <ac:chgData name="KAROUSSIS, Elena" userId="ef357cc0-39f9-4da1-8a90-6c026f42705d" providerId="ADAL" clId="{2CFB2544-2575-4A17-93E4-7368FD48889D}" dt="2023-01-06T13:30:03.578" v="1733" actId="478"/>
          <ac:spMkLst>
            <pc:docMk/>
            <pc:sldMk cId="1026849741" sldId="451"/>
            <ac:spMk id="3" creationId="{8A071F68-A89E-4474-9D6C-DF594951958B}"/>
          </ac:spMkLst>
        </pc:spChg>
        <pc:spChg chg="add mod">
          <ac:chgData name="KAROUSSIS, Elena" userId="ef357cc0-39f9-4da1-8a90-6c026f42705d" providerId="ADAL" clId="{2CFB2544-2575-4A17-93E4-7368FD48889D}" dt="2023-01-06T13:30:06.880" v="1735" actId="478"/>
          <ac:spMkLst>
            <pc:docMk/>
            <pc:sldMk cId="1026849741" sldId="451"/>
            <ac:spMk id="5" creationId="{56551B24-D7F8-4BE7-86C2-C63F3A0B7D50}"/>
          </ac:spMkLst>
        </pc:spChg>
        <pc:spChg chg="add mod">
          <ac:chgData name="KAROUSSIS, Elena" userId="ef357cc0-39f9-4da1-8a90-6c026f42705d" providerId="ADAL" clId="{2CFB2544-2575-4A17-93E4-7368FD48889D}" dt="2023-01-06T13:30:08.732" v="1736" actId="478"/>
          <ac:spMkLst>
            <pc:docMk/>
            <pc:sldMk cId="1026849741" sldId="451"/>
            <ac:spMk id="7" creationId="{C517E7DA-4D14-43CC-9DEC-C2305154143C}"/>
          </ac:spMkLst>
        </pc:spChg>
        <pc:spChg chg="add mod">
          <ac:chgData name="KAROUSSIS, Elena" userId="ef357cc0-39f9-4da1-8a90-6c026f42705d" providerId="ADAL" clId="{2CFB2544-2575-4A17-93E4-7368FD48889D}" dt="2023-01-06T13:30:10.212" v="1737" actId="478"/>
          <ac:spMkLst>
            <pc:docMk/>
            <pc:sldMk cId="1026849741" sldId="451"/>
            <ac:spMk id="9" creationId="{895DB2C9-9F1A-4A90-882B-197FDC98E8BA}"/>
          </ac:spMkLst>
        </pc:spChg>
        <pc:picChg chg="del">
          <ac:chgData name="KAROUSSIS, Elena" userId="ef357cc0-39f9-4da1-8a90-6c026f42705d" providerId="ADAL" clId="{2CFB2544-2575-4A17-93E4-7368FD48889D}" dt="2023-01-06T13:30:03.578" v="1733" actId="478"/>
          <ac:picMkLst>
            <pc:docMk/>
            <pc:sldMk cId="1026849741" sldId="451"/>
            <ac:picMk id="11" creationId="{6F2E79FB-A27B-4453-96E0-28047044AAE9}"/>
          </ac:picMkLst>
        </pc:picChg>
        <pc:picChg chg="del">
          <ac:chgData name="KAROUSSIS, Elena" userId="ef357cc0-39f9-4da1-8a90-6c026f42705d" providerId="ADAL" clId="{2CFB2544-2575-4A17-93E4-7368FD48889D}" dt="2023-01-06T13:30:10.212" v="1737" actId="478"/>
          <ac:picMkLst>
            <pc:docMk/>
            <pc:sldMk cId="1026849741" sldId="451"/>
            <ac:picMk id="15" creationId="{D5556985-F423-4E0E-A3D9-2579DAB32CF9}"/>
          </ac:picMkLst>
        </pc:picChg>
        <pc:picChg chg="del">
          <ac:chgData name="KAROUSSIS, Elena" userId="ef357cc0-39f9-4da1-8a90-6c026f42705d" providerId="ADAL" clId="{2CFB2544-2575-4A17-93E4-7368FD48889D}" dt="2023-01-06T13:30:06.880" v="1735" actId="478"/>
          <ac:picMkLst>
            <pc:docMk/>
            <pc:sldMk cId="1026849741" sldId="451"/>
            <ac:picMk id="17" creationId="{0FE3F4CD-C050-4A84-BFB2-753654FD805A}"/>
          </ac:picMkLst>
        </pc:picChg>
        <pc:picChg chg="del">
          <ac:chgData name="KAROUSSIS, Elena" userId="ef357cc0-39f9-4da1-8a90-6c026f42705d" providerId="ADAL" clId="{2CFB2544-2575-4A17-93E4-7368FD48889D}" dt="2023-01-06T13:30:08.732" v="1736" actId="478"/>
          <ac:picMkLst>
            <pc:docMk/>
            <pc:sldMk cId="1026849741" sldId="451"/>
            <ac:picMk id="19" creationId="{8FEF9ED1-11E3-47C6-96A9-D93BBFF6F2C1}"/>
          </ac:picMkLst>
        </pc:picChg>
        <pc:picChg chg="del">
          <ac:chgData name="KAROUSSIS, Elena" userId="ef357cc0-39f9-4da1-8a90-6c026f42705d" providerId="ADAL" clId="{2CFB2544-2575-4A17-93E4-7368FD48889D}" dt="2023-01-06T13:30:05.173" v="1734" actId="478"/>
          <ac:picMkLst>
            <pc:docMk/>
            <pc:sldMk cId="1026849741" sldId="451"/>
            <ac:picMk id="24" creationId="{6FF48D36-323E-416E-87D9-DFFA10E6D3A2}"/>
          </ac:picMkLst>
        </pc:picChg>
      </pc:sldChg>
      <pc:sldChg chg="del">
        <pc:chgData name="KAROUSSIS, Elena" userId="ef357cc0-39f9-4da1-8a90-6c026f42705d" providerId="ADAL" clId="{2CFB2544-2575-4A17-93E4-7368FD48889D}" dt="2023-01-06T13:30:15.022" v="1738" actId="47"/>
        <pc:sldMkLst>
          <pc:docMk/>
          <pc:sldMk cId="3324093707" sldId="452"/>
        </pc:sldMkLst>
      </pc:sldChg>
      <pc:sldChg chg="addSp delSp modSp mod ord modNotesTx">
        <pc:chgData name="KAROUSSIS, Elena" userId="ef357cc0-39f9-4da1-8a90-6c026f42705d" providerId="ADAL" clId="{2CFB2544-2575-4A17-93E4-7368FD48889D}" dt="2023-01-06T16:22:55.496" v="3053" actId="255"/>
        <pc:sldMkLst>
          <pc:docMk/>
          <pc:sldMk cId="2756359238" sldId="454"/>
        </pc:sldMkLst>
        <pc:spChg chg="add mod">
          <ac:chgData name="KAROUSSIS, Elena" userId="ef357cc0-39f9-4da1-8a90-6c026f42705d" providerId="ADAL" clId="{2CFB2544-2575-4A17-93E4-7368FD48889D}" dt="2023-01-06T14:04:51.541" v="2026" actId="1076"/>
          <ac:spMkLst>
            <pc:docMk/>
            <pc:sldMk cId="2756359238" sldId="454"/>
            <ac:spMk id="2" creationId="{8C3A62D6-AB15-41FB-A982-BC3DE6F087C5}"/>
          </ac:spMkLst>
        </pc:spChg>
        <pc:spChg chg="add del mod">
          <ac:chgData name="KAROUSSIS, Elena" userId="ef357cc0-39f9-4da1-8a90-6c026f42705d" providerId="ADAL" clId="{2CFB2544-2575-4A17-93E4-7368FD48889D}" dt="2023-01-06T14:06:11.322" v="2032" actId="478"/>
          <ac:spMkLst>
            <pc:docMk/>
            <pc:sldMk cId="2756359238" sldId="454"/>
            <ac:spMk id="3" creationId="{63530A66-5718-4A34-863B-14B15D469B8F}"/>
          </ac:spMkLst>
        </pc:spChg>
        <pc:spChg chg="add del mod">
          <ac:chgData name="KAROUSSIS, Elena" userId="ef357cc0-39f9-4da1-8a90-6c026f42705d" providerId="ADAL" clId="{2CFB2544-2575-4A17-93E4-7368FD48889D}" dt="2023-01-06T14:04:02.338" v="2022"/>
          <ac:spMkLst>
            <pc:docMk/>
            <pc:sldMk cId="2756359238" sldId="454"/>
            <ac:spMk id="6" creationId="{053A9466-2BDC-46E5-B657-FC6F724D82DC}"/>
          </ac:spMkLst>
        </pc:spChg>
        <pc:spChg chg="add del mod">
          <ac:chgData name="KAROUSSIS, Elena" userId="ef357cc0-39f9-4da1-8a90-6c026f42705d" providerId="ADAL" clId="{2CFB2544-2575-4A17-93E4-7368FD48889D}" dt="2023-01-06T14:04:39.530" v="2024"/>
          <ac:spMkLst>
            <pc:docMk/>
            <pc:sldMk cId="2756359238" sldId="454"/>
            <ac:spMk id="7" creationId="{65AFA5ED-60C6-40EA-8E32-A35545FAFE31}"/>
          </ac:spMkLst>
        </pc:spChg>
        <pc:spChg chg="add del mod">
          <ac:chgData name="KAROUSSIS, Elena" userId="ef357cc0-39f9-4da1-8a90-6c026f42705d" providerId="ADAL" clId="{2CFB2544-2575-4A17-93E4-7368FD48889D}" dt="2023-01-06T14:05:56.771" v="2029"/>
          <ac:spMkLst>
            <pc:docMk/>
            <pc:sldMk cId="2756359238" sldId="454"/>
            <ac:spMk id="8" creationId="{0311DF49-C541-4F0C-9BB6-F0937E645863}"/>
          </ac:spMkLst>
        </pc:spChg>
        <pc:spChg chg="add mod">
          <ac:chgData name="KAROUSSIS, Elena" userId="ef357cc0-39f9-4da1-8a90-6c026f42705d" providerId="ADAL" clId="{2CFB2544-2575-4A17-93E4-7368FD48889D}" dt="2023-01-06T14:06:19.905" v="2033" actId="1076"/>
          <ac:spMkLst>
            <pc:docMk/>
            <pc:sldMk cId="2756359238" sldId="454"/>
            <ac:spMk id="9" creationId="{6D232975-3037-443B-AE26-29B404767240}"/>
          </ac:spMkLst>
        </pc:spChg>
        <pc:spChg chg="add mod">
          <ac:chgData name="KAROUSSIS, Elena" userId="ef357cc0-39f9-4da1-8a90-6c026f42705d" providerId="ADAL" clId="{2CFB2544-2575-4A17-93E4-7368FD48889D}" dt="2023-01-06T14:04:58.623" v="2028" actId="1076"/>
          <ac:spMkLst>
            <pc:docMk/>
            <pc:sldMk cId="2756359238" sldId="454"/>
            <ac:spMk id="10" creationId="{8656E3D7-BA31-4EA8-895D-321D6CB172A7}"/>
          </ac:spMkLst>
        </pc:spChg>
        <pc:spChg chg="add mod">
          <ac:chgData name="KAROUSSIS, Elena" userId="ef357cc0-39f9-4da1-8a90-6c026f42705d" providerId="ADAL" clId="{2CFB2544-2575-4A17-93E4-7368FD48889D}" dt="2023-01-06T14:07:13.100" v="2046" actId="1038"/>
          <ac:spMkLst>
            <pc:docMk/>
            <pc:sldMk cId="2756359238" sldId="454"/>
            <ac:spMk id="11" creationId="{5DA55617-312A-4706-8EA6-A8141BEE17D3}"/>
          </ac:spMkLst>
        </pc:spChg>
        <pc:spChg chg="add del mod">
          <ac:chgData name="KAROUSSIS, Elena" userId="ef357cc0-39f9-4da1-8a90-6c026f42705d" providerId="ADAL" clId="{2CFB2544-2575-4A17-93E4-7368FD48889D}" dt="2023-01-06T14:06:58.086" v="2034"/>
          <ac:spMkLst>
            <pc:docMk/>
            <pc:sldMk cId="2756359238" sldId="454"/>
            <ac:spMk id="12" creationId="{6977176C-82C0-4A4E-8FDD-26E8D02F76C9}"/>
          </ac:spMkLst>
        </pc:spChg>
        <pc:spChg chg="add del mod">
          <ac:chgData name="KAROUSSIS, Elena" userId="ef357cc0-39f9-4da1-8a90-6c026f42705d" providerId="ADAL" clId="{2CFB2544-2575-4A17-93E4-7368FD48889D}" dt="2023-01-06T14:07:20.431" v="2047" actId="478"/>
          <ac:spMkLst>
            <pc:docMk/>
            <pc:sldMk cId="2756359238" sldId="454"/>
            <ac:spMk id="18" creationId="{9E072C5E-D0E2-4E8C-9131-6E0EB7B2FE93}"/>
          </ac:spMkLst>
        </pc:spChg>
        <pc:spChg chg="mod">
          <ac:chgData name="KAROUSSIS, Elena" userId="ef357cc0-39f9-4da1-8a90-6c026f42705d" providerId="ADAL" clId="{2CFB2544-2575-4A17-93E4-7368FD48889D}" dt="2023-01-06T16:18:42.676" v="2767" actId="113"/>
          <ac:spMkLst>
            <pc:docMk/>
            <pc:sldMk cId="2756359238" sldId="454"/>
            <ac:spMk id="23" creationId="{E5F34449-95F6-4A21-9C3B-7582B8B099EA}"/>
          </ac:spMkLst>
        </pc:spChg>
        <pc:spChg chg="add mod">
          <ac:chgData name="KAROUSSIS, Elena" userId="ef357cc0-39f9-4da1-8a90-6c026f42705d" providerId="ADAL" clId="{2CFB2544-2575-4A17-93E4-7368FD48889D}" dt="2023-01-06T16:22:55.496" v="3053" actId="255"/>
          <ac:spMkLst>
            <pc:docMk/>
            <pc:sldMk cId="2756359238" sldId="454"/>
            <ac:spMk id="24" creationId="{72C0FFB6-6F6D-4387-80F2-A23BABD8E557}"/>
          </ac:spMkLst>
        </pc:spChg>
        <pc:spChg chg="del">
          <ac:chgData name="KAROUSSIS, Elena" userId="ef357cc0-39f9-4da1-8a90-6c026f42705d" providerId="ADAL" clId="{2CFB2544-2575-4A17-93E4-7368FD48889D}" dt="2023-01-06T13:13:50.022" v="698" actId="478"/>
          <ac:spMkLst>
            <pc:docMk/>
            <pc:sldMk cId="2756359238" sldId="454"/>
            <ac:spMk id="31" creationId="{CA2BA507-9C42-4C48-95D3-E578C0EB3AAA}"/>
          </ac:spMkLst>
        </pc:spChg>
        <pc:picChg chg="del">
          <ac:chgData name="KAROUSSIS, Elena" userId="ef357cc0-39f9-4da1-8a90-6c026f42705d" providerId="ADAL" clId="{2CFB2544-2575-4A17-93E4-7368FD48889D}" dt="2023-01-06T13:16:43.765" v="934" actId="478"/>
          <ac:picMkLst>
            <pc:docMk/>
            <pc:sldMk cId="2756359238" sldId="454"/>
            <ac:picMk id="4" creationId="{EE1EB446-FCB3-4506-A442-2981634FB750}"/>
          </ac:picMkLst>
        </pc:picChg>
        <pc:picChg chg="add mod">
          <ac:chgData name="KAROUSSIS, Elena" userId="ef357cc0-39f9-4da1-8a90-6c026f42705d" providerId="ADAL" clId="{2CFB2544-2575-4A17-93E4-7368FD48889D}" dt="2023-01-06T14:04:39.530" v="2024"/>
          <ac:picMkLst>
            <pc:docMk/>
            <pc:sldMk cId="2756359238" sldId="454"/>
            <ac:picMk id="13" creationId="{C129C20A-56B1-40D9-830B-AF8BD73A26AD}"/>
          </ac:picMkLst>
        </pc:picChg>
        <pc:picChg chg="add mod">
          <ac:chgData name="KAROUSSIS, Elena" userId="ef357cc0-39f9-4da1-8a90-6c026f42705d" providerId="ADAL" clId="{2CFB2544-2575-4A17-93E4-7368FD48889D}" dt="2023-01-06T14:05:56.771" v="2029"/>
          <ac:picMkLst>
            <pc:docMk/>
            <pc:sldMk cId="2756359238" sldId="454"/>
            <ac:picMk id="14" creationId="{7A37FA6E-ED66-4A32-9C2E-7A4E9FCFEEA9}"/>
          </ac:picMkLst>
        </pc:picChg>
        <pc:picChg chg="add mod">
          <ac:chgData name="KAROUSSIS, Elena" userId="ef357cc0-39f9-4da1-8a90-6c026f42705d" providerId="ADAL" clId="{2CFB2544-2575-4A17-93E4-7368FD48889D}" dt="2023-01-06T14:04:10.470" v="2023" actId="18131"/>
          <ac:picMkLst>
            <pc:docMk/>
            <pc:sldMk cId="2756359238" sldId="454"/>
            <ac:picMk id="2050" creationId="{FD398249-9FFB-4E25-85AD-DF2E6F772C64}"/>
          </ac:picMkLst>
        </pc:picChg>
        <pc:picChg chg="del">
          <ac:chgData name="KAROUSSIS, Elena" userId="ef357cc0-39f9-4da1-8a90-6c026f42705d" providerId="ADAL" clId="{2CFB2544-2575-4A17-93E4-7368FD48889D}" dt="2023-01-06T13:16:44.682" v="935" actId="478"/>
          <ac:picMkLst>
            <pc:docMk/>
            <pc:sldMk cId="2756359238" sldId="454"/>
            <ac:picMk id="2052" creationId="{6ABB83E9-302A-4E82-ACC6-6435F015E8B5}"/>
          </ac:picMkLst>
        </pc:picChg>
        <pc:picChg chg="del">
          <ac:chgData name="KAROUSSIS, Elena" userId="ef357cc0-39f9-4da1-8a90-6c026f42705d" providerId="ADAL" clId="{2CFB2544-2575-4A17-93E4-7368FD48889D}" dt="2023-01-06T13:16:45.363" v="936" actId="478"/>
          <ac:picMkLst>
            <pc:docMk/>
            <pc:sldMk cId="2756359238" sldId="454"/>
            <ac:picMk id="2054" creationId="{E72170E3-05C1-416E-B459-F86E0D4A9D59}"/>
          </ac:picMkLst>
        </pc:picChg>
        <pc:picChg chg="add mod">
          <ac:chgData name="KAROUSSIS, Elena" userId="ef357cc0-39f9-4da1-8a90-6c026f42705d" providerId="ADAL" clId="{2CFB2544-2575-4A17-93E4-7368FD48889D}" dt="2023-01-06T14:07:04.261" v="2035" actId="18131"/>
          <ac:picMkLst>
            <pc:docMk/>
            <pc:sldMk cId="2756359238" sldId="454"/>
            <ac:picMk id="2056" creationId="{FC19F052-A48A-4C44-8D93-7B2FC604D6E6}"/>
          </ac:picMkLst>
        </pc:picChg>
        <pc:picChg chg="del">
          <ac:chgData name="KAROUSSIS, Elena" userId="ef357cc0-39f9-4da1-8a90-6c026f42705d" providerId="ADAL" clId="{2CFB2544-2575-4A17-93E4-7368FD48889D}" dt="2023-01-06T13:16:45.938" v="937" actId="478"/>
          <ac:picMkLst>
            <pc:docMk/>
            <pc:sldMk cId="2756359238" sldId="454"/>
            <ac:picMk id="2058" creationId="{7D64E613-8245-49F8-A92A-2862A21040D5}"/>
          </ac:picMkLst>
        </pc:picChg>
      </pc:sldChg>
      <pc:sldChg chg="modSp mod modNotesTx">
        <pc:chgData name="KAROUSSIS, Elena" userId="ef357cc0-39f9-4da1-8a90-6c026f42705d" providerId="ADAL" clId="{2CFB2544-2575-4A17-93E4-7368FD48889D}" dt="2023-01-09T10:33:00.883" v="3946" actId="20577"/>
        <pc:sldMkLst>
          <pc:docMk/>
          <pc:sldMk cId="3454335933" sldId="455"/>
        </pc:sldMkLst>
        <pc:spChg chg="mod">
          <ac:chgData name="KAROUSSIS, Elena" userId="ef357cc0-39f9-4da1-8a90-6c026f42705d" providerId="ADAL" clId="{2CFB2544-2575-4A17-93E4-7368FD48889D}" dt="2023-01-09T10:20:23.250" v="3646" actId="6549"/>
          <ac:spMkLst>
            <pc:docMk/>
            <pc:sldMk cId="3454335933" sldId="455"/>
            <ac:spMk id="3" creationId="{00000000-0000-0000-0000-000000000000}"/>
          </ac:spMkLst>
        </pc:spChg>
        <pc:spChg chg="mod">
          <ac:chgData name="KAROUSSIS, Elena" userId="ef357cc0-39f9-4da1-8a90-6c026f42705d" providerId="ADAL" clId="{2CFB2544-2575-4A17-93E4-7368FD48889D}" dt="2023-01-09T10:19:55.449" v="3645" actId="20577"/>
          <ac:spMkLst>
            <pc:docMk/>
            <pc:sldMk cId="3454335933" sldId="455"/>
            <ac:spMk id="4" creationId="{2D513332-C88E-4245-A4A4-06E3819C2F89}"/>
          </ac:spMkLst>
        </pc:spChg>
        <pc:spChg chg="mod">
          <ac:chgData name="KAROUSSIS, Elena" userId="ef357cc0-39f9-4da1-8a90-6c026f42705d" providerId="ADAL" clId="{2CFB2544-2575-4A17-93E4-7368FD48889D}" dt="2023-01-09T10:14:15.529" v="3518" actId="20577"/>
          <ac:spMkLst>
            <pc:docMk/>
            <pc:sldMk cId="3454335933" sldId="455"/>
            <ac:spMk id="16" creationId="{00000000-0000-0000-0000-000000000000}"/>
          </ac:spMkLst>
        </pc:spChg>
        <pc:spChg chg="mod">
          <ac:chgData name="KAROUSSIS, Elena" userId="ef357cc0-39f9-4da1-8a90-6c026f42705d" providerId="ADAL" clId="{2CFB2544-2575-4A17-93E4-7368FD48889D}" dt="2023-01-09T10:15:26.985" v="3522" actId="20577"/>
          <ac:spMkLst>
            <pc:docMk/>
            <pc:sldMk cId="3454335933" sldId="455"/>
            <ac:spMk id="20" creationId="{00000000-0000-0000-0000-000000000000}"/>
          </ac:spMkLst>
        </pc:spChg>
        <pc:spChg chg="mod">
          <ac:chgData name="KAROUSSIS, Elena" userId="ef357cc0-39f9-4da1-8a90-6c026f42705d" providerId="ADAL" clId="{2CFB2544-2575-4A17-93E4-7368FD48889D}" dt="2023-01-09T10:19:26.796" v="3578" actId="6549"/>
          <ac:spMkLst>
            <pc:docMk/>
            <pc:sldMk cId="3454335933" sldId="455"/>
            <ac:spMk id="24" creationId="{00000000-0000-0000-0000-000000000000}"/>
          </ac:spMkLst>
        </pc:spChg>
        <pc:spChg chg="mod">
          <ac:chgData name="KAROUSSIS, Elena" userId="ef357cc0-39f9-4da1-8a90-6c026f42705d" providerId="ADAL" clId="{2CFB2544-2575-4A17-93E4-7368FD48889D}" dt="2023-01-09T10:15:59.634" v="3524" actId="20577"/>
          <ac:spMkLst>
            <pc:docMk/>
            <pc:sldMk cId="3454335933" sldId="455"/>
            <ac:spMk id="27" creationId="{00000000-0000-0000-0000-000000000000}"/>
          </ac:spMkLst>
        </pc:spChg>
        <pc:spChg chg="mod">
          <ac:chgData name="KAROUSSIS, Elena" userId="ef357cc0-39f9-4da1-8a90-6c026f42705d" providerId="ADAL" clId="{2CFB2544-2575-4A17-93E4-7368FD48889D}" dt="2023-01-09T10:18:29.253" v="3577" actId="20577"/>
          <ac:spMkLst>
            <pc:docMk/>
            <pc:sldMk cId="3454335933" sldId="455"/>
            <ac:spMk id="28" creationId="{00000000-0000-0000-0000-000000000000}"/>
          </ac:spMkLst>
        </pc:spChg>
        <pc:spChg chg="mod">
          <ac:chgData name="KAROUSSIS, Elena" userId="ef357cc0-39f9-4da1-8a90-6c026f42705d" providerId="ADAL" clId="{2CFB2544-2575-4A17-93E4-7368FD48889D}" dt="2023-01-06T16:28:38.147" v="3434" actId="207"/>
          <ac:spMkLst>
            <pc:docMk/>
            <pc:sldMk cId="3454335933" sldId="455"/>
            <ac:spMk id="40" creationId="{00000000-0000-0000-0000-000000000000}"/>
          </ac:spMkLst>
        </pc:spChg>
      </pc:sldChg>
      <pc:sldChg chg="del">
        <pc:chgData name="KAROUSSIS, Elena" userId="ef357cc0-39f9-4da1-8a90-6c026f42705d" providerId="ADAL" clId="{2CFB2544-2575-4A17-93E4-7368FD48889D}" dt="2023-01-06T13:30:23.102" v="1739" actId="47"/>
        <pc:sldMkLst>
          <pc:docMk/>
          <pc:sldMk cId="3831093529" sldId="456"/>
        </pc:sldMkLst>
      </pc:sldChg>
      <pc:sldChg chg="del">
        <pc:chgData name="KAROUSSIS, Elena" userId="ef357cc0-39f9-4da1-8a90-6c026f42705d" providerId="ADAL" clId="{2CFB2544-2575-4A17-93E4-7368FD48889D}" dt="2023-01-06T13:29:38.834" v="1712" actId="47"/>
        <pc:sldMkLst>
          <pc:docMk/>
          <pc:sldMk cId="1372664802" sldId="457"/>
        </pc:sldMkLst>
      </pc:sldChg>
      <pc:sldChg chg="addSp delSp modSp new mod modClrScheme chgLayout modNotesTx">
        <pc:chgData name="KAROUSSIS, Elena" userId="ef357cc0-39f9-4da1-8a90-6c026f42705d" providerId="ADAL" clId="{2CFB2544-2575-4A17-93E4-7368FD48889D}" dt="2023-01-06T16:27:48.013" v="3415" actId="404"/>
        <pc:sldMkLst>
          <pc:docMk/>
          <pc:sldMk cId="3192099272" sldId="458"/>
        </pc:sldMkLst>
        <pc:spChg chg="del mod ord">
          <ac:chgData name="KAROUSSIS, Elena" userId="ef357cc0-39f9-4da1-8a90-6c026f42705d" providerId="ADAL" clId="{2CFB2544-2575-4A17-93E4-7368FD48889D}" dt="2023-01-06T13:04:38.107" v="29" actId="700"/>
          <ac:spMkLst>
            <pc:docMk/>
            <pc:sldMk cId="3192099272" sldId="458"/>
            <ac:spMk id="2" creationId="{E44FB3C2-B086-460F-B20C-9E56268F0E97}"/>
          </ac:spMkLst>
        </pc:spChg>
        <pc:spChg chg="del mod ord">
          <ac:chgData name="KAROUSSIS, Elena" userId="ef357cc0-39f9-4da1-8a90-6c026f42705d" providerId="ADAL" clId="{2CFB2544-2575-4A17-93E4-7368FD48889D}" dt="2023-01-06T13:04:38.107" v="29" actId="700"/>
          <ac:spMkLst>
            <pc:docMk/>
            <pc:sldMk cId="3192099272" sldId="458"/>
            <ac:spMk id="3" creationId="{9EF7AF9B-5A05-4AD2-B4BC-844645D104E1}"/>
          </ac:spMkLst>
        </pc:spChg>
        <pc:spChg chg="del mod ord">
          <ac:chgData name="KAROUSSIS, Elena" userId="ef357cc0-39f9-4da1-8a90-6c026f42705d" providerId="ADAL" clId="{2CFB2544-2575-4A17-93E4-7368FD48889D}" dt="2023-01-06T13:04:38.107" v="29" actId="700"/>
          <ac:spMkLst>
            <pc:docMk/>
            <pc:sldMk cId="3192099272" sldId="458"/>
            <ac:spMk id="4" creationId="{2A0D24D6-AA74-4A79-9E25-95E1A069BE90}"/>
          </ac:spMkLst>
        </pc:spChg>
        <pc:spChg chg="add mod ord">
          <ac:chgData name="KAROUSSIS, Elena" userId="ef357cc0-39f9-4da1-8a90-6c026f42705d" providerId="ADAL" clId="{2CFB2544-2575-4A17-93E4-7368FD48889D}" dt="2023-01-06T15:53:09.473" v="2151" actId="20577"/>
          <ac:spMkLst>
            <pc:docMk/>
            <pc:sldMk cId="3192099272" sldId="458"/>
            <ac:spMk id="5" creationId="{5586D55E-5611-47BB-A2D0-92B5F80584F0}"/>
          </ac:spMkLst>
        </pc:spChg>
        <pc:spChg chg="add mod ord">
          <ac:chgData name="KAROUSSIS, Elena" userId="ef357cc0-39f9-4da1-8a90-6c026f42705d" providerId="ADAL" clId="{2CFB2544-2575-4A17-93E4-7368FD48889D}" dt="2023-01-06T16:27:48.013" v="3415" actId="404"/>
          <ac:spMkLst>
            <pc:docMk/>
            <pc:sldMk cId="3192099272" sldId="458"/>
            <ac:spMk id="6" creationId="{531D0DA6-FAF9-440A-8531-BD649A80C1D4}"/>
          </ac:spMkLst>
        </pc:spChg>
        <pc:spChg chg="add mod ord">
          <ac:chgData name="KAROUSSIS, Elena" userId="ef357cc0-39f9-4da1-8a90-6c026f42705d" providerId="ADAL" clId="{2CFB2544-2575-4A17-93E4-7368FD48889D}" dt="2023-01-06T15:53:04.041" v="2142" actId="700"/>
          <ac:spMkLst>
            <pc:docMk/>
            <pc:sldMk cId="3192099272" sldId="458"/>
            <ac:spMk id="7" creationId="{B2C340F7-D02C-422C-B4CF-2506ACE4BF94}"/>
          </ac:spMkLst>
        </pc:spChg>
        <pc:spChg chg="add del mod ord">
          <ac:chgData name="KAROUSSIS, Elena" userId="ef357cc0-39f9-4da1-8a90-6c026f42705d" providerId="ADAL" clId="{2CFB2544-2575-4A17-93E4-7368FD48889D}" dt="2023-01-06T14:44:35.234" v="2133"/>
          <ac:spMkLst>
            <pc:docMk/>
            <pc:sldMk cId="3192099272" sldId="458"/>
            <ac:spMk id="8" creationId="{E9C25AE3-501A-4EBF-B72F-6079C94A8897}"/>
          </ac:spMkLst>
        </pc:spChg>
        <pc:spChg chg="add del mod">
          <ac:chgData name="KAROUSSIS, Elena" userId="ef357cc0-39f9-4da1-8a90-6c026f42705d" providerId="ADAL" clId="{2CFB2544-2575-4A17-93E4-7368FD48889D}" dt="2023-01-06T15:33:55.258" v="2140"/>
          <ac:spMkLst>
            <pc:docMk/>
            <pc:sldMk cId="3192099272" sldId="458"/>
            <ac:spMk id="9" creationId="{3559D675-B668-4B90-98D1-55C81066C0C5}"/>
          </ac:spMkLst>
        </pc:spChg>
        <pc:spChg chg="mod">
          <ac:chgData name="KAROUSSIS, Elena" userId="ef357cc0-39f9-4da1-8a90-6c026f42705d" providerId="ADAL" clId="{2CFB2544-2575-4A17-93E4-7368FD48889D}" dt="2023-01-06T15:56:38.327" v="2232"/>
          <ac:spMkLst>
            <pc:docMk/>
            <pc:sldMk cId="3192099272" sldId="458"/>
            <ac:spMk id="13" creationId="{AE2F30D2-3996-45D7-BEA4-0032D0F26BE5}"/>
          </ac:spMkLst>
        </pc:spChg>
        <pc:spChg chg="mod">
          <ac:chgData name="KAROUSSIS, Elena" userId="ef357cc0-39f9-4da1-8a90-6c026f42705d" providerId="ADAL" clId="{2CFB2544-2575-4A17-93E4-7368FD48889D}" dt="2023-01-06T15:56:38.327" v="2232"/>
          <ac:spMkLst>
            <pc:docMk/>
            <pc:sldMk cId="3192099272" sldId="458"/>
            <ac:spMk id="14" creationId="{99B9F989-4E05-4E22-AABB-5A5FF581EB70}"/>
          </ac:spMkLst>
        </pc:spChg>
        <pc:spChg chg="add mod">
          <ac:chgData name="KAROUSSIS, Elena" userId="ef357cc0-39f9-4da1-8a90-6c026f42705d" providerId="ADAL" clId="{2CFB2544-2575-4A17-93E4-7368FD48889D}" dt="2023-01-06T15:59:19.711" v="2419" actId="1076"/>
          <ac:spMkLst>
            <pc:docMk/>
            <pc:sldMk cId="3192099272" sldId="458"/>
            <ac:spMk id="15" creationId="{BCD032B9-7299-4786-B94E-67B93B99FB6E}"/>
          </ac:spMkLst>
        </pc:spChg>
        <pc:grpChg chg="add mod">
          <ac:chgData name="KAROUSSIS, Elena" userId="ef357cc0-39f9-4da1-8a90-6c026f42705d" providerId="ADAL" clId="{2CFB2544-2575-4A17-93E4-7368FD48889D}" dt="2023-01-06T15:59:01.786" v="2407" actId="1076"/>
          <ac:grpSpMkLst>
            <pc:docMk/>
            <pc:sldMk cId="3192099272" sldId="458"/>
            <ac:grpSpMk id="12" creationId="{8A0D0218-2FFC-40FF-BCF1-F7AC08801605}"/>
          </ac:grpSpMkLst>
        </pc:grpChg>
        <pc:picChg chg="add del mod">
          <ac:chgData name="KAROUSSIS, Elena" userId="ef357cc0-39f9-4da1-8a90-6c026f42705d" providerId="ADAL" clId="{2CFB2544-2575-4A17-93E4-7368FD48889D}" dt="2023-01-06T15:33:52.966" v="2139" actId="478"/>
          <ac:picMkLst>
            <pc:docMk/>
            <pc:sldMk cId="3192099272" sldId="458"/>
            <ac:picMk id="5122" creationId="{E075C75C-8BF4-4AF7-8E14-ACAEE60878A3}"/>
          </ac:picMkLst>
        </pc:picChg>
        <pc:picChg chg="add mod ord modCrop">
          <ac:chgData name="KAROUSSIS, Elena" userId="ef357cc0-39f9-4da1-8a90-6c026f42705d" providerId="ADAL" clId="{2CFB2544-2575-4A17-93E4-7368FD48889D}" dt="2023-01-06T15:53:04.041" v="2142" actId="700"/>
          <ac:picMkLst>
            <pc:docMk/>
            <pc:sldMk cId="3192099272" sldId="458"/>
            <ac:picMk id="5124" creationId="{98B5EAA2-4CCD-4A2A-AC90-D91993A53305}"/>
          </ac:picMkLst>
        </pc:picChg>
      </pc:sldChg>
      <pc:sldChg chg="addSp delSp modSp mod modNotesTx">
        <pc:chgData name="KAROUSSIS, Elena" userId="ef357cc0-39f9-4da1-8a90-6c026f42705d" providerId="ADAL" clId="{2CFB2544-2575-4A17-93E4-7368FD48889D}" dt="2023-01-06T16:06:35.105" v="2708" actId="20577"/>
        <pc:sldMkLst>
          <pc:docMk/>
          <pc:sldMk cId="761628945" sldId="459"/>
        </pc:sldMkLst>
        <pc:spChg chg="add del mod">
          <ac:chgData name="KAROUSSIS, Elena" userId="ef357cc0-39f9-4da1-8a90-6c026f42705d" providerId="ADAL" clId="{2CFB2544-2575-4A17-93E4-7368FD48889D}" dt="2023-01-06T16:01:04.071" v="2436"/>
          <ac:spMkLst>
            <pc:docMk/>
            <pc:sldMk cId="761628945" sldId="459"/>
            <ac:spMk id="2" creationId="{42277948-6C1D-4ADA-908D-1A521D828F08}"/>
          </ac:spMkLst>
        </pc:spChg>
        <pc:spChg chg="mod">
          <ac:chgData name="KAROUSSIS, Elena" userId="ef357cc0-39f9-4da1-8a90-6c026f42705d" providerId="ADAL" clId="{2CFB2544-2575-4A17-93E4-7368FD48889D}" dt="2023-01-06T13:15:23.210" v="807" actId="6549"/>
          <ac:spMkLst>
            <pc:docMk/>
            <pc:sldMk cId="761628945" sldId="459"/>
            <ac:spMk id="5" creationId="{5586D55E-5611-47BB-A2D0-92B5F80584F0}"/>
          </ac:spMkLst>
        </pc:spChg>
        <pc:spChg chg="mod ord">
          <ac:chgData name="KAROUSSIS, Elena" userId="ef357cc0-39f9-4da1-8a90-6c026f42705d" providerId="ADAL" clId="{2CFB2544-2575-4A17-93E4-7368FD48889D}" dt="2023-01-06T16:03:38.491" v="2623" actId="6549"/>
          <ac:spMkLst>
            <pc:docMk/>
            <pc:sldMk cId="761628945" sldId="459"/>
            <ac:spMk id="6" creationId="{531D0DA6-FAF9-440A-8531-BD649A80C1D4}"/>
          </ac:spMkLst>
        </pc:spChg>
        <pc:spChg chg="mod">
          <ac:chgData name="KAROUSSIS, Elena" userId="ef357cc0-39f9-4da1-8a90-6c026f42705d" providerId="ADAL" clId="{2CFB2544-2575-4A17-93E4-7368FD48889D}" dt="2023-01-06T14:10:59.324" v="2056"/>
          <ac:spMkLst>
            <pc:docMk/>
            <pc:sldMk cId="761628945" sldId="459"/>
            <ac:spMk id="7" creationId="{B2C340F7-D02C-422C-B4CF-2506ACE4BF94}"/>
          </ac:spMkLst>
        </pc:spChg>
        <pc:spChg chg="del">
          <ac:chgData name="KAROUSSIS, Elena" userId="ef357cc0-39f9-4da1-8a90-6c026f42705d" providerId="ADAL" clId="{2CFB2544-2575-4A17-93E4-7368FD48889D}" dt="2023-01-06T16:00:29.431" v="2434"/>
          <ac:spMkLst>
            <pc:docMk/>
            <pc:sldMk cId="761628945" sldId="459"/>
            <ac:spMk id="8" creationId="{E9C25AE3-501A-4EBF-B72F-6079C94A8897}"/>
          </ac:spMkLst>
        </pc:spChg>
        <pc:spChg chg="mod">
          <ac:chgData name="KAROUSSIS, Elena" userId="ef357cc0-39f9-4da1-8a90-6c026f42705d" providerId="ADAL" clId="{2CFB2544-2575-4A17-93E4-7368FD48889D}" dt="2023-01-06T16:01:45.984" v="2470" actId="1036"/>
          <ac:spMkLst>
            <pc:docMk/>
            <pc:sldMk cId="761628945" sldId="459"/>
            <ac:spMk id="13" creationId="{7DA3505E-6E24-4960-9C91-3B8084CD7617}"/>
          </ac:spMkLst>
        </pc:spChg>
        <pc:spChg chg="del mod">
          <ac:chgData name="KAROUSSIS, Elena" userId="ef357cc0-39f9-4da1-8a90-6c026f42705d" providerId="ADAL" clId="{2CFB2544-2575-4A17-93E4-7368FD48889D}" dt="2023-01-06T13:12:57.615" v="694" actId="478"/>
          <ac:spMkLst>
            <pc:docMk/>
            <pc:sldMk cId="761628945" sldId="459"/>
            <ac:spMk id="15" creationId="{694CA493-5F95-4B77-B246-8F798D5CEB6E}"/>
          </ac:spMkLst>
        </pc:spChg>
        <pc:spChg chg="mod">
          <ac:chgData name="KAROUSSIS, Elena" userId="ef357cc0-39f9-4da1-8a90-6c026f42705d" providerId="ADAL" clId="{2CFB2544-2575-4A17-93E4-7368FD48889D}" dt="2023-01-06T16:01:45.984" v="2470" actId="1036"/>
          <ac:spMkLst>
            <pc:docMk/>
            <pc:sldMk cId="761628945" sldId="459"/>
            <ac:spMk id="17" creationId="{8BF6E4EF-7225-46BC-8267-2F5166EC7960}"/>
          </ac:spMkLst>
        </pc:spChg>
        <pc:spChg chg="mod">
          <ac:chgData name="KAROUSSIS, Elena" userId="ef357cc0-39f9-4da1-8a90-6c026f42705d" providerId="ADAL" clId="{2CFB2544-2575-4A17-93E4-7368FD48889D}" dt="2023-01-06T16:01:45.984" v="2470" actId="1036"/>
          <ac:spMkLst>
            <pc:docMk/>
            <pc:sldMk cId="761628945" sldId="459"/>
            <ac:spMk id="18" creationId="{2ADB922B-A821-4A1B-B9F6-8C9E7BE1099B}"/>
          </ac:spMkLst>
        </pc:spChg>
        <pc:spChg chg="mod">
          <ac:chgData name="KAROUSSIS, Elena" userId="ef357cc0-39f9-4da1-8a90-6c026f42705d" providerId="ADAL" clId="{2CFB2544-2575-4A17-93E4-7368FD48889D}" dt="2023-01-06T16:01:55.246" v="2471"/>
          <ac:spMkLst>
            <pc:docMk/>
            <pc:sldMk cId="761628945" sldId="459"/>
            <ac:spMk id="26" creationId="{3F48C0A1-84B1-4B57-9F37-592C25670A91}"/>
          </ac:spMkLst>
        </pc:spChg>
        <pc:spChg chg="mod">
          <ac:chgData name="KAROUSSIS, Elena" userId="ef357cc0-39f9-4da1-8a90-6c026f42705d" providerId="ADAL" clId="{2CFB2544-2575-4A17-93E4-7368FD48889D}" dt="2023-01-06T16:01:55.246" v="2471"/>
          <ac:spMkLst>
            <pc:docMk/>
            <pc:sldMk cId="761628945" sldId="459"/>
            <ac:spMk id="27" creationId="{77C83D2C-CA52-47F5-9F31-4452233D98E9}"/>
          </ac:spMkLst>
        </pc:spChg>
        <pc:spChg chg="add mod">
          <ac:chgData name="KAROUSSIS, Elena" userId="ef357cc0-39f9-4da1-8a90-6c026f42705d" providerId="ADAL" clId="{2CFB2544-2575-4A17-93E4-7368FD48889D}" dt="2023-01-06T16:06:35.105" v="2708" actId="20577"/>
          <ac:spMkLst>
            <pc:docMk/>
            <pc:sldMk cId="761628945" sldId="459"/>
            <ac:spMk id="28" creationId="{94612196-75CB-4F4F-8CB1-FD62B1CBCFA4}"/>
          </ac:spMkLst>
        </pc:spChg>
        <pc:grpChg chg="add mod">
          <ac:chgData name="KAROUSSIS, Elena" userId="ef357cc0-39f9-4da1-8a90-6c026f42705d" providerId="ADAL" clId="{2CFB2544-2575-4A17-93E4-7368FD48889D}" dt="2023-01-06T16:01:45.984" v="2470" actId="1036"/>
          <ac:grpSpMkLst>
            <pc:docMk/>
            <pc:sldMk cId="761628945" sldId="459"/>
            <ac:grpSpMk id="9" creationId="{D29F4E2B-9AA6-4300-B6EF-61BF32C5EC64}"/>
          </ac:grpSpMkLst>
        </pc:grpChg>
        <pc:grpChg chg="mod">
          <ac:chgData name="KAROUSSIS, Elena" userId="ef357cc0-39f9-4da1-8a90-6c026f42705d" providerId="ADAL" clId="{2CFB2544-2575-4A17-93E4-7368FD48889D}" dt="2023-01-06T16:01:45.984" v="2470" actId="1036"/>
          <ac:grpSpMkLst>
            <pc:docMk/>
            <pc:sldMk cId="761628945" sldId="459"/>
            <ac:grpSpMk id="10" creationId="{596389E7-4C5B-4645-AA9D-C3BFFB6E217E}"/>
          </ac:grpSpMkLst>
        </pc:grpChg>
        <pc:grpChg chg="del mod">
          <ac:chgData name="KAROUSSIS, Elena" userId="ef357cc0-39f9-4da1-8a90-6c026f42705d" providerId="ADAL" clId="{2CFB2544-2575-4A17-93E4-7368FD48889D}" dt="2023-01-06T13:12:57.615" v="694" actId="478"/>
          <ac:grpSpMkLst>
            <pc:docMk/>
            <pc:sldMk cId="761628945" sldId="459"/>
            <ac:grpSpMk id="11" creationId="{9B036FDF-29CF-4B26-BA21-F2D9EB9A303C}"/>
          </ac:grpSpMkLst>
        </pc:grpChg>
        <pc:grpChg chg="mod">
          <ac:chgData name="KAROUSSIS, Elena" userId="ef357cc0-39f9-4da1-8a90-6c026f42705d" providerId="ADAL" clId="{2CFB2544-2575-4A17-93E4-7368FD48889D}" dt="2023-01-06T16:01:45.984" v="2470" actId="1036"/>
          <ac:grpSpMkLst>
            <pc:docMk/>
            <pc:sldMk cId="761628945" sldId="459"/>
            <ac:grpSpMk id="12" creationId="{7DEB969D-A67F-4BA4-8A02-559D44506295}"/>
          </ac:grpSpMkLst>
        </pc:grpChg>
        <pc:grpChg chg="mod">
          <ac:chgData name="KAROUSSIS, Elena" userId="ef357cc0-39f9-4da1-8a90-6c026f42705d" providerId="ADAL" clId="{2CFB2544-2575-4A17-93E4-7368FD48889D}" dt="2023-01-06T16:01:45.984" v="2470" actId="1036"/>
          <ac:grpSpMkLst>
            <pc:docMk/>
            <pc:sldMk cId="761628945" sldId="459"/>
            <ac:grpSpMk id="19" creationId="{EE3ACDAE-C3BC-447E-952A-2C3180F478DA}"/>
          </ac:grpSpMkLst>
        </pc:grpChg>
        <pc:grpChg chg="mod">
          <ac:chgData name="KAROUSSIS, Elena" userId="ef357cc0-39f9-4da1-8a90-6c026f42705d" providerId="ADAL" clId="{2CFB2544-2575-4A17-93E4-7368FD48889D}" dt="2023-01-06T16:01:45.984" v="2470" actId="1036"/>
          <ac:grpSpMkLst>
            <pc:docMk/>
            <pc:sldMk cId="761628945" sldId="459"/>
            <ac:grpSpMk id="20" creationId="{826993EF-7580-4A72-9BE3-97229EA7AB8D}"/>
          </ac:grpSpMkLst>
        </pc:grpChg>
        <pc:grpChg chg="add mod">
          <ac:chgData name="KAROUSSIS, Elena" userId="ef357cc0-39f9-4da1-8a90-6c026f42705d" providerId="ADAL" clId="{2CFB2544-2575-4A17-93E4-7368FD48889D}" dt="2023-01-06T16:02:00.713" v="2472" actId="1076"/>
          <ac:grpSpMkLst>
            <pc:docMk/>
            <pc:sldMk cId="761628945" sldId="459"/>
            <ac:grpSpMk id="25" creationId="{1992C9F3-DEE5-45AD-8485-BBD753C57460}"/>
          </ac:grpSpMkLst>
        </pc:grpChg>
        <pc:picChg chg="mod">
          <ac:chgData name="KAROUSSIS, Elena" userId="ef357cc0-39f9-4da1-8a90-6c026f42705d" providerId="ADAL" clId="{2CFB2544-2575-4A17-93E4-7368FD48889D}" dt="2023-01-06T16:01:45.984" v="2470" actId="1036"/>
          <ac:picMkLst>
            <pc:docMk/>
            <pc:sldMk cId="761628945" sldId="459"/>
            <ac:picMk id="14" creationId="{1922B304-DB04-40DD-8B1B-E642C77ACA00}"/>
          </ac:picMkLst>
        </pc:picChg>
        <pc:picChg chg="mod">
          <ac:chgData name="KAROUSSIS, Elena" userId="ef357cc0-39f9-4da1-8a90-6c026f42705d" providerId="ADAL" clId="{2CFB2544-2575-4A17-93E4-7368FD48889D}" dt="2023-01-06T16:01:45.984" v="2470" actId="1036"/>
          <ac:picMkLst>
            <pc:docMk/>
            <pc:sldMk cId="761628945" sldId="459"/>
            <ac:picMk id="16" creationId="{B5998E22-E112-4EBF-B9AF-9654C52B60ED}"/>
          </ac:picMkLst>
        </pc:picChg>
        <pc:picChg chg="add del mod">
          <ac:chgData name="KAROUSSIS, Elena" userId="ef357cc0-39f9-4da1-8a90-6c026f42705d" providerId="ADAL" clId="{2CFB2544-2575-4A17-93E4-7368FD48889D}" dt="2023-01-06T16:00:31.809" v="2435" actId="478"/>
          <ac:picMkLst>
            <pc:docMk/>
            <pc:sldMk cId="761628945" sldId="459"/>
            <ac:picMk id="8194" creationId="{0010D301-42B9-4DB7-948C-6CFBBB6B420D}"/>
          </ac:picMkLst>
        </pc:picChg>
        <pc:picChg chg="add mod">
          <ac:chgData name="KAROUSSIS, Elena" userId="ef357cc0-39f9-4da1-8a90-6c026f42705d" providerId="ADAL" clId="{2CFB2544-2575-4A17-93E4-7368FD48889D}" dt="2023-01-06T16:01:04.071" v="2436"/>
          <ac:picMkLst>
            <pc:docMk/>
            <pc:sldMk cId="761628945" sldId="459"/>
            <ac:picMk id="8196" creationId="{51428A1D-F8EA-4982-A665-091D6DB1E73C}"/>
          </ac:picMkLst>
        </pc:picChg>
        <pc:cxnChg chg="mod">
          <ac:chgData name="KAROUSSIS, Elena" userId="ef357cc0-39f9-4da1-8a90-6c026f42705d" providerId="ADAL" clId="{2CFB2544-2575-4A17-93E4-7368FD48889D}" dt="2023-01-06T16:01:45.984" v="2470" actId="1036"/>
          <ac:cxnSpMkLst>
            <pc:docMk/>
            <pc:sldMk cId="761628945" sldId="459"/>
            <ac:cxnSpMk id="21" creationId="{7FA04791-002B-43EA-9234-A27EE0932D93}"/>
          </ac:cxnSpMkLst>
        </pc:cxnChg>
        <pc:cxnChg chg="mod">
          <ac:chgData name="KAROUSSIS, Elena" userId="ef357cc0-39f9-4da1-8a90-6c026f42705d" providerId="ADAL" clId="{2CFB2544-2575-4A17-93E4-7368FD48889D}" dt="2023-01-06T16:01:45.984" v="2470" actId="1036"/>
          <ac:cxnSpMkLst>
            <pc:docMk/>
            <pc:sldMk cId="761628945" sldId="459"/>
            <ac:cxnSpMk id="22" creationId="{21ED61B0-AB7D-4818-9A99-9D3D130B8BFD}"/>
          </ac:cxnSpMkLst>
        </pc:cxnChg>
        <pc:cxnChg chg="mod">
          <ac:chgData name="KAROUSSIS, Elena" userId="ef357cc0-39f9-4da1-8a90-6c026f42705d" providerId="ADAL" clId="{2CFB2544-2575-4A17-93E4-7368FD48889D}" dt="2023-01-06T16:01:45.984" v="2470" actId="1036"/>
          <ac:cxnSpMkLst>
            <pc:docMk/>
            <pc:sldMk cId="761628945" sldId="459"/>
            <ac:cxnSpMk id="23" creationId="{E12FF398-64E4-48CF-8900-B8C7815AC8DD}"/>
          </ac:cxnSpMkLst>
        </pc:cxnChg>
        <pc:cxnChg chg="mod">
          <ac:chgData name="KAROUSSIS, Elena" userId="ef357cc0-39f9-4da1-8a90-6c026f42705d" providerId="ADAL" clId="{2CFB2544-2575-4A17-93E4-7368FD48889D}" dt="2023-01-06T16:01:45.984" v="2470" actId="1036"/>
          <ac:cxnSpMkLst>
            <pc:docMk/>
            <pc:sldMk cId="761628945" sldId="459"/>
            <ac:cxnSpMk id="24" creationId="{22899B85-16AE-4D69-B6A4-AAE7DF5F5373}"/>
          </ac:cxnSpMkLst>
        </pc:cxnChg>
      </pc:sldChg>
      <pc:sldChg chg="addSp delSp modSp mod modNotesTx">
        <pc:chgData name="KAROUSSIS, Elena" userId="ef357cc0-39f9-4da1-8a90-6c026f42705d" providerId="ADAL" clId="{2CFB2544-2575-4A17-93E4-7368FD48889D}" dt="2023-01-06T16:22:15.843" v="3050" actId="20577"/>
        <pc:sldMkLst>
          <pc:docMk/>
          <pc:sldMk cId="3091961507" sldId="460"/>
        </pc:sldMkLst>
        <pc:spChg chg="add del mod">
          <ac:chgData name="KAROUSSIS, Elena" userId="ef357cc0-39f9-4da1-8a90-6c026f42705d" providerId="ADAL" clId="{2CFB2544-2575-4A17-93E4-7368FD48889D}" dt="2023-01-06T13:20:29.679" v="1191" actId="478"/>
          <ac:spMkLst>
            <pc:docMk/>
            <pc:sldMk cId="3091961507" sldId="460"/>
            <ac:spMk id="2" creationId="{E979118C-4085-4CA3-8F73-C00AC735F10B}"/>
          </ac:spMkLst>
        </pc:spChg>
        <pc:spChg chg="add mod">
          <ac:chgData name="KAROUSSIS, Elena" userId="ef357cc0-39f9-4da1-8a90-6c026f42705d" providerId="ADAL" clId="{2CFB2544-2575-4A17-93E4-7368FD48889D}" dt="2023-01-06T13:22:05.556" v="1299" actId="20577"/>
          <ac:spMkLst>
            <pc:docMk/>
            <pc:sldMk cId="3091961507" sldId="460"/>
            <ac:spMk id="3" creationId="{33BA56D9-206C-4637-9E64-1BEA87F3C0BA}"/>
          </ac:spMkLst>
        </pc:spChg>
        <pc:spChg chg="add del mod">
          <ac:chgData name="KAROUSSIS, Elena" userId="ef357cc0-39f9-4da1-8a90-6c026f42705d" providerId="ADAL" clId="{2CFB2544-2575-4A17-93E4-7368FD48889D}" dt="2023-01-06T14:02:01.342" v="2018"/>
          <ac:spMkLst>
            <pc:docMk/>
            <pc:sldMk cId="3091961507" sldId="460"/>
            <ac:spMk id="4" creationId="{79079E59-DBC1-4F93-95A9-D77DE5BBF6D0}"/>
          </ac:spMkLst>
        </pc:spChg>
        <pc:spChg chg="mod">
          <ac:chgData name="KAROUSSIS, Elena" userId="ef357cc0-39f9-4da1-8a90-6c026f42705d" providerId="ADAL" clId="{2CFB2544-2575-4A17-93E4-7368FD48889D}" dt="2023-01-06T16:22:15.843" v="3050" actId="20577"/>
          <ac:spMkLst>
            <pc:docMk/>
            <pc:sldMk cId="3091961507" sldId="460"/>
            <ac:spMk id="5" creationId="{5586D55E-5611-47BB-A2D0-92B5F80584F0}"/>
          </ac:spMkLst>
        </pc:spChg>
        <pc:spChg chg="add del mod">
          <ac:chgData name="KAROUSSIS, Elena" userId="ef357cc0-39f9-4da1-8a90-6c026f42705d" providerId="ADAL" clId="{2CFB2544-2575-4A17-93E4-7368FD48889D}" dt="2023-01-06T16:20:49.901" v="3010" actId="6549"/>
          <ac:spMkLst>
            <pc:docMk/>
            <pc:sldMk cId="3091961507" sldId="460"/>
            <ac:spMk id="6" creationId="{531D0DA6-FAF9-440A-8531-BD649A80C1D4}"/>
          </ac:spMkLst>
        </pc:spChg>
        <pc:spChg chg="mod">
          <ac:chgData name="KAROUSSIS, Elena" userId="ef357cc0-39f9-4da1-8a90-6c026f42705d" providerId="ADAL" clId="{2CFB2544-2575-4A17-93E4-7368FD48889D}" dt="2023-01-06T14:11:11.229" v="2057"/>
          <ac:spMkLst>
            <pc:docMk/>
            <pc:sldMk cId="3091961507" sldId="460"/>
            <ac:spMk id="7" creationId="{B2C340F7-D02C-422C-B4CF-2506ACE4BF94}"/>
          </ac:spMkLst>
        </pc:spChg>
        <pc:spChg chg="add del">
          <ac:chgData name="KAROUSSIS, Elena" userId="ef357cc0-39f9-4da1-8a90-6c026f42705d" providerId="ADAL" clId="{2CFB2544-2575-4A17-93E4-7368FD48889D}" dt="2023-01-06T13:21:08.425" v="1193"/>
          <ac:spMkLst>
            <pc:docMk/>
            <pc:sldMk cId="3091961507" sldId="460"/>
            <ac:spMk id="8" creationId="{E9C25AE3-501A-4EBF-B72F-6079C94A8897}"/>
          </ac:spMkLst>
        </pc:spChg>
        <pc:spChg chg="add del mod">
          <ac:chgData name="KAROUSSIS, Elena" userId="ef357cc0-39f9-4da1-8a90-6c026f42705d" providerId="ADAL" clId="{2CFB2544-2575-4A17-93E4-7368FD48889D}" dt="2023-01-06T14:03:10.113" v="2020"/>
          <ac:spMkLst>
            <pc:docMk/>
            <pc:sldMk cId="3091961507" sldId="460"/>
            <ac:spMk id="9" creationId="{7958D29A-C321-4ADE-8A76-13569730051E}"/>
          </ac:spMkLst>
        </pc:spChg>
        <pc:picChg chg="add del">
          <ac:chgData name="KAROUSSIS, Elena" userId="ef357cc0-39f9-4da1-8a90-6c026f42705d" providerId="ADAL" clId="{2CFB2544-2575-4A17-93E4-7368FD48889D}" dt="2023-01-06T13:20:34.187" v="1192" actId="478"/>
          <ac:picMkLst>
            <pc:docMk/>
            <pc:sldMk cId="3091961507" sldId="460"/>
            <ac:picMk id="1026" creationId="{4940AC1A-12E3-459E-BA1B-8FECCBDFBBF3}"/>
          </ac:picMkLst>
        </pc:picChg>
        <pc:picChg chg="add del mod">
          <ac:chgData name="KAROUSSIS, Elena" userId="ef357cc0-39f9-4da1-8a90-6c026f42705d" providerId="ADAL" clId="{2CFB2544-2575-4A17-93E4-7368FD48889D}" dt="2023-01-06T13:20:29.165" v="1190"/>
          <ac:picMkLst>
            <pc:docMk/>
            <pc:sldMk cId="3091961507" sldId="460"/>
            <ac:picMk id="1028" creationId="{32BCF270-F521-4359-B491-4967A6946919}"/>
          </ac:picMkLst>
        </pc:picChg>
        <pc:picChg chg="add del mod">
          <ac:chgData name="KAROUSSIS, Elena" userId="ef357cc0-39f9-4da1-8a90-6c026f42705d" providerId="ADAL" clId="{2CFB2544-2575-4A17-93E4-7368FD48889D}" dt="2023-01-06T14:01:30.705" v="2017" actId="478"/>
          <ac:picMkLst>
            <pc:docMk/>
            <pc:sldMk cId="3091961507" sldId="460"/>
            <ac:picMk id="1030" creationId="{D5494B7D-182E-4428-ADCD-9C8F33036576}"/>
          </ac:picMkLst>
        </pc:picChg>
        <pc:picChg chg="add del mod">
          <ac:chgData name="KAROUSSIS, Elena" userId="ef357cc0-39f9-4da1-8a90-6c026f42705d" providerId="ADAL" clId="{2CFB2544-2575-4A17-93E4-7368FD48889D}" dt="2023-01-06T14:02:04.967" v="2019" actId="478"/>
          <ac:picMkLst>
            <pc:docMk/>
            <pc:sldMk cId="3091961507" sldId="460"/>
            <ac:picMk id="1032" creationId="{C93EF22E-D786-4132-AE60-20A6B10A3350}"/>
          </ac:picMkLst>
        </pc:picChg>
        <pc:picChg chg="add mod">
          <ac:chgData name="KAROUSSIS, Elena" userId="ef357cc0-39f9-4da1-8a90-6c026f42705d" providerId="ADAL" clId="{2CFB2544-2575-4A17-93E4-7368FD48889D}" dt="2023-01-06T14:03:18.119" v="2021" actId="18131"/>
          <ac:picMkLst>
            <pc:docMk/>
            <pc:sldMk cId="3091961507" sldId="460"/>
            <ac:picMk id="1034" creationId="{47220F0B-DB6B-4DFB-82EF-C2D547FE7ED9}"/>
          </ac:picMkLst>
        </pc:picChg>
      </pc:sldChg>
      <pc:sldChg chg="addSp delSp modSp new mod modClrScheme chgLayout modNotesTx">
        <pc:chgData name="KAROUSSIS, Elena" userId="ef357cc0-39f9-4da1-8a90-6c026f42705d" providerId="ADAL" clId="{2CFB2544-2575-4A17-93E4-7368FD48889D}" dt="2023-01-09T09:18:56.399" v="3456" actId="20577"/>
        <pc:sldMkLst>
          <pc:docMk/>
          <pc:sldMk cId="2551447118" sldId="461"/>
        </pc:sldMkLst>
        <pc:spChg chg="del mod ord">
          <ac:chgData name="KAROUSSIS, Elena" userId="ef357cc0-39f9-4da1-8a90-6c026f42705d" providerId="ADAL" clId="{2CFB2544-2575-4A17-93E4-7368FD48889D}" dt="2023-01-06T14:08:11.464" v="2048" actId="700"/>
          <ac:spMkLst>
            <pc:docMk/>
            <pc:sldMk cId="2551447118" sldId="461"/>
            <ac:spMk id="2" creationId="{1F0D2A76-F3B6-49BD-B9A3-25F050DA72BF}"/>
          </ac:spMkLst>
        </pc:spChg>
        <pc:spChg chg="mod ord">
          <ac:chgData name="KAROUSSIS, Elena" userId="ef357cc0-39f9-4da1-8a90-6c026f42705d" providerId="ADAL" clId="{2CFB2544-2575-4A17-93E4-7368FD48889D}" dt="2023-01-06T16:24:24.626" v="3186" actId="700"/>
          <ac:spMkLst>
            <pc:docMk/>
            <pc:sldMk cId="2551447118" sldId="461"/>
            <ac:spMk id="3" creationId="{C5C21582-1B96-41AA-919D-4D5C18666448}"/>
          </ac:spMkLst>
        </pc:spChg>
        <pc:spChg chg="mod ord">
          <ac:chgData name="KAROUSSIS, Elena" userId="ef357cc0-39f9-4da1-8a90-6c026f42705d" providerId="ADAL" clId="{2CFB2544-2575-4A17-93E4-7368FD48889D}" dt="2023-01-06T16:28:17.218" v="3433" actId="404"/>
          <ac:spMkLst>
            <pc:docMk/>
            <pc:sldMk cId="2551447118" sldId="461"/>
            <ac:spMk id="4" creationId="{1328061B-9C04-485E-934C-EEE8654F428B}"/>
          </ac:spMkLst>
        </pc:spChg>
        <pc:spChg chg="del mod ord">
          <ac:chgData name="KAROUSSIS, Elena" userId="ef357cc0-39f9-4da1-8a90-6c026f42705d" providerId="ADAL" clId="{2CFB2544-2575-4A17-93E4-7368FD48889D}" dt="2023-01-06T14:08:11.464" v="2048" actId="700"/>
          <ac:spMkLst>
            <pc:docMk/>
            <pc:sldMk cId="2551447118" sldId="461"/>
            <ac:spMk id="5" creationId="{CAACA3A4-3AEF-491E-8F82-76FDD0B4FCE2}"/>
          </ac:spMkLst>
        </pc:spChg>
        <pc:spChg chg="add mod ord">
          <ac:chgData name="KAROUSSIS, Elena" userId="ef357cc0-39f9-4da1-8a90-6c026f42705d" providerId="ADAL" clId="{2CFB2544-2575-4A17-93E4-7368FD48889D}" dt="2023-01-06T16:24:24.626" v="3186" actId="700"/>
          <ac:spMkLst>
            <pc:docMk/>
            <pc:sldMk cId="2551447118" sldId="461"/>
            <ac:spMk id="6" creationId="{196F4355-8E42-4F85-8D29-860C6A9FD1CF}"/>
          </ac:spMkLst>
        </pc:spChg>
        <pc:spChg chg="add del mod ord">
          <ac:chgData name="KAROUSSIS, Elena" userId="ef357cc0-39f9-4da1-8a90-6c026f42705d" providerId="ADAL" clId="{2CFB2544-2575-4A17-93E4-7368FD48889D}" dt="2023-01-06T14:08:53.156" v="2049"/>
          <ac:spMkLst>
            <pc:docMk/>
            <pc:sldMk cId="2551447118" sldId="461"/>
            <ac:spMk id="7" creationId="{1902A843-71A3-48E9-9048-CDBDA7F804AE}"/>
          </ac:spMkLst>
        </pc:spChg>
        <pc:spChg chg="add del mod">
          <ac:chgData name="KAROUSSIS, Elena" userId="ef357cc0-39f9-4da1-8a90-6c026f42705d" providerId="ADAL" clId="{2CFB2544-2575-4A17-93E4-7368FD48889D}" dt="2023-01-06T14:09:14.621" v="2051"/>
          <ac:spMkLst>
            <pc:docMk/>
            <pc:sldMk cId="2551447118" sldId="461"/>
            <ac:spMk id="8" creationId="{22265A5D-5E03-45FE-9E5A-B53BECEFE24A}"/>
          </ac:spMkLst>
        </pc:spChg>
        <pc:spChg chg="mod">
          <ac:chgData name="KAROUSSIS, Elena" userId="ef357cc0-39f9-4da1-8a90-6c026f42705d" providerId="ADAL" clId="{2CFB2544-2575-4A17-93E4-7368FD48889D}" dt="2023-01-06T16:23:39.200" v="3054"/>
          <ac:spMkLst>
            <pc:docMk/>
            <pc:sldMk cId="2551447118" sldId="461"/>
            <ac:spMk id="12" creationId="{4E155A26-3914-4072-8B5D-B912F66BA698}"/>
          </ac:spMkLst>
        </pc:spChg>
        <pc:spChg chg="mod">
          <ac:chgData name="KAROUSSIS, Elena" userId="ef357cc0-39f9-4da1-8a90-6c026f42705d" providerId="ADAL" clId="{2CFB2544-2575-4A17-93E4-7368FD48889D}" dt="2023-01-06T16:23:39.200" v="3054"/>
          <ac:spMkLst>
            <pc:docMk/>
            <pc:sldMk cId="2551447118" sldId="461"/>
            <ac:spMk id="13" creationId="{674172D8-8E02-4605-A356-81CBCCFA79AE}"/>
          </ac:spMkLst>
        </pc:spChg>
        <pc:spChg chg="add mod">
          <ac:chgData name="KAROUSSIS, Elena" userId="ef357cc0-39f9-4da1-8a90-6c026f42705d" providerId="ADAL" clId="{2CFB2544-2575-4A17-93E4-7368FD48889D}" dt="2023-01-06T16:24:32.062" v="3187" actId="1076"/>
          <ac:spMkLst>
            <pc:docMk/>
            <pc:sldMk cId="2551447118" sldId="461"/>
            <ac:spMk id="14" creationId="{7EEA738B-DF71-49C1-9FD4-BB1DA77303AE}"/>
          </ac:spMkLst>
        </pc:spChg>
        <pc:grpChg chg="add mod">
          <ac:chgData name="KAROUSSIS, Elena" userId="ef357cc0-39f9-4da1-8a90-6c026f42705d" providerId="ADAL" clId="{2CFB2544-2575-4A17-93E4-7368FD48889D}" dt="2023-01-06T16:24:32.062" v="3187" actId="1076"/>
          <ac:grpSpMkLst>
            <pc:docMk/>
            <pc:sldMk cId="2551447118" sldId="461"/>
            <ac:grpSpMk id="11" creationId="{67463ABB-9933-4E97-99FE-AEF277B40F0F}"/>
          </ac:grpSpMkLst>
        </pc:grpChg>
        <pc:picChg chg="add del mod">
          <ac:chgData name="KAROUSSIS, Elena" userId="ef357cc0-39f9-4da1-8a90-6c026f42705d" providerId="ADAL" clId="{2CFB2544-2575-4A17-93E4-7368FD48889D}" dt="2023-01-06T14:08:55.553" v="2050" actId="478"/>
          <ac:picMkLst>
            <pc:docMk/>
            <pc:sldMk cId="2551447118" sldId="461"/>
            <ac:picMk id="3074" creationId="{DD70C0D1-5D0F-46A1-991F-4E5C89283D9A}"/>
          </ac:picMkLst>
        </pc:picChg>
        <pc:picChg chg="add mod ord modCrop">
          <ac:chgData name="KAROUSSIS, Elena" userId="ef357cc0-39f9-4da1-8a90-6c026f42705d" providerId="ADAL" clId="{2CFB2544-2575-4A17-93E4-7368FD48889D}" dt="2023-01-06T16:24:24.626" v="3186" actId="700"/>
          <ac:picMkLst>
            <pc:docMk/>
            <pc:sldMk cId="2551447118" sldId="461"/>
            <ac:picMk id="3076" creationId="{937EECC5-8534-4CA0-AE5E-207E29AEE4EF}"/>
          </ac:picMkLst>
        </pc:picChg>
      </pc:sldChg>
      <pc:sldChg chg="del">
        <pc:chgData name="KAROUSSIS, Elena" userId="ef357cc0-39f9-4da1-8a90-6c026f42705d" providerId="ADAL" clId="{2CFB2544-2575-4A17-93E4-7368FD48889D}" dt="2023-01-06T14:25:06.562" v="2090" actId="47"/>
        <pc:sldMkLst>
          <pc:docMk/>
          <pc:sldMk cId="1656404798" sldId="462"/>
        </pc:sldMkLst>
      </pc:sldChg>
      <pc:sldChg chg="del">
        <pc:chgData name="KAROUSSIS, Elena" userId="ef357cc0-39f9-4da1-8a90-6c026f42705d" providerId="ADAL" clId="{2CFB2544-2575-4A17-93E4-7368FD48889D}" dt="2023-01-06T14:25:38.846" v="2131" actId="47"/>
        <pc:sldMkLst>
          <pc:docMk/>
          <pc:sldMk cId="3999880165" sldId="463"/>
        </pc:sldMkLst>
      </pc:sldChg>
      <pc:sldChg chg="modSp mod modNotesTx">
        <pc:chgData name="KAROUSSIS, Elena" userId="ef357cc0-39f9-4da1-8a90-6c026f42705d" providerId="ADAL" clId="{2CFB2544-2575-4A17-93E4-7368FD48889D}" dt="2023-01-06T16:29:50.556" v="3455" actId="6549"/>
        <pc:sldMkLst>
          <pc:docMk/>
          <pc:sldMk cId="2312274949" sldId="464"/>
        </pc:sldMkLst>
        <pc:spChg chg="mod">
          <ac:chgData name="KAROUSSIS, Elena" userId="ef357cc0-39f9-4da1-8a90-6c026f42705d" providerId="ADAL" clId="{2CFB2544-2575-4A17-93E4-7368FD48889D}" dt="2023-01-06T16:29:50.556" v="3455" actId="6549"/>
          <ac:spMkLst>
            <pc:docMk/>
            <pc:sldMk cId="2312274949" sldId="464"/>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charset="0"/>
              </a:defRPr>
            </a:lvl1pPr>
          </a:lstStyle>
          <a:p>
            <a:fld id="{8FC4A71E-E864-4241-AB48-92564129C85C}" type="datetimeFigureOut">
              <a:rPr lang="en-US" smtClean="0"/>
              <a:pPr/>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charset="0"/>
              </a:defRPr>
            </a:lvl1pPr>
          </a:lstStyle>
          <a:p>
            <a:fld id="{46B08BC3-A6B2-2F4E-8766-A451EC4B11EC}" type="slidenum">
              <a:rPr lang="en-US" smtClean="0"/>
              <a:pPr/>
              <a:t>‹#›</a:t>
            </a:fld>
            <a:endParaRPr lang="en-US"/>
          </a:p>
        </p:txBody>
      </p:sp>
    </p:spTree>
    <p:extLst>
      <p:ext uri="{BB962C8B-B14F-4D97-AF65-F5344CB8AC3E}">
        <p14:creationId xmlns:p14="http://schemas.microsoft.com/office/powerpoint/2010/main" val="56976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charset="0"/>
        <a:ea typeface="+mn-ea"/>
        <a:cs typeface="+mn-cs"/>
      </a:defRPr>
    </a:lvl1pPr>
    <a:lvl2pPr marL="457200" algn="l" defTabSz="914400" rtl="0" eaLnBrk="1" latinLnBrk="0" hangingPunct="1">
      <a:defRPr sz="1200" b="0" i="0" kern="1200">
        <a:solidFill>
          <a:schemeClr val="tx1"/>
        </a:solidFill>
        <a:latin typeface="Century Gothic Regular" charset="0"/>
        <a:ea typeface="+mn-ea"/>
        <a:cs typeface="+mn-cs"/>
      </a:defRPr>
    </a:lvl2pPr>
    <a:lvl3pPr marL="914400" algn="l" defTabSz="914400" rtl="0" eaLnBrk="1" latinLnBrk="0" hangingPunct="1">
      <a:defRPr sz="1200" b="0" i="0" kern="1200">
        <a:solidFill>
          <a:schemeClr val="tx1"/>
        </a:solidFill>
        <a:latin typeface="Century Gothic Regular" charset="0"/>
        <a:ea typeface="+mn-ea"/>
        <a:cs typeface="+mn-cs"/>
      </a:defRPr>
    </a:lvl3pPr>
    <a:lvl4pPr marL="1371600" algn="l" defTabSz="914400" rtl="0" eaLnBrk="1" latinLnBrk="0" hangingPunct="1">
      <a:defRPr sz="1200" b="0" i="0" kern="1200">
        <a:solidFill>
          <a:schemeClr val="tx1"/>
        </a:solidFill>
        <a:latin typeface="Century Gothic Regular" charset="0"/>
        <a:ea typeface="+mn-ea"/>
        <a:cs typeface="+mn-cs"/>
      </a:defRPr>
    </a:lvl4pPr>
    <a:lvl5pPr marL="1828800" algn="l" defTabSz="914400" rtl="0" eaLnBrk="1" latinLnBrk="0" hangingPunct="1">
      <a:defRPr sz="1200" b="0" i="0" kern="1200">
        <a:solidFill>
          <a:schemeClr val="tx1"/>
        </a:solidFill>
        <a:latin typeface="Century Gothic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travel industry is still recovering from the COVID-19 pandemic and facing a new challenge altogether – the impact that high inflation, increasing interest rates, rising energy bills and an uncertain economic situation are set to have on people’s appetite for holidays. Some of the trends for 2023 show the various tactics holidaymakers are employing in a bid to overcome the rising cost of living; from the demand for all-inclusive holidays to the wave of early bookers keen to lock in the best price for their trip.</a:t>
            </a:r>
          </a:p>
          <a:p>
            <a:endParaRPr lang="en-GB" dirty="0"/>
          </a:p>
          <a:p>
            <a:r>
              <a:rPr lang="en-GB" b="0" i="0" dirty="0">
                <a:solidFill>
                  <a:srgbClr val="212426"/>
                </a:solidFill>
                <a:effectLst/>
                <a:latin typeface="fira-sans"/>
              </a:rPr>
              <a:t>General message is: customers where possible are prioritising holidays in the face of cost of living pressures.</a:t>
            </a:r>
            <a:endParaRPr lang="en-GB" dirty="0"/>
          </a:p>
        </p:txBody>
      </p:sp>
      <p:sp>
        <p:nvSpPr>
          <p:cNvPr id="4" name="Slide Number Placeholder 3"/>
          <p:cNvSpPr>
            <a:spLocks noGrp="1"/>
          </p:cNvSpPr>
          <p:nvPr>
            <p:ph type="sldNum" sz="quarter" idx="5"/>
          </p:nvPr>
        </p:nvSpPr>
        <p:spPr/>
        <p:txBody>
          <a:bodyPr/>
          <a:lstStyle/>
          <a:p>
            <a:fld id="{46B08BC3-A6B2-2F4E-8766-A451EC4B11EC}" type="slidenum">
              <a:rPr lang="en-US" smtClean="0"/>
              <a:pPr/>
              <a:t>1</a:t>
            </a:fld>
            <a:endParaRPr lang="en-US"/>
          </a:p>
        </p:txBody>
      </p:sp>
    </p:spTree>
    <p:extLst>
      <p:ext uri="{BB962C8B-B14F-4D97-AF65-F5344CB8AC3E}">
        <p14:creationId xmlns:p14="http://schemas.microsoft.com/office/powerpoint/2010/main" val="114007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193567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looking to lock in one total and upfront cost to better manage their money’.</a:t>
            </a:r>
          </a:p>
        </p:txBody>
      </p:sp>
      <p:sp>
        <p:nvSpPr>
          <p:cNvPr id="4" name="Slide Number Placeholder 3"/>
          <p:cNvSpPr>
            <a:spLocks noGrp="1"/>
          </p:cNvSpPr>
          <p:nvPr>
            <p:ph type="sldNum" sz="quarter" idx="5"/>
          </p:nvPr>
        </p:nvSpPr>
        <p:spPr/>
        <p:txBody>
          <a:bodyPr/>
          <a:lstStyle/>
          <a:p>
            <a:fld id="{46B08BC3-A6B2-2F4E-8766-A451EC4B11EC}" type="slidenum">
              <a:rPr lang="en-US" smtClean="0"/>
              <a:pPr/>
              <a:t>2</a:t>
            </a:fld>
            <a:endParaRPr lang="en-US"/>
          </a:p>
        </p:txBody>
      </p:sp>
    </p:spTree>
    <p:extLst>
      <p:ext uri="{BB962C8B-B14F-4D97-AF65-F5344CB8AC3E}">
        <p14:creationId xmlns:p14="http://schemas.microsoft.com/office/powerpoint/2010/main" val="28497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Calibri W01 Regular_904604"/>
              </a:rPr>
              <a:t>Extended winter breaks are proving popular for the months ahead, as people look to swap the cold, damp days of the UK for warmer, sunnier locations. </a:t>
            </a:r>
          </a:p>
          <a:p>
            <a:r>
              <a:rPr lang="en-GB" b="0" i="0" dirty="0">
                <a:solidFill>
                  <a:srgbClr val="333333"/>
                </a:solidFill>
                <a:effectLst/>
                <a:latin typeface="Intro W01 Regular"/>
              </a:rPr>
              <a:t>Scheduled airline capacity to the Canary Islands is up by a third this winter from the UK and Ireland compared with pre-pandemic levels.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378097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TUI reported an increase in bookings for longer trips of between 21 and 28 nights this winter vs winter 2019 driven mainly by trips to long-haul destinations such as Mexico, the Dominican Republic, Florida and Cape Verde.</a:t>
            </a:r>
          </a:p>
          <a:p>
            <a:endParaRPr lang="en-GB" dirty="0"/>
          </a:p>
        </p:txBody>
      </p:sp>
      <p:sp>
        <p:nvSpPr>
          <p:cNvPr id="4" name="Slide Number Placeholder 3"/>
          <p:cNvSpPr>
            <a:spLocks noGrp="1"/>
          </p:cNvSpPr>
          <p:nvPr>
            <p:ph type="sldNum" sz="quarter" idx="5"/>
          </p:nvPr>
        </p:nvSpPr>
        <p:spPr/>
        <p:txBody>
          <a:bodyPr/>
          <a:lstStyle/>
          <a:p>
            <a:fld id="{46B08BC3-A6B2-2F4E-8766-A451EC4B11EC}" type="slidenum">
              <a:rPr lang="en-US" smtClean="0"/>
              <a:pPr/>
              <a:t>4</a:t>
            </a:fld>
            <a:endParaRPr lang="en-US"/>
          </a:p>
        </p:txBody>
      </p:sp>
    </p:spTree>
    <p:extLst>
      <p:ext uri="{BB962C8B-B14F-4D97-AF65-F5344CB8AC3E}">
        <p14:creationId xmlns:p14="http://schemas.microsoft.com/office/powerpoint/2010/main" val="383062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ABTA’s members were experiencing a higher-than-average level of early bookings including for travel in summer 2023, with easyJet holidays reporting that demand is being driven by the family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168078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Calibri W01 Regular_904604"/>
              </a:rPr>
              <a:t>An even more conscientious approach to holiday planning than before the pandemic will lead to a rise in bookings with trusted travel professionals.</a:t>
            </a:r>
            <a:endParaRPr lang="en-GB" b="0" i="0" dirty="0">
              <a:solidFill>
                <a:srgbClr val="444444"/>
              </a:solidFill>
              <a:effectLst/>
              <a:latin typeface="nimbus-sans"/>
            </a:endParaRPr>
          </a:p>
          <a:p>
            <a:pPr algn="l"/>
            <a:r>
              <a:rPr lang="en-GB" b="0" i="0" dirty="0">
                <a:solidFill>
                  <a:srgbClr val="444444"/>
                </a:solidFill>
                <a:effectLst/>
                <a:latin typeface="nimbus-sans"/>
              </a:rPr>
              <a:t>ABTA also noted that more people are planning to consult a travel professional than pre-pandemic – with over a third (36 per cent) now likely to seek assistance.</a:t>
            </a:r>
          </a:p>
          <a:p>
            <a:pPr algn="l"/>
            <a:r>
              <a:rPr lang="en-GB" b="0" i="0" dirty="0">
                <a:solidFill>
                  <a:srgbClr val="444444"/>
                </a:solidFill>
                <a:effectLst/>
                <a:latin typeface="nimbus-sans"/>
              </a:rPr>
              <a:t>Key reasons included the security of a package holiday (45 per cent), up-to-date advice (38 per cent) and good value for money (31 per cent).</a:t>
            </a:r>
          </a:p>
          <a:p>
            <a:pPr algn="l"/>
            <a:r>
              <a:rPr lang="en-GB" b="0" i="0" dirty="0">
                <a:solidFill>
                  <a:srgbClr val="444444"/>
                </a:solidFill>
                <a:effectLst/>
                <a:latin typeface="nimbus-sans"/>
              </a:rPr>
              <a:t>Those surveyed will also be more diligent around other less ‘exciting’ aspects of their booking, with 71 per cent looking to take out a good travel insurance policy, and 63 per cent paying closer attention to terms and conditions.</a:t>
            </a:r>
          </a:p>
          <a:p>
            <a:endParaRPr lang="en-GB" dirty="0"/>
          </a:p>
        </p:txBody>
      </p:sp>
      <p:sp>
        <p:nvSpPr>
          <p:cNvPr id="4" name="Slide Number Placeholder 3"/>
          <p:cNvSpPr>
            <a:spLocks noGrp="1"/>
          </p:cNvSpPr>
          <p:nvPr>
            <p:ph type="sldNum" sz="quarter" idx="5"/>
          </p:nvPr>
        </p:nvSpPr>
        <p:spPr/>
        <p:txBody>
          <a:bodyPr/>
          <a:lstStyle/>
          <a:p>
            <a:fld id="{46B08BC3-A6B2-2F4E-8766-A451EC4B11EC}" type="slidenum">
              <a:rPr lang="en-US" smtClean="0"/>
              <a:pPr/>
              <a:t>6</a:t>
            </a:fld>
            <a:endParaRPr lang="en-US"/>
          </a:p>
        </p:txBody>
      </p:sp>
    </p:spTree>
    <p:extLst>
      <p:ext uri="{BB962C8B-B14F-4D97-AF65-F5344CB8AC3E}">
        <p14:creationId xmlns:p14="http://schemas.microsoft.com/office/powerpoint/2010/main" val="243547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planning a holiday in the next 12 months are more likely to have heavy exposure to these environments/formats…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800" b="0" i="0" u="none" strike="noStrike" kern="0" cap="none" spc="0" normalizeH="0" baseline="0" noProof="0" smtClean="0">
                <a:ln>
                  <a:noFill/>
                </a:ln>
                <a:solidFill>
                  <a:sysClr val="windowText" lastClr="000000"/>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176330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OOH is an effective way of targeting those planning a holiday in the next 12 months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69997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Travel creative looks great on OOH</a:t>
            </a:r>
          </a:p>
        </p:txBody>
      </p:sp>
      <p:sp>
        <p:nvSpPr>
          <p:cNvPr id="4" name="Slide Number Placeholder 3"/>
          <p:cNvSpPr>
            <a:spLocks noGrp="1"/>
          </p:cNvSpPr>
          <p:nvPr>
            <p:ph type="sldNum" sz="quarter" idx="5"/>
          </p:nvPr>
        </p:nvSpPr>
        <p:spPr/>
        <p:txBody>
          <a:bodyPr/>
          <a:lstStyle/>
          <a:p>
            <a:fld id="{46B08BC3-A6B2-2F4E-8766-A451EC4B11EC}" type="slidenum">
              <a:rPr lang="en-US" smtClean="0"/>
              <a:pPr/>
              <a:t>9</a:t>
            </a:fld>
            <a:endParaRPr lang="en-US"/>
          </a:p>
        </p:txBody>
      </p:sp>
    </p:spTree>
    <p:extLst>
      <p:ext uri="{BB962C8B-B14F-4D97-AF65-F5344CB8AC3E}">
        <p14:creationId xmlns:p14="http://schemas.microsoft.com/office/powerpoint/2010/main" val="2572063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14293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15268608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1442602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37648522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25768323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1434271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2475902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40082886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3943713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160296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3254269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92713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130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2550269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20853616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34953984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10380766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16857772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23165564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5474547"/>
            <a:ext cx="10801350" cy="531795"/>
          </a:xfrm>
        </p:spPr>
        <p:txBody>
          <a:bodyPr>
            <a:normAutofit/>
          </a:bodyPr>
          <a:lstStyle>
            <a:lvl1pPr algn="ct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53494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429368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31975026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231401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90621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3477015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30852842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42076730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6866652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30966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1259692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5978880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02906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38825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4077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28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6300724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32410257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689814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6718641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38590917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975243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29654127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9556197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7147814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443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4778317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6724164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984116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5256045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5027479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5" name="Picture 4">
            <a:extLst>
              <a:ext uri="{FF2B5EF4-FFF2-40B4-BE49-F238E27FC236}">
                <a16:creationId xmlns:a16="http://schemas.microsoft.com/office/drawing/2014/main" id="{9031EBDD-EA4C-1C41-8B06-C33D5F8229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0781597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352C667-09B7-624D-A743-1DE3B166783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1856384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73C1D2E3-8AFF-FB4F-9D63-45E3B455018F}"/>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7836573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1730162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GB"/>
              <a:t>Click icon to add chart</a:t>
            </a:r>
            <a:endParaRPr lang="en-US"/>
          </a:p>
        </p:txBody>
      </p:sp>
    </p:spTree>
    <p:extLst>
      <p:ext uri="{BB962C8B-B14F-4D97-AF65-F5344CB8AC3E}">
        <p14:creationId xmlns:p14="http://schemas.microsoft.com/office/powerpoint/2010/main" val="24965521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GB"/>
              <a:t>Click icon to add table</a:t>
            </a:r>
            <a:endParaRPr lang="en-US"/>
          </a:p>
        </p:txBody>
      </p:sp>
    </p:spTree>
    <p:extLst>
      <p:ext uri="{BB962C8B-B14F-4D97-AF65-F5344CB8AC3E}">
        <p14:creationId xmlns:p14="http://schemas.microsoft.com/office/powerpoint/2010/main" val="204199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dirty="0"/>
              <a:t>Click to edit Master text styles</a:t>
            </a:r>
          </a:p>
          <a:p>
            <a:pPr lvl="1"/>
            <a:r>
              <a:rPr lang="en-US" dirty="0"/>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9576058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GB"/>
              <a:t>Click icon to add chart</a:t>
            </a:r>
            <a:endParaRPr lang="en-US"/>
          </a:p>
        </p:txBody>
      </p:sp>
      <p:sp>
        <p:nvSpPr>
          <p:cNvPr id="7" name="Chart Placeholder 4"/>
          <p:cNvSpPr>
            <a:spLocks noGrp="1"/>
          </p:cNvSpPr>
          <p:nvPr>
            <p:ph type="chart" sz="quarter" idx="15"/>
          </p:nvPr>
        </p:nvSpPr>
        <p:spPr>
          <a:xfrm>
            <a:off x="6275388" y="1628775"/>
            <a:ext cx="5221288" cy="4319588"/>
          </a:xfrm>
        </p:spPr>
        <p:txBody>
          <a:bodyPr/>
          <a:lstStyle/>
          <a:p>
            <a:r>
              <a:rPr lang="en-GB"/>
              <a:t>Click icon to add chart</a:t>
            </a:r>
            <a:endParaRPr lang="en-US"/>
          </a:p>
        </p:txBody>
      </p:sp>
    </p:spTree>
    <p:extLst>
      <p:ext uri="{BB962C8B-B14F-4D97-AF65-F5344CB8AC3E}">
        <p14:creationId xmlns:p14="http://schemas.microsoft.com/office/powerpoint/2010/main" val="26996189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961475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8.JCDecaux_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pic>
        <p:nvPicPr>
          <p:cNvPr id="4" name="Picture 3">
            <a:extLst>
              <a:ext uri="{FF2B5EF4-FFF2-40B4-BE49-F238E27FC236}">
                <a16:creationId xmlns:a16="http://schemas.microsoft.com/office/drawing/2014/main" id="{3367DB58-4256-7F4C-A3A9-51C9DEA37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4427455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GB"/>
              <a:t>Click icon to add table</a:t>
            </a:r>
            <a:endParaRPr lang="en-US"/>
          </a:p>
        </p:txBody>
      </p:sp>
      <p:sp>
        <p:nvSpPr>
          <p:cNvPr id="9" name="Table Placeholder 3"/>
          <p:cNvSpPr>
            <a:spLocks noGrp="1"/>
          </p:cNvSpPr>
          <p:nvPr>
            <p:ph type="tbl" sz="quarter" idx="17"/>
          </p:nvPr>
        </p:nvSpPr>
        <p:spPr>
          <a:xfrm>
            <a:off x="6275388" y="1630362"/>
            <a:ext cx="5400675" cy="4319588"/>
          </a:xfrm>
        </p:spPr>
        <p:txBody>
          <a:bodyPr/>
          <a:lstStyle/>
          <a:p>
            <a:r>
              <a:rPr lang="en-GB"/>
              <a:t>Click icon to add table</a:t>
            </a:r>
            <a:endParaRPr lang="en-US"/>
          </a:p>
        </p:txBody>
      </p:sp>
    </p:spTree>
    <p:extLst>
      <p:ext uri="{BB962C8B-B14F-4D97-AF65-F5344CB8AC3E}">
        <p14:creationId xmlns:p14="http://schemas.microsoft.com/office/powerpoint/2010/main" val="37458789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68677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055101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62342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8758298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GB"/>
              <a:t>Click to edit Master text styles</a:t>
            </a:r>
          </a:p>
          <a:p>
            <a:pPr lvl="1"/>
            <a:r>
              <a:rPr lang="en-GB"/>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8814763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54623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860828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GB"/>
              <a:t>Click icon to add table</a:t>
            </a:r>
            <a:endParaRPr lang="en-US"/>
          </a:p>
        </p:txBody>
      </p:sp>
    </p:spTree>
    <p:extLst>
      <p:ext uri="{BB962C8B-B14F-4D97-AF65-F5344CB8AC3E}">
        <p14:creationId xmlns:p14="http://schemas.microsoft.com/office/powerpoint/2010/main" val="42217300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5942133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876456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GB"/>
              <a:t>Click icon to add chart</a:t>
            </a:r>
            <a:endParaRPr lang="en-US"/>
          </a:p>
        </p:txBody>
      </p:sp>
    </p:spTree>
    <p:extLst>
      <p:ext uri="{BB962C8B-B14F-4D97-AF65-F5344CB8AC3E}">
        <p14:creationId xmlns:p14="http://schemas.microsoft.com/office/powerpoint/2010/main" val="36903726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GB"/>
              <a:t>Click icon to add chart</a:t>
            </a:r>
            <a:endParaRPr lang="en-US"/>
          </a:p>
        </p:txBody>
      </p:sp>
    </p:spTree>
    <p:extLst>
      <p:ext uri="{BB962C8B-B14F-4D97-AF65-F5344CB8AC3E}">
        <p14:creationId xmlns:p14="http://schemas.microsoft.com/office/powerpoint/2010/main" val="38982692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1313556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8551209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7639020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r>
              <a:rPr lang="en-GB"/>
              <a:t>Click icon to add picture</a:t>
            </a:r>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5867809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98736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17331723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6480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r>
              <a:rPr lang="en-GB"/>
              <a:t>Click icon to add picture</a:t>
            </a:r>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r>
              <a:rPr lang="en-GB"/>
              <a:t>Click icon to add picture</a:t>
            </a:r>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7413525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7015578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1961900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1611424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3592581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5367721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0743888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9513479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GB"/>
              <a:t>Click icon to add picture</a:t>
            </a:r>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3586827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2353112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68991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17803894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GB"/>
              <a:t>Click icon to add picture</a:t>
            </a:r>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39865914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GB"/>
              <a:t>Click icon to add picture</a:t>
            </a:r>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7484224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7152166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624270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6497053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9644085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4465204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4795310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6761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554678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16957581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6341894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GB"/>
              <a:t>Click icon to add picture</a:t>
            </a:r>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4039390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9046660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357343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0526437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2176133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GB"/>
              <a:t>Click icon to add picture</a:t>
            </a:r>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453215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78132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10361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81563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4391582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0355973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513076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1440321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GB"/>
              <a:t>Click icon to add picture</a:t>
            </a:r>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3504749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GB"/>
              <a:t>Click icon to add picture</a:t>
            </a:r>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GB"/>
              <a:t>Click icon to add picture</a:t>
            </a:r>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GB"/>
              <a:t>Click icon to add picture</a:t>
            </a:r>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GB"/>
              <a:t>Click icon to add picture</a:t>
            </a:r>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5485122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GB"/>
              <a:t>Click icon to add picture</a:t>
            </a:r>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GB"/>
              <a:t>Click icon to add picture</a:t>
            </a:r>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GB"/>
              <a:t>Click icon to add picture</a:t>
            </a:r>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0498820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GB"/>
              <a:t>Click icon to add picture</a:t>
            </a:r>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GB"/>
              <a:t>Click icon to add picture</a:t>
            </a:r>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GB"/>
              <a:t>Click icon to add picture</a:t>
            </a:r>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GB"/>
              <a:t>Click icon to add picture</a:t>
            </a:r>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GB"/>
              <a:t>Click icon to add picture</a:t>
            </a:r>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GB"/>
              <a:t>Click icon to add picture</a:t>
            </a:r>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GB"/>
              <a:t>Click icon to add picture</a:t>
            </a:r>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3930822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9373762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6936441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203171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513076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39779139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914947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GB"/>
              <a:t>Click icon to add picture</a:t>
            </a:r>
            <a:endParaRPr lang="en-US"/>
          </a:p>
        </p:txBody>
      </p:sp>
    </p:spTree>
    <p:extLst>
      <p:ext uri="{BB962C8B-B14F-4D97-AF65-F5344CB8AC3E}">
        <p14:creationId xmlns:p14="http://schemas.microsoft.com/office/powerpoint/2010/main" val="6077899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1A2E659E-5DA4-2E45-AE99-3D890FED2CB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4771164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ED46CF9B-E9A7-384D-93C1-51C58DD5012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7454799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FA17292-88B6-4C41-B0EF-5F2E657F519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859121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D93D4B2C-0546-7249-82C4-79AC472E4E9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3172369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837123A0-D255-9A4B-8CC9-C1C2C10CC3C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774986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167063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06590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272005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endParaRPr lang="en-US"/>
          </a:p>
        </p:txBody>
      </p:sp>
    </p:spTree>
    <p:extLst>
      <p:ext uri="{BB962C8B-B14F-4D97-AF65-F5344CB8AC3E}">
        <p14:creationId xmlns:p14="http://schemas.microsoft.com/office/powerpoint/2010/main" val="4019431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280532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endParaRPr lang="en-US"/>
          </a:p>
        </p:txBody>
      </p:sp>
      <p:sp>
        <p:nvSpPr>
          <p:cNvPr id="2" name="Title 1"/>
          <p:cNvSpPr>
            <a:spLocks noGrp="1"/>
          </p:cNvSpPr>
          <p:nvPr>
            <p:ph type="title" hasCustomPrompt="1"/>
          </p:nvPr>
        </p:nvSpPr>
        <p:spPr>
          <a:xfrm>
            <a:off x="695324" y="620181"/>
            <a:ext cx="6480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endParaRPr lang="en-US"/>
          </a:p>
        </p:txBody>
      </p:sp>
    </p:spTree>
    <p:extLst>
      <p:ext uri="{BB962C8B-B14F-4D97-AF65-F5344CB8AC3E}">
        <p14:creationId xmlns:p14="http://schemas.microsoft.com/office/powerpoint/2010/main" val="2105832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322019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88598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96625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21031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951443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48065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1926894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99025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2144961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320974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578922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348778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61172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885334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2058955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910474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671984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757347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11187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1754143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1077213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2699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46125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17076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608517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198522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1602811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651363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16622354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994039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84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824223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8554689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2862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0919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984354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9555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054200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508670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930296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1136427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1344098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1080625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725324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1171131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93534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dirty="0"/>
          </a:p>
        </p:txBody>
      </p:sp>
      <p:sp>
        <p:nvSpPr>
          <p:cNvPr id="7" name="Chart Placeholder 4"/>
          <p:cNvSpPr>
            <a:spLocks noGrp="1"/>
          </p:cNvSpPr>
          <p:nvPr>
            <p:ph type="chart" sz="quarter" idx="15"/>
          </p:nvPr>
        </p:nvSpPr>
        <p:spPr>
          <a:xfrm>
            <a:off x="6275388" y="1628775"/>
            <a:ext cx="5221288" cy="4319588"/>
          </a:xfrm>
        </p:spPr>
        <p:txBody>
          <a:bodyPr/>
          <a:lstStyle/>
          <a:p>
            <a:endParaRPr lang="en-US" dirty="0"/>
          </a:p>
        </p:txBody>
      </p:sp>
    </p:spTree>
    <p:extLst>
      <p:ext uri="{BB962C8B-B14F-4D97-AF65-F5344CB8AC3E}">
        <p14:creationId xmlns:p14="http://schemas.microsoft.com/office/powerpoint/2010/main" val="11215588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9201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089510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650327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0097153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08151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3952699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660079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920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511207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107398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801557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7773780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dirty="0"/>
          </a:p>
        </p:txBody>
      </p:sp>
      <p:sp>
        <p:nvSpPr>
          <p:cNvPr id="7" name="Chart Placeholder 4"/>
          <p:cNvSpPr>
            <a:spLocks noGrp="1"/>
          </p:cNvSpPr>
          <p:nvPr>
            <p:ph type="chart" sz="quarter" idx="15"/>
          </p:nvPr>
        </p:nvSpPr>
        <p:spPr>
          <a:xfrm>
            <a:off x="6275388" y="1628775"/>
            <a:ext cx="5221288" cy="4319588"/>
          </a:xfrm>
        </p:spPr>
        <p:txBody>
          <a:bodyPr/>
          <a:lstStyle/>
          <a:p>
            <a:endParaRPr lang="en-US" dirty="0"/>
          </a:p>
        </p:txBody>
      </p:sp>
    </p:spTree>
    <p:extLst>
      <p:ext uri="{BB962C8B-B14F-4D97-AF65-F5344CB8AC3E}">
        <p14:creationId xmlns:p14="http://schemas.microsoft.com/office/powerpoint/2010/main" val="2971304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4022235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992127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592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08984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1214263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dirty="0"/>
              <a:t>Click to edit Master text styles</a:t>
            </a:r>
          </a:p>
          <a:p>
            <a:pPr lvl="1"/>
            <a:r>
              <a:rPr lang="en-US" dirty="0"/>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9296973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044728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187681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2325775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861459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6533226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1759634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2533348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22407521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703181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4604243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504835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8731515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12706970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0.xml"/><Relationship Id="rId21" Type="http://schemas.openxmlformats.org/officeDocument/2006/relationships/slideLayout" Target="../slideLayouts/slideLayout95.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63" Type="http://schemas.openxmlformats.org/officeDocument/2006/relationships/slideLayout" Target="../slideLayouts/slideLayout137.xml"/><Relationship Id="rId68" Type="http://schemas.openxmlformats.org/officeDocument/2006/relationships/slideLayout" Target="../slideLayouts/slideLayout142.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5" Type="http://schemas.openxmlformats.org/officeDocument/2006/relationships/slideLayout" Target="../slideLayouts/slideLayout79.xml"/><Relationship Id="rId61" Type="http://schemas.openxmlformats.org/officeDocument/2006/relationships/slideLayout" Target="../slideLayouts/slideLayout135.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slideLayout" Target="../slideLayouts/slideLayout14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70" Type="http://schemas.openxmlformats.org/officeDocument/2006/relationships/theme" Target="../theme/theme2.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9" Type="http://schemas.openxmlformats.org/officeDocument/2006/relationships/slideLayout" Target="../slideLayouts/slideLayout113.xml"/><Relationship Id="rId34" Type="http://schemas.openxmlformats.org/officeDocument/2006/relationships/slideLayout" Target="../slideLayouts/slideLayout108.xml"/><Relationship Id="rId50" Type="http://schemas.openxmlformats.org/officeDocument/2006/relationships/slideLayout" Target="../slideLayouts/slideLayout124.xml"/><Relationship Id="rId55" Type="http://schemas.openxmlformats.org/officeDocument/2006/relationships/slideLayout" Target="../slideLayouts/slideLayout12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69.xml"/><Relationship Id="rId21" Type="http://schemas.openxmlformats.org/officeDocument/2006/relationships/slideLayout" Target="../slideLayouts/slideLayout164.xml"/><Relationship Id="rId42" Type="http://schemas.openxmlformats.org/officeDocument/2006/relationships/slideLayout" Target="../slideLayouts/slideLayout185.xml"/><Relationship Id="rId47" Type="http://schemas.openxmlformats.org/officeDocument/2006/relationships/slideLayout" Target="../slideLayouts/slideLayout190.xml"/><Relationship Id="rId63" Type="http://schemas.openxmlformats.org/officeDocument/2006/relationships/slideLayout" Target="../slideLayouts/slideLayout206.xml"/><Relationship Id="rId68" Type="http://schemas.openxmlformats.org/officeDocument/2006/relationships/slideLayout" Target="../slideLayouts/slideLayout211.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9" Type="http://schemas.openxmlformats.org/officeDocument/2006/relationships/slideLayout" Target="../slideLayouts/slideLayout172.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37" Type="http://schemas.openxmlformats.org/officeDocument/2006/relationships/slideLayout" Target="../slideLayouts/slideLayout180.xml"/><Relationship Id="rId40" Type="http://schemas.openxmlformats.org/officeDocument/2006/relationships/slideLayout" Target="../slideLayouts/slideLayout183.xml"/><Relationship Id="rId45" Type="http://schemas.openxmlformats.org/officeDocument/2006/relationships/slideLayout" Target="../slideLayouts/slideLayout188.xml"/><Relationship Id="rId53" Type="http://schemas.openxmlformats.org/officeDocument/2006/relationships/slideLayout" Target="../slideLayouts/slideLayout196.xml"/><Relationship Id="rId58" Type="http://schemas.openxmlformats.org/officeDocument/2006/relationships/slideLayout" Target="../slideLayouts/slideLayout201.xml"/><Relationship Id="rId66" Type="http://schemas.openxmlformats.org/officeDocument/2006/relationships/slideLayout" Target="../slideLayouts/slideLayout209.xml"/><Relationship Id="rId74" Type="http://schemas.openxmlformats.org/officeDocument/2006/relationships/slideLayout" Target="../slideLayouts/slideLayout217.xml"/><Relationship Id="rId5" Type="http://schemas.openxmlformats.org/officeDocument/2006/relationships/slideLayout" Target="../slideLayouts/slideLayout148.xml"/><Relationship Id="rId61" Type="http://schemas.openxmlformats.org/officeDocument/2006/relationships/slideLayout" Target="../slideLayouts/slideLayout204.xml"/><Relationship Id="rId19" Type="http://schemas.openxmlformats.org/officeDocument/2006/relationships/slideLayout" Target="../slideLayouts/slideLayout16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slideLayout" Target="../slideLayouts/slideLayout178.xml"/><Relationship Id="rId43" Type="http://schemas.openxmlformats.org/officeDocument/2006/relationships/slideLayout" Target="../slideLayouts/slideLayout186.xml"/><Relationship Id="rId48" Type="http://schemas.openxmlformats.org/officeDocument/2006/relationships/slideLayout" Target="../slideLayouts/slideLayout191.xml"/><Relationship Id="rId56" Type="http://schemas.openxmlformats.org/officeDocument/2006/relationships/slideLayout" Target="../slideLayouts/slideLayout199.xml"/><Relationship Id="rId64" Type="http://schemas.openxmlformats.org/officeDocument/2006/relationships/slideLayout" Target="../slideLayouts/slideLayout207.xml"/><Relationship Id="rId69" Type="http://schemas.openxmlformats.org/officeDocument/2006/relationships/slideLayout" Target="../slideLayouts/slideLayout212.xml"/><Relationship Id="rId8" Type="http://schemas.openxmlformats.org/officeDocument/2006/relationships/slideLayout" Target="../slideLayouts/slideLayout151.xml"/><Relationship Id="rId51" Type="http://schemas.openxmlformats.org/officeDocument/2006/relationships/slideLayout" Target="../slideLayouts/slideLayout194.xml"/><Relationship Id="rId72" Type="http://schemas.openxmlformats.org/officeDocument/2006/relationships/slideLayout" Target="../slideLayouts/slideLayout215.xml"/><Relationship Id="rId3" Type="http://schemas.openxmlformats.org/officeDocument/2006/relationships/slideLayout" Target="../slideLayouts/slideLayout146.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38" Type="http://schemas.openxmlformats.org/officeDocument/2006/relationships/slideLayout" Target="../slideLayouts/slideLayout181.xml"/><Relationship Id="rId46" Type="http://schemas.openxmlformats.org/officeDocument/2006/relationships/slideLayout" Target="../slideLayouts/slideLayout189.xml"/><Relationship Id="rId59" Type="http://schemas.openxmlformats.org/officeDocument/2006/relationships/slideLayout" Target="../slideLayouts/slideLayout202.xml"/><Relationship Id="rId67" Type="http://schemas.openxmlformats.org/officeDocument/2006/relationships/slideLayout" Target="../slideLayouts/slideLayout210.xml"/><Relationship Id="rId20" Type="http://schemas.openxmlformats.org/officeDocument/2006/relationships/slideLayout" Target="../slideLayouts/slideLayout163.xml"/><Relationship Id="rId41" Type="http://schemas.openxmlformats.org/officeDocument/2006/relationships/slideLayout" Target="../slideLayouts/slideLayout184.xml"/><Relationship Id="rId54" Type="http://schemas.openxmlformats.org/officeDocument/2006/relationships/slideLayout" Target="../slideLayouts/slideLayout197.xml"/><Relationship Id="rId62" Type="http://schemas.openxmlformats.org/officeDocument/2006/relationships/slideLayout" Target="../slideLayouts/slideLayout205.xml"/><Relationship Id="rId70" Type="http://schemas.openxmlformats.org/officeDocument/2006/relationships/slideLayout" Target="../slideLayouts/slideLayout213.xml"/><Relationship Id="rId75" Type="http://schemas.openxmlformats.org/officeDocument/2006/relationships/theme" Target="../theme/theme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36" Type="http://schemas.openxmlformats.org/officeDocument/2006/relationships/slideLayout" Target="../slideLayouts/slideLayout179.xml"/><Relationship Id="rId49" Type="http://schemas.openxmlformats.org/officeDocument/2006/relationships/slideLayout" Target="../slideLayouts/slideLayout192.xml"/><Relationship Id="rId57" Type="http://schemas.openxmlformats.org/officeDocument/2006/relationships/slideLayout" Target="../slideLayouts/slideLayout200.xml"/><Relationship Id="rId10" Type="http://schemas.openxmlformats.org/officeDocument/2006/relationships/slideLayout" Target="../slideLayouts/slideLayout153.xml"/><Relationship Id="rId31" Type="http://schemas.openxmlformats.org/officeDocument/2006/relationships/slideLayout" Target="../slideLayouts/slideLayout174.xml"/><Relationship Id="rId44" Type="http://schemas.openxmlformats.org/officeDocument/2006/relationships/slideLayout" Target="../slideLayouts/slideLayout187.xml"/><Relationship Id="rId52" Type="http://schemas.openxmlformats.org/officeDocument/2006/relationships/slideLayout" Target="../slideLayouts/slideLayout195.xml"/><Relationship Id="rId60" Type="http://schemas.openxmlformats.org/officeDocument/2006/relationships/slideLayout" Target="../slideLayouts/slideLayout203.xml"/><Relationship Id="rId65" Type="http://schemas.openxmlformats.org/officeDocument/2006/relationships/slideLayout" Target="../slideLayouts/slideLayout208.xml"/><Relationship Id="rId73" Type="http://schemas.openxmlformats.org/officeDocument/2006/relationships/slideLayout" Target="../slideLayouts/slideLayout216.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9" Type="http://schemas.openxmlformats.org/officeDocument/2006/relationships/slideLayout" Target="../slideLayouts/slideLayout182.xml"/><Relationship Id="rId34" Type="http://schemas.openxmlformats.org/officeDocument/2006/relationships/slideLayout" Target="../slideLayouts/slideLayout177.xml"/><Relationship Id="rId50" Type="http://schemas.openxmlformats.org/officeDocument/2006/relationships/slideLayout" Target="../slideLayouts/slideLayout193.xml"/><Relationship Id="rId55" Type="http://schemas.openxmlformats.org/officeDocument/2006/relationships/slideLayout" Target="../slideLayouts/slideLayout198.xml"/><Relationship Id="rId7" Type="http://schemas.openxmlformats.org/officeDocument/2006/relationships/slideLayout" Target="../slideLayouts/slideLayout150.xml"/><Relationship Id="rId71"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dirty="0"/>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91824"/>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705" r:id="rId3"/>
    <p:sldLayoutId id="2147483650" r:id="rId4"/>
    <p:sldLayoutId id="2147483677" r:id="rId5"/>
    <p:sldLayoutId id="2147483681" r:id="rId6"/>
    <p:sldLayoutId id="2147483687" r:id="rId7"/>
    <p:sldLayoutId id="2147483728" r:id="rId8"/>
    <p:sldLayoutId id="2147483717" r:id="rId9"/>
    <p:sldLayoutId id="2147483703" r:id="rId10"/>
    <p:sldLayoutId id="2147483669" r:id="rId11"/>
    <p:sldLayoutId id="2147483727" r:id="rId12"/>
    <p:sldLayoutId id="2147483715" r:id="rId13"/>
    <p:sldLayoutId id="2147483711" r:id="rId14"/>
    <p:sldLayoutId id="2147483712" r:id="rId15"/>
    <p:sldLayoutId id="2147483661" r:id="rId16"/>
    <p:sldLayoutId id="2147483706" r:id="rId17"/>
    <p:sldLayoutId id="2147483660" r:id="rId18"/>
    <p:sldLayoutId id="2147483707" r:id="rId19"/>
    <p:sldLayoutId id="2147483679" r:id="rId20"/>
    <p:sldLayoutId id="2147483701" r:id="rId21"/>
    <p:sldLayoutId id="2147483684" r:id="rId22"/>
    <p:sldLayoutId id="2147483663" r:id="rId23"/>
    <p:sldLayoutId id="2147483662" r:id="rId24"/>
    <p:sldLayoutId id="2147483723" r:id="rId25"/>
    <p:sldLayoutId id="2147483725" r:id="rId26"/>
    <p:sldLayoutId id="2147483724" r:id="rId27"/>
    <p:sldLayoutId id="2147483665" r:id="rId28"/>
    <p:sldLayoutId id="2147483664" r:id="rId29"/>
    <p:sldLayoutId id="2147483708" r:id="rId30"/>
    <p:sldLayoutId id="2147483698" r:id="rId31"/>
    <p:sldLayoutId id="2147483691" r:id="rId32"/>
    <p:sldLayoutId id="2147483709" r:id="rId33"/>
    <p:sldLayoutId id="2147483674" r:id="rId34"/>
    <p:sldLayoutId id="2147483716" r:id="rId35"/>
    <p:sldLayoutId id="2147483683" r:id="rId36"/>
    <p:sldLayoutId id="2147483704" r:id="rId37"/>
    <p:sldLayoutId id="2147483699" r:id="rId38"/>
    <p:sldLayoutId id="2147483667" r:id="rId39"/>
    <p:sldLayoutId id="2147483666" r:id="rId40"/>
    <p:sldLayoutId id="2147483670" r:id="rId41"/>
    <p:sldLayoutId id="2147483673" r:id="rId42"/>
    <p:sldLayoutId id="2147483675" r:id="rId43"/>
    <p:sldLayoutId id="2147483676" r:id="rId44"/>
    <p:sldLayoutId id="2147483695" r:id="rId45"/>
    <p:sldLayoutId id="2147483710" r:id="rId46"/>
    <p:sldLayoutId id="2147483700" r:id="rId47"/>
    <p:sldLayoutId id="2147483696" r:id="rId48"/>
    <p:sldLayoutId id="2147483697" r:id="rId49"/>
    <p:sldLayoutId id="2147483671" r:id="rId50"/>
    <p:sldLayoutId id="2147483702" r:id="rId51"/>
    <p:sldLayoutId id="2147483654" r:id="rId52"/>
    <p:sldLayoutId id="2147483655" r:id="rId53"/>
    <p:sldLayoutId id="2147483668" r:id="rId54"/>
    <p:sldLayoutId id="2147483653" r:id="rId55"/>
    <p:sldLayoutId id="2147483672" r:id="rId56"/>
    <p:sldLayoutId id="2147483659" r:id="rId57"/>
    <p:sldLayoutId id="2147483689" r:id="rId58"/>
    <p:sldLayoutId id="2147483690" r:id="rId59"/>
    <p:sldLayoutId id="2147483713" r:id="rId60"/>
    <p:sldLayoutId id="2147483678" r:id="rId61"/>
    <p:sldLayoutId id="2147483694" r:id="rId62"/>
    <p:sldLayoutId id="2147483685" r:id="rId63"/>
    <p:sldLayoutId id="2147483692" r:id="rId64"/>
    <p:sldLayoutId id="2147483726" r:id="rId65"/>
    <p:sldLayoutId id="2147483658" r:id="rId66"/>
    <p:sldLayoutId id="2147483686" r:id="rId67"/>
    <p:sldLayoutId id="2147483657" r:id="rId68"/>
    <p:sldLayoutId id="2147483680" r:id="rId69"/>
    <p:sldLayoutId id="2147483718" r:id="rId70"/>
    <p:sldLayoutId id="2147483719" r:id="rId71"/>
    <p:sldLayoutId id="2147483720" r:id="rId72"/>
    <p:sldLayoutId id="2147483721" r:id="rId73"/>
    <p:sldLayoutId id="2147483722" r:id="rId74"/>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13" userDrawn="1">
          <p15:clr>
            <a:srgbClr val="F26B43"/>
          </p15:clr>
        </p15:guide>
        <p15:guide id="4" pos="3386" userDrawn="1">
          <p15:clr>
            <a:srgbClr val="F26B43"/>
          </p15:clr>
        </p15:guide>
        <p15:guide id="5" pos="3160" userDrawn="1">
          <p15:clr>
            <a:srgbClr val="F26B43"/>
          </p15:clr>
        </p15:guide>
        <p15:guide id="6" pos="2933" userDrawn="1">
          <p15:clr>
            <a:srgbClr val="F26B43"/>
          </p15:clr>
        </p15:guide>
        <p15:guide id="7" pos="2706" userDrawn="1">
          <p15:clr>
            <a:srgbClr val="F26B43"/>
          </p15:clr>
        </p15:guide>
        <p15:guide id="8" pos="2479" userDrawn="1">
          <p15:clr>
            <a:srgbClr val="F26B43"/>
          </p15:clr>
        </p15:guide>
        <p15:guide id="9" pos="2252" userDrawn="1">
          <p15:clr>
            <a:srgbClr val="F26B43"/>
          </p15:clr>
        </p15:guide>
        <p15:guide id="10" pos="2026" userDrawn="1">
          <p15:clr>
            <a:srgbClr val="F26B43"/>
          </p15:clr>
        </p15:guide>
        <p15:guide id="11" pos="1799" userDrawn="1">
          <p15:clr>
            <a:srgbClr val="F26B43"/>
          </p15:clr>
        </p15:guide>
        <p15:guide id="12" pos="1572" userDrawn="1">
          <p15:clr>
            <a:srgbClr val="F26B43"/>
          </p15:clr>
        </p15:guide>
        <p15:guide id="13" pos="1345" userDrawn="1">
          <p15:clr>
            <a:srgbClr val="F26B43"/>
          </p15:clr>
        </p15:guide>
        <p15:guide id="14" pos="1118" userDrawn="1">
          <p15:clr>
            <a:srgbClr val="F26B43"/>
          </p15:clr>
        </p15:guide>
        <p15:guide id="15" pos="892" userDrawn="1">
          <p15:clr>
            <a:srgbClr val="F26B43"/>
          </p15:clr>
        </p15:guide>
        <p15:guide id="16" pos="665" userDrawn="1">
          <p15:clr>
            <a:srgbClr val="F26B43"/>
          </p15:clr>
        </p15:guide>
        <p15:guide id="17" pos="438" userDrawn="1">
          <p15:clr>
            <a:srgbClr val="F26B43"/>
          </p15:clr>
        </p15:guide>
        <p15:guide id="18" pos="211" userDrawn="1">
          <p15:clr>
            <a:srgbClr val="F26B43"/>
          </p15:clr>
        </p15:guide>
        <p15:guide id="20" pos="4067" userDrawn="1">
          <p15:clr>
            <a:srgbClr val="F26B43"/>
          </p15:clr>
        </p15:guide>
        <p15:guide id="21" pos="4294" userDrawn="1">
          <p15:clr>
            <a:srgbClr val="F26B43"/>
          </p15:clr>
        </p15:guide>
        <p15:guide id="22" pos="4520" userDrawn="1">
          <p15:clr>
            <a:srgbClr val="F26B43"/>
          </p15:clr>
        </p15:guide>
        <p15:guide id="23" pos="4747" userDrawn="1">
          <p15:clr>
            <a:srgbClr val="F26B43"/>
          </p15:clr>
        </p15:guide>
        <p15:guide id="24" pos="4974" userDrawn="1">
          <p15:clr>
            <a:srgbClr val="F26B43"/>
          </p15:clr>
        </p15:guide>
        <p15:guide id="25" pos="5201" userDrawn="1">
          <p15:clr>
            <a:srgbClr val="F26B43"/>
          </p15:clr>
        </p15:guide>
        <p15:guide id="26" pos="5428" userDrawn="1">
          <p15:clr>
            <a:srgbClr val="F26B43"/>
          </p15:clr>
        </p15:guide>
        <p15:guide id="27" pos="5654" userDrawn="1">
          <p15:clr>
            <a:srgbClr val="F26B43"/>
          </p15:clr>
        </p15:guide>
        <p15:guide id="28" pos="5881" userDrawn="1">
          <p15:clr>
            <a:srgbClr val="F26B43"/>
          </p15:clr>
        </p15:guide>
        <p15:guide id="29" pos="6108" userDrawn="1">
          <p15:clr>
            <a:srgbClr val="F26B43"/>
          </p15:clr>
        </p15:guide>
        <p15:guide id="30" pos="6335" userDrawn="1">
          <p15:clr>
            <a:srgbClr val="F26B43"/>
          </p15:clr>
        </p15:guide>
        <p15:guide id="31" pos="6562" userDrawn="1">
          <p15:clr>
            <a:srgbClr val="F26B43"/>
          </p15:clr>
        </p15:guide>
        <p15:guide id="32" pos="6788" userDrawn="1">
          <p15:clr>
            <a:srgbClr val="F26B43"/>
          </p15:clr>
        </p15:guide>
        <p15:guide id="33" pos="7015" userDrawn="1">
          <p15:clr>
            <a:srgbClr val="F26B43"/>
          </p15:clr>
        </p15:guide>
        <p15:guide id="34" pos="7242" userDrawn="1">
          <p15:clr>
            <a:srgbClr val="F26B43"/>
          </p15:clr>
        </p15:guide>
        <p15:guide id="35" pos="7469" userDrawn="1">
          <p15:clr>
            <a:srgbClr val="F26B43"/>
          </p15:clr>
        </p15:guide>
        <p15:guide id="36" pos="7680" userDrawn="1">
          <p15:clr>
            <a:srgbClr val="F26B43"/>
          </p15:clr>
        </p15:guide>
        <p15:guide id="37" userDrawn="1">
          <p15:clr>
            <a:srgbClr val="F26B43"/>
          </p15:clr>
        </p15:guide>
        <p15:guide id="38" orient="horz" pos="1933" userDrawn="1">
          <p15:clr>
            <a:srgbClr val="F26B43"/>
          </p15:clr>
        </p15:guide>
        <p15:guide id="39" orient="horz" pos="1706" userDrawn="1">
          <p15:clr>
            <a:srgbClr val="F26B43"/>
          </p15:clr>
        </p15:guide>
        <p15:guide id="40" orient="horz" pos="1480" userDrawn="1">
          <p15:clr>
            <a:srgbClr val="F26B43"/>
          </p15:clr>
        </p15:guide>
        <p15:guide id="41" orient="horz" pos="1253" userDrawn="1">
          <p15:clr>
            <a:srgbClr val="F26B43"/>
          </p15:clr>
        </p15:guide>
        <p15:guide id="42" orient="horz" pos="1026" userDrawn="1">
          <p15:clr>
            <a:srgbClr val="F26B43"/>
          </p15:clr>
        </p15:guide>
        <p15:guide id="43" orient="horz" pos="799" userDrawn="1">
          <p15:clr>
            <a:srgbClr val="F26B43"/>
          </p15:clr>
        </p15:guide>
        <p15:guide id="44" orient="horz" pos="572" userDrawn="1">
          <p15:clr>
            <a:srgbClr val="F26B43"/>
          </p15:clr>
        </p15:guide>
        <p15:guide id="45" orient="horz" pos="346" userDrawn="1">
          <p15:clr>
            <a:srgbClr val="F26B43"/>
          </p15:clr>
        </p15:guide>
        <p15:guide id="46" orient="horz" pos="119" userDrawn="1">
          <p15:clr>
            <a:srgbClr val="F26B43"/>
          </p15:clr>
        </p15:guide>
        <p15:guide id="47" orient="horz" userDrawn="1">
          <p15:clr>
            <a:srgbClr val="F26B43"/>
          </p15:clr>
        </p15:guide>
        <p15:guide id="48" orient="horz" pos="4320" userDrawn="1">
          <p15:clr>
            <a:srgbClr val="F26B43"/>
          </p15:clr>
        </p15:guide>
        <p15:guide id="49" orient="horz" pos="2387" userDrawn="1">
          <p15:clr>
            <a:srgbClr val="F26B43"/>
          </p15:clr>
        </p15:guide>
        <p15:guide id="50" orient="horz" pos="2614" userDrawn="1">
          <p15:clr>
            <a:srgbClr val="F26B43"/>
          </p15:clr>
        </p15:guide>
        <p15:guide id="51" orient="horz" pos="2840" userDrawn="1">
          <p15:clr>
            <a:srgbClr val="F26B43"/>
          </p15:clr>
        </p15:guide>
        <p15:guide id="52" orient="horz" pos="3067" userDrawn="1">
          <p15:clr>
            <a:srgbClr val="F26B43"/>
          </p15:clr>
        </p15:guide>
        <p15:guide id="53" orient="horz" pos="3294" userDrawn="1">
          <p15:clr>
            <a:srgbClr val="F26B43"/>
          </p15:clr>
        </p15:guide>
        <p15:guide id="54" orient="horz" pos="3521" userDrawn="1">
          <p15:clr>
            <a:srgbClr val="F26B43"/>
          </p15:clr>
        </p15:guide>
        <p15:guide id="55" orient="horz" pos="3748" userDrawn="1">
          <p15:clr>
            <a:srgbClr val="F26B43"/>
          </p15:clr>
        </p15:guide>
        <p15:guide id="56" orient="horz" pos="3974" userDrawn="1">
          <p15:clr>
            <a:srgbClr val="F26B43"/>
          </p15:clr>
        </p15:guide>
        <p15:guide id="57" orient="horz" pos="4201" userDrawn="1">
          <p15:clr>
            <a:srgbClr val="F26B43"/>
          </p15:clr>
        </p15:guide>
        <p15:guide id="58" pos="3500" userDrawn="1">
          <p15:clr>
            <a:srgbClr val="F26B43"/>
          </p15:clr>
        </p15:guide>
        <p15:guide id="59" pos="3953" userDrawn="1">
          <p15:clr>
            <a:srgbClr val="F26B43"/>
          </p15:clr>
        </p15:guide>
        <p15:guide id="60" pos="3727" userDrawn="1">
          <p15:clr>
            <a:srgbClr val="F26B43"/>
          </p15:clr>
        </p15:guide>
        <p15:guide id="61" pos="4180" userDrawn="1">
          <p15:clr>
            <a:srgbClr val="F26B43"/>
          </p15:clr>
        </p15:guide>
        <p15:guide id="62" orient="horz" pos="2047" userDrawn="1">
          <p15:clr>
            <a:srgbClr val="F26B43"/>
          </p15:clr>
        </p15:guide>
        <p15:guide id="63" orient="horz" pos="2273" userDrawn="1">
          <p15:clr>
            <a:srgbClr val="F26B43"/>
          </p15:clr>
        </p15:guide>
        <p15:guide id="64" pos="98" userDrawn="1">
          <p15:clr>
            <a:srgbClr val="F26B43"/>
          </p15:clr>
        </p15:guide>
        <p15:guide id="65" pos="7582" userDrawn="1">
          <p15:clr>
            <a:srgbClr val="F26B43"/>
          </p15:clr>
        </p15:guide>
        <p15:guide id="66" orient="horz" pos="4088" userDrawn="1">
          <p15:clr>
            <a:srgbClr val="F26B43"/>
          </p15:clr>
        </p15:guide>
        <p15:guide id="67" orient="horz" pos="1820" userDrawn="1">
          <p15:clr>
            <a:srgbClr val="F26B43"/>
          </p15:clr>
        </p15:guide>
        <p15:guide id="68" pos="5541" userDrawn="1">
          <p15:clr>
            <a:srgbClr val="F26B43"/>
          </p15:clr>
        </p15:guide>
        <p15:guide id="69" pos="3273" userDrawn="1">
          <p15:clr>
            <a:srgbClr val="F26B43"/>
          </p15:clr>
        </p15:guide>
        <p15:guide id="70" pos="6221" userDrawn="1">
          <p15:clr>
            <a:srgbClr val="F26B43"/>
          </p15:clr>
        </p15:guide>
        <p15:guide id="71" pos="5995" userDrawn="1">
          <p15:clr>
            <a:srgbClr val="F26B43"/>
          </p15:clr>
        </p15:guide>
        <p15:guide id="72" pos="2593" userDrawn="1">
          <p15:clr>
            <a:srgbClr val="F26B43"/>
          </p15:clr>
        </p15:guide>
        <p15:guide id="73" pos="5087" userDrawn="1">
          <p15:clr>
            <a:srgbClr val="F26B43"/>
          </p15:clr>
        </p15:guide>
        <p15:guide id="74" pos="325" userDrawn="1">
          <p15:clr>
            <a:srgbClr val="F26B43"/>
          </p15:clr>
        </p15:guide>
        <p15:guide id="75" pos="7355" userDrawn="1">
          <p15:clr>
            <a:srgbClr val="F26B43"/>
          </p15:clr>
        </p15:guide>
        <p15:guide id="76" pos="2139" userDrawn="1">
          <p15:clr>
            <a:srgbClr val="F26B43"/>
          </p15:clr>
        </p15:guide>
        <p15:guide id="77" pos="1912" userDrawn="1">
          <p15:clr>
            <a:srgbClr val="F26B43"/>
          </p15:clr>
        </p15:guide>
        <p15:guide id="78" pos="2366" userDrawn="1">
          <p15:clr>
            <a:srgbClr val="F26B43"/>
          </p15:clr>
        </p15:guide>
        <p15:guide id="79" pos="5768" userDrawn="1">
          <p15:clr>
            <a:srgbClr val="F26B43"/>
          </p15:clr>
        </p15:guide>
        <p15:guide id="80" pos="1685" userDrawn="1">
          <p15:clr>
            <a:srgbClr val="F26B43"/>
          </p15:clr>
        </p15:guide>
        <p15:guide id="81" pos="2819" userDrawn="1">
          <p15:clr>
            <a:srgbClr val="F26B43"/>
          </p15:clr>
        </p15:guide>
        <p15:guide id="82" pos="3046" userDrawn="1">
          <p15:clr>
            <a:srgbClr val="F26B43"/>
          </p15:clr>
        </p15:guide>
        <p15:guide id="83" orient="horz" pos="232" userDrawn="1">
          <p15:clr>
            <a:srgbClr val="F26B43"/>
          </p15:clr>
        </p15:guide>
        <p15:guide id="84" orient="horz" pos="2954" userDrawn="1">
          <p15:clr>
            <a:srgbClr val="F26B43"/>
          </p15:clr>
        </p15:guide>
        <p15:guide id="85" orient="horz" pos="31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dirty="0"/>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47207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Lst>
  <p:hf sldNum="0" hdr="0" ftr="0" dt="0"/>
  <p:txStyles>
    <p:title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537686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 id="2147483842" r:id="rId42"/>
    <p:sldLayoutId id="2147483843" r:id="rId43"/>
    <p:sldLayoutId id="2147483844" r:id="rId44"/>
    <p:sldLayoutId id="2147483845" r:id="rId45"/>
    <p:sldLayoutId id="2147483846" r:id="rId46"/>
    <p:sldLayoutId id="2147483847" r:id="rId47"/>
    <p:sldLayoutId id="2147483848" r:id="rId48"/>
    <p:sldLayoutId id="2147483849" r:id="rId49"/>
    <p:sldLayoutId id="2147483850" r:id="rId50"/>
    <p:sldLayoutId id="2147483851" r:id="rId51"/>
    <p:sldLayoutId id="2147483852" r:id="rId52"/>
    <p:sldLayoutId id="2147483853" r:id="rId53"/>
    <p:sldLayoutId id="2147483854" r:id="rId54"/>
    <p:sldLayoutId id="2147483855" r:id="rId55"/>
    <p:sldLayoutId id="2147483856" r:id="rId56"/>
    <p:sldLayoutId id="2147483857" r:id="rId57"/>
    <p:sldLayoutId id="2147483858" r:id="rId58"/>
    <p:sldLayoutId id="2147483859" r:id="rId59"/>
    <p:sldLayoutId id="2147483860" r:id="rId60"/>
    <p:sldLayoutId id="2147483861" r:id="rId61"/>
    <p:sldLayoutId id="2147483862" r:id="rId62"/>
    <p:sldLayoutId id="2147483863" r:id="rId63"/>
    <p:sldLayoutId id="2147483864" r:id="rId64"/>
    <p:sldLayoutId id="2147483865" r:id="rId65"/>
    <p:sldLayoutId id="2147483866" r:id="rId66"/>
    <p:sldLayoutId id="2147483867" r:id="rId67"/>
    <p:sldLayoutId id="2147483868" r:id="rId68"/>
    <p:sldLayoutId id="2147483869" r:id="rId69"/>
    <p:sldLayoutId id="2147483870" r:id="rId70"/>
    <p:sldLayoutId id="2147483871" r:id="rId71"/>
    <p:sldLayoutId id="2147483872" r:id="rId72"/>
    <p:sldLayoutId id="2147483873" r:id="rId73"/>
    <p:sldLayoutId id="2147483874" r:id="rId74"/>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6" orient="horz" pos="2160">
          <p15:clr>
            <a:srgbClr val="F26B43"/>
          </p15:clr>
        </p15:guide>
        <p15:guide id="87" pos="3840">
          <p15:clr>
            <a:srgbClr val="F26B43"/>
          </p15:clr>
        </p15:guide>
        <p15:guide id="88" pos="3613">
          <p15:clr>
            <a:srgbClr val="F26B43"/>
          </p15:clr>
        </p15:guide>
        <p15:guide id="89" pos="3386">
          <p15:clr>
            <a:srgbClr val="F26B43"/>
          </p15:clr>
        </p15:guide>
        <p15:guide id="90" pos="3160">
          <p15:clr>
            <a:srgbClr val="F26B43"/>
          </p15:clr>
        </p15:guide>
        <p15:guide id="91" pos="2933">
          <p15:clr>
            <a:srgbClr val="F26B43"/>
          </p15:clr>
        </p15:guide>
        <p15:guide id="92" pos="2706">
          <p15:clr>
            <a:srgbClr val="F26B43"/>
          </p15:clr>
        </p15:guide>
        <p15:guide id="93" pos="2479">
          <p15:clr>
            <a:srgbClr val="F26B43"/>
          </p15:clr>
        </p15:guide>
        <p15:guide id="94" pos="2252">
          <p15:clr>
            <a:srgbClr val="F26B43"/>
          </p15:clr>
        </p15:guide>
        <p15:guide id="95" pos="2026">
          <p15:clr>
            <a:srgbClr val="F26B43"/>
          </p15:clr>
        </p15:guide>
        <p15:guide id="96" pos="1799">
          <p15:clr>
            <a:srgbClr val="F26B43"/>
          </p15:clr>
        </p15:guide>
        <p15:guide id="97" pos="1572">
          <p15:clr>
            <a:srgbClr val="F26B43"/>
          </p15:clr>
        </p15:guide>
        <p15:guide id="98" pos="1345">
          <p15:clr>
            <a:srgbClr val="F26B43"/>
          </p15:clr>
        </p15:guide>
        <p15:guide id="99" pos="1118">
          <p15:clr>
            <a:srgbClr val="F26B43"/>
          </p15:clr>
        </p15:guide>
        <p15:guide id="100" pos="892">
          <p15:clr>
            <a:srgbClr val="F26B43"/>
          </p15:clr>
        </p15:guide>
        <p15:guide id="101" pos="665">
          <p15:clr>
            <a:srgbClr val="F26B43"/>
          </p15:clr>
        </p15:guide>
        <p15:guide id="102" pos="438">
          <p15:clr>
            <a:srgbClr val="F26B43"/>
          </p15:clr>
        </p15:guide>
        <p15:guide id="103" pos="211">
          <p15:clr>
            <a:srgbClr val="F26B43"/>
          </p15:clr>
        </p15:guide>
        <p15:guide id="104" pos="4067">
          <p15:clr>
            <a:srgbClr val="F26B43"/>
          </p15:clr>
        </p15:guide>
        <p15:guide id="105" pos="4294">
          <p15:clr>
            <a:srgbClr val="F26B43"/>
          </p15:clr>
        </p15:guide>
        <p15:guide id="106" pos="4520">
          <p15:clr>
            <a:srgbClr val="F26B43"/>
          </p15:clr>
        </p15:guide>
        <p15:guide id="107" pos="4747">
          <p15:clr>
            <a:srgbClr val="F26B43"/>
          </p15:clr>
        </p15:guide>
        <p15:guide id="108" pos="4974">
          <p15:clr>
            <a:srgbClr val="F26B43"/>
          </p15:clr>
        </p15:guide>
        <p15:guide id="109" pos="5201">
          <p15:clr>
            <a:srgbClr val="F26B43"/>
          </p15:clr>
        </p15:guide>
        <p15:guide id="110" pos="5428">
          <p15:clr>
            <a:srgbClr val="F26B43"/>
          </p15:clr>
        </p15:guide>
        <p15:guide id="111" pos="5654">
          <p15:clr>
            <a:srgbClr val="F26B43"/>
          </p15:clr>
        </p15:guide>
        <p15:guide id="112" pos="5881">
          <p15:clr>
            <a:srgbClr val="F26B43"/>
          </p15:clr>
        </p15:guide>
        <p15:guide id="113" pos="6108">
          <p15:clr>
            <a:srgbClr val="F26B43"/>
          </p15:clr>
        </p15:guide>
        <p15:guide id="114" pos="6335">
          <p15:clr>
            <a:srgbClr val="F26B43"/>
          </p15:clr>
        </p15:guide>
        <p15:guide id="115" pos="6562">
          <p15:clr>
            <a:srgbClr val="F26B43"/>
          </p15:clr>
        </p15:guide>
        <p15:guide id="116" pos="6788">
          <p15:clr>
            <a:srgbClr val="F26B43"/>
          </p15:clr>
        </p15:guide>
        <p15:guide id="117" pos="7015">
          <p15:clr>
            <a:srgbClr val="F26B43"/>
          </p15:clr>
        </p15:guide>
        <p15:guide id="118" pos="7242">
          <p15:clr>
            <a:srgbClr val="F26B43"/>
          </p15:clr>
        </p15:guide>
        <p15:guide id="119" pos="7469">
          <p15:clr>
            <a:srgbClr val="F26B43"/>
          </p15:clr>
        </p15:guide>
        <p15:guide id="120" pos="7680">
          <p15:clr>
            <a:srgbClr val="F26B43"/>
          </p15:clr>
        </p15:guide>
        <p15:guide id="121">
          <p15:clr>
            <a:srgbClr val="F26B43"/>
          </p15:clr>
        </p15:guide>
        <p15:guide id="122" orient="horz" pos="1933">
          <p15:clr>
            <a:srgbClr val="F26B43"/>
          </p15:clr>
        </p15:guide>
        <p15:guide id="123" orient="horz" pos="1706">
          <p15:clr>
            <a:srgbClr val="F26B43"/>
          </p15:clr>
        </p15:guide>
        <p15:guide id="124" orient="horz" pos="1480">
          <p15:clr>
            <a:srgbClr val="F26B43"/>
          </p15:clr>
        </p15:guide>
        <p15:guide id="125" orient="horz" pos="1253">
          <p15:clr>
            <a:srgbClr val="F26B43"/>
          </p15:clr>
        </p15:guide>
        <p15:guide id="126" orient="horz" pos="1026">
          <p15:clr>
            <a:srgbClr val="F26B43"/>
          </p15:clr>
        </p15:guide>
        <p15:guide id="127" orient="horz" pos="799">
          <p15:clr>
            <a:srgbClr val="F26B43"/>
          </p15:clr>
        </p15:guide>
        <p15:guide id="128" orient="horz" pos="572">
          <p15:clr>
            <a:srgbClr val="F26B43"/>
          </p15:clr>
        </p15:guide>
        <p15:guide id="129" orient="horz" pos="346">
          <p15:clr>
            <a:srgbClr val="F26B43"/>
          </p15:clr>
        </p15:guide>
        <p15:guide id="130" orient="horz" pos="119">
          <p15:clr>
            <a:srgbClr val="F26B43"/>
          </p15:clr>
        </p15:guide>
        <p15:guide id="131" orient="horz">
          <p15:clr>
            <a:srgbClr val="F26B43"/>
          </p15:clr>
        </p15:guide>
        <p15:guide id="132" orient="horz" pos="4320">
          <p15:clr>
            <a:srgbClr val="F26B43"/>
          </p15:clr>
        </p15:guide>
        <p15:guide id="133" orient="horz" pos="2387">
          <p15:clr>
            <a:srgbClr val="F26B43"/>
          </p15:clr>
        </p15:guide>
        <p15:guide id="134" orient="horz" pos="2614">
          <p15:clr>
            <a:srgbClr val="F26B43"/>
          </p15:clr>
        </p15:guide>
        <p15:guide id="135" orient="horz" pos="2840">
          <p15:clr>
            <a:srgbClr val="F26B43"/>
          </p15:clr>
        </p15:guide>
        <p15:guide id="136" orient="horz" pos="3067">
          <p15:clr>
            <a:srgbClr val="F26B43"/>
          </p15:clr>
        </p15:guide>
        <p15:guide id="137" orient="horz" pos="3294">
          <p15:clr>
            <a:srgbClr val="F26B43"/>
          </p15:clr>
        </p15:guide>
        <p15:guide id="138" orient="horz" pos="3521">
          <p15:clr>
            <a:srgbClr val="F26B43"/>
          </p15:clr>
        </p15:guide>
        <p15:guide id="139" orient="horz" pos="3748">
          <p15:clr>
            <a:srgbClr val="F26B43"/>
          </p15:clr>
        </p15:guide>
        <p15:guide id="140" orient="horz" pos="3974">
          <p15:clr>
            <a:srgbClr val="F26B43"/>
          </p15:clr>
        </p15:guide>
        <p15:guide id="141" orient="horz" pos="4201">
          <p15:clr>
            <a:srgbClr val="F26B43"/>
          </p15:clr>
        </p15:guide>
        <p15:guide id="142" pos="3500">
          <p15:clr>
            <a:srgbClr val="F26B43"/>
          </p15:clr>
        </p15:guide>
        <p15:guide id="143" pos="3953">
          <p15:clr>
            <a:srgbClr val="F26B43"/>
          </p15:clr>
        </p15:guide>
        <p15:guide id="144" pos="3727">
          <p15:clr>
            <a:srgbClr val="F26B43"/>
          </p15:clr>
        </p15:guide>
        <p15:guide id="145" pos="4180">
          <p15:clr>
            <a:srgbClr val="F26B43"/>
          </p15:clr>
        </p15:guide>
        <p15:guide id="146" orient="horz" pos="2047">
          <p15:clr>
            <a:srgbClr val="F26B43"/>
          </p15:clr>
        </p15:guide>
        <p15:guide id="147" orient="horz" pos="2273">
          <p15:clr>
            <a:srgbClr val="F26B43"/>
          </p15:clr>
        </p15:guide>
        <p15:guide id="148" pos="98">
          <p15:clr>
            <a:srgbClr val="F26B43"/>
          </p15:clr>
        </p15:guide>
        <p15:guide id="149" pos="7582">
          <p15:clr>
            <a:srgbClr val="F26B43"/>
          </p15:clr>
        </p15:guide>
        <p15:guide id="150" orient="horz" pos="4088">
          <p15:clr>
            <a:srgbClr val="F26B43"/>
          </p15:clr>
        </p15:guide>
        <p15:guide id="151" orient="horz" pos="1820">
          <p15:clr>
            <a:srgbClr val="F26B43"/>
          </p15:clr>
        </p15:guide>
        <p15:guide id="152" pos="5541">
          <p15:clr>
            <a:srgbClr val="F26B43"/>
          </p15:clr>
        </p15:guide>
        <p15:guide id="153" pos="3273">
          <p15:clr>
            <a:srgbClr val="F26B43"/>
          </p15:clr>
        </p15:guide>
        <p15:guide id="154" pos="6221">
          <p15:clr>
            <a:srgbClr val="F26B43"/>
          </p15:clr>
        </p15:guide>
        <p15:guide id="155" pos="5995">
          <p15:clr>
            <a:srgbClr val="F26B43"/>
          </p15:clr>
        </p15:guide>
        <p15:guide id="156" pos="2593">
          <p15:clr>
            <a:srgbClr val="F26B43"/>
          </p15:clr>
        </p15:guide>
        <p15:guide id="157" pos="5087">
          <p15:clr>
            <a:srgbClr val="F26B43"/>
          </p15:clr>
        </p15:guide>
        <p15:guide id="158" pos="325">
          <p15:clr>
            <a:srgbClr val="F26B43"/>
          </p15:clr>
        </p15:guide>
        <p15:guide id="159" pos="7355">
          <p15:clr>
            <a:srgbClr val="F26B43"/>
          </p15:clr>
        </p15:guide>
        <p15:guide id="160" pos="2139">
          <p15:clr>
            <a:srgbClr val="F26B43"/>
          </p15:clr>
        </p15:guide>
        <p15:guide id="161" pos="1912">
          <p15:clr>
            <a:srgbClr val="F26B43"/>
          </p15:clr>
        </p15:guide>
        <p15:guide id="162" pos="2366">
          <p15:clr>
            <a:srgbClr val="F26B43"/>
          </p15:clr>
        </p15:guide>
        <p15:guide id="163" pos="5768">
          <p15:clr>
            <a:srgbClr val="F26B43"/>
          </p15:clr>
        </p15:guide>
        <p15:guide id="164" pos="1685">
          <p15:clr>
            <a:srgbClr val="F26B43"/>
          </p15:clr>
        </p15:guide>
        <p15:guide id="165" pos="2819">
          <p15:clr>
            <a:srgbClr val="F26B43"/>
          </p15:clr>
        </p15:guide>
        <p15:guide id="166" pos="3046">
          <p15:clr>
            <a:srgbClr val="F26B43"/>
          </p15:clr>
        </p15:guide>
        <p15:guide id="167" orient="horz" pos="232">
          <p15:clr>
            <a:srgbClr val="F26B43"/>
          </p15:clr>
        </p15:guide>
        <p15:guide id="168" orient="horz" pos="2954">
          <p15:clr>
            <a:srgbClr val="F26B43"/>
          </p15:clr>
        </p15:guide>
        <p15:guide id="169" orient="horz" pos="31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9.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9.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d Sea: All Inclusive Holiday to Highly Rated Beachfront LABRANDA ...">
            <a:extLst>
              <a:ext uri="{FF2B5EF4-FFF2-40B4-BE49-F238E27FC236}">
                <a16:creationId xmlns:a16="http://schemas.microsoft.com/office/drawing/2014/main" id="{67D95894-1CC8-4A7C-BBB5-7A358E8E32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25"/>
          <a:stretch/>
        </p:blipFill>
        <p:spPr bwMode="auto">
          <a:xfrm>
            <a:off x="-1" y="0"/>
            <a:ext cx="12191999" cy="68636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650B3D-3B3C-423E-AB0F-602078E258BF}"/>
              </a:ext>
            </a:extLst>
          </p:cNvPr>
          <p:cNvSpPr/>
          <p:nvPr/>
        </p:nvSpPr>
        <p:spPr>
          <a:xfrm>
            <a:off x="0" y="0"/>
            <a:ext cx="12192000" cy="686364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ctrTitle"/>
          </p:nvPr>
        </p:nvSpPr>
        <p:spPr>
          <a:xfrm>
            <a:off x="695325" y="2422976"/>
            <a:ext cx="10801350" cy="1800225"/>
          </a:xfrm>
        </p:spPr>
        <p:txBody>
          <a:bodyPr>
            <a:normAutofit/>
          </a:bodyPr>
          <a:lstStyle/>
          <a:p>
            <a:r>
              <a:rPr lang="en-GB" sz="3200" dirty="0"/>
              <a:t>2023 </a:t>
            </a:r>
            <a:br>
              <a:rPr lang="en-GB" sz="3200" dirty="0"/>
            </a:br>
            <a:r>
              <a:rPr lang="en-GB" sz="3200" dirty="0"/>
              <a:t>THE CONSCIENTIOUS TRAVELLER</a:t>
            </a:r>
          </a:p>
        </p:txBody>
      </p:sp>
      <p:pic>
        <p:nvPicPr>
          <p:cNvPr id="6" name="Picture 5">
            <a:extLst>
              <a:ext uri="{FF2B5EF4-FFF2-40B4-BE49-F238E27FC236}">
                <a16:creationId xmlns:a16="http://schemas.microsoft.com/office/drawing/2014/main" id="{979AADBD-2D19-4B48-A8DA-CC5AA1B8961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68582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d Sea: All Inclusive Holiday to Highly Rated Beachfront LABRANDA ...">
            <a:extLst>
              <a:ext uri="{FF2B5EF4-FFF2-40B4-BE49-F238E27FC236}">
                <a16:creationId xmlns:a16="http://schemas.microsoft.com/office/drawing/2014/main" id="{67D95894-1CC8-4A7C-BBB5-7A358E8E32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25"/>
          <a:stretch/>
        </p:blipFill>
        <p:spPr bwMode="auto">
          <a:xfrm>
            <a:off x="-1" y="0"/>
            <a:ext cx="12191999" cy="68636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650B3D-3B3C-423E-AB0F-602078E258BF}"/>
              </a:ext>
            </a:extLst>
          </p:cNvPr>
          <p:cNvSpPr/>
          <p:nvPr/>
        </p:nvSpPr>
        <p:spPr>
          <a:xfrm>
            <a:off x="0" y="0"/>
            <a:ext cx="12192000" cy="686364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4"/>
          <p:cNvSpPr>
            <a:spLocks noGrp="1"/>
          </p:cNvSpPr>
          <p:nvPr>
            <p:ph type="ctrTitle"/>
          </p:nvPr>
        </p:nvSpPr>
        <p:spPr>
          <a:xfrm>
            <a:off x="695325" y="2422976"/>
            <a:ext cx="10801350" cy="1800225"/>
          </a:xfrm>
        </p:spPr>
        <p:txBody>
          <a:bodyPr>
            <a:normAutofit/>
          </a:bodyPr>
          <a:lstStyle/>
          <a:p>
            <a:r>
              <a:rPr lang="en-GB" sz="3200" dirty="0"/>
              <a:t>2023 </a:t>
            </a:r>
            <a:br>
              <a:rPr lang="en-GB" sz="3200" dirty="0"/>
            </a:br>
            <a:r>
              <a:rPr lang="en-GB" sz="3200" dirty="0"/>
              <a:t>THE CONSCIENTIOUS TRAVELLER</a:t>
            </a:r>
          </a:p>
        </p:txBody>
      </p:sp>
      <p:pic>
        <p:nvPicPr>
          <p:cNvPr id="6" name="Picture 5">
            <a:extLst>
              <a:ext uri="{FF2B5EF4-FFF2-40B4-BE49-F238E27FC236}">
                <a16:creationId xmlns:a16="http://schemas.microsoft.com/office/drawing/2014/main" id="{979AADBD-2D19-4B48-A8DA-CC5AA1B8961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3122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86D55E-5611-47BB-A2D0-92B5F80584F0}"/>
              </a:ext>
            </a:extLst>
          </p:cNvPr>
          <p:cNvSpPr>
            <a:spLocks noGrp="1"/>
          </p:cNvSpPr>
          <p:nvPr>
            <p:ph type="title"/>
          </p:nvPr>
        </p:nvSpPr>
        <p:spPr/>
        <p:txBody>
          <a:bodyPr/>
          <a:lstStyle/>
          <a:p>
            <a:r>
              <a:rPr lang="en-GB" dirty="0"/>
              <a:t>ALL INCLUSIVE,          ALL THE WAY</a:t>
            </a:r>
          </a:p>
        </p:txBody>
      </p:sp>
      <p:sp>
        <p:nvSpPr>
          <p:cNvPr id="6" name="Content Placeholder 5">
            <a:extLst>
              <a:ext uri="{FF2B5EF4-FFF2-40B4-BE49-F238E27FC236}">
                <a16:creationId xmlns:a16="http://schemas.microsoft.com/office/drawing/2014/main" id="{531D0DA6-FAF9-440A-8531-BD649A80C1D4}"/>
              </a:ext>
            </a:extLst>
          </p:cNvPr>
          <p:cNvSpPr>
            <a:spLocks noGrp="1"/>
          </p:cNvSpPr>
          <p:nvPr>
            <p:ph idx="1"/>
          </p:nvPr>
        </p:nvSpPr>
        <p:spPr/>
        <p:txBody>
          <a:bodyPr/>
          <a:lstStyle/>
          <a:p>
            <a:pPr marL="0" lvl="0" indent="0">
              <a:lnSpc>
                <a:spcPct val="100000"/>
              </a:lnSpc>
              <a:spcBef>
                <a:spcPts val="0"/>
              </a:spcBef>
              <a:buNone/>
              <a:defRPr/>
            </a:pPr>
            <a:endParaRPr lang="en-US" sz="1600" b="1" kern="0" spc="-150" dirty="0">
              <a:solidFill>
                <a:srgbClr val="00335B"/>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400" b="1" kern="0" spc="-150" dirty="0">
                <a:solidFill>
                  <a:srgbClr val="00335B"/>
                </a:solidFill>
                <a:latin typeface="Arial" panose="020B0604020202020204" pitchFamily="34" charset="0"/>
                <a:cs typeface="Arial" panose="020B0604020202020204" pitchFamily="34" charset="0"/>
              </a:rPr>
              <a:t>29%</a:t>
            </a:r>
          </a:p>
          <a:p>
            <a:pPr marL="0" lvl="0" indent="0">
              <a:lnSpc>
                <a:spcPct val="100000"/>
              </a:lnSpc>
              <a:spcBef>
                <a:spcPts val="0"/>
              </a:spcBef>
              <a:buNone/>
              <a:defRPr/>
            </a:pPr>
            <a:r>
              <a:rPr lang="en-US" kern="0" spc="600" dirty="0">
                <a:solidFill>
                  <a:srgbClr val="000000"/>
                </a:solidFill>
                <a:latin typeface="Arial" panose="020B0604020202020204" pitchFamily="34" charset="0"/>
                <a:cs typeface="Arial" panose="020B0604020202020204" pitchFamily="34" charset="0"/>
              </a:rPr>
              <a:t>planning to take an all-inclusive holiday</a:t>
            </a:r>
          </a:p>
          <a:p>
            <a:pPr marL="0" lvl="0" indent="0">
              <a:lnSpc>
                <a:spcPct val="100000"/>
              </a:lnSpc>
              <a:spcBef>
                <a:spcPts val="0"/>
              </a:spcBef>
              <a:buNone/>
              <a:defRPr/>
            </a:pPr>
            <a:endParaRPr lang="en-US" b="1" kern="0" spc="-15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800" b="1" kern="0" spc="-15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400" b="1" kern="0" spc="-150" dirty="0">
                <a:solidFill>
                  <a:schemeClr val="tx2"/>
                </a:solidFill>
                <a:latin typeface="Arial" panose="020B0604020202020204" pitchFamily="34" charset="0"/>
                <a:cs typeface="Arial" panose="020B0604020202020204" pitchFamily="34" charset="0"/>
              </a:rPr>
              <a:t>Popular destinations</a:t>
            </a:r>
          </a:p>
          <a:p>
            <a:pPr marL="0" indent="0">
              <a:lnSpc>
                <a:spcPct val="100000"/>
              </a:lnSpc>
              <a:spcBef>
                <a:spcPts val="0"/>
              </a:spcBef>
              <a:buNone/>
              <a:defRPr/>
            </a:pPr>
            <a:endParaRPr lang="en-US" sz="1200" kern="0" spc="600" dirty="0">
              <a:latin typeface="Arial" panose="020B0604020202020204" pitchFamily="34" charset="0"/>
              <a:cs typeface="Arial" panose="020B0604020202020204" pitchFamily="34" charset="0"/>
            </a:endParaRPr>
          </a:p>
          <a:p>
            <a:pPr>
              <a:lnSpc>
                <a:spcPct val="100000"/>
              </a:lnSpc>
              <a:spcBef>
                <a:spcPts val="0"/>
              </a:spcBef>
              <a:defRPr/>
            </a:pPr>
            <a:r>
              <a:rPr lang="en-US" kern="0" spc="600" dirty="0">
                <a:latin typeface="Arial" panose="020B0604020202020204" pitchFamily="34" charset="0"/>
                <a:cs typeface="Arial" panose="020B0604020202020204" pitchFamily="34" charset="0"/>
              </a:rPr>
              <a:t>Balearics</a:t>
            </a:r>
          </a:p>
          <a:p>
            <a:pPr marL="0" indent="0">
              <a:lnSpc>
                <a:spcPct val="100000"/>
              </a:lnSpc>
              <a:spcBef>
                <a:spcPts val="0"/>
              </a:spcBef>
              <a:buNone/>
              <a:defRPr/>
            </a:pPr>
            <a:endParaRPr lang="en-US" sz="1600" kern="0" spc="600" dirty="0">
              <a:latin typeface="Arial" panose="020B0604020202020204" pitchFamily="34" charset="0"/>
              <a:cs typeface="Arial" panose="020B0604020202020204" pitchFamily="34" charset="0"/>
            </a:endParaRPr>
          </a:p>
          <a:p>
            <a:pPr>
              <a:lnSpc>
                <a:spcPct val="100000"/>
              </a:lnSpc>
              <a:spcBef>
                <a:spcPts val="0"/>
              </a:spcBef>
              <a:defRPr/>
            </a:pPr>
            <a:r>
              <a:rPr lang="en-US" kern="0" spc="600" dirty="0">
                <a:latin typeface="Arial" panose="020B0604020202020204" pitchFamily="34" charset="0"/>
                <a:cs typeface="Arial" panose="020B0604020202020204" pitchFamily="34" charset="0"/>
              </a:rPr>
              <a:t>Canary Islands</a:t>
            </a:r>
          </a:p>
          <a:p>
            <a:pPr marL="0" indent="0">
              <a:lnSpc>
                <a:spcPct val="100000"/>
              </a:lnSpc>
              <a:spcBef>
                <a:spcPts val="0"/>
              </a:spcBef>
              <a:buNone/>
              <a:defRPr/>
            </a:pPr>
            <a:endParaRPr lang="en-US" sz="1600" kern="0" spc="600" dirty="0">
              <a:latin typeface="Arial" panose="020B0604020202020204" pitchFamily="34" charset="0"/>
              <a:cs typeface="Arial" panose="020B0604020202020204" pitchFamily="34" charset="0"/>
            </a:endParaRPr>
          </a:p>
          <a:p>
            <a:pPr>
              <a:lnSpc>
                <a:spcPct val="100000"/>
              </a:lnSpc>
              <a:spcBef>
                <a:spcPts val="0"/>
              </a:spcBef>
              <a:defRPr/>
            </a:pPr>
            <a:r>
              <a:rPr lang="en-GB" dirty="0"/>
              <a:t>Turkey</a:t>
            </a:r>
          </a:p>
          <a:p>
            <a:pPr>
              <a:lnSpc>
                <a:spcPct val="100000"/>
              </a:lnSpc>
              <a:spcBef>
                <a:spcPts val="0"/>
              </a:spcBef>
              <a:defRPr/>
            </a:pPr>
            <a:endParaRPr lang="en-GB" dirty="0"/>
          </a:p>
          <a:p>
            <a:pPr marL="0" indent="0">
              <a:lnSpc>
                <a:spcPct val="100000"/>
              </a:lnSpc>
              <a:spcBef>
                <a:spcPts val="0"/>
              </a:spcBef>
              <a:buNone/>
              <a:defRPr/>
            </a:pPr>
            <a:endParaRPr lang="en-GB" dirty="0"/>
          </a:p>
        </p:txBody>
      </p:sp>
      <p:sp>
        <p:nvSpPr>
          <p:cNvPr id="7" name="Text Placeholder 6">
            <a:extLst>
              <a:ext uri="{FF2B5EF4-FFF2-40B4-BE49-F238E27FC236}">
                <a16:creationId xmlns:a16="http://schemas.microsoft.com/office/drawing/2014/main" id="{B2C340F7-D02C-422C-B4CF-2506ACE4BF94}"/>
              </a:ext>
            </a:extLst>
          </p:cNvPr>
          <p:cNvSpPr>
            <a:spLocks noGrp="1"/>
          </p:cNvSpPr>
          <p:nvPr>
            <p:ph type="body" sz="quarter" idx="13"/>
          </p:nvPr>
        </p:nvSpPr>
        <p:spPr/>
        <p:txBody>
          <a:bodyPr/>
          <a:lstStyle/>
          <a:p>
            <a:r>
              <a:rPr lang="en-GB" dirty="0"/>
              <a:t>Source: ABTA – Travel in 2023 report</a:t>
            </a:r>
          </a:p>
        </p:txBody>
      </p:sp>
      <p:pic>
        <p:nvPicPr>
          <p:cNvPr id="5124" name="Picture 4" descr="HSM Canarios Park - Calas De Mallorca hotels | Jet2holidays">
            <a:extLst>
              <a:ext uri="{FF2B5EF4-FFF2-40B4-BE49-F238E27FC236}">
                <a16:creationId xmlns:a16="http://schemas.microsoft.com/office/drawing/2014/main" id="{98B5EAA2-4CCD-4A2A-AC90-D91993A5330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399" r="203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A0D0218-2FFC-40FF-BCF1-F7AC08801605}"/>
              </a:ext>
            </a:extLst>
          </p:cNvPr>
          <p:cNvGrpSpPr/>
          <p:nvPr/>
        </p:nvGrpSpPr>
        <p:grpSpPr>
          <a:xfrm>
            <a:off x="9459059" y="76492"/>
            <a:ext cx="2581697" cy="2434861"/>
            <a:chOff x="2937428" y="3020457"/>
            <a:chExt cx="2993722" cy="3043825"/>
          </a:xfrm>
          <a:solidFill>
            <a:schemeClr val="tx2"/>
          </a:solidFill>
        </p:grpSpPr>
        <p:sp>
          <p:nvSpPr>
            <p:cNvPr id="13" name="Oval 12">
              <a:extLst>
                <a:ext uri="{FF2B5EF4-FFF2-40B4-BE49-F238E27FC236}">
                  <a16:creationId xmlns:a16="http://schemas.microsoft.com/office/drawing/2014/main" id="{AE2F30D2-3996-45D7-BEA4-0032D0F26BE5}"/>
                </a:ext>
              </a:extLst>
            </p:cNvPr>
            <p:cNvSpPr/>
            <p:nvPr/>
          </p:nvSpPr>
          <p:spPr>
            <a:xfrm>
              <a:off x="2937428" y="3020457"/>
              <a:ext cx="2993722" cy="30438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99B9F989-4E05-4E22-AABB-5A5FF581EB70}"/>
                </a:ext>
              </a:extLst>
            </p:cNvPr>
            <p:cNvSpPr/>
            <p:nvPr/>
          </p:nvSpPr>
          <p:spPr>
            <a:xfrm>
              <a:off x="3177718" y="3260018"/>
              <a:ext cx="2517731" cy="2564703"/>
            </a:xfrm>
            <a:prstGeom prst="ellipse">
              <a:avLst/>
            </a:prstGeom>
            <a:grp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ctangle 14">
            <a:extLst>
              <a:ext uri="{FF2B5EF4-FFF2-40B4-BE49-F238E27FC236}">
                <a16:creationId xmlns:a16="http://schemas.microsoft.com/office/drawing/2014/main" id="{BCD032B9-7299-4786-B94E-67B93B99FB6E}"/>
              </a:ext>
            </a:extLst>
          </p:cNvPr>
          <p:cNvSpPr/>
          <p:nvPr/>
        </p:nvSpPr>
        <p:spPr>
          <a:xfrm>
            <a:off x="9764365" y="445813"/>
            <a:ext cx="2003329" cy="1569660"/>
          </a:xfrm>
          <a:prstGeom prst="rect">
            <a:avLst/>
          </a:prstGeom>
        </p:spPr>
        <p:txBody>
          <a:bodyPr wrap="square">
            <a:spAutoFit/>
          </a:bodyPr>
          <a:lstStyle/>
          <a:p>
            <a:pPr lvl="0" algn="ctr">
              <a:defRPr/>
            </a:pPr>
            <a:r>
              <a:rPr lang="en-GB" sz="4000" b="1" dirty="0">
                <a:solidFill>
                  <a:srgbClr val="FFFFFF"/>
                </a:solidFill>
              </a:rPr>
              <a:t>57% </a:t>
            </a:r>
          </a:p>
          <a:p>
            <a:pPr lvl="0" algn="ctr">
              <a:defRPr/>
            </a:pPr>
            <a:r>
              <a:rPr lang="en-GB" sz="1400" dirty="0">
                <a:solidFill>
                  <a:srgbClr val="FFFFFF"/>
                </a:solidFill>
              </a:rPr>
              <a:t>of those with young families are planning to take an all-inclusive holiday</a:t>
            </a:r>
          </a:p>
        </p:txBody>
      </p:sp>
    </p:spTree>
    <p:extLst>
      <p:ext uri="{BB962C8B-B14F-4D97-AF65-F5344CB8AC3E}">
        <p14:creationId xmlns:p14="http://schemas.microsoft.com/office/powerpoint/2010/main" val="319209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31D0DA6-FAF9-440A-8531-BD649A80C1D4}"/>
              </a:ext>
            </a:extLst>
          </p:cNvPr>
          <p:cNvSpPr>
            <a:spLocks noGrp="1"/>
          </p:cNvSpPr>
          <p:nvPr>
            <p:ph idx="1"/>
          </p:nvPr>
        </p:nvSpPr>
        <p:spPr/>
        <p:txBody>
          <a:bodyPr/>
          <a:lstStyle/>
          <a:p>
            <a:pPr marL="0" lvl="0" indent="0">
              <a:lnSpc>
                <a:spcPct val="100000"/>
              </a:lnSpc>
              <a:spcBef>
                <a:spcPts val="0"/>
              </a:spcBef>
              <a:buNone/>
              <a:defRPr/>
            </a:pPr>
            <a:r>
              <a:rPr lang="en-US" sz="4400" b="1" kern="0" spc="-150" dirty="0">
                <a:solidFill>
                  <a:srgbClr val="00335B"/>
                </a:solidFill>
                <a:latin typeface="Arial" panose="020B0604020202020204" pitchFamily="34" charset="0"/>
                <a:cs typeface="Arial" panose="020B0604020202020204" pitchFamily="34" charset="0"/>
              </a:rPr>
              <a:t>42%</a:t>
            </a:r>
          </a:p>
          <a:p>
            <a:pPr marL="0" lvl="0" indent="0">
              <a:lnSpc>
                <a:spcPct val="100000"/>
              </a:lnSpc>
              <a:spcBef>
                <a:spcPts val="0"/>
              </a:spcBef>
              <a:buNone/>
              <a:defRPr/>
            </a:pPr>
            <a:r>
              <a:rPr lang="en-US" kern="0" spc="600" dirty="0">
                <a:solidFill>
                  <a:srgbClr val="000000"/>
                </a:solidFill>
                <a:latin typeface="Arial" panose="020B0604020202020204" pitchFamily="34" charset="0"/>
                <a:cs typeface="Arial" panose="020B0604020202020204" pitchFamily="34" charset="0"/>
              </a:rPr>
              <a:t>have booked or plan to take a winter break this year</a:t>
            </a:r>
            <a:endParaRPr lang="en-GB" dirty="0"/>
          </a:p>
          <a:p>
            <a:endParaRPr lang="en-GB" dirty="0"/>
          </a:p>
        </p:txBody>
      </p:sp>
      <p:sp>
        <p:nvSpPr>
          <p:cNvPr id="5" name="Title 4">
            <a:extLst>
              <a:ext uri="{FF2B5EF4-FFF2-40B4-BE49-F238E27FC236}">
                <a16:creationId xmlns:a16="http://schemas.microsoft.com/office/drawing/2014/main" id="{5586D55E-5611-47BB-A2D0-92B5F80584F0}"/>
              </a:ext>
            </a:extLst>
          </p:cNvPr>
          <p:cNvSpPr>
            <a:spLocks noGrp="1"/>
          </p:cNvSpPr>
          <p:nvPr>
            <p:ph type="title"/>
          </p:nvPr>
        </p:nvSpPr>
        <p:spPr/>
        <p:txBody>
          <a:bodyPr/>
          <a:lstStyle/>
          <a:p>
            <a:r>
              <a:rPr lang="en-GB" dirty="0"/>
              <a:t>WINTER SUN</a:t>
            </a:r>
          </a:p>
        </p:txBody>
      </p:sp>
      <p:sp>
        <p:nvSpPr>
          <p:cNvPr id="7" name="Text Placeholder 6">
            <a:extLst>
              <a:ext uri="{FF2B5EF4-FFF2-40B4-BE49-F238E27FC236}">
                <a16:creationId xmlns:a16="http://schemas.microsoft.com/office/drawing/2014/main" id="{B2C340F7-D02C-422C-B4CF-2506ACE4BF94}"/>
              </a:ext>
            </a:extLst>
          </p:cNvPr>
          <p:cNvSpPr>
            <a:spLocks noGrp="1"/>
          </p:cNvSpPr>
          <p:nvPr>
            <p:ph type="body" sz="quarter" idx="13"/>
          </p:nvPr>
        </p:nvSpPr>
        <p:spPr/>
        <p:txBody>
          <a:bodyPr/>
          <a:lstStyle/>
          <a:p>
            <a:r>
              <a:rPr lang="en-GB" dirty="0"/>
              <a:t>Source: ABTA – Travel in 2023 report; TTG Media Limited</a:t>
            </a:r>
          </a:p>
          <a:p>
            <a:endParaRPr lang="en-GB" dirty="0"/>
          </a:p>
        </p:txBody>
      </p:sp>
      <p:grpSp>
        <p:nvGrpSpPr>
          <p:cNvPr id="9" name="Group 8">
            <a:extLst>
              <a:ext uri="{FF2B5EF4-FFF2-40B4-BE49-F238E27FC236}">
                <a16:creationId xmlns:a16="http://schemas.microsoft.com/office/drawing/2014/main" id="{D29F4E2B-9AA6-4300-B6EF-61BF32C5EC64}"/>
              </a:ext>
            </a:extLst>
          </p:cNvPr>
          <p:cNvGrpSpPr/>
          <p:nvPr/>
        </p:nvGrpSpPr>
        <p:grpSpPr>
          <a:xfrm>
            <a:off x="178998" y="3171464"/>
            <a:ext cx="5774934" cy="3121553"/>
            <a:chOff x="6120651" y="3173001"/>
            <a:chExt cx="5774934" cy="3121553"/>
          </a:xfrm>
        </p:grpSpPr>
        <p:grpSp>
          <p:nvGrpSpPr>
            <p:cNvPr id="10" name="Group 9">
              <a:extLst>
                <a:ext uri="{FF2B5EF4-FFF2-40B4-BE49-F238E27FC236}">
                  <a16:creationId xmlns:a16="http://schemas.microsoft.com/office/drawing/2014/main" id="{596389E7-4C5B-4645-AA9D-C3BFFB6E217E}"/>
                </a:ext>
              </a:extLst>
            </p:cNvPr>
            <p:cNvGrpSpPr/>
            <p:nvPr/>
          </p:nvGrpSpPr>
          <p:grpSpPr>
            <a:xfrm>
              <a:off x="6502273" y="3470071"/>
              <a:ext cx="5028243" cy="2560439"/>
              <a:chOff x="833943" y="4867218"/>
              <a:chExt cx="5464429" cy="2560439"/>
            </a:xfrm>
          </p:grpSpPr>
          <p:sp>
            <p:nvSpPr>
              <p:cNvPr id="17" name="Speech Bubble: Rectangle with Corners Rounded 9">
                <a:extLst>
                  <a:ext uri="{FF2B5EF4-FFF2-40B4-BE49-F238E27FC236}">
                    <a16:creationId xmlns:a16="http://schemas.microsoft.com/office/drawing/2014/main" id="{8BF6E4EF-7225-46BC-8267-2F5166EC7960}"/>
                  </a:ext>
                </a:extLst>
              </p:cNvPr>
              <p:cNvSpPr/>
              <p:nvPr/>
            </p:nvSpPr>
            <p:spPr>
              <a:xfrm>
                <a:off x="942236" y="5247339"/>
                <a:ext cx="5253660" cy="2114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ADB922B-A821-4A1B-B9F6-8C9E7BE1099B}"/>
                  </a:ext>
                </a:extLst>
              </p:cNvPr>
              <p:cNvSpPr txBox="1"/>
              <p:nvPr/>
            </p:nvSpPr>
            <p:spPr>
              <a:xfrm>
                <a:off x="1116246" y="4867218"/>
                <a:ext cx="5074921" cy="2477601"/>
              </a:xfrm>
              <a:prstGeom prst="rect">
                <a:avLst/>
              </a:prstGeom>
              <a:noFill/>
            </p:spPr>
            <p:txBody>
              <a:bodyPr wrap="square" rtlCol="0">
                <a:spAutoFit/>
              </a:bodyPr>
              <a:lstStyle/>
              <a:p>
                <a:endParaRPr lang="en-GB" b="1" i="1" spc="600" dirty="0">
                  <a:solidFill>
                    <a:schemeClr val="bg1"/>
                  </a:solidFill>
                </a:endParaRPr>
              </a:p>
              <a:p>
                <a:endParaRPr lang="en-GB" b="1" i="1" spc="600" dirty="0">
                  <a:solidFill>
                    <a:schemeClr val="bg1"/>
                  </a:solidFill>
                </a:endParaRPr>
              </a:p>
              <a:p>
                <a:r>
                  <a:rPr lang="en-GB" b="0" i="1" dirty="0">
                    <a:solidFill>
                      <a:schemeClr val="bg1"/>
                    </a:solidFill>
                    <a:effectLst/>
                  </a:rPr>
                  <a:t>People from across the UK and Ireland are avoiding the cost of soaring energy bills and enjoying a cheaper cost of living by booking long-stay winter breaks to the Canary Islands this season</a:t>
                </a:r>
                <a:endParaRPr lang="en-US" b="1" i="1" kern="0" spc="600" dirty="0">
                  <a:solidFill>
                    <a:schemeClr val="bg1"/>
                  </a:solidFill>
                  <a:cs typeface="Arial" panose="020B0604020202020204" pitchFamily="34" charset="0"/>
                </a:endParaRPr>
              </a:p>
              <a:p>
                <a:endParaRPr lang="en-GB" i="1" kern="0" spc="600" dirty="0">
                  <a:solidFill>
                    <a:schemeClr val="bg1"/>
                  </a:solidFill>
                  <a:latin typeface="Arial" panose="020B0604020202020204" pitchFamily="34" charset="0"/>
                  <a:cs typeface="Arial" panose="020B0604020202020204" pitchFamily="34" charset="0"/>
                </a:endParaRPr>
              </a:p>
              <a:p>
                <a:r>
                  <a:rPr lang="en-GB" sz="1100" b="1" dirty="0">
                    <a:solidFill>
                      <a:schemeClr val="bg1"/>
                    </a:solidFill>
                  </a:rPr>
                  <a:t>Canary Islands Tourist Board</a:t>
                </a:r>
              </a:p>
            </p:txBody>
          </p:sp>
          <p:grpSp>
            <p:nvGrpSpPr>
              <p:cNvPr id="19" name="Group 18">
                <a:extLst>
                  <a:ext uri="{FF2B5EF4-FFF2-40B4-BE49-F238E27FC236}">
                    <a16:creationId xmlns:a16="http://schemas.microsoft.com/office/drawing/2014/main" id="{EE3ACDAE-C3BC-447E-952A-2C3180F478DA}"/>
                  </a:ext>
                </a:extLst>
              </p:cNvPr>
              <p:cNvGrpSpPr/>
              <p:nvPr/>
            </p:nvGrpSpPr>
            <p:grpSpPr>
              <a:xfrm>
                <a:off x="833943" y="7110657"/>
                <a:ext cx="288000" cy="317000"/>
                <a:chOff x="838719" y="5743655"/>
                <a:chExt cx="288000" cy="317000"/>
              </a:xfrm>
            </p:grpSpPr>
            <p:cxnSp>
              <p:nvCxnSpPr>
                <p:cNvPr id="23" name="Straight Connector 22">
                  <a:extLst>
                    <a:ext uri="{FF2B5EF4-FFF2-40B4-BE49-F238E27FC236}">
                      <a16:creationId xmlns:a16="http://schemas.microsoft.com/office/drawing/2014/main" id="{E12FF398-64E4-48CF-8900-B8C7815AC8DD}"/>
                    </a:ext>
                  </a:extLst>
                </p:cNvPr>
                <p:cNvCxnSpPr/>
                <p:nvPr/>
              </p:nvCxnSpPr>
              <p:spPr>
                <a:xfrm>
                  <a:off x="841191" y="5743655"/>
                  <a:ext cx="0" cy="317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899B85-16AE-4D69-B6A4-AAE7DF5F5373}"/>
                    </a:ext>
                  </a:extLst>
                </p:cNvPr>
                <p:cNvCxnSpPr/>
                <p:nvPr/>
              </p:nvCxnSpPr>
              <p:spPr>
                <a:xfrm flipH="1">
                  <a:off x="838719" y="6060655"/>
                  <a:ext cx="28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826993EF-7580-4A72-9BE3-97229EA7AB8D}"/>
                  </a:ext>
                </a:extLst>
              </p:cNvPr>
              <p:cNvGrpSpPr/>
              <p:nvPr/>
            </p:nvGrpSpPr>
            <p:grpSpPr>
              <a:xfrm rot="10800000">
                <a:off x="6010372" y="5156516"/>
                <a:ext cx="288000" cy="317000"/>
                <a:chOff x="712985" y="704788"/>
                <a:chExt cx="288000" cy="317000"/>
              </a:xfrm>
            </p:grpSpPr>
            <p:cxnSp>
              <p:nvCxnSpPr>
                <p:cNvPr id="21" name="Straight Connector 20">
                  <a:extLst>
                    <a:ext uri="{FF2B5EF4-FFF2-40B4-BE49-F238E27FC236}">
                      <a16:creationId xmlns:a16="http://schemas.microsoft.com/office/drawing/2014/main" id="{7FA04791-002B-43EA-9234-A27EE0932D93}"/>
                    </a:ext>
                  </a:extLst>
                </p:cNvPr>
                <p:cNvCxnSpPr/>
                <p:nvPr/>
              </p:nvCxnSpPr>
              <p:spPr>
                <a:xfrm>
                  <a:off x="722715" y="704788"/>
                  <a:ext cx="0" cy="317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ED61B0-AB7D-4818-9A99-9D3D130B8BFD}"/>
                    </a:ext>
                  </a:extLst>
                </p:cNvPr>
                <p:cNvCxnSpPr/>
                <p:nvPr/>
              </p:nvCxnSpPr>
              <p:spPr>
                <a:xfrm flipH="1">
                  <a:off x="712985" y="1009178"/>
                  <a:ext cx="28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pic>
          <p:nvPicPr>
            <p:cNvPr id="16" name="Picture 4" descr="Image result for speech mark icon png">
              <a:extLst>
                <a:ext uri="{FF2B5EF4-FFF2-40B4-BE49-F238E27FC236}">
                  <a16:creationId xmlns:a16="http://schemas.microsoft.com/office/drawing/2014/main" id="{B5998E22-E112-4EBF-B9AF-9654C52B60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53" t="25353" r="14354" b="22430"/>
            <a:stretch/>
          </p:blipFill>
          <p:spPr bwMode="auto">
            <a:xfrm>
              <a:off x="6120651" y="3173001"/>
              <a:ext cx="823477" cy="67403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DEB969D-A67F-4BA4-8A02-559D44506295}"/>
                </a:ext>
              </a:extLst>
            </p:cNvPr>
            <p:cNvGrpSpPr/>
            <p:nvPr/>
          </p:nvGrpSpPr>
          <p:grpSpPr>
            <a:xfrm>
              <a:off x="11072108" y="5620518"/>
              <a:ext cx="823477" cy="674036"/>
              <a:chOff x="5863427" y="5237399"/>
              <a:chExt cx="823477" cy="674036"/>
            </a:xfrm>
          </p:grpSpPr>
          <p:sp>
            <p:nvSpPr>
              <p:cNvPr id="13" name="TextBox 12">
                <a:extLst>
                  <a:ext uri="{FF2B5EF4-FFF2-40B4-BE49-F238E27FC236}">
                    <a16:creationId xmlns:a16="http://schemas.microsoft.com/office/drawing/2014/main" id="{7DA3505E-6E24-4960-9C91-3B8084CD7617}"/>
                  </a:ext>
                </a:extLst>
              </p:cNvPr>
              <p:cNvSpPr txBox="1"/>
              <p:nvPr/>
            </p:nvSpPr>
            <p:spPr>
              <a:xfrm rot="10800000">
                <a:off x="5962529" y="5330391"/>
                <a:ext cx="359306" cy="328969"/>
              </a:xfrm>
              <a:prstGeom prst="ellipse">
                <a:avLst/>
              </a:prstGeom>
              <a:solidFill>
                <a:schemeClr val="bg1"/>
              </a:solidFill>
            </p:spPr>
            <p:txBody>
              <a:bodyPr wrap="square" rtlCol="0">
                <a:spAutoFit/>
              </a:bodyPr>
              <a:lstStyle/>
              <a:p>
                <a:endParaRPr lang="en-GB" sz="7200" b="1" dirty="0">
                  <a:solidFill>
                    <a:srgbClr val="00335B"/>
                  </a:solidFill>
                </a:endParaRPr>
              </a:p>
            </p:txBody>
          </p:sp>
          <p:pic>
            <p:nvPicPr>
              <p:cNvPr id="14" name="Picture 4" descr="Image result for speech mark icon png">
                <a:extLst>
                  <a:ext uri="{FF2B5EF4-FFF2-40B4-BE49-F238E27FC236}">
                    <a16:creationId xmlns:a16="http://schemas.microsoft.com/office/drawing/2014/main" id="{1922B304-DB04-40DD-8B1B-E642C77ACA0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53" t="25353" r="14354" b="22430"/>
              <a:stretch/>
            </p:blipFill>
            <p:spPr bwMode="auto">
              <a:xfrm rot="10800000">
                <a:off x="5863427" y="5237399"/>
                <a:ext cx="823477" cy="67403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8196" name="Picture 4" descr="12 nights, The Canary Islands - November 2022 - Cunard">
            <a:extLst>
              <a:ext uri="{FF2B5EF4-FFF2-40B4-BE49-F238E27FC236}">
                <a16:creationId xmlns:a16="http://schemas.microsoft.com/office/drawing/2014/main" id="{51428A1D-F8EA-4982-A665-091D6DB1E73C}"/>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1992C9F3-DEE5-45AD-8485-BBD753C57460}"/>
              </a:ext>
            </a:extLst>
          </p:cNvPr>
          <p:cNvGrpSpPr/>
          <p:nvPr/>
        </p:nvGrpSpPr>
        <p:grpSpPr>
          <a:xfrm>
            <a:off x="6345911" y="4334385"/>
            <a:ext cx="2581697" cy="2434861"/>
            <a:chOff x="2937428" y="3020457"/>
            <a:chExt cx="2993722" cy="3043825"/>
          </a:xfrm>
          <a:solidFill>
            <a:schemeClr val="tx2"/>
          </a:solidFill>
        </p:grpSpPr>
        <p:sp>
          <p:nvSpPr>
            <p:cNvPr id="26" name="Oval 25">
              <a:extLst>
                <a:ext uri="{FF2B5EF4-FFF2-40B4-BE49-F238E27FC236}">
                  <a16:creationId xmlns:a16="http://schemas.microsoft.com/office/drawing/2014/main" id="{3F48C0A1-84B1-4B57-9F37-592C25670A91}"/>
                </a:ext>
              </a:extLst>
            </p:cNvPr>
            <p:cNvSpPr/>
            <p:nvPr/>
          </p:nvSpPr>
          <p:spPr>
            <a:xfrm>
              <a:off x="2937428" y="3020457"/>
              <a:ext cx="2993722" cy="30438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77C83D2C-CA52-47F5-9F31-4452233D98E9}"/>
                </a:ext>
              </a:extLst>
            </p:cNvPr>
            <p:cNvSpPr/>
            <p:nvPr/>
          </p:nvSpPr>
          <p:spPr>
            <a:xfrm>
              <a:off x="3177718" y="3260018"/>
              <a:ext cx="2517731" cy="2564703"/>
            </a:xfrm>
            <a:prstGeom prst="ellipse">
              <a:avLst/>
            </a:prstGeom>
            <a:grp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8" name="Rectangle 27">
            <a:extLst>
              <a:ext uri="{FF2B5EF4-FFF2-40B4-BE49-F238E27FC236}">
                <a16:creationId xmlns:a16="http://schemas.microsoft.com/office/drawing/2014/main" id="{94612196-75CB-4F4F-8CB1-FD62B1CBCFA4}"/>
              </a:ext>
            </a:extLst>
          </p:cNvPr>
          <p:cNvSpPr/>
          <p:nvPr/>
        </p:nvSpPr>
        <p:spPr>
          <a:xfrm>
            <a:off x="6651217" y="4578064"/>
            <a:ext cx="2003329" cy="1785104"/>
          </a:xfrm>
          <a:prstGeom prst="rect">
            <a:avLst/>
          </a:prstGeom>
        </p:spPr>
        <p:txBody>
          <a:bodyPr wrap="square">
            <a:spAutoFit/>
          </a:bodyPr>
          <a:lstStyle/>
          <a:p>
            <a:pPr lvl="0" algn="ctr">
              <a:defRPr/>
            </a:pPr>
            <a:r>
              <a:rPr lang="en-GB" sz="4000" b="1" dirty="0">
                <a:solidFill>
                  <a:srgbClr val="FFFFFF"/>
                </a:solidFill>
              </a:rPr>
              <a:t>1in5</a:t>
            </a:r>
          </a:p>
          <a:p>
            <a:pPr lvl="0" algn="ctr">
              <a:defRPr/>
            </a:pPr>
            <a:r>
              <a:rPr lang="en-GB" sz="1400" dirty="0">
                <a:solidFill>
                  <a:srgbClr val="FFFFFF"/>
                </a:solidFill>
              </a:rPr>
              <a:t>say to </a:t>
            </a:r>
            <a:r>
              <a:rPr lang="en-GB" sz="1400" b="1" dirty="0">
                <a:solidFill>
                  <a:srgbClr val="FFFFFF"/>
                </a:solidFill>
              </a:rPr>
              <a:t>escape for some winter sun </a:t>
            </a:r>
            <a:r>
              <a:rPr lang="en-GB" sz="1400" dirty="0">
                <a:solidFill>
                  <a:srgbClr val="FFFFFF"/>
                </a:solidFill>
              </a:rPr>
              <a:t>is their top motive for planning to travel over winter</a:t>
            </a:r>
          </a:p>
        </p:txBody>
      </p:sp>
    </p:spTree>
    <p:extLst>
      <p:ext uri="{BB962C8B-B14F-4D97-AF65-F5344CB8AC3E}">
        <p14:creationId xmlns:p14="http://schemas.microsoft.com/office/powerpoint/2010/main" val="7616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E5F34449-95F6-4A21-9C3B-7582B8B099EA}"/>
              </a:ext>
            </a:extLst>
          </p:cNvPr>
          <p:cNvSpPr>
            <a:spLocks noGrp="1"/>
          </p:cNvSpPr>
          <p:nvPr>
            <p:ph type="title"/>
          </p:nvPr>
        </p:nvSpPr>
        <p:spPr/>
        <p:txBody>
          <a:bodyPr/>
          <a:lstStyle/>
          <a:p>
            <a:r>
              <a:rPr lang="en-GB" dirty="0"/>
              <a:t>INCREASE IN BOOKINGS FOR LONGER TRIPS</a:t>
            </a:r>
            <a:br>
              <a:rPr lang="en-GB" dirty="0"/>
            </a:br>
            <a:r>
              <a:rPr lang="en-GB" sz="1800" b="0" dirty="0">
                <a:solidFill>
                  <a:srgbClr val="737A76"/>
                </a:solidFill>
              </a:rPr>
              <a:t>21 – 28 NIGHTS THIS WINTER VS WINTER 2019</a:t>
            </a:r>
          </a:p>
        </p:txBody>
      </p:sp>
      <p:sp>
        <p:nvSpPr>
          <p:cNvPr id="2" name="TextBox 1">
            <a:extLst>
              <a:ext uri="{FF2B5EF4-FFF2-40B4-BE49-F238E27FC236}">
                <a16:creationId xmlns:a16="http://schemas.microsoft.com/office/drawing/2014/main" id="{8C3A62D6-AB15-41FB-A982-BC3DE6F087C5}"/>
              </a:ext>
            </a:extLst>
          </p:cNvPr>
          <p:cNvSpPr txBox="1"/>
          <p:nvPr/>
        </p:nvSpPr>
        <p:spPr>
          <a:xfrm>
            <a:off x="514350" y="5609031"/>
            <a:ext cx="2520950" cy="369332"/>
          </a:xfrm>
          <a:prstGeom prst="rect">
            <a:avLst/>
          </a:prstGeom>
          <a:noFill/>
        </p:spPr>
        <p:txBody>
          <a:bodyPr wrap="square" rtlCol="0">
            <a:spAutoFit/>
          </a:bodyPr>
          <a:lstStyle/>
          <a:p>
            <a:pPr algn="ctr"/>
            <a:r>
              <a:rPr lang="en-GB" dirty="0"/>
              <a:t>CAPE VERDE</a:t>
            </a:r>
          </a:p>
        </p:txBody>
      </p:sp>
      <p:sp>
        <p:nvSpPr>
          <p:cNvPr id="9" name="TextBox 8">
            <a:extLst>
              <a:ext uri="{FF2B5EF4-FFF2-40B4-BE49-F238E27FC236}">
                <a16:creationId xmlns:a16="http://schemas.microsoft.com/office/drawing/2014/main" id="{6D232975-3037-443B-AE26-29B404767240}"/>
              </a:ext>
            </a:extLst>
          </p:cNvPr>
          <p:cNvSpPr txBox="1"/>
          <p:nvPr/>
        </p:nvSpPr>
        <p:spPr>
          <a:xfrm>
            <a:off x="6217525" y="5621495"/>
            <a:ext cx="2520950" cy="369332"/>
          </a:xfrm>
          <a:prstGeom prst="rect">
            <a:avLst/>
          </a:prstGeom>
          <a:noFill/>
        </p:spPr>
        <p:txBody>
          <a:bodyPr wrap="square" rtlCol="0">
            <a:spAutoFit/>
          </a:bodyPr>
          <a:lstStyle/>
          <a:p>
            <a:pPr algn="ctr"/>
            <a:r>
              <a:rPr lang="en-GB" dirty="0"/>
              <a:t>FLORIDA</a:t>
            </a:r>
          </a:p>
        </p:txBody>
      </p:sp>
      <p:sp>
        <p:nvSpPr>
          <p:cNvPr id="10" name="TextBox 9">
            <a:extLst>
              <a:ext uri="{FF2B5EF4-FFF2-40B4-BE49-F238E27FC236}">
                <a16:creationId xmlns:a16="http://schemas.microsoft.com/office/drawing/2014/main" id="{8656E3D7-BA31-4EA8-895D-321D6CB172A7}"/>
              </a:ext>
            </a:extLst>
          </p:cNvPr>
          <p:cNvSpPr txBox="1"/>
          <p:nvPr/>
        </p:nvSpPr>
        <p:spPr>
          <a:xfrm>
            <a:off x="3129663" y="5621452"/>
            <a:ext cx="3052950" cy="369332"/>
          </a:xfrm>
          <a:prstGeom prst="rect">
            <a:avLst/>
          </a:prstGeom>
          <a:noFill/>
        </p:spPr>
        <p:txBody>
          <a:bodyPr wrap="square" rtlCol="0">
            <a:spAutoFit/>
          </a:bodyPr>
          <a:lstStyle/>
          <a:p>
            <a:pPr algn="ctr"/>
            <a:r>
              <a:rPr lang="en-GB" dirty="0"/>
              <a:t>DOMINICAN REPUBLIC</a:t>
            </a:r>
          </a:p>
        </p:txBody>
      </p:sp>
      <p:sp>
        <p:nvSpPr>
          <p:cNvPr id="11" name="TextBox 10">
            <a:extLst>
              <a:ext uri="{FF2B5EF4-FFF2-40B4-BE49-F238E27FC236}">
                <a16:creationId xmlns:a16="http://schemas.microsoft.com/office/drawing/2014/main" id="{5DA55617-312A-4706-8EA6-A8141BEE17D3}"/>
              </a:ext>
            </a:extLst>
          </p:cNvPr>
          <p:cNvSpPr txBox="1"/>
          <p:nvPr/>
        </p:nvSpPr>
        <p:spPr>
          <a:xfrm>
            <a:off x="9133842" y="5607535"/>
            <a:ext cx="2520950" cy="369332"/>
          </a:xfrm>
          <a:prstGeom prst="rect">
            <a:avLst/>
          </a:prstGeom>
          <a:noFill/>
        </p:spPr>
        <p:txBody>
          <a:bodyPr wrap="square" rtlCol="0">
            <a:spAutoFit/>
          </a:bodyPr>
          <a:lstStyle/>
          <a:p>
            <a:pPr algn="ctr"/>
            <a:r>
              <a:rPr lang="en-GB" dirty="0"/>
              <a:t>MEXICO</a:t>
            </a:r>
          </a:p>
        </p:txBody>
      </p:sp>
      <p:pic>
        <p:nvPicPr>
          <p:cNvPr id="2050" name="Picture 2" descr="Cape Verde - Property Panorama">
            <a:extLst>
              <a:ext uri="{FF2B5EF4-FFF2-40B4-BE49-F238E27FC236}">
                <a16:creationId xmlns:a16="http://schemas.microsoft.com/office/drawing/2014/main" id="{FD398249-9FFB-4E25-85AD-DF2E6F772C64}"/>
              </a:ext>
            </a:extLst>
          </p:cNvPr>
          <p:cNvPicPr>
            <a:picLocks noGrp="1" noChangeAspect="1" noChangeArrowheads="1"/>
          </p:cNvPicPr>
          <p:nvPr>
            <p:ph type="pic" sz="quarter" idx="24"/>
          </p:nvPr>
        </p:nvPicPr>
        <p:blipFill rotWithShape="1">
          <a:blip r:embed="rId3">
            <a:extLst>
              <a:ext uri="{28A0092B-C50C-407E-A947-70E740481C1C}">
                <a14:useLocalDpi xmlns:a14="http://schemas.microsoft.com/office/drawing/2010/main" val="0"/>
              </a:ext>
            </a:extLst>
          </a:blip>
          <a:srcRect l="53975" r="7765"/>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17 Incredible Places to Visit in the Dominican Republic From East to West">
            <a:extLst>
              <a:ext uri="{FF2B5EF4-FFF2-40B4-BE49-F238E27FC236}">
                <a16:creationId xmlns:a16="http://schemas.microsoft.com/office/drawing/2014/main" id="{C129C20A-56B1-40D9-830B-AF8BD73A26AD}"/>
              </a:ext>
            </a:extLst>
          </p:cNvPr>
          <p:cNvPicPr>
            <a:picLocks noGrp="1" noChangeAspect="1" noChangeArrowheads="1"/>
          </p:cNvPicPr>
          <p:nvPr>
            <p:ph type="pic" sz="quarter" idx="25"/>
          </p:nvPr>
        </p:nvPicPr>
        <p:blipFill>
          <a:blip r:embed="rId4">
            <a:extLst>
              <a:ext uri="{28A0092B-C50C-407E-A947-70E740481C1C}">
                <a14:useLocalDpi xmlns:a14="http://schemas.microsoft.com/office/drawing/2010/main" val="0"/>
              </a:ext>
            </a:extLst>
          </a:blip>
          <a:srcRect l="26147" r="261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ust-Visit Attractions in Orlando, Florida">
            <a:extLst>
              <a:ext uri="{FF2B5EF4-FFF2-40B4-BE49-F238E27FC236}">
                <a16:creationId xmlns:a16="http://schemas.microsoft.com/office/drawing/2014/main" id="{7A37FA6E-ED66-4A32-9C2E-7A4E9FCFEEA9}"/>
              </a:ext>
            </a:extLst>
          </p:cNvPr>
          <p:cNvPicPr>
            <a:picLocks noGrp="1" noChangeAspect="1" noChangeArrowheads="1"/>
          </p:cNvPicPr>
          <p:nvPr>
            <p:ph type="pic" sz="quarter" idx="26"/>
          </p:nvPr>
        </p:nvPicPr>
        <p:blipFill>
          <a:blip r:embed="rId5">
            <a:extLst>
              <a:ext uri="{28A0092B-C50C-407E-A947-70E740481C1C}">
                <a14:useLocalDpi xmlns:a14="http://schemas.microsoft.com/office/drawing/2010/main" val="0"/>
              </a:ext>
            </a:extLst>
          </a:blip>
          <a:srcRect l="32085" r="320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ulum ruins mexico - The Style Traveller">
            <a:extLst>
              <a:ext uri="{FF2B5EF4-FFF2-40B4-BE49-F238E27FC236}">
                <a16:creationId xmlns:a16="http://schemas.microsoft.com/office/drawing/2014/main" id="{FC19F052-A48A-4C44-8D93-7B2FC604D6E6}"/>
              </a:ext>
            </a:extLst>
          </p:cNvPr>
          <p:cNvPicPr>
            <a:picLocks noGrp="1" noChangeAspect="1" noChangeArrowheads="1"/>
          </p:cNvPicPr>
          <p:nvPr>
            <p:ph type="pic" sz="quarter" idx="27"/>
          </p:nvPr>
        </p:nvPicPr>
        <p:blipFill rotWithShape="1">
          <a:blip r:embed="rId6">
            <a:extLst>
              <a:ext uri="{28A0092B-C50C-407E-A947-70E740481C1C}">
                <a14:useLocalDpi xmlns:a14="http://schemas.microsoft.com/office/drawing/2010/main" val="0"/>
              </a:ext>
            </a:extLst>
          </a:blip>
          <a:srcRect l="39821" r="1787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6">
            <a:extLst>
              <a:ext uri="{FF2B5EF4-FFF2-40B4-BE49-F238E27FC236}">
                <a16:creationId xmlns:a16="http://schemas.microsoft.com/office/drawing/2014/main" id="{72C0FFB6-6F6D-4387-80F2-A23BABD8E557}"/>
              </a:ext>
            </a:extLst>
          </p:cNvPr>
          <p:cNvSpPr txBox="1">
            <a:spLocks/>
          </p:cNvSpPr>
          <p:nvPr/>
        </p:nvSpPr>
        <p:spPr>
          <a:xfrm>
            <a:off x="695325" y="6308725"/>
            <a:ext cx="5221288" cy="3603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800" dirty="0"/>
              <a:t>Source: ABTA – Travel in 2023 report</a:t>
            </a:r>
          </a:p>
          <a:p>
            <a:endParaRPr lang="en-GB" dirty="0"/>
          </a:p>
        </p:txBody>
      </p:sp>
    </p:spTree>
    <p:extLst>
      <p:ext uri="{BB962C8B-B14F-4D97-AF65-F5344CB8AC3E}">
        <p14:creationId xmlns:p14="http://schemas.microsoft.com/office/powerpoint/2010/main" val="275635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86D55E-5611-47BB-A2D0-92B5F80584F0}"/>
              </a:ext>
            </a:extLst>
          </p:cNvPr>
          <p:cNvSpPr>
            <a:spLocks noGrp="1"/>
          </p:cNvSpPr>
          <p:nvPr>
            <p:ph type="title"/>
          </p:nvPr>
        </p:nvSpPr>
        <p:spPr/>
        <p:txBody>
          <a:bodyPr/>
          <a:lstStyle/>
          <a:p>
            <a:r>
              <a:rPr lang="en-GB" dirty="0"/>
              <a:t>EARLY BIRDS OR ‘WAIT AND SEE’ APPROACH</a:t>
            </a:r>
          </a:p>
        </p:txBody>
      </p:sp>
      <p:sp>
        <p:nvSpPr>
          <p:cNvPr id="6" name="Content Placeholder 5">
            <a:extLst>
              <a:ext uri="{FF2B5EF4-FFF2-40B4-BE49-F238E27FC236}">
                <a16:creationId xmlns:a16="http://schemas.microsoft.com/office/drawing/2014/main" id="{531D0DA6-FAF9-440A-8531-BD649A80C1D4}"/>
              </a:ext>
            </a:extLst>
          </p:cNvPr>
          <p:cNvSpPr>
            <a:spLocks noGrp="1"/>
          </p:cNvSpPr>
          <p:nvPr>
            <p:ph idx="1"/>
          </p:nvPr>
        </p:nvSpPr>
        <p:spPr/>
        <p:txBody>
          <a:bodyPr/>
          <a:lstStyle/>
          <a:p>
            <a:pPr marL="0" lvl="0" indent="0">
              <a:lnSpc>
                <a:spcPct val="100000"/>
              </a:lnSpc>
              <a:spcBef>
                <a:spcPts val="0"/>
              </a:spcBef>
              <a:buNone/>
              <a:defRPr/>
            </a:pPr>
            <a:r>
              <a:rPr lang="en-US" sz="4400" b="1" kern="0" spc="-150" dirty="0">
                <a:solidFill>
                  <a:srgbClr val="00335B"/>
                </a:solidFill>
                <a:latin typeface="Arial" panose="020B0604020202020204" pitchFamily="34" charset="0"/>
                <a:cs typeface="Arial" panose="020B0604020202020204" pitchFamily="34" charset="0"/>
              </a:rPr>
              <a:t>1in3</a:t>
            </a:r>
          </a:p>
          <a:p>
            <a:pPr marL="0" lvl="0" indent="0">
              <a:lnSpc>
                <a:spcPct val="100000"/>
              </a:lnSpc>
              <a:spcBef>
                <a:spcPts val="0"/>
              </a:spcBef>
              <a:buNone/>
              <a:defRPr/>
            </a:pPr>
            <a:r>
              <a:rPr lang="en-US" kern="0" spc="600" dirty="0">
                <a:solidFill>
                  <a:srgbClr val="000000"/>
                </a:solidFill>
                <a:latin typeface="Arial" panose="020B0604020202020204" pitchFamily="34" charset="0"/>
                <a:cs typeface="Arial" panose="020B0604020202020204" pitchFamily="34" charset="0"/>
              </a:rPr>
              <a:t>say booking early to get the best price for a holiday is the main incentive</a:t>
            </a:r>
          </a:p>
          <a:p>
            <a:pPr marL="0" lvl="0" indent="0">
              <a:lnSpc>
                <a:spcPct val="100000"/>
              </a:lnSpc>
              <a:spcBef>
                <a:spcPts val="0"/>
              </a:spcBef>
              <a:buNone/>
              <a:defRPr/>
            </a:pPr>
            <a:endParaRPr lang="en-US" kern="0" spc="600" dirty="0">
              <a:solidFill>
                <a:srgbClr val="000000"/>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400" b="1" kern="0" spc="-150" dirty="0">
                <a:solidFill>
                  <a:srgbClr val="00335B"/>
                </a:solidFill>
                <a:latin typeface="Arial" panose="020B0604020202020204" pitchFamily="34" charset="0"/>
                <a:cs typeface="Arial" panose="020B0604020202020204" pitchFamily="34" charset="0"/>
              </a:rPr>
              <a:t>42%</a:t>
            </a:r>
          </a:p>
          <a:p>
            <a:pPr marL="0" lvl="0" indent="0">
              <a:lnSpc>
                <a:spcPct val="100000"/>
              </a:lnSpc>
              <a:spcBef>
                <a:spcPts val="0"/>
              </a:spcBef>
              <a:buNone/>
              <a:defRPr/>
            </a:pPr>
            <a:r>
              <a:rPr lang="en-US" kern="0" spc="600" dirty="0">
                <a:solidFill>
                  <a:srgbClr val="000000"/>
                </a:solidFill>
                <a:latin typeface="Arial" panose="020B0604020202020204" pitchFamily="34" charset="0"/>
                <a:cs typeface="Arial" panose="020B0604020202020204" pitchFamily="34" charset="0"/>
              </a:rPr>
              <a:t>are taking a more cautious approach – doing it later than normal to manage the impact of rising costs of living</a:t>
            </a:r>
          </a:p>
          <a:p>
            <a:endParaRPr lang="en-GB" dirty="0"/>
          </a:p>
          <a:p>
            <a:endParaRPr lang="en-GB" dirty="0"/>
          </a:p>
        </p:txBody>
      </p:sp>
      <p:sp>
        <p:nvSpPr>
          <p:cNvPr id="7" name="Text Placeholder 6">
            <a:extLst>
              <a:ext uri="{FF2B5EF4-FFF2-40B4-BE49-F238E27FC236}">
                <a16:creationId xmlns:a16="http://schemas.microsoft.com/office/drawing/2014/main" id="{B2C340F7-D02C-422C-B4CF-2506ACE4BF94}"/>
              </a:ext>
            </a:extLst>
          </p:cNvPr>
          <p:cNvSpPr>
            <a:spLocks noGrp="1"/>
          </p:cNvSpPr>
          <p:nvPr>
            <p:ph type="body" sz="quarter" idx="13"/>
          </p:nvPr>
        </p:nvSpPr>
        <p:spPr/>
        <p:txBody>
          <a:bodyPr/>
          <a:lstStyle/>
          <a:p>
            <a:r>
              <a:rPr lang="en-GB" dirty="0"/>
              <a:t>Source: ABTA – Travel in 2023 report</a:t>
            </a:r>
          </a:p>
          <a:p>
            <a:endParaRPr lang="en-GB" dirty="0"/>
          </a:p>
        </p:txBody>
      </p:sp>
      <p:sp>
        <p:nvSpPr>
          <p:cNvPr id="3" name="TextBox 2">
            <a:extLst>
              <a:ext uri="{FF2B5EF4-FFF2-40B4-BE49-F238E27FC236}">
                <a16:creationId xmlns:a16="http://schemas.microsoft.com/office/drawing/2014/main" id="{33BA56D9-206C-4637-9E64-1BEA87F3C0BA}"/>
              </a:ext>
            </a:extLst>
          </p:cNvPr>
          <p:cNvSpPr txBox="1"/>
          <p:nvPr/>
        </p:nvSpPr>
        <p:spPr>
          <a:xfrm>
            <a:off x="6887029" y="529771"/>
            <a:ext cx="4267200" cy="923330"/>
          </a:xfrm>
          <a:prstGeom prst="rect">
            <a:avLst/>
          </a:prstGeom>
          <a:noFill/>
        </p:spPr>
        <p:txBody>
          <a:bodyPr wrap="square" rtlCol="0">
            <a:spAutoFit/>
          </a:bodyPr>
          <a:lstStyle/>
          <a:p>
            <a:r>
              <a:rPr lang="en-GB" dirty="0"/>
              <a:t>easyJet holidays report that demand is being driven by the family market for early bookings</a:t>
            </a:r>
          </a:p>
        </p:txBody>
      </p:sp>
      <p:pic>
        <p:nvPicPr>
          <p:cNvPr id="1034" name="Picture 10" descr="Choosing a Family Holiday Destination | Avanti Travel Insurance™">
            <a:extLst>
              <a:ext uri="{FF2B5EF4-FFF2-40B4-BE49-F238E27FC236}">
                <a16:creationId xmlns:a16="http://schemas.microsoft.com/office/drawing/2014/main" id="{47220F0B-DB6B-4DFB-82EF-C2D547FE7ED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4792" r="1591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6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make sure you are not stranded abroad this summer - Travel ...">
            <a:extLst>
              <a:ext uri="{FF2B5EF4-FFF2-40B4-BE49-F238E27FC236}">
                <a16:creationId xmlns:a16="http://schemas.microsoft.com/office/drawing/2014/main" id="{937EECC5-8534-4CA0-AE5E-207E29AEE4E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0370" r="2037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5C21582-1B96-41AA-919D-4D5C18666448}"/>
              </a:ext>
            </a:extLst>
          </p:cNvPr>
          <p:cNvSpPr>
            <a:spLocks noGrp="1"/>
          </p:cNvSpPr>
          <p:nvPr>
            <p:ph type="title"/>
          </p:nvPr>
        </p:nvSpPr>
        <p:spPr/>
        <p:txBody>
          <a:bodyPr>
            <a:normAutofit/>
          </a:bodyPr>
          <a:lstStyle/>
          <a:p>
            <a:r>
              <a:rPr lang="en-GB" dirty="0"/>
              <a:t>EXPERT ADVICE</a:t>
            </a:r>
          </a:p>
        </p:txBody>
      </p:sp>
      <p:sp>
        <p:nvSpPr>
          <p:cNvPr id="4" name="Content Placeholder 3">
            <a:extLst>
              <a:ext uri="{FF2B5EF4-FFF2-40B4-BE49-F238E27FC236}">
                <a16:creationId xmlns:a16="http://schemas.microsoft.com/office/drawing/2014/main" id="{1328061B-9C04-485E-934C-EEE8654F428B}"/>
              </a:ext>
            </a:extLst>
          </p:cNvPr>
          <p:cNvSpPr>
            <a:spLocks noGrp="1"/>
          </p:cNvSpPr>
          <p:nvPr>
            <p:ph idx="1"/>
          </p:nvPr>
        </p:nvSpPr>
        <p:spPr/>
        <p:txBody>
          <a:bodyPr/>
          <a:lstStyle/>
          <a:p>
            <a:pPr marL="0" lvl="0" indent="0">
              <a:lnSpc>
                <a:spcPct val="100000"/>
              </a:lnSpc>
              <a:spcBef>
                <a:spcPts val="0"/>
              </a:spcBef>
              <a:buNone/>
              <a:defRPr/>
            </a:pPr>
            <a:r>
              <a:rPr lang="en-US" sz="4400" b="1" kern="0" spc="-150" dirty="0">
                <a:solidFill>
                  <a:srgbClr val="00335B"/>
                </a:solidFill>
                <a:latin typeface="Arial" panose="020B0604020202020204" pitchFamily="34" charset="0"/>
                <a:cs typeface="Arial" panose="020B0604020202020204" pitchFamily="34" charset="0"/>
              </a:rPr>
              <a:t>36%</a:t>
            </a:r>
          </a:p>
          <a:p>
            <a:pPr marL="0" lvl="0" indent="0">
              <a:lnSpc>
                <a:spcPct val="100000"/>
              </a:lnSpc>
              <a:spcBef>
                <a:spcPts val="0"/>
              </a:spcBef>
              <a:buNone/>
              <a:defRPr/>
            </a:pPr>
            <a:r>
              <a:rPr lang="en-US" kern="0" spc="600" dirty="0">
                <a:solidFill>
                  <a:srgbClr val="000000"/>
                </a:solidFill>
                <a:latin typeface="Arial" panose="020B0604020202020204" pitchFamily="34" charset="0"/>
                <a:cs typeface="Arial" panose="020B0604020202020204" pitchFamily="34" charset="0"/>
              </a:rPr>
              <a:t>likely to seek assistance from trusted travel advisors</a:t>
            </a:r>
          </a:p>
          <a:p>
            <a:pPr marL="0" lvl="0" indent="0">
              <a:lnSpc>
                <a:spcPct val="100000"/>
              </a:lnSpc>
              <a:spcBef>
                <a:spcPts val="0"/>
              </a:spcBef>
              <a:buNone/>
              <a:defRPr/>
            </a:pPr>
            <a:endParaRPr lang="en-US" b="1" kern="0" spc="-15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400" b="1" kern="0" spc="-150" dirty="0">
                <a:solidFill>
                  <a:schemeClr val="tx2"/>
                </a:solidFill>
                <a:latin typeface="Arial" panose="020B0604020202020204" pitchFamily="34" charset="0"/>
                <a:cs typeface="Arial" panose="020B0604020202020204" pitchFamily="34" charset="0"/>
              </a:rPr>
              <a:t>Key reasons</a:t>
            </a:r>
          </a:p>
          <a:p>
            <a:pPr>
              <a:lnSpc>
                <a:spcPct val="100000"/>
              </a:lnSpc>
              <a:spcBef>
                <a:spcPts val="0"/>
              </a:spcBef>
              <a:defRPr/>
            </a:pPr>
            <a:endParaRPr lang="en-US" sz="900" kern="0" spc="600" dirty="0">
              <a:latin typeface="Arial" panose="020B0604020202020204" pitchFamily="34" charset="0"/>
              <a:cs typeface="Arial" panose="020B0604020202020204" pitchFamily="34" charset="0"/>
            </a:endParaRPr>
          </a:p>
          <a:p>
            <a:pPr>
              <a:lnSpc>
                <a:spcPct val="100000"/>
              </a:lnSpc>
              <a:spcBef>
                <a:spcPts val="0"/>
              </a:spcBef>
              <a:defRPr/>
            </a:pPr>
            <a:r>
              <a:rPr lang="en-US" kern="0" spc="600" dirty="0">
                <a:latin typeface="Arial" panose="020B0604020202020204" pitchFamily="34" charset="0"/>
                <a:cs typeface="Arial" panose="020B0604020202020204" pitchFamily="34" charset="0"/>
              </a:rPr>
              <a:t>Package holiday security (45%)</a:t>
            </a:r>
          </a:p>
          <a:p>
            <a:pPr>
              <a:lnSpc>
                <a:spcPct val="100000"/>
              </a:lnSpc>
              <a:spcBef>
                <a:spcPts val="0"/>
              </a:spcBef>
              <a:defRPr/>
            </a:pPr>
            <a:endParaRPr lang="en-US" sz="1600" kern="0" spc="600" dirty="0">
              <a:latin typeface="Arial" panose="020B0604020202020204" pitchFamily="34" charset="0"/>
              <a:cs typeface="Arial" panose="020B0604020202020204" pitchFamily="34" charset="0"/>
            </a:endParaRPr>
          </a:p>
          <a:p>
            <a:pPr>
              <a:lnSpc>
                <a:spcPct val="100000"/>
              </a:lnSpc>
              <a:spcBef>
                <a:spcPts val="0"/>
              </a:spcBef>
              <a:defRPr/>
            </a:pPr>
            <a:r>
              <a:rPr lang="en-US" kern="0" spc="600" dirty="0">
                <a:latin typeface="Arial" panose="020B0604020202020204" pitchFamily="34" charset="0"/>
                <a:cs typeface="Arial" panose="020B0604020202020204" pitchFamily="34" charset="0"/>
              </a:rPr>
              <a:t>Up-to-date advice (38%)</a:t>
            </a:r>
          </a:p>
          <a:p>
            <a:pPr marL="0" indent="0">
              <a:lnSpc>
                <a:spcPct val="100000"/>
              </a:lnSpc>
              <a:spcBef>
                <a:spcPts val="0"/>
              </a:spcBef>
              <a:buNone/>
              <a:defRPr/>
            </a:pPr>
            <a:endParaRPr lang="en-US" sz="1600" kern="0" spc="600" dirty="0">
              <a:latin typeface="Arial" panose="020B0604020202020204" pitchFamily="34" charset="0"/>
              <a:cs typeface="Arial" panose="020B0604020202020204" pitchFamily="34" charset="0"/>
            </a:endParaRPr>
          </a:p>
          <a:p>
            <a:pPr>
              <a:lnSpc>
                <a:spcPct val="100000"/>
              </a:lnSpc>
              <a:spcBef>
                <a:spcPts val="0"/>
              </a:spcBef>
              <a:defRPr/>
            </a:pPr>
            <a:r>
              <a:rPr lang="en-US" kern="0" spc="600" dirty="0">
                <a:latin typeface="Arial" panose="020B0604020202020204" pitchFamily="34" charset="0"/>
                <a:cs typeface="Arial" panose="020B0604020202020204" pitchFamily="34" charset="0"/>
              </a:rPr>
              <a:t>Good value for money (31%)</a:t>
            </a:r>
          </a:p>
          <a:p>
            <a:endParaRPr lang="en-GB" dirty="0"/>
          </a:p>
          <a:p>
            <a:endParaRPr lang="en-GB" dirty="0"/>
          </a:p>
        </p:txBody>
      </p:sp>
      <p:sp>
        <p:nvSpPr>
          <p:cNvPr id="6" name="Text Placeholder 5">
            <a:extLst>
              <a:ext uri="{FF2B5EF4-FFF2-40B4-BE49-F238E27FC236}">
                <a16:creationId xmlns:a16="http://schemas.microsoft.com/office/drawing/2014/main" id="{196F4355-8E42-4F85-8D29-860C6A9FD1CF}"/>
              </a:ext>
            </a:extLst>
          </p:cNvPr>
          <p:cNvSpPr>
            <a:spLocks noGrp="1"/>
          </p:cNvSpPr>
          <p:nvPr>
            <p:ph type="body" sz="quarter" idx="13"/>
          </p:nvPr>
        </p:nvSpPr>
        <p:spPr/>
        <p:txBody>
          <a:bodyPr/>
          <a:lstStyle/>
          <a:p>
            <a:r>
              <a:rPr lang="en-GB" dirty="0"/>
              <a:t>Source: ABTA – Travel in 2023 report</a:t>
            </a:r>
          </a:p>
          <a:p>
            <a:endParaRPr lang="en-GB" dirty="0"/>
          </a:p>
        </p:txBody>
      </p:sp>
      <p:grpSp>
        <p:nvGrpSpPr>
          <p:cNvPr id="11" name="Group 10">
            <a:extLst>
              <a:ext uri="{FF2B5EF4-FFF2-40B4-BE49-F238E27FC236}">
                <a16:creationId xmlns:a16="http://schemas.microsoft.com/office/drawing/2014/main" id="{67463ABB-9933-4E97-99FE-AEF277B40F0F}"/>
              </a:ext>
            </a:extLst>
          </p:cNvPr>
          <p:cNvGrpSpPr/>
          <p:nvPr/>
        </p:nvGrpSpPr>
        <p:grpSpPr>
          <a:xfrm>
            <a:off x="9423199" y="4299194"/>
            <a:ext cx="2581697" cy="2434861"/>
            <a:chOff x="2937428" y="3020457"/>
            <a:chExt cx="2993722" cy="3043825"/>
          </a:xfrm>
          <a:solidFill>
            <a:schemeClr val="tx2"/>
          </a:solidFill>
        </p:grpSpPr>
        <p:sp>
          <p:nvSpPr>
            <p:cNvPr id="12" name="Oval 11">
              <a:extLst>
                <a:ext uri="{FF2B5EF4-FFF2-40B4-BE49-F238E27FC236}">
                  <a16:creationId xmlns:a16="http://schemas.microsoft.com/office/drawing/2014/main" id="{4E155A26-3914-4072-8B5D-B912F66BA698}"/>
                </a:ext>
              </a:extLst>
            </p:cNvPr>
            <p:cNvSpPr/>
            <p:nvPr/>
          </p:nvSpPr>
          <p:spPr>
            <a:xfrm>
              <a:off x="2937428" y="3020457"/>
              <a:ext cx="2993722" cy="30438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674172D8-8E02-4605-A356-81CBCCFA79AE}"/>
                </a:ext>
              </a:extLst>
            </p:cNvPr>
            <p:cNvSpPr/>
            <p:nvPr/>
          </p:nvSpPr>
          <p:spPr>
            <a:xfrm>
              <a:off x="3177718" y="3260018"/>
              <a:ext cx="2517731" cy="2564703"/>
            </a:xfrm>
            <a:prstGeom prst="ellipse">
              <a:avLst/>
            </a:prstGeom>
            <a:grp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4" name="Rectangle 13">
            <a:extLst>
              <a:ext uri="{FF2B5EF4-FFF2-40B4-BE49-F238E27FC236}">
                <a16:creationId xmlns:a16="http://schemas.microsoft.com/office/drawing/2014/main" id="{7EEA738B-DF71-49C1-9FD4-BB1DA77303AE}"/>
              </a:ext>
            </a:extLst>
          </p:cNvPr>
          <p:cNvSpPr/>
          <p:nvPr/>
        </p:nvSpPr>
        <p:spPr>
          <a:xfrm>
            <a:off x="9728505" y="4787178"/>
            <a:ext cx="2003329" cy="1354217"/>
          </a:xfrm>
          <a:prstGeom prst="rect">
            <a:avLst/>
          </a:prstGeom>
        </p:spPr>
        <p:txBody>
          <a:bodyPr wrap="square">
            <a:spAutoFit/>
          </a:bodyPr>
          <a:lstStyle/>
          <a:p>
            <a:pPr lvl="0" algn="ctr">
              <a:defRPr/>
            </a:pPr>
            <a:r>
              <a:rPr lang="en-GB" sz="4000" b="1" dirty="0">
                <a:solidFill>
                  <a:srgbClr val="FFFFFF"/>
                </a:solidFill>
              </a:rPr>
              <a:t>71%</a:t>
            </a:r>
          </a:p>
          <a:p>
            <a:pPr lvl="0" algn="ctr">
              <a:defRPr/>
            </a:pPr>
            <a:r>
              <a:rPr lang="en-GB" sz="1400" dirty="0">
                <a:solidFill>
                  <a:srgbClr val="FFFFFF"/>
                </a:solidFill>
              </a:rPr>
              <a:t>looking to take out a good travel insurance policy</a:t>
            </a:r>
          </a:p>
        </p:txBody>
      </p:sp>
    </p:spTree>
    <p:extLst>
      <p:ext uri="{BB962C8B-B14F-4D97-AF65-F5344CB8AC3E}">
        <p14:creationId xmlns:p14="http://schemas.microsoft.com/office/powerpoint/2010/main" val="255144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0BBA3685-9AFA-44C5-8813-527C441F8CEE}"/>
              </a:ext>
            </a:extLst>
          </p:cNvPr>
          <p:cNvPicPr>
            <a:picLocks noChangeAspect="1"/>
          </p:cNvPicPr>
          <p:nvPr/>
        </p:nvPicPr>
        <p:blipFill rotWithShape="1">
          <a:blip r:embed="rId3"/>
          <a:srcRect l="18647" r="5364"/>
          <a:stretch/>
        </p:blipFill>
        <p:spPr>
          <a:xfrm>
            <a:off x="897855" y="1559652"/>
            <a:ext cx="4922969" cy="4149922"/>
          </a:xfrm>
          <a:prstGeom prst="rect">
            <a:avLst/>
          </a:prstGeom>
        </p:spPr>
      </p:pic>
      <p:sp>
        <p:nvSpPr>
          <p:cNvPr id="20" name="Rectangle 19">
            <a:extLst>
              <a:ext uri="{FF2B5EF4-FFF2-40B4-BE49-F238E27FC236}">
                <a16:creationId xmlns:a16="http://schemas.microsoft.com/office/drawing/2014/main" id="{4AB762DE-3505-4CBF-9B89-58E1ECE6E094}"/>
              </a:ext>
            </a:extLst>
          </p:cNvPr>
          <p:cNvSpPr/>
          <p:nvPr/>
        </p:nvSpPr>
        <p:spPr>
          <a:xfrm>
            <a:off x="886595" y="1554066"/>
            <a:ext cx="4934229" cy="4155506"/>
          </a:xfrm>
          <a:prstGeom prst="rect">
            <a:avLst/>
          </a:prstGeom>
          <a:solidFill>
            <a:srgbClr val="DB2B38">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p:cNvSpPr/>
          <p:nvPr/>
        </p:nvSpPr>
        <p:spPr>
          <a:xfrm>
            <a:off x="9149533" y="1559652"/>
            <a:ext cx="2381923" cy="204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6AA92"/>
              </a:solidFill>
              <a:effectLst/>
              <a:uLnTx/>
              <a:uFillTx/>
              <a:latin typeface="Arial" panose="020B0604020202020204"/>
              <a:ea typeface="+mn-ea"/>
              <a:cs typeface="+mn-cs"/>
            </a:endParaRPr>
          </a:p>
        </p:txBody>
      </p:sp>
      <p:sp>
        <p:nvSpPr>
          <p:cNvPr id="37" name="Rectangle 36"/>
          <p:cNvSpPr/>
          <p:nvPr/>
        </p:nvSpPr>
        <p:spPr>
          <a:xfrm>
            <a:off x="6622906" y="3665639"/>
            <a:ext cx="2381923" cy="204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Rectangle 37"/>
          <p:cNvSpPr/>
          <p:nvPr/>
        </p:nvSpPr>
        <p:spPr>
          <a:xfrm>
            <a:off x="9148898" y="3665639"/>
            <a:ext cx="2381923" cy="2032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p:cNvSpPr/>
          <p:nvPr/>
        </p:nvSpPr>
        <p:spPr>
          <a:xfrm>
            <a:off x="6729954" y="1567456"/>
            <a:ext cx="2167825" cy="20044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p:cNvSpPr>
            <a:spLocks noGrp="1"/>
          </p:cNvSpPr>
          <p:nvPr>
            <p:ph type="title"/>
          </p:nvPr>
        </p:nvSpPr>
        <p:spPr/>
        <p:txBody>
          <a:bodyPr>
            <a:normAutofit/>
          </a:bodyPr>
          <a:lstStyle/>
          <a:p>
            <a:r>
              <a:rPr lang="en-US"/>
              <a:t>HEAVY OOH USERS</a:t>
            </a:r>
            <a:br>
              <a:rPr lang="en-US"/>
            </a:br>
            <a:endParaRPr lang="en-US"/>
          </a:p>
        </p:txBody>
      </p:sp>
      <p:sp>
        <p:nvSpPr>
          <p:cNvPr id="7" name="Text Placeholder 6"/>
          <p:cNvSpPr>
            <a:spLocks noGrp="1"/>
          </p:cNvSpPr>
          <p:nvPr>
            <p:ph type="body" sz="quarter" idx="13"/>
          </p:nvPr>
        </p:nvSpPr>
        <p:spPr/>
        <p:txBody>
          <a:bodyPr/>
          <a:lstStyle/>
          <a:p>
            <a:r>
              <a:rPr lang="en-GB" dirty="0">
                <a:solidFill>
                  <a:schemeClr val="bg1">
                    <a:lumMod val="50000"/>
                  </a:schemeClr>
                </a:solidFill>
              </a:rPr>
              <a:t>Source: YouGov Profiles January 2023. More likely than average adult. Those who are planning a holiday in the next 12 months vs </a:t>
            </a:r>
            <a:r>
              <a:rPr lang="en-GB" dirty="0" err="1">
                <a:solidFill>
                  <a:schemeClr val="bg1">
                    <a:lumMod val="50000"/>
                  </a:schemeClr>
                </a:solidFill>
              </a:rPr>
              <a:t>nat</a:t>
            </a:r>
            <a:r>
              <a:rPr lang="en-GB" dirty="0">
                <a:solidFill>
                  <a:schemeClr val="bg1">
                    <a:lumMod val="50000"/>
                  </a:schemeClr>
                </a:solidFill>
              </a:rPr>
              <a:t> rep </a:t>
            </a:r>
          </a:p>
        </p:txBody>
      </p:sp>
      <p:sp>
        <p:nvSpPr>
          <p:cNvPr id="22" name="TextBox 21"/>
          <p:cNvSpPr txBox="1"/>
          <p:nvPr/>
        </p:nvSpPr>
        <p:spPr>
          <a:xfrm>
            <a:off x="6628710" y="4013035"/>
            <a:ext cx="238255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169BB2"/>
                </a:solidFill>
                <a:effectLst/>
                <a:uLnTx/>
                <a:uFillTx/>
                <a:latin typeface="Arial" panose="020B0604020202020204"/>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169BB2"/>
                </a:solidFill>
                <a:effectLst/>
                <a:uLnTx/>
                <a:uFillTx/>
                <a:latin typeface="Arial" panose="020B0604020202020204"/>
                <a:ea typeface="+mn-ea"/>
                <a:cs typeface="+mn-cs"/>
              </a:rPr>
              <a:t>LF digital</a:t>
            </a:r>
          </a:p>
        </p:txBody>
      </p:sp>
      <p:sp>
        <p:nvSpPr>
          <p:cNvPr id="39" name="TextBox 38"/>
          <p:cNvSpPr txBox="1"/>
          <p:nvPr/>
        </p:nvSpPr>
        <p:spPr>
          <a:xfrm>
            <a:off x="6626769" y="1993422"/>
            <a:ext cx="238192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737976"/>
                </a:solidFill>
                <a:effectLst/>
                <a:uLnTx/>
                <a:uFillTx/>
                <a:latin typeface="Arial" panose="020B0604020202020204"/>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737976"/>
                </a:solidFill>
                <a:effectLst/>
                <a:uLnTx/>
                <a:uFillTx/>
                <a:latin typeface="Arial" panose="020B0604020202020204"/>
                <a:ea typeface="+mn-ea"/>
                <a:cs typeface="+mn-cs"/>
              </a:rPr>
              <a:t>Supermarkets</a:t>
            </a:r>
          </a:p>
        </p:txBody>
      </p:sp>
      <p:sp>
        <p:nvSpPr>
          <p:cNvPr id="40" name="TextBox 39"/>
          <p:cNvSpPr txBox="1"/>
          <p:nvPr/>
        </p:nvSpPr>
        <p:spPr>
          <a:xfrm>
            <a:off x="8942556" y="1989773"/>
            <a:ext cx="236284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2CA58D"/>
                </a:solidFill>
                <a:effectLst/>
                <a:uLnTx/>
                <a:uFillTx/>
                <a:latin typeface="Arial" panose="020B0604020202020204"/>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2CA58D"/>
                </a:solidFill>
                <a:effectLst/>
                <a:uLnTx/>
                <a:uFillTx/>
                <a:latin typeface="Arial" panose="020B0604020202020204"/>
                <a:ea typeface="+mn-ea"/>
                <a:cs typeface="+mn-cs"/>
              </a:rPr>
              <a:t>Rail</a:t>
            </a:r>
          </a:p>
        </p:txBody>
      </p:sp>
      <p:sp>
        <p:nvSpPr>
          <p:cNvPr id="42" name="TextBox 41"/>
          <p:cNvSpPr txBox="1"/>
          <p:nvPr/>
        </p:nvSpPr>
        <p:spPr>
          <a:xfrm>
            <a:off x="8938148" y="4028640"/>
            <a:ext cx="236284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rgbClr val="00335B"/>
                </a:solidFill>
                <a:effectLst/>
                <a:uLnTx/>
                <a:uFillTx/>
                <a:latin typeface="Arial" panose="020B0604020202020204"/>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5B"/>
                </a:solidFill>
                <a:effectLst/>
                <a:uLnTx/>
                <a:uFillTx/>
                <a:latin typeface="Arial" panose="020B0604020202020204"/>
                <a:ea typeface="+mn-ea"/>
                <a:cs typeface="+mn-cs"/>
              </a:rPr>
              <a:t>SF digital</a:t>
            </a:r>
          </a:p>
        </p:txBody>
      </p:sp>
      <p:sp>
        <p:nvSpPr>
          <p:cNvPr id="28" name="Rectangle 27">
            <a:extLst>
              <a:ext uri="{FF2B5EF4-FFF2-40B4-BE49-F238E27FC236}">
                <a16:creationId xmlns:a16="http://schemas.microsoft.com/office/drawing/2014/main" id="{83A7F7E6-0F4C-40D1-9F9A-A38CF1CBD61C}"/>
              </a:ext>
            </a:extLst>
          </p:cNvPr>
          <p:cNvSpPr/>
          <p:nvPr/>
        </p:nvSpPr>
        <p:spPr>
          <a:xfrm>
            <a:off x="9035659" y="1567456"/>
            <a:ext cx="2167825" cy="20044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6F10E2E6-AAC4-49FC-86EB-8455586DD150}"/>
              </a:ext>
            </a:extLst>
          </p:cNvPr>
          <p:cNvSpPr/>
          <p:nvPr/>
        </p:nvSpPr>
        <p:spPr>
          <a:xfrm>
            <a:off x="6729954" y="3705112"/>
            <a:ext cx="2167825" cy="20044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0A21CDE2-4722-48F4-8692-CB8A86D5E637}"/>
              </a:ext>
            </a:extLst>
          </p:cNvPr>
          <p:cNvSpPr/>
          <p:nvPr/>
        </p:nvSpPr>
        <p:spPr>
          <a:xfrm>
            <a:off x="9035658" y="3705111"/>
            <a:ext cx="2167825" cy="20044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itle 3">
            <a:extLst>
              <a:ext uri="{FF2B5EF4-FFF2-40B4-BE49-F238E27FC236}">
                <a16:creationId xmlns:a16="http://schemas.microsoft.com/office/drawing/2014/main" id="{1616650F-D7FF-4655-8884-078F7B4603C4}"/>
              </a:ext>
            </a:extLst>
          </p:cNvPr>
          <p:cNvSpPr txBox="1">
            <a:spLocks/>
          </p:cNvSpPr>
          <p:nvPr/>
        </p:nvSpPr>
        <p:spPr>
          <a:xfrm>
            <a:off x="999777" y="2778714"/>
            <a:ext cx="4922967" cy="1804149"/>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Arial" panose="020B0604020202020204"/>
                <a:ea typeface="+mj-ea"/>
                <a:cs typeface="+mj-cs"/>
              </a:rPr>
              <a:t>+77%</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600" normalizeH="0" baseline="0" noProof="0" dirty="0">
                <a:ln>
                  <a:noFill/>
                </a:ln>
                <a:solidFill>
                  <a:srgbClr val="FFFFFF"/>
                </a:solidFill>
                <a:effectLst/>
                <a:uLnTx/>
                <a:uFillTx/>
                <a:latin typeface="Arial" panose="020B0604020202020204"/>
                <a:ea typeface="+mj-ea"/>
                <a:cs typeface="+mj-cs"/>
              </a:rPr>
              <a:t>more likely to have heavy exposure to OOH advertising in malls</a:t>
            </a:r>
            <a:endParaRPr kumimoji="0" lang="en-GB" sz="2000" b="0" i="0" u="none" strike="noStrike" kern="1200" cap="none" spc="600" normalizeH="0" baseline="0" noProof="0" dirty="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426582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202248" y="185923"/>
            <a:ext cx="1677554" cy="1314289"/>
          </a:xfrm>
          <a:prstGeom prst="homePlat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7" name="Rectangle 36"/>
          <p:cNvSpPr/>
          <p:nvPr/>
        </p:nvSpPr>
        <p:spPr>
          <a:xfrm>
            <a:off x="6108259" y="1901833"/>
            <a:ext cx="190391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38" name="Rectangle 37"/>
          <p:cNvSpPr/>
          <p:nvPr/>
        </p:nvSpPr>
        <p:spPr>
          <a:xfrm>
            <a:off x="8106898" y="1901833"/>
            <a:ext cx="190647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9" name="Rectangle 38"/>
          <p:cNvSpPr/>
          <p:nvPr/>
        </p:nvSpPr>
        <p:spPr>
          <a:xfrm>
            <a:off x="10108097" y="1901833"/>
            <a:ext cx="185894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Rectangle 40"/>
          <p:cNvSpPr/>
          <p:nvPr/>
        </p:nvSpPr>
        <p:spPr>
          <a:xfrm>
            <a:off x="2212185" y="1901833"/>
            <a:ext cx="1809205"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2" name="Rectangle 41"/>
          <p:cNvSpPr/>
          <p:nvPr/>
        </p:nvSpPr>
        <p:spPr>
          <a:xfrm>
            <a:off x="4116116" y="1901833"/>
            <a:ext cx="1897417"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0" name="Rectangle 39"/>
          <p:cNvSpPr/>
          <p:nvPr/>
        </p:nvSpPr>
        <p:spPr>
          <a:xfrm>
            <a:off x="216475" y="1901833"/>
            <a:ext cx="1900984" cy="4282565"/>
          </a:xfrm>
          <a:prstGeom prst="rect">
            <a:avLst/>
          </a:prstGeom>
          <a:solidFill>
            <a:srgbClr val="00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6" name="Content Placeholder 4"/>
          <p:cNvSpPr txBox="1">
            <a:spLocks/>
          </p:cNvSpPr>
          <p:nvPr/>
        </p:nvSpPr>
        <p:spPr>
          <a:xfrm>
            <a:off x="2006405" y="2654074"/>
            <a:ext cx="2320409"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+55%</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a:t>
            </a: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b="1" kern="0" spc="600" dirty="0">
                <a:solidFill>
                  <a:srgbClr val="00335B"/>
                </a:solidFill>
                <a:latin typeface="Arial" panose="020B0604020202020204" pitchFamily="34" charset="0"/>
                <a:cs typeface="Arial" panose="020B0604020202020204" pitchFamily="34" charset="0"/>
              </a:rPr>
              <a:t>s</a:t>
            </a: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pend over an hour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b="1" kern="0" spc="600" dirty="0">
                <a:solidFill>
                  <a:srgbClr val="00335B"/>
                </a:solidFill>
                <a:latin typeface="Arial" panose="020B0604020202020204" pitchFamily="34" charset="0"/>
                <a:cs typeface="Arial" panose="020B0604020202020204" pitchFamily="34" charset="0"/>
              </a:rPr>
              <a:t>OOH</a:t>
            </a: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 commuting per day</a:t>
            </a:r>
            <a:endParaRPr kumimoji="0" lang="en-US" sz="12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p:txBody>
      </p:sp>
      <p:sp>
        <p:nvSpPr>
          <p:cNvPr id="20" name="Content Placeholder 4"/>
          <p:cNvSpPr txBox="1">
            <a:spLocks/>
          </p:cNvSpPr>
          <p:nvPr/>
        </p:nvSpPr>
        <p:spPr>
          <a:xfrm>
            <a:off x="6121172" y="2649330"/>
            <a:ext cx="1924603"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a:t>
            </a:r>
            <a:r>
              <a:rPr lang="en-US" sz="3600" b="1" kern="0" spc="-150" dirty="0">
                <a:solidFill>
                  <a:srgbClr val="000000">
                    <a:lumMod val="95000"/>
                    <a:lumOff val="5000"/>
                  </a:srgbClr>
                </a:solidFill>
                <a:latin typeface="Arial" panose="020B0604020202020204" pitchFamily="34" charset="0"/>
                <a:cs typeface="Arial" panose="020B0604020202020204" pitchFamily="34" charset="0"/>
              </a:rPr>
              <a:t>52</a:t>
            </a: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a:t>
            </a: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b="1" kern="0" spc="600" dirty="0">
                <a:solidFill>
                  <a:srgbClr val="00335B"/>
                </a:solidFill>
                <a:latin typeface="Arial" panose="020B0604020202020204" pitchFamily="34" charset="0"/>
                <a:cs typeface="Arial" panose="020B0604020202020204" pitchFamily="34" charset="0"/>
              </a:rPr>
              <a:t>t</a:t>
            </a: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rust the ads seen on posters/</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billboards</a:t>
            </a:r>
          </a:p>
        </p:txBody>
      </p:sp>
      <p:sp>
        <p:nvSpPr>
          <p:cNvPr id="3" name="Title 2"/>
          <p:cNvSpPr>
            <a:spLocks noGrp="1"/>
          </p:cNvSpPr>
          <p:nvPr>
            <p:ph type="title"/>
          </p:nvPr>
        </p:nvSpPr>
        <p:spPr/>
        <p:txBody>
          <a:bodyPr/>
          <a:lstStyle/>
          <a:p>
            <a:r>
              <a:rPr lang="en-GB" dirty="0"/>
              <a:t>PRIMED BY OUT-OF-HOME</a:t>
            </a:r>
          </a:p>
        </p:txBody>
      </p:sp>
      <p:sp>
        <p:nvSpPr>
          <p:cNvPr id="22" name="Content Placeholder 4"/>
          <p:cNvSpPr txBox="1">
            <a:spLocks/>
          </p:cNvSpPr>
          <p:nvPr/>
        </p:nvSpPr>
        <p:spPr>
          <a:xfrm>
            <a:off x="216475" y="3296307"/>
            <a:ext cx="1873617" cy="134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Audience</a:t>
            </a:r>
            <a:endParaRPr kumimoji="0" lang="en-US" sz="3200" b="1" i="0" u="none" strike="noStrike" kern="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Content Placeholder 4"/>
          <p:cNvSpPr txBox="1">
            <a:spLocks/>
          </p:cNvSpPr>
          <p:nvPr/>
        </p:nvSpPr>
        <p:spPr>
          <a:xfrm>
            <a:off x="4080890" y="2659332"/>
            <a:ext cx="1993765" cy="30865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a:t>
            </a:r>
            <a:r>
              <a:rPr lang="en-US" sz="3600" b="1" kern="0" spc="-150" dirty="0">
                <a:solidFill>
                  <a:srgbClr val="000000">
                    <a:lumMod val="95000"/>
                    <a:lumOff val="5000"/>
                  </a:srgbClr>
                </a:solidFill>
                <a:latin typeface="Arial" panose="020B0604020202020204" pitchFamily="34" charset="0"/>
                <a:cs typeface="Arial" panose="020B0604020202020204" pitchFamily="34" charset="0"/>
              </a:rPr>
              <a:t>57</a:t>
            </a: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kern="0" spc="600" dirty="0">
                <a:solidFill>
                  <a:srgbClr val="FFFFFF">
                    <a:lumMod val="50000"/>
                  </a:srgbClr>
                </a:solidFill>
                <a:latin typeface="Arial" panose="020B0604020202020204" pitchFamily="34" charset="0"/>
                <a:cs typeface="Arial" panose="020B0604020202020204" pitchFamily="34" charset="0"/>
              </a:rPr>
              <a:t>t</a:t>
            </a:r>
            <a:r>
              <a:rPr kumimoji="0" lang="en-US" sz="12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o</a:t>
            </a:r>
            <a:endParaRPr kumimoji="0" lang="en-US" sz="1400" b="0" i="0" u="none" strike="noStrike" kern="0" cap="none" spc="60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comment on things seen on OOH ads on social media</a:t>
            </a:r>
          </a:p>
        </p:txBody>
      </p:sp>
      <p:sp>
        <p:nvSpPr>
          <p:cNvPr id="27" name="Content Placeholder 4"/>
          <p:cNvSpPr txBox="1">
            <a:spLocks/>
          </p:cNvSpPr>
          <p:nvPr/>
        </p:nvSpPr>
        <p:spPr>
          <a:xfrm>
            <a:off x="8004695" y="2659332"/>
            <a:ext cx="2180900"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+42%</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a:t>
            </a: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b="1" kern="0" spc="600" dirty="0">
                <a:solidFill>
                  <a:srgbClr val="00335B"/>
                </a:solidFill>
                <a:latin typeface="Arial" panose="020B0604020202020204" pitchFamily="34" charset="0"/>
                <a:cs typeface="Arial" panose="020B0604020202020204" pitchFamily="34" charset="0"/>
              </a:rPr>
              <a:t>r</a:t>
            </a:r>
            <a:r>
              <a:rPr kumimoji="0" lang="en-US" sz="1600" b="1" i="0" u="none" strike="noStrike" kern="0" cap="none" spc="600" normalizeH="0" baseline="0" noProof="0" dirty="0" err="1">
                <a:ln>
                  <a:noFill/>
                </a:ln>
                <a:solidFill>
                  <a:srgbClr val="00335B"/>
                </a:solidFill>
                <a:effectLst/>
                <a:uLnTx/>
                <a:uFillTx/>
                <a:latin typeface="Arial" panose="020B0604020202020204" pitchFamily="34" charset="0"/>
                <a:ea typeface="+mn-ea"/>
                <a:cs typeface="Arial" panose="020B0604020202020204" pitchFamily="34" charset="0"/>
              </a:rPr>
              <a:t>ecommend</a:t>
            </a: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 things seen on posters/</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billboards to friends and family</a:t>
            </a:r>
          </a:p>
        </p:txBody>
      </p:sp>
      <p:sp>
        <p:nvSpPr>
          <p:cNvPr id="28" name="Content Placeholder 4"/>
          <p:cNvSpPr txBox="1">
            <a:spLocks/>
          </p:cNvSpPr>
          <p:nvPr/>
        </p:nvSpPr>
        <p:spPr>
          <a:xfrm>
            <a:off x="10037319" y="2664202"/>
            <a:ext cx="2102925"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kern="0" spc="600" dirty="0">
                <a:solidFill>
                  <a:srgbClr val="737A76"/>
                </a:solidFill>
                <a:latin typeface="Arial" panose="020B0604020202020204" pitchFamily="34" charset="0"/>
                <a:cs typeface="Arial" panose="020B0604020202020204" pitchFamily="34" charset="0"/>
              </a:rPr>
              <a:t>t</a:t>
            </a: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o have</a:t>
            </a: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researched a product/ service on mobile after seeing OOH ad</a:t>
            </a:r>
          </a:p>
        </p:txBody>
      </p:sp>
      <p:sp>
        <p:nvSpPr>
          <p:cNvPr id="4" name="Text Placeholder 3">
            <a:extLst>
              <a:ext uri="{FF2B5EF4-FFF2-40B4-BE49-F238E27FC236}">
                <a16:creationId xmlns:a16="http://schemas.microsoft.com/office/drawing/2014/main" id="{2D513332-C88E-4245-A4A4-06E3819C2F89}"/>
              </a:ext>
            </a:extLst>
          </p:cNvPr>
          <p:cNvSpPr>
            <a:spLocks noGrp="1"/>
          </p:cNvSpPr>
          <p:nvPr>
            <p:ph type="body" sz="quarter" idx="13"/>
          </p:nvPr>
        </p:nvSpPr>
        <p:spPr/>
        <p:txBody>
          <a:bodyPr/>
          <a:lstStyle/>
          <a:p>
            <a:r>
              <a:rPr lang="en-GB" dirty="0">
                <a:solidFill>
                  <a:schemeClr val="bg1">
                    <a:lumMod val="50000"/>
                  </a:schemeClr>
                </a:solidFill>
              </a:rPr>
              <a:t>Source: YouGov Profiles January 2023. More likely than average adult. Those who are planning a holiday in the next 12 months vs </a:t>
            </a:r>
            <a:r>
              <a:rPr lang="en-GB" dirty="0" err="1">
                <a:solidFill>
                  <a:schemeClr val="bg1">
                    <a:lumMod val="50000"/>
                  </a:schemeClr>
                </a:solidFill>
              </a:rPr>
              <a:t>nat</a:t>
            </a:r>
            <a:r>
              <a:rPr lang="en-GB" dirty="0">
                <a:solidFill>
                  <a:schemeClr val="bg1">
                    <a:lumMod val="50000"/>
                  </a:schemeClr>
                </a:solidFill>
              </a:rPr>
              <a:t> rep </a:t>
            </a:r>
          </a:p>
          <a:p>
            <a:endParaRPr lang="en-US" dirty="0">
              <a:solidFill>
                <a:schemeClr val="bg1">
                  <a:lumMod val="50000"/>
                </a:schemeClr>
              </a:solidFill>
            </a:endParaRPr>
          </a:p>
        </p:txBody>
      </p:sp>
    </p:spTree>
    <p:extLst>
      <p:ext uri="{BB962C8B-B14F-4D97-AF65-F5344CB8AC3E}">
        <p14:creationId xmlns:p14="http://schemas.microsoft.com/office/powerpoint/2010/main" val="345433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text, outdoor, sidewalk&#10;&#10;Description automatically generated">
            <a:extLst>
              <a:ext uri="{FF2B5EF4-FFF2-40B4-BE49-F238E27FC236}">
                <a16:creationId xmlns:a16="http://schemas.microsoft.com/office/drawing/2014/main" id="{C42CFF50-FDE9-47B6-8115-855ABAFBCD54}"/>
              </a:ext>
            </a:extLst>
          </p:cNvPr>
          <p:cNvPicPr>
            <a:picLocks noGrp="1" noChangeAspect="1"/>
          </p:cNvPicPr>
          <p:nvPr>
            <p:ph type="pic" sz="quarter" idx="17"/>
          </p:nvPr>
        </p:nvPicPr>
        <p:blipFill>
          <a:blip r:embed="rId3"/>
          <a:srcRect l="10004" r="10004"/>
          <a:stretch>
            <a:fillRect/>
          </a:stretch>
        </p:blipFill>
        <p:spPr/>
      </p:pic>
      <p:pic>
        <p:nvPicPr>
          <p:cNvPr id="19" name="Picture Placeholder 18" descr="A city street at night&#10;&#10;Description automatically generated with low confidence">
            <a:extLst>
              <a:ext uri="{FF2B5EF4-FFF2-40B4-BE49-F238E27FC236}">
                <a16:creationId xmlns:a16="http://schemas.microsoft.com/office/drawing/2014/main" id="{A7FD1527-F4B6-4C53-BE41-96E64529C63D}"/>
              </a:ext>
            </a:extLst>
          </p:cNvPr>
          <p:cNvPicPr>
            <a:picLocks noGrp="1" noChangeAspect="1"/>
          </p:cNvPicPr>
          <p:nvPr>
            <p:ph type="pic" sz="quarter" idx="15"/>
          </p:nvPr>
        </p:nvPicPr>
        <p:blipFill>
          <a:blip r:embed="rId4"/>
          <a:srcRect l="12495" r="12495"/>
          <a:stretch>
            <a:fillRect/>
          </a:stretch>
        </p:blipFill>
        <p:spPr/>
      </p:pic>
      <p:pic>
        <p:nvPicPr>
          <p:cNvPr id="15" name="Picture Placeholder 14" descr="A picture containing text, road, outdoor, tree&#10;&#10;Description automatically generated">
            <a:extLst>
              <a:ext uri="{FF2B5EF4-FFF2-40B4-BE49-F238E27FC236}">
                <a16:creationId xmlns:a16="http://schemas.microsoft.com/office/drawing/2014/main" id="{32C35EEC-59D7-4A53-8459-9C0FEF546605}"/>
              </a:ext>
            </a:extLst>
          </p:cNvPr>
          <p:cNvPicPr>
            <a:picLocks noGrp="1" noChangeAspect="1"/>
          </p:cNvPicPr>
          <p:nvPr>
            <p:ph type="pic" sz="quarter" idx="18"/>
          </p:nvPr>
        </p:nvPicPr>
        <p:blipFill rotWithShape="1">
          <a:blip r:embed="rId5"/>
          <a:srcRect t="3850" b="3850"/>
          <a:stretch/>
        </p:blipFill>
        <p:spPr>
          <a:xfrm>
            <a:off x="6816726" y="549276"/>
            <a:ext cx="4679950" cy="2879724"/>
          </a:xfrm>
        </p:spPr>
      </p:pic>
      <p:pic>
        <p:nvPicPr>
          <p:cNvPr id="17" name="Picture Placeholder 16" descr="A picture containing text, building, rink, station&#10;&#10;Description automatically generated">
            <a:extLst>
              <a:ext uri="{FF2B5EF4-FFF2-40B4-BE49-F238E27FC236}">
                <a16:creationId xmlns:a16="http://schemas.microsoft.com/office/drawing/2014/main" id="{AA87A96E-7F9C-46A8-A467-BC3114EBF287}"/>
              </a:ext>
            </a:extLst>
          </p:cNvPr>
          <p:cNvPicPr>
            <a:picLocks noGrp="1" noChangeAspect="1"/>
          </p:cNvPicPr>
          <p:nvPr>
            <p:ph type="pic" sz="quarter" idx="14"/>
          </p:nvPr>
        </p:nvPicPr>
        <p:blipFill>
          <a:blip r:embed="rId6"/>
          <a:srcRect t="3110" b="3110"/>
          <a:stretch>
            <a:fillRect/>
          </a:stretch>
        </p:blipFill>
        <p:spPr/>
      </p:pic>
      <p:pic>
        <p:nvPicPr>
          <p:cNvPr id="34" name="Picture Placeholder 33" descr="A picture containing text, building, person&#10;&#10;Description automatically generated">
            <a:extLst>
              <a:ext uri="{FF2B5EF4-FFF2-40B4-BE49-F238E27FC236}">
                <a16:creationId xmlns:a16="http://schemas.microsoft.com/office/drawing/2014/main" id="{0A8CA6C7-6180-4580-AB49-A82F3BFD81A8}"/>
              </a:ext>
            </a:extLst>
          </p:cNvPr>
          <p:cNvPicPr>
            <a:picLocks noGrp="1" noChangeAspect="1"/>
          </p:cNvPicPr>
          <p:nvPr>
            <p:ph type="pic" sz="quarter" idx="20"/>
          </p:nvPr>
        </p:nvPicPr>
        <p:blipFill rotWithShape="1">
          <a:blip r:embed="rId7"/>
          <a:srcRect l="12763" t="-2326" r="16207" b="2326"/>
          <a:stretch/>
        </p:blipFill>
        <p:spPr>
          <a:xfrm>
            <a:off x="5195888" y="3608388"/>
            <a:ext cx="2879725" cy="2700336"/>
          </a:xfrm>
        </p:spPr>
      </p:pic>
      <p:pic>
        <p:nvPicPr>
          <p:cNvPr id="31" name="Picture Placeholder 30" descr="A picture containing text, indoor&#10;&#10;Description automatically generated">
            <a:extLst>
              <a:ext uri="{FF2B5EF4-FFF2-40B4-BE49-F238E27FC236}">
                <a16:creationId xmlns:a16="http://schemas.microsoft.com/office/drawing/2014/main" id="{90195243-6698-4089-B6E4-696FDB3E6063}"/>
              </a:ext>
            </a:extLst>
          </p:cNvPr>
          <p:cNvPicPr>
            <a:picLocks noGrp="1" noChangeAspect="1"/>
          </p:cNvPicPr>
          <p:nvPr>
            <p:ph type="pic" sz="quarter" idx="19"/>
          </p:nvPr>
        </p:nvPicPr>
        <p:blipFill rotWithShape="1">
          <a:blip r:embed="rId8"/>
          <a:srcRect l="31574" r="12386"/>
          <a:stretch/>
        </p:blipFill>
        <p:spPr>
          <a:xfrm>
            <a:off x="4116388" y="549276"/>
            <a:ext cx="2519362" cy="2879724"/>
          </a:xfrm>
        </p:spPr>
      </p:pic>
    </p:spTree>
    <p:extLst>
      <p:ext uri="{BB962C8B-B14F-4D97-AF65-F5344CB8AC3E}">
        <p14:creationId xmlns:p14="http://schemas.microsoft.com/office/powerpoint/2010/main" val="220143948"/>
      </p:ext>
    </p:extLst>
  </p:cSld>
  <p:clrMapOvr>
    <a:masterClrMapping/>
  </p:clrMapOvr>
</p:sld>
</file>

<file path=ppt/theme/theme1.xml><?xml version="1.0" encoding="utf-8"?>
<a:theme xmlns:a="http://schemas.openxmlformats.org/drawingml/2006/main" name="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 - JCDecaux">
  <a:themeElements>
    <a:clrScheme name="JCDecaux">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Decaux" id="{925B5E1F-472B-2D42-B64A-9415EDD50F70}" vid="{6A824A86-3166-0C4E-A97C-94AB443E4D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E0178BEEE3D4C8182E6FC904B8B93" ma:contentTypeVersion="13" ma:contentTypeDescription="Create a new document." ma:contentTypeScope="" ma:versionID="976ff18d86cc21b2ad3b48019fdef872">
  <xsd:schema xmlns:xsd="http://www.w3.org/2001/XMLSchema" xmlns:xs="http://www.w3.org/2001/XMLSchema" xmlns:p="http://schemas.microsoft.com/office/2006/metadata/properties" xmlns:ns3="cf15bc95-f99a-4e0f-ab4f-8889ad5951b0" xmlns:ns4="104b6a8c-2f20-4e4c-885a-63f1f98b2069" targetNamespace="http://schemas.microsoft.com/office/2006/metadata/properties" ma:root="true" ma:fieldsID="c6237f47c79258db64d3feb9d550c06c" ns3:_="" ns4:_="">
    <xsd:import namespace="cf15bc95-f99a-4e0f-ab4f-8889ad5951b0"/>
    <xsd:import namespace="104b6a8c-2f20-4e4c-885a-63f1f98b20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bc95-f99a-4e0f-ab4f-8889ad595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4b6a8c-2f20-4e4c-885a-63f1f98b206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F35727-7C01-402D-ADBA-00D510EDA1A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9DDA40-8F90-4DB5-B647-A26CA0587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5bc95-f99a-4e0f-ab4f-8889ad5951b0"/>
    <ds:schemaRef ds:uri="104b6a8c-2f20-4e4c-885a-63f1f98b2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DDAC94-6414-4A0B-B025-BD3E14570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6663</TotalTime>
  <Words>898</Words>
  <Application>Microsoft Office PowerPoint</Application>
  <PresentationFormat>Widescreen</PresentationFormat>
  <Paragraphs>125</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 W01 Regular_904604</vt:lpstr>
      <vt:lpstr>Century Gothic Regular</vt:lpstr>
      <vt:lpstr>fira-sans</vt:lpstr>
      <vt:lpstr>Intro W01 Regular</vt:lpstr>
      <vt:lpstr>nimbus-sans</vt:lpstr>
      <vt:lpstr>JCDecaux_Theme_2018</vt:lpstr>
      <vt:lpstr>1_JCDecaux_Theme_2018</vt:lpstr>
      <vt:lpstr>1 - JCDecaux</vt:lpstr>
      <vt:lpstr>2023  THE CONSCIENTIOUS TRAVELLER</vt:lpstr>
      <vt:lpstr>ALL INCLUSIVE,          ALL THE WAY</vt:lpstr>
      <vt:lpstr>WINTER SUN</vt:lpstr>
      <vt:lpstr>INCREASE IN BOOKINGS FOR LONGER TRIPS 21 – 28 NIGHTS THIS WINTER VS WINTER 2019</vt:lpstr>
      <vt:lpstr>EARLY BIRDS OR ‘WAIT AND SEE’ APPROACH</vt:lpstr>
      <vt:lpstr>EXPERT ADVICE</vt:lpstr>
      <vt:lpstr>HEAVY OOH USERS </vt:lpstr>
      <vt:lpstr>PRIMED BY OUT-OF-HOME</vt:lpstr>
      <vt:lpstr>PowerPoint Presentation</vt:lpstr>
      <vt:lpstr>2023  THE CONSCIENTIOUS TRAVELLER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Gower, Russell</dc:creator>
  <cp:lastModifiedBy>KAROUSSIS, Elena</cp:lastModifiedBy>
  <cp:revision>283</cp:revision>
  <dcterms:created xsi:type="dcterms:W3CDTF">2018-07-03T09:47:01Z</dcterms:created>
  <dcterms:modified xsi:type="dcterms:W3CDTF">2023-01-09T12:06:55Z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0x010100AA7E0178BEEE3D4C8182E6FC904B8B93</vt:lpwstr>
  </property>
</Properties>
</file>