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2.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theme/theme3.xml" ContentType="application/vnd.openxmlformats-officedocument.theme+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0" r:id="rId4"/>
    <p:sldMasterId id="2147483805" r:id="rId5"/>
    <p:sldMasterId id="2147483875" r:id="rId6"/>
    <p:sldMasterId id="2147483959" r:id="rId7"/>
  </p:sldMasterIdLst>
  <p:notesMasterIdLst>
    <p:notesMasterId r:id="rId21"/>
  </p:notesMasterIdLst>
  <p:sldIdLst>
    <p:sldId id="458" r:id="rId8"/>
    <p:sldId id="2144445217" r:id="rId9"/>
    <p:sldId id="2144445223" r:id="rId10"/>
    <p:sldId id="2144445219" r:id="rId11"/>
    <p:sldId id="2144445243" r:id="rId12"/>
    <p:sldId id="2144445240" r:id="rId13"/>
    <p:sldId id="2144445238" r:id="rId14"/>
    <p:sldId id="447" r:id="rId15"/>
    <p:sldId id="1140" r:id="rId16"/>
    <p:sldId id="2144445190" r:id="rId17"/>
    <p:sldId id="2144445242" r:id="rId18"/>
    <p:sldId id="2144445218" r:id="rId19"/>
    <p:sldId id="2144445241"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5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5402DFB-0251-8B3F-9DCB-D2A0045A8B35}" v="7" dt="2023-01-30T15:30:02.67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800" autoAdjust="0"/>
    <p:restoredTop sz="90901" autoAdjust="0"/>
  </p:normalViewPr>
  <p:slideViewPr>
    <p:cSldViewPr snapToGrid="0">
      <p:cViewPr varScale="1">
        <p:scale>
          <a:sx n="94" d="100"/>
          <a:sy n="94" d="100"/>
        </p:scale>
        <p:origin x="92" y="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microsoft.com/office/2016/11/relationships/changesInfo" Target="changesInfos/changesInfo1.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viewProps" Target="viewProps.xml"/><Relationship Id="rId10" Type="http://schemas.openxmlformats.org/officeDocument/2006/relationships/slide" Target="slides/slide3.xml"/><Relationship Id="rId19" Type="http://schemas.openxmlformats.org/officeDocument/2006/relationships/slide" Target="slides/slide12.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chael-Wilson, Hannah" userId="S::hannah.wilson@jcdecaux.com::e5f9b74d-2abe-45a3-8f13-27dd6020a7aa" providerId="AD" clId="Web-{4B28692C-80B1-EBEF-3E2C-206A069881C0}"/>
    <pc:docChg chg="modSld">
      <pc:chgData name="Michael-Wilson, Hannah" userId="S::hannah.wilson@jcdecaux.com::e5f9b74d-2abe-45a3-8f13-27dd6020a7aa" providerId="AD" clId="Web-{4B28692C-80B1-EBEF-3E2C-206A069881C0}" dt="2023-01-23T10:32:34.340" v="10" actId="20577"/>
      <pc:docMkLst>
        <pc:docMk/>
      </pc:docMkLst>
      <pc:sldChg chg="modSp">
        <pc:chgData name="Michael-Wilson, Hannah" userId="S::hannah.wilson@jcdecaux.com::e5f9b74d-2abe-45a3-8f13-27dd6020a7aa" providerId="AD" clId="Web-{4B28692C-80B1-EBEF-3E2C-206A069881C0}" dt="2023-01-23T10:32:34.340" v="10" actId="20577"/>
        <pc:sldMkLst>
          <pc:docMk/>
          <pc:sldMk cId="768456608" sldId="2144445218"/>
        </pc:sldMkLst>
        <pc:spChg chg="mod">
          <ac:chgData name="Michael-Wilson, Hannah" userId="S::hannah.wilson@jcdecaux.com::e5f9b74d-2abe-45a3-8f13-27dd6020a7aa" providerId="AD" clId="Web-{4B28692C-80B1-EBEF-3E2C-206A069881C0}" dt="2023-01-23T10:32:34.340" v="10" actId="20577"/>
          <ac:spMkLst>
            <pc:docMk/>
            <pc:sldMk cId="768456608" sldId="2144445218"/>
            <ac:spMk id="13" creationId="{27A20B5F-5C1B-43B8-980A-0215C7E264B5}"/>
          </ac:spMkLst>
        </pc:spChg>
      </pc:sldChg>
    </pc:docChg>
  </pc:docChgLst>
  <pc:docChgLst>
    <pc:chgData name="MICHAEL-WILSON, Hannah" userId="e5f9b74d-2abe-45a3-8f13-27dd6020a7aa" providerId="ADAL" clId="{62D74DDD-DA2A-4316-A210-4BECD50C1CFC}"/>
    <pc:docChg chg="undo custSel modSld">
      <pc:chgData name="MICHAEL-WILSON, Hannah" userId="e5f9b74d-2abe-45a3-8f13-27dd6020a7aa" providerId="ADAL" clId="{62D74DDD-DA2A-4316-A210-4BECD50C1CFC}" dt="2023-01-20T10:38:34.665" v="1834" actId="14100"/>
      <pc:docMkLst>
        <pc:docMk/>
      </pc:docMkLst>
      <pc:sldChg chg="addSp delSp modSp mod modNotesTx">
        <pc:chgData name="MICHAEL-WILSON, Hannah" userId="e5f9b74d-2abe-45a3-8f13-27dd6020a7aa" providerId="ADAL" clId="{62D74DDD-DA2A-4316-A210-4BECD50C1CFC}" dt="2023-01-20T10:37:42.929" v="1833" actId="20577"/>
        <pc:sldMkLst>
          <pc:docMk/>
          <pc:sldMk cId="4265823372" sldId="447"/>
        </pc:sldMkLst>
        <pc:spChg chg="mod">
          <ac:chgData name="MICHAEL-WILSON, Hannah" userId="e5f9b74d-2abe-45a3-8f13-27dd6020a7aa" providerId="ADAL" clId="{62D74DDD-DA2A-4316-A210-4BECD50C1CFC}" dt="2023-01-19T15:48:15.218" v="647" actId="6549"/>
          <ac:spMkLst>
            <pc:docMk/>
            <pc:sldMk cId="4265823372" sldId="447"/>
            <ac:spMk id="4" creationId="{00000000-0000-0000-0000-000000000000}"/>
          </ac:spMkLst>
        </pc:spChg>
        <pc:spChg chg="mod ord">
          <ac:chgData name="MICHAEL-WILSON, Hannah" userId="e5f9b74d-2abe-45a3-8f13-27dd6020a7aa" providerId="ADAL" clId="{62D74DDD-DA2A-4316-A210-4BECD50C1CFC}" dt="2023-01-19T15:45:32.007" v="509" actId="14100"/>
          <ac:spMkLst>
            <pc:docMk/>
            <pc:sldMk cId="4265823372" sldId="447"/>
            <ac:spMk id="17" creationId="{6796B4C6-03FA-455E-8983-1FEA1F993EA4}"/>
          </ac:spMkLst>
        </pc:spChg>
        <pc:spChg chg="add del mod ord">
          <ac:chgData name="MICHAEL-WILSON, Hannah" userId="e5f9b74d-2abe-45a3-8f13-27dd6020a7aa" providerId="ADAL" clId="{62D74DDD-DA2A-4316-A210-4BECD50C1CFC}" dt="2023-01-19T15:45:19.799" v="504" actId="1076"/>
          <ac:spMkLst>
            <pc:docMk/>
            <pc:sldMk cId="4265823372" sldId="447"/>
            <ac:spMk id="18" creationId="{00000000-0000-0000-0000-000000000000}"/>
          </ac:spMkLst>
        </pc:spChg>
        <pc:spChg chg="mod">
          <ac:chgData name="MICHAEL-WILSON, Hannah" userId="e5f9b74d-2abe-45a3-8f13-27dd6020a7aa" providerId="ADAL" clId="{62D74DDD-DA2A-4316-A210-4BECD50C1CFC}" dt="2023-01-19T15:47:39.558" v="614" actId="207"/>
          <ac:spMkLst>
            <pc:docMk/>
            <pc:sldMk cId="4265823372" sldId="447"/>
            <ac:spMk id="22" creationId="{00000000-0000-0000-0000-000000000000}"/>
          </ac:spMkLst>
        </pc:spChg>
        <pc:spChg chg="mod">
          <ac:chgData name="MICHAEL-WILSON, Hannah" userId="e5f9b74d-2abe-45a3-8f13-27dd6020a7aa" providerId="ADAL" clId="{62D74DDD-DA2A-4316-A210-4BECD50C1CFC}" dt="2023-01-19T15:41:57.348" v="431" actId="20577"/>
          <ac:spMkLst>
            <pc:docMk/>
            <pc:sldMk cId="4265823372" sldId="447"/>
            <ac:spMk id="23" creationId="{586A40D7-9AC6-4F59-8D3C-6C5516D57E7E}"/>
          </ac:spMkLst>
        </pc:spChg>
        <pc:spChg chg="mod ord">
          <ac:chgData name="MICHAEL-WILSON, Hannah" userId="e5f9b74d-2abe-45a3-8f13-27dd6020a7aa" providerId="ADAL" clId="{62D74DDD-DA2A-4316-A210-4BECD50C1CFC}" dt="2023-01-19T15:46:16.151" v="572" actId="20577"/>
          <ac:spMkLst>
            <pc:docMk/>
            <pc:sldMk cId="4265823372" sldId="447"/>
            <ac:spMk id="29" creationId="{00000000-0000-0000-0000-000000000000}"/>
          </ac:spMkLst>
        </pc:spChg>
        <pc:spChg chg="mod">
          <ac:chgData name="MICHAEL-WILSON, Hannah" userId="e5f9b74d-2abe-45a3-8f13-27dd6020a7aa" providerId="ADAL" clId="{62D74DDD-DA2A-4316-A210-4BECD50C1CFC}" dt="2023-01-19T15:46:55.720" v="584" actId="207"/>
          <ac:spMkLst>
            <pc:docMk/>
            <pc:sldMk cId="4265823372" sldId="447"/>
            <ac:spMk id="39" creationId="{00000000-0000-0000-0000-000000000000}"/>
          </ac:spMkLst>
        </pc:spChg>
        <pc:spChg chg="mod">
          <ac:chgData name="MICHAEL-WILSON, Hannah" userId="e5f9b74d-2abe-45a3-8f13-27dd6020a7aa" providerId="ADAL" clId="{62D74DDD-DA2A-4316-A210-4BECD50C1CFC}" dt="2023-01-19T15:47:17.374" v="607" actId="207"/>
          <ac:spMkLst>
            <pc:docMk/>
            <pc:sldMk cId="4265823372" sldId="447"/>
            <ac:spMk id="40" creationId="{00000000-0000-0000-0000-000000000000}"/>
          </ac:spMkLst>
        </pc:spChg>
        <pc:spChg chg="mod">
          <ac:chgData name="MICHAEL-WILSON, Hannah" userId="e5f9b74d-2abe-45a3-8f13-27dd6020a7aa" providerId="ADAL" clId="{62D74DDD-DA2A-4316-A210-4BECD50C1CFC}" dt="2023-01-19T15:47:56.773" v="635" actId="207"/>
          <ac:spMkLst>
            <pc:docMk/>
            <pc:sldMk cId="4265823372" sldId="447"/>
            <ac:spMk id="42" creationId="{00000000-0000-0000-0000-000000000000}"/>
          </ac:spMkLst>
        </pc:spChg>
        <pc:picChg chg="add mod modCrop">
          <ac:chgData name="MICHAEL-WILSON, Hannah" userId="e5f9b74d-2abe-45a3-8f13-27dd6020a7aa" providerId="ADAL" clId="{62D74DDD-DA2A-4316-A210-4BECD50C1CFC}" dt="2023-01-19T15:45:07.935" v="501" actId="14100"/>
          <ac:picMkLst>
            <pc:docMk/>
            <pc:sldMk cId="4265823372" sldId="447"/>
            <ac:picMk id="3" creationId="{2A95E810-59D9-4406-B9F7-0714EEC4E108}"/>
          </ac:picMkLst>
        </pc:picChg>
        <pc:picChg chg="del">
          <ac:chgData name="MICHAEL-WILSON, Hannah" userId="e5f9b74d-2abe-45a3-8f13-27dd6020a7aa" providerId="ADAL" clId="{62D74DDD-DA2A-4316-A210-4BECD50C1CFC}" dt="2023-01-19T15:44:59.950" v="499" actId="478"/>
          <ac:picMkLst>
            <pc:docMk/>
            <pc:sldMk cId="4265823372" sldId="447"/>
            <ac:picMk id="7" creationId="{CE20611B-45EC-4EA2-AE9E-866762B3DF0B}"/>
          </ac:picMkLst>
        </pc:picChg>
      </pc:sldChg>
      <pc:sldChg chg="modSp mod">
        <pc:chgData name="MICHAEL-WILSON, Hannah" userId="e5f9b74d-2abe-45a3-8f13-27dd6020a7aa" providerId="ADAL" clId="{62D74DDD-DA2A-4316-A210-4BECD50C1CFC}" dt="2023-01-20T10:35:19.437" v="1760" actId="14100"/>
        <pc:sldMkLst>
          <pc:docMk/>
          <pc:sldMk cId="2043927195" sldId="458"/>
        </pc:sldMkLst>
        <pc:spChg chg="mod">
          <ac:chgData name="MICHAEL-WILSON, Hannah" userId="e5f9b74d-2abe-45a3-8f13-27dd6020a7aa" providerId="ADAL" clId="{62D74DDD-DA2A-4316-A210-4BECD50C1CFC}" dt="2023-01-20T10:35:19.437" v="1760" actId="14100"/>
          <ac:spMkLst>
            <pc:docMk/>
            <pc:sldMk cId="2043927195" sldId="458"/>
            <ac:spMk id="8" creationId="{D3510D6F-C36E-44AB-B2F5-C3F0EDD739F1}"/>
          </ac:spMkLst>
        </pc:spChg>
      </pc:sldChg>
      <pc:sldChg chg="modNotesTx">
        <pc:chgData name="MICHAEL-WILSON, Hannah" userId="e5f9b74d-2abe-45a3-8f13-27dd6020a7aa" providerId="ADAL" clId="{62D74DDD-DA2A-4316-A210-4BECD50C1CFC}" dt="2023-01-19T15:49:57.333" v="648" actId="20577"/>
        <pc:sldMkLst>
          <pc:docMk/>
          <pc:sldMk cId="3102029057" sldId="1140"/>
        </pc:sldMkLst>
      </pc:sldChg>
      <pc:sldChg chg="modSp mod">
        <pc:chgData name="MICHAEL-WILSON, Hannah" userId="e5f9b74d-2abe-45a3-8f13-27dd6020a7aa" providerId="ADAL" clId="{62D74DDD-DA2A-4316-A210-4BECD50C1CFC}" dt="2023-01-19T15:57:34.894" v="1023" actId="20577"/>
        <pc:sldMkLst>
          <pc:docMk/>
          <pc:sldMk cId="2362790983" sldId="2144445190"/>
        </pc:sldMkLst>
        <pc:spChg chg="mod">
          <ac:chgData name="MICHAEL-WILSON, Hannah" userId="e5f9b74d-2abe-45a3-8f13-27dd6020a7aa" providerId="ADAL" clId="{62D74DDD-DA2A-4316-A210-4BECD50C1CFC}" dt="2023-01-19T15:50:37.638" v="670" actId="6549"/>
          <ac:spMkLst>
            <pc:docMk/>
            <pc:sldMk cId="2362790983" sldId="2144445190"/>
            <ac:spMk id="8" creationId="{62F309E8-8C98-4BB5-B615-4A8D247024DF}"/>
          </ac:spMkLst>
        </pc:spChg>
        <pc:spChg chg="mod">
          <ac:chgData name="MICHAEL-WILSON, Hannah" userId="e5f9b74d-2abe-45a3-8f13-27dd6020a7aa" providerId="ADAL" clId="{62D74DDD-DA2A-4316-A210-4BECD50C1CFC}" dt="2023-01-19T15:57:34.894" v="1023" actId="20577"/>
          <ac:spMkLst>
            <pc:docMk/>
            <pc:sldMk cId="2362790983" sldId="2144445190"/>
            <ac:spMk id="22" creationId="{88E2A20F-C24F-4095-83B9-111530A2CED7}"/>
          </ac:spMkLst>
        </pc:spChg>
        <pc:graphicFrameChg chg="mod modGraphic">
          <ac:chgData name="MICHAEL-WILSON, Hannah" userId="e5f9b74d-2abe-45a3-8f13-27dd6020a7aa" providerId="ADAL" clId="{62D74DDD-DA2A-4316-A210-4BECD50C1CFC}" dt="2023-01-19T15:57:07.956" v="1020"/>
          <ac:graphicFrameMkLst>
            <pc:docMk/>
            <pc:sldMk cId="2362790983" sldId="2144445190"/>
            <ac:graphicFrameMk id="16" creationId="{5A52B2D0-21B2-4DD3-9BFC-BAEB61390A07}"/>
          </ac:graphicFrameMkLst>
        </pc:graphicFrameChg>
      </pc:sldChg>
      <pc:sldChg chg="modSp mod modNotesTx">
        <pc:chgData name="MICHAEL-WILSON, Hannah" userId="e5f9b74d-2abe-45a3-8f13-27dd6020a7aa" providerId="ADAL" clId="{62D74DDD-DA2A-4316-A210-4BECD50C1CFC}" dt="2023-01-19T15:18:30.568" v="30" actId="20577"/>
        <pc:sldMkLst>
          <pc:docMk/>
          <pc:sldMk cId="2128113190" sldId="2144445217"/>
        </pc:sldMkLst>
        <pc:spChg chg="mod">
          <ac:chgData name="MICHAEL-WILSON, Hannah" userId="e5f9b74d-2abe-45a3-8f13-27dd6020a7aa" providerId="ADAL" clId="{62D74DDD-DA2A-4316-A210-4BECD50C1CFC}" dt="2023-01-19T15:16:36.246" v="1" actId="20577"/>
          <ac:spMkLst>
            <pc:docMk/>
            <pc:sldMk cId="2128113190" sldId="2144445217"/>
            <ac:spMk id="10" creationId="{E5B252A7-D746-4A0A-9F99-DD1D2443C1CD}"/>
          </ac:spMkLst>
        </pc:spChg>
        <pc:spChg chg="mod">
          <ac:chgData name="MICHAEL-WILSON, Hannah" userId="e5f9b74d-2abe-45a3-8f13-27dd6020a7aa" providerId="ADAL" clId="{62D74DDD-DA2A-4316-A210-4BECD50C1CFC}" dt="2023-01-19T15:16:41.826" v="3" actId="20577"/>
          <ac:spMkLst>
            <pc:docMk/>
            <pc:sldMk cId="2128113190" sldId="2144445217"/>
            <ac:spMk id="11" creationId="{50751A5F-EF12-4FFC-ABC3-EF22AAEBDDD6}"/>
          </ac:spMkLst>
        </pc:spChg>
      </pc:sldChg>
      <pc:sldChg chg="addSp delSp modSp mod modNotesTx">
        <pc:chgData name="MICHAEL-WILSON, Hannah" userId="e5f9b74d-2abe-45a3-8f13-27dd6020a7aa" providerId="ADAL" clId="{62D74DDD-DA2A-4316-A210-4BECD50C1CFC}" dt="2023-01-19T16:13:32.210" v="1758" actId="18131"/>
        <pc:sldMkLst>
          <pc:docMk/>
          <pc:sldMk cId="768456608" sldId="2144445218"/>
        </pc:sldMkLst>
        <pc:spChg chg="add del mod">
          <ac:chgData name="MICHAEL-WILSON, Hannah" userId="e5f9b74d-2abe-45a3-8f13-27dd6020a7aa" providerId="ADAL" clId="{62D74DDD-DA2A-4316-A210-4BECD50C1CFC}" dt="2023-01-19T16:13:26.099" v="1755" actId="931"/>
          <ac:spMkLst>
            <pc:docMk/>
            <pc:sldMk cId="768456608" sldId="2144445218"/>
            <ac:spMk id="3" creationId="{9F79AE8F-3055-41A1-A1EB-E796F6EACA00}"/>
          </ac:spMkLst>
        </pc:spChg>
        <pc:spChg chg="mod">
          <ac:chgData name="MICHAEL-WILSON, Hannah" userId="e5f9b74d-2abe-45a3-8f13-27dd6020a7aa" providerId="ADAL" clId="{62D74DDD-DA2A-4316-A210-4BECD50C1CFC}" dt="2023-01-19T16:10:17.467" v="1727" actId="20577"/>
          <ac:spMkLst>
            <pc:docMk/>
            <pc:sldMk cId="768456608" sldId="2144445218"/>
            <ac:spMk id="7" creationId="{7DFC1332-C716-5240-A25B-41508FC7D8B6}"/>
          </ac:spMkLst>
        </pc:spChg>
        <pc:spChg chg="mod">
          <ac:chgData name="MICHAEL-WILSON, Hannah" userId="e5f9b74d-2abe-45a3-8f13-27dd6020a7aa" providerId="ADAL" clId="{62D74DDD-DA2A-4316-A210-4BECD50C1CFC}" dt="2023-01-19T16:10:34.934" v="1737" actId="20577"/>
          <ac:spMkLst>
            <pc:docMk/>
            <pc:sldMk cId="768456608" sldId="2144445218"/>
            <ac:spMk id="8" creationId="{6BCDB1B2-6C28-D741-B007-219795826ED7}"/>
          </ac:spMkLst>
        </pc:spChg>
        <pc:spChg chg="mod">
          <ac:chgData name="MICHAEL-WILSON, Hannah" userId="e5f9b74d-2abe-45a3-8f13-27dd6020a7aa" providerId="ADAL" clId="{62D74DDD-DA2A-4316-A210-4BECD50C1CFC}" dt="2023-01-19T16:10:26.100" v="1735" actId="20577"/>
          <ac:spMkLst>
            <pc:docMk/>
            <pc:sldMk cId="768456608" sldId="2144445218"/>
            <ac:spMk id="10" creationId="{00325EEA-C36B-4A28-9293-72FFB46853F2}"/>
          </ac:spMkLst>
        </pc:spChg>
        <pc:spChg chg="mod">
          <ac:chgData name="MICHAEL-WILSON, Hannah" userId="e5f9b74d-2abe-45a3-8f13-27dd6020a7aa" providerId="ADAL" clId="{62D74DDD-DA2A-4316-A210-4BECD50C1CFC}" dt="2023-01-19T16:10:40.552" v="1739" actId="20577"/>
          <ac:spMkLst>
            <pc:docMk/>
            <pc:sldMk cId="768456608" sldId="2144445218"/>
            <ac:spMk id="11" creationId="{10D39133-BD78-4A25-8EDF-4B02103DF9BC}"/>
          </ac:spMkLst>
        </pc:spChg>
        <pc:picChg chg="del">
          <ac:chgData name="MICHAEL-WILSON, Hannah" userId="e5f9b74d-2abe-45a3-8f13-27dd6020a7aa" providerId="ADAL" clId="{62D74DDD-DA2A-4316-A210-4BECD50C1CFC}" dt="2023-01-19T16:08:40.406" v="1723" actId="478"/>
          <ac:picMkLst>
            <pc:docMk/>
            <pc:sldMk cId="768456608" sldId="2144445218"/>
            <ac:picMk id="5" creationId="{9DA19216-AC0F-412A-BF31-0DC7E0414389}"/>
          </ac:picMkLst>
        </pc:picChg>
        <pc:picChg chg="add mod modCrop">
          <ac:chgData name="MICHAEL-WILSON, Hannah" userId="e5f9b74d-2abe-45a3-8f13-27dd6020a7aa" providerId="ADAL" clId="{62D74DDD-DA2A-4316-A210-4BECD50C1CFC}" dt="2023-01-19T16:13:32.210" v="1758" actId="18131"/>
          <ac:picMkLst>
            <pc:docMk/>
            <pc:sldMk cId="768456608" sldId="2144445218"/>
            <ac:picMk id="6" creationId="{B2461F03-AD93-4434-8D14-0ED91C109F8E}"/>
          </ac:picMkLst>
        </pc:picChg>
      </pc:sldChg>
      <pc:sldChg chg="modSp mod">
        <pc:chgData name="MICHAEL-WILSON, Hannah" userId="e5f9b74d-2abe-45a3-8f13-27dd6020a7aa" providerId="ADAL" clId="{62D74DDD-DA2A-4316-A210-4BECD50C1CFC}" dt="2023-01-19T15:24:57.207" v="85" actId="20577"/>
        <pc:sldMkLst>
          <pc:docMk/>
          <pc:sldMk cId="4193505380" sldId="2144445219"/>
        </pc:sldMkLst>
        <pc:spChg chg="mod">
          <ac:chgData name="MICHAEL-WILSON, Hannah" userId="e5f9b74d-2abe-45a3-8f13-27dd6020a7aa" providerId="ADAL" clId="{62D74DDD-DA2A-4316-A210-4BECD50C1CFC}" dt="2023-01-19T15:24:57.207" v="85" actId="20577"/>
          <ac:spMkLst>
            <pc:docMk/>
            <pc:sldMk cId="4193505380" sldId="2144445219"/>
            <ac:spMk id="6" creationId="{E0C26A2E-0CF5-47B3-B0B9-72FA1A45A781}"/>
          </ac:spMkLst>
        </pc:spChg>
        <pc:graphicFrameChg chg="mod">
          <ac:chgData name="MICHAEL-WILSON, Hannah" userId="e5f9b74d-2abe-45a3-8f13-27dd6020a7aa" providerId="ADAL" clId="{62D74DDD-DA2A-4316-A210-4BECD50C1CFC}" dt="2023-01-19T15:24:15.610" v="63" actId="1076"/>
          <ac:graphicFrameMkLst>
            <pc:docMk/>
            <pc:sldMk cId="4193505380" sldId="2144445219"/>
            <ac:graphicFrameMk id="10" creationId="{2C9D57EE-0F66-4642-9A28-A8ABCCCB1176}"/>
          </ac:graphicFrameMkLst>
        </pc:graphicFrameChg>
      </pc:sldChg>
      <pc:sldChg chg="addSp delSp modSp mod">
        <pc:chgData name="MICHAEL-WILSON, Hannah" userId="e5f9b74d-2abe-45a3-8f13-27dd6020a7aa" providerId="ADAL" clId="{62D74DDD-DA2A-4316-A210-4BECD50C1CFC}" dt="2023-01-19T15:20:57.535" v="48" actId="27614"/>
        <pc:sldMkLst>
          <pc:docMk/>
          <pc:sldMk cId="3422930869" sldId="2144445223"/>
        </pc:sldMkLst>
        <pc:spChg chg="add del mod">
          <ac:chgData name="MICHAEL-WILSON, Hannah" userId="e5f9b74d-2abe-45a3-8f13-27dd6020a7aa" providerId="ADAL" clId="{62D74DDD-DA2A-4316-A210-4BECD50C1CFC}" dt="2023-01-19T15:20:55.230" v="47" actId="931"/>
          <ac:spMkLst>
            <pc:docMk/>
            <pc:sldMk cId="3422930869" sldId="2144445223"/>
            <ac:spMk id="3" creationId="{B414FF16-0521-462A-92A5-EF703380125D}"/>
          </ac:spMkLst>
        </pc:spChg>
        <pc:spChg chg="mod">
          <ac:chgData name="MICHAEL-WILSON, Hannah" userId="e5f9b74d-2abe-45a3-8f13-27dd6020a7aa" providerId="ADAL" clId="{62D74DDD-DA2A-4316-A210-4BECD50C1CFC}" dt="2023-01-19T15:18:41.948" v="32" actId="20577"/>
          <ac:spMkLst>
            <pc:docMk/>
            <pc:sldMk cId="3422930869" sldId="2144445223"/>
            <ac:spMk id="7" creationId="{3BC5F9F2-4BB9-42CA-9BF9-6FBAF600C79D}"/>
          </ac:spMkLst>
        </pc:spChg>
        <pc:graphicFrameChg chg="mod">
          <ac:chgData name="MICHAEL-WILSON, Hannah" userId="e5f9b74d-2abe-45a3-8f13-27dd6020a7aa" providerId="ADAL" clId="{62D74DDD-DA2A-4316-A210-4BECD50C1CFC}" dt="2023-01-19T15:20:06.349" v="46" actId="208"/>
          <ac:graphicFrameMkLst>
            <pc:docMk/>
            <pc:sldMk cId="3422930869" sldId="2144445223"/>
            <ac:graphicFrameMk id="8" creationId="{A4D6786E-8CDE-41FF-8BB1-D37B9B7A6A8F}"/>
          </ac:graphicFrameMkLst>
        </pc:graphicFrameChg>
        <pc:picChg chg="add mod">
          <ac:chgData name="MICHAEL-WILSON, Hannah" userId="e5f9b74d-2abe-45a3-8f13-27dd6020a7aa" providerId="ADAL" clId="{62D74DDD-DA2A-4316-A210-4BECD50C1CFC}" dt="2023-01-19T15:20:57.535" v="48" actId="27614"/>
          <ac:picMkLst>
            <pc:docMk/>
            <pc:sldMk cId="3422930869" sldId="2144445223"/>
            <ac:picMk id="5" creationId="{24E29207-895B-4A64-A848-CDC4ECD212C5}"/>
          </ac:picMkLst>
        </pc:picChg>
        <pc:picChg chg="del">
          <ac:chgData name="MICHAEL-WILSON, Hannah" userId="e5f9b74d-2abe-45a3-8f13-27dd6020a7aa" providerId="ADAL" clId="{62D74DDD-DA2A-4316-A210-4BECD50C1CFC}" dt="2023-01-19T15:18:45.223" v="33" actId="478"/>
          <ac:picMkLst>
            <pc:docMk/>
            <pc:sldMk cId="3422930869" sldId="2144445223"/>
            <ac:picMk id="12" creationId="{6F2848DE-C1C3-4C6C-9ED6-A16242C41250}"/>
          </ac:picMkLst>
        </pc:picChg>
      </pc:sldChg>
      <pc:sldChg chg="modSp mod modNotesTx">
        <pc:chgData name="MICHAEL-WILSON, Hannah" userId="e5f9b74d-2abe-45a3-8f13-27dd6020a7aa" providerId="ADAL" clId="{62D74DDD-DA2A-4316-A210-4BECD50C1CFC}" dt="2023-01-19T15:38:08.540" v="327" actId="20577"/>
        <pc:sldMkLst>
          <pc:docMk/>
          <pc:sldMk cId="2968851117" sldId="2144445238"/>
        </pc:sldMkLst>
        <pc:spChg chg="mod">
          <ac:chgData name="MICHAEL-WILSON, Hannah" userId="e5f9b74d-2abe-45a3-8f13-27dd6020a7aa" providerId="ADAL" clId="{62D74DDD-DA2A-4316-A210-4BECD50C1CFC}" dt="2023-01-19T15:38:08.540" v="327" actId="20577"/>
          <ac:spMkLst>
            <pc:docMk/>
            <pc:sldMk cId="2968851117" sldId="2144445238"/>
            <ac:spMk id="4" creationId="{4E2D7F39-2311-4C02-A019-8A65D9D6476C}"/>
          </ac:spMkLst>
        </pc:spChg>
      </pc:sldChg>
      <pc:sldChg chg="addSp delSp modSp mod modNotesTx">
        <pc:chgData name="MICHAEL-WILSON, Hannah" userId="e5f9b74d-2abe-45a3-8f13-27dd6020a7aa" providerId="ADAL" clId="{62D74DDD-DA2A-4316-A210-4BECD50C1CFC}" dt="2023-01-19T15:36:32.416" v="321" actId="6549"/>
        <pc:sldMkLst>
          <pc:docMk/>
          <pc:sldMk cId="2849043149" sldId="2144445240"/>
        </pc:sldMkLst>
        <pc:spChg chg="add del mod">
          <ac:chgData name="MICHAEL-WILSON, Hannah" userId="e5f9b74d-2abe-45a3-8f13-27dd6020a7aa" providerId="ADAL" clId="{62D74DDD-DA2A-4316-A210-4BECD50C1CFC}" dt="2023-01-19T15:35:24.054" v="260" actId="931"/>
          <ac:spMkLst>
            <pc:docMk/>
            <pc:sldMk cId="2849043149" sldId="2144445240"/>
            <ac:spMk id="4" creationId="{9B3D442A-474D-41E6-A2DF-5F4A2DA58525}"/>
          </ac:spMkLst>
        </pc:spChg>
        <pc:spChg chg="mod">
          <ac:chgData name="MICHAEL-WILSON, Hannah" userId="e5f9b74d-2abe-45a3-8f13-27dd6020a7aa" providerId="ADAL" clId="{62D74DDD-DA2A-4316-A210-4BECD50C1CFC}" dt="2023-01-19T15:34:22.370" v="259" actId="20577"/>
          <ac:spMkLst>
            <pc:docMk/>
            <pc:sldMk cId="2849043149" sldId="2144445240"/>
            <ac:spMk id="34" creationId="{762DD98C-9EBB-4DFE-A392-98AAF804BD14}"/>
          </ac:spMkLst>
        </pc:spChg>
        <pc:picChg chg="del">
          <ac:chgData name="MICHAEL-WILSON, Hannah" userId="e5f9b74d-2abe-45a3-8f13-27dd6020a7aa" providerId="ADAL" clId="{62D74DDD-DA2A-4316-A210-4BECD50C1CFC}" dt="2023-01-19T15:32:33.142" v="224" actId="478"/>
          <ac:picMkLst>
            <pc:docMk/>
            <pc:sldMk cId="2849043149" sldId="2144445240"/>
            <ac:picMk id="6" creationId="{6815633D-0639-4D96-938E-EB4A274EA9EA}"/>
          </ac:picMkLst>
        </pc:picChg>
        <pc:picChg chg="add mod modCrop">
          <ac:chgData name="MICHAEL-WILSON, Hannah" userId="e5f9b74d-2abe-45a3-8f13-27dd6020a7aa" providerId="ADAL" clId="{62D74DDD-DA2A-4316-A210-4BECD50C1CFC}" dt="2023-01-19T15:35:31.949" v="263" actId="18131"/>
          <ac:picMkLst>
            <pc:docMk/>
            <pc:sldMk cId="2849043149" sldId="2144445240"/>
            <ac:picMk id="7" creationId="{B18CA8B8-3EA5-490D-9BC0-393466C62172}"/>
          </ac:picMkLst>
        </pc:picChg>
      </pc:sldChg>
      <pc:sldChg chg="modSp mod">
        <pc:chgData name="MICHAEL-WILSON, Hannah" userId="e5f9b74d-2abe-45a3-8f13-27dd6020a7aa" providerId="ADAL" clId="{62D74DDD-DA2A-4316-A210-4BECD50C1CFC}" dt="2023-01-20T10:38:34.665" v="1834" actId="14100"/>
        <pc:sldMkLst>
          <pc:docMk/>
          <pc:sldMk cId="3329101496" sldId="2144445241"/>
        </pc:sldMkLst>
        <pc:spChg chg="mod">
          <ac:chgData name="MICHAEL-WILSON, Hannah" userId="e5f9b74d-2abe-45a3-8f13-27dd6020a7aa" providerId="ADAL" clId="{62D74DDD-DA2A-4316-A210-4BECD50C1CFC}" dt="2023-01-20T10:38:34.665" v="1834" actId="14100"/>
          <ac:spMkLst>
            <pc:docMk/>
            <pc:sldMk cId="3329101496" sldId="2144445241"/>
            <ac:spMk id="8" creationId="{D3510D6F-C36E-44AB-B2F5-C3F0EDD739F1}"/>
          </ac:spMkLst>
        </pc:spChg>
      </pc:sldChg>
      <pc:sldChg chg="modSp mod">
        <pc:chgData name="MICHAEL-WILSON, Hannah" userId="e5f9b74d-2abe-45a3-8f13-27dd6020a7aa" providerId="ADAL" clId="{62D74DDD-DA2A-4316-A210-4BECD50C1CFC}" dt="2023-01-19T16:08:36.259" v="1722" actId="20577"/>
        <pc:sldMkLst>
          <pc:docMk/>
          <pc:sldMk cId="1511202096" sldId="2144445242"/>
        </pc:sldMkLst>
        <pc:spChg chg="mod">
          <ac:chgData name="MICHAEL-WILSON, Hannah" userId="e5f9b74d-2abe-45a3-8f13-27dd6020a7aa" providerId="ADAL" clId="{62D74DDD-DA2A-4316-A210-4BECD50C1CFC}" dt="2023-01-19T15:58:10.130" v="1049" actId="6549"/>
          <ac:spMkLst>
            <pc:docMk/>
            <pc:sldMk cId="1511202096" sldId="2144445242"/>
            <ac:spMk id="8" creationId="{62F309E8-8C98-4BB5-B615-4A8D247024DF}"/>
          </ac:spMkLst>
        </pc:spChg>
        <pc:graphicFrameChg chg="mod modGraphic">
          <ac:chgData name="MICHAEL-WILSON, Hannah" userId="e5f9b74d-2abe-45a3-8f13-27dd6020a7aa" providerId="ADAL" clId="{62D74DDD-DA2A-4316-A210-4BECD50C1CFC}" dt="2023-01-19T16:08:36.259" v="1722" actId="20577"/>
          <ac:graphicFrameMkLst>
            <pc:docMk/>
            <pc:sldMk cId="1511202096" sldId="2144445242"/>
            <ac:graphicFrameMk id="9" creationId="{CBCE027D-D416-496F-AA58-1F573C9D10D5}"/>
          </ac:graphicFrameMkLst>
        </pc:graphicFrameChg>
        <pc:graphicFrameChg chg="modGraphic">
          <ac:chgData name="MICHAEL-WILSON, Hannah" userId="e5f9b74d-2abe-45a3-8f13-27dd6020a7aa" providerId="ADAL" clId="{62D74DDD-DA2A-4316-A210-4BECD50C1CFC}" dt="2023-01-19T16:05:05.246" v="1451" actId="20577"/>
          <ac:graphicFrameMkLst>
            <pc:docMk/>
            <pc:sldMk cId="1511202096" sldId="2144445242"/>
            <ac:graphicFrameMk id="16" creationId="{5A52B2D0-21B2-4DD3-9BFC-BAEB61390A07}"/>
          </ac:graphicFrameMkLst>
        </pc:graphicFrameChg>
      </pc:sldChg>
      <pc:sldChg chg="addSp delSp modSp mod modNotesTx">
        <pc:chgData name="MICHAEL-WILSON, Hannah" userId="e5f9b74d-2abe-45a3-8f13-27dd6020a7aa" providerId="ADAL" clId="{62D74DDD-DA2A-4316-A210-4BECD50C1CFC}" dt="2023-01-20T10:36:52.012" v="1813" actId="20577"/>
        <pc:sldMkLst>
          <pc:docMk/>
          <pc:sldMk cId="994928249" sldId="2144445243"/>
        </pc:sldMkLst>
        <pc:spChg chg="add del mod">
          <ac:chgData name="MICHAEL-WILSON, Hannah" userId="e5f9b74d-2abe-45a3-8f13-27dd6020a7aa" providerId="ADAL" clId="{62D74DDD-DA2A-4316-A210-4BECD50C1CFC}" dt="2023-01-19T15:32:10.954" v="221" actId="931"/>
          <ac:spMkLst>
            <pc:docMk/>
            <pc:sldMk cId="994928249" sldId="2144445243"/>
            <ac:spMk id="4" creationId="{761667AA-D82C-4421-BA4C-2CE1E9B8ADC6}"/>
          </ac:spMkLst>
        </pc:spChg>
        <pc:spChg chg="mod">
          <ac:chgData name="MICHAEL-WILSON, Hannah" userId="e5f9b74d-2abe-45a3-8f13-27dd6020a7aa" providerId="ADAL" clId="{62D74DDD-DA2A-4316-A210-4BECD50C1CFC}" dt="2023-01-19T15:31:42.414" v="220" actId="6549"/>
          <ac:spMkLst>
            <pc:docMk/>
            <pc:sldMk cId="994928249" sldId="2144445243"/>
            <ac:spMk id="34" creationId="{762DD98C-9EBB-4DFE-A392-98AAF804BD14}"/>
          </ac:spMkLst>
        </pc:spChg>
        <pc:spChg chg="mod">
          <ac:chgData name="MICHAEL-WILSON, Hannah" userId="e5f9b74d-2abe-45a3-8f13-27dd6020a7aa" providerId="ADAL" clId="{62D74DDD-DA2A-4316-A210-4BECD50C1CFC}" dt="2023-01-19T15:29:33.819" v="165" actId="20577"/>
          <ac:spMkLst>
            <pc:docMk/>
            <pc:sldMk cId="994928249" sldId="2144445243"/>
            <ac:spMk id="42" creationId="{9ECFEC3B-0F0C-478C-934E-6E7D538FCA2B}"/>
          </ac:spMkLst>
        </pc:spChg>
        <pc:spChg chg="mod">
          <ac:chgData name="MICHAEL-WILSON, Hannah" userId="e5f9b74d-2abe-45a3-8f13-27dd6020a7aa" providerId="ADAL" clId="{62D74DDD-DA2A-4316-A210-4BECD50C1CFC}" dt="2023-01-19T15:26:22.293" v="96" actId="20577"/>
          <ac:spMkLst>
            <pc:docMk/>
            <pc:sldMk cId="994928249" sldId="2144445243"/>
            <ac:spMk id="45" creationId="{95B705D1-49C5-470E-920E-B42F724641BD}"/>
          </ac:spMkLst>
        </pc:spChg>
        <pc:spChg chg="mod">
          <ac:chgData name="MICHAEL-WILSON, Hannah" userId="e5f9b74d-2abe-45a3-8f13-27dd6020a7aa" providerId="ADAL" clId="{62D74DDD-DA2A-4316-A210-4BECD50C1CFC}" dt="2023-01-19T15:26:32.076" v="100" actId="20577"/>
          <ac:spMkLst>
            <pc:docMk/>
            <pc:sldMk cId="994928249" sldId="2144445243"/>
            <ac:spMk id="47" creationId="{9156346A-4EE6-4DE9-9A42-D42B32043621}"/>
          </ac:spMkLst>
        </pc:spChg>
        <pc:spChg chg="mod">
          <ac:chgData name="MICHAEL-WILSON, Hannah" userId="e5f9b74d-2abe-45a3-8f13-27dd6020a7aa" providerId="ADAL" clId="{62D74DDD-DA2A-4316-A210-4BECD50C1CFC}" dt="2023-01-19T15:29:53.706" v="173" actId="20577"/>
          <ac:spMkLst>
            <pc:docMk/>
            <pc:sldMk cId="994928249" sldId="2144445243"/>
            <ac:spMk id="49" creationId="{9363A00D-0082-4D86-9FA4-D1FAE6E517F2}"/>
          </ac:spMkLst>
        </pc:spChg>
        <pc:spChg chg="mod">
          <ac:chgData name="MICHAEL-WILSON, Hannah" userId="e5f9b74d-2abe-45a3-8f13-27dd6020a7aa" providerId="ADAL" clId="{62D74DDD-DA2A-4316-A210-4BECD50C1CFC}" dt="2023-01-19T15:30:01.031" v="175" actId="20577"/>
          <ac:spMkLst>
            <pc:docMk/>
            <pc:sldMk cId="994928249" sldId="2144445243"/>
            <ac:spMk id="51" creationId="{D29D1199-4963-4438-B586-64BFA1436620}"/>
          </ac:spMkLst>
        </pc:spChg>
        <pc:spChg chg="mod">
          <ac:chgData name="MICHAEL-WILSON, Hannah" userId="e5f9b74d-2abe-45a3-8f13-27dd6020a7aa" providerId="ADAL" clId="{62D74DDD-DA2A-4316-A210-4BECD50C1CFC}" dt="2023-01-19T15:27:52" v="113" actId="20577"/>
          <ac:spMkLst>
            <pc:docMk/>
            <pc:sldMk cId="994928249" sldId="2144445243"/>
            <ac:spMk id="52" creationId="{43AADE1E-9BF0-449B-AB65-4E4DE3E475D0}"/>
          </ac:spMkLst>
        </pc:spChg>
        <pc:spChg chg="mod">
          <ac:chgData name="MICHAEL-WILSON, Hannah" userId="e5f9b74d-2abe-45a3-8f13-27dd6020a7aa" providerId="ADAL" clId="{62D74DDD-DA2A-4316-A210-4BECD50C1CFC}" dt="2023-01-19T15:31:09.483" v="188" actId="20577"/>
          <ac:spMkLst>
            <pc:docMk/>
            <pc:sldMk cId="994928249" sldId="2144445243"/>
            <ac:spMk id="55" creationId="{DDAB9D5B-654C-4D07-969B-4C80F4BA3A6D}"/>
          </ac:spMkLst>
        </pc:spChg>
        <pc:spChg chg="mod">
          <ac:chgData name="MICHAEL-WILSON, Hannah" userId="e5f9b74d-2abe-45a3-8f13-27dd6020a7aa" providerId="ADAL" clId="{62D74DDD-DA2A-4316-A210-4BECD50C1CFC}" dt="2023-01-19T15:31:24.054" v="194" actId="20577"/>
          <ac:spMkLst>
            <pc:docMk/>
            <pc:sldMk cId="994928249" sldId="2144445243"/>
            <ac:spMk id="57" creationId="{2F688B0A-A811-4E42-ACCA-DCCE12304694}"/>
          </ac:spMkLst>
        </pc:spChg>
        <pc:picChg chg="mod">
          <ac:chgData name="MICHAEL-WILSON, Hannah" userId="e5f9b74d-2abe-45a3-8f13-27dd6020a7aa" providerId="ADAL" clId="{62D74DDD-DA2A-4316-A210-4BECD50C1CFC}" dt="2023-01-19T15:29:47.635" v="169" actId="1076"/>
          <ac:picMkLst>
            <pc:docMk/>
            <pc:sldMk cId="994928249" sldId="2144445243"/>
            <ac:picMk id="5" creationId="{AB360D2A-C59A-441F-81DD-DE4192C1CB8B}"/>
          </ac:picMkLst>
        </pc:picChg>
        <pc:picChg chg="add mod">
          <ac:chgData name="MICHAEL-WILSON, Hannah" userId="e5f9b74d-2abe-45a3-8f13-27dd6020a7aa" providerId="ADAL" clId="{62D74DDD-DA2A-4316-A210-4BECD50C1CFC}" dt="2023-01-19T15:31:01.701" v="186" actId="1076"/>
          <ac:picMkLst>
            <pc:docMk/>
            <pc:sldMk cId="994928249" sldId="2144445243"/>
            <ac:picMk id="6" creationId="{293CC4AF-0DCE-4898-B8FC-7E97409F7451}"/>
          </ac:picMkLst>
        </pc:picChg>
        <pc:picChg chg="mod">
          <ac:chgData name="MICHAEL-WILSON, Hannah" userId="e5f9b74d-2abe-45a3-8f13-27dd6020a7aa" providerId="ADAL" clId="{62D74DDD-DA2A-4316-A210-4BECD50C1CFC}" dt="2023-01-19T15:30:11.630" v="177" actId="1076"/>
          <ac:picMkLst>
            <pc:docMk/>
            <pc:sldMk cId="994928249" sldId="2144445243"/>
            <ac:picMk id="7" creationId="{0F556BEA-522A-4AF6-B9FF-16A770789052}"/>
          </ac:picMkLst>
        </pc:picChg>
        <pc:picChg chg="del">
          <ac:chgData name="MICHAEL-WILSON, Hannah" userId="e5f9b74d-2abe-45a3-8f13-27dd6020a7aa" providerId="ADAL" clId="{62D74DDD-DA2A-4316-A210-4BECD50C1CFC}" dt="2023-01-19T15:26:55.643" v="101" actId="478"/>
          <ac:picMkLst>
            <pc:docMk/>
            <pc:sldMk cId="994928249" sldId="2144445243"/>
            <ac:picMk id="8" creationId="{4E699236-38B9-4530-B6A4-ADCEBCB2E02A}"/>
          </ac:picMkLst>
        </pc:picChg>
        <pc:picChg chg="add mod">
          <ac:chgData name="MICHAEL-WILSON, Hannah" userId="e5f9b74d-2abe-45a3-8f13-27dd6020a7aa" providerId="ADAL" clId="{62D74DDD-DA2A-4316-A210-4BECD50C1CFC}" dt="2023-01-19T15:32:13.459" v="223" actId="962"/>
          <ac:picMkLst>
            <pc:docMk/>
            <pc:sldMk cId="994928249" sldId="2144445243"/>
            <ac:picMk id="10" creationId="{8E9AF752-FDE7-4FFA-9CF4-8AFAEEF0D996}"/>
          </ac:picMkLst>
        </pc:picChg>
        <pc:picChg chg="add del mod">
          <ac:chgData name="MICHAEL-WILSON, Hannah" userId="e5f9b74d-2abe-45a3-8f13-27dd6020a7aa" providerId="ADAL" clId="{62D74DDD-DA2A-4316-A210-4BECD50C1CFC}" dt="2023-01-19T15:29:41.551" v="167" actId="1076"/>
          <ac:picMkLst>
            <pc:docMk/>
            <pc:sldMk cId="994928249" sldId="2144445243"/>
            <ac:picMk id="33" creationId="{0AF1CC81-F69F-48AE-AB42-191C96DC6721}"/>
          </ac:picMkLst>
        </pc:picChg>
        <pc:picChg chg="mod">
          <ac:chgData name="MICHAEL-WILSON, Hannah" userId="e5f9b74d-2abe-45a3-8f13-27dd6020a7aa" providerId="ADAL" clId="{62D74DDD-DA2A-4316-A210-4BECD50C1CFC}" dt="2023-01-20T10:36:17.206" v="1761" actId="1076"/>
          <ac:picMkLst>
            <pc:docMk/>
            <pc:sldMk cId="994928249" sldId="2144445243"/>
            <ac:picMk id="38" creationId="{A07D6D12-3D7B-49B6-87EE-994B889C9829}"/>
          </ac:picMkLst>
        </pc:picChg>
        <pc:picChg chg="del">
          <ac:chgData name="MICHAEL-WILSON, Hannah" userId="e5f9b74d-2abe-45a3-8f13-27dd6020a7aa" providerId="ADAL" clId="{62D74DDD-DA2A-4316-A210-4BECD50C1CFC}" dt="2023-01-19T15:31:16.886" v="189" actId="478"/>
          <ac:picMkLst>
            <pc:docMk/>
            <pc:sldMk cId="994928249" sldId="2144445243"/>
            <ac:picMk id="39" creationId="{7C2F1E81-B5A1-492B-885D-6BDE3A50A47C}"/>
          </ac:picMkLst>
        </pc:picChg>
        <pc:picChg chg="add del mod">
          <ac:chgData name="MICHAEL-WILSON, Hannah" userId="e5f9b74d-2abe-45a3-8f13-27dd6020a7aa" providerId="ADAL" clId="{62D74DDD-DA2A-4316-A210-4BECD50C1CFC}" dt="2023-01-19T15:30:13.028" v="178" actId="478"/>
          <ac:picMkLst>
            <pc:docMk/>
            <pc:sldMk cId="994928249" sldId="2144445243"/>
            <ac:picMk id="1026" creationId="{F3B2665F-C806-4786-92F3-FE0ECAA56D8E}"/>
          </ac:picMkLst>
        </pc:picChg>
        <pc:picChg chg="add del">
          <ac:chgData name="MICHAEL-WILSON, Hannah" userId="e5f9b74d-2abe-45a3-8f13-27dd6020a7aa" providerId="ADAL" clId="{62D74DDD-DA2A-4316-A210-4BECD50C1CFC}" dt="2023-01-19T15:30:40.817" v="183" actId="478"/>
          <ac:picMkLst>
            <pc:docMk/>
            <pc:sldMk cId="994928249" sldId="2144445243"/>
            <ac:picMk id="1028" creationId="{07F22D6A-B0FE-4167-90A0-EFF32AFFDE37}"/>
          </ac:picMkLst>
        </pc:picChg>
        <pc:picChg chg="mod">
          <ac:chgData name="MICHAEL-WILSON, Hannah" userId="e5f9b74d-2abe-45a3-8f13-27dd6020a7aa" providerId="ADAL" clId="{62D74DDD-DA2A-4316-A210-4BECD50C1CFC}" dt="2023-01-19T15:27:34.546" v="110" actId="1076"/>
          <ac:picMkLst>
            <pc:docMk/>
            <pc:sldMk cId="994928249" sldId="2144445243"/>
            <ac:picMk id="1030" creationId="{F9C5D022-C274-4641-90B1-EED10FC82B6A}"/>
          </ac:picMkLst>
        </pc:picChg>
      </pc:sldChg>
    </pc:docChg>
  </pc:docChgLst>
  <pc:docChgLst>
    <pc:chgData name="Michael-Wilson, Hannah" userId="e5f9b74d-2abe-45a3-8f13-27dd6020a7aa" providerId="ADAL" clId="{E2E67051-78E4-4C6C-98C5-95E1CEE7B178}"/>
    <pc:docChg chg="undo custSel addSld delSld modSld sldOrd">
      <pc:chgData name="Michael-Wilson, Hannah" userId="e5f9b74d-2abe-45a3-8f13-27dd6020a7aa" providerId="ADAL" clId="{E2E67051-78E4-4C6C-98C5-95E1CEE7B178}" dt="2022-09-27T11:21:06.322" v="2557" actId="207"/>
      <pc:docMkLst>
        <pc:docMk/>
      </pc:docMkLst>
      <pc:sldChg chg="addSp delSp modSp mod modNotesTx">
        <pc:chgData name="Michael-Wilson, Hannah" userId="e5f9b74d-2abe-45a3-8f13-27dd6020a7aa" providerId="ADAL" clId="{E2E67051-78E4-4C6C-98C5-95E1CEE7B178}" dt="2022-09-16T11:18:32.067" v="913" actId="20577"/>
        <pc:sldMkLst>
          <pc:docMk/>
          <pc:sldMk cId="4265823372" sldId="447"/>
        </pc:sldMkLst>
        <pc:spChg chg="mod">
          <ac:chgData name="Michael-Wilson, Hannah" userId="e5f9b74d-2abe-45a3-8f13-27dd6020a7aa" providerId="ADAL" clId="{E2E67051-78E4-4C6C-98C5-95E1CEE7B178}" dt="2022-09-16T11:17:22.970" v="880" actId="207"/>
          <ac:spMkLst>
            <pc:docMk/>
            <pc:sldMk cId="4265823372" sldId="447"/>
            <ac:spMk id="4" creationId="{00000000-0000-0000-0000-000000000000}"/>
          </ac:spMkLst>
        </pc:spChg>
        <pc:spChg chg="mod">
          <ac:chgData name="Michael-Wilson, Hannah" userId="e5f9b74d-2abe-45a3-8f13-27dd6020a7aa" providerId="ADAL" clId="{E2E67051-78E4-4C6C-98C5-95E1CEE7B178}" dt="2022-09-16T11:17:06.836" v="878" actId="1076"/>
          <ac:spMkLst>
            <pc:docMk/>
            <pc:sldMk cId="4265823372" sldId="447"/>
            <ac:spMk id="17" creationId="{6796B4C6-03FA-455E-8983-1FEA1F993EA4}"/>
          </ac:spMkLst>
        </pc:spChg>
        <pc:spChg chg="mod">
          <ac:chgData name="Michael-Wilson, Hannah" userId="e5f9b74d-2abe-45a3-8f13-27dd6020a7aa" providerId="ADAL" clId="{E2E67051-78E4-4C6C-98C5-95E1CEE7B178}" dt="2022-09-16T11:08:08.583" v="831" actId="20577"/>
          <ac:spMkLst>
            <pc:docMk/>
            <pc:sldMk cId="4265823372" sldId="447"/>
            <ac:spMk id="18" creationId="{00000000-0000-0000-0000-000000000000}"/>
          </ac:spMkLst>
        </pc:spChg>
        <pc:spChg chg="mod">
          <ac:chgData name="Michael-Wilson, Hannah" userId="e5f9b74d-2abe-45a3-8f13-27dd6020a7aa" providerId="ADAL" clId="{E2E67051-78E4-4C6C-98C5-95E1CEE7B178}" dt="2022-09-16T11:09:06.223" v="855" actId="207"/>
          <ac:spMkLst>
            <pc:docMk/>
            <pc:sldMk cId="4265823372" sldId="447"/>
            <ac:spMk id="22" creationId="{00000000-0000-0000-0000-000000000000}"/>
          </ac:spMkLst>
        </pc:spChg>
        <pc:spChg chg="mod">
          <ac:chgData name="Michael-Wilson, Hannah" userId="e5f9b74d-2abe-45a3-8f13-27dd6020a7aa" providerId="ADAL" clId="{E2E67051-78E4-4C6C-98C5-95E1CEE7B178}" dt="2022-09-16T11:07:04.468" v="805" actId="20577"/>
          <ac:spMkLst>
            <pc:docMk/>
            <pc:sldMk cId="4265823372" sldId="447"/>
            <ac:spMk id="23" creationId="{586A40D7-9AC6-4F59-8D3C-6C5516D57E7E}"/>
          </ac:spMkLst>
        </pc:spChg>
        <pc:spChg chg="mod">
          <ac:chgData name="Michael-Wilson, Hannah" userId="e5f9b74d-2abe-45a3-8f13-27dd6020a7aa" providerId="ADAL" clId="{E2E67051-78E4-4C6C-98C5-95E1CEE7B178}" dt="2022-09-16T11:08:25.105" v="834"/>
          <ac:spMkLst>
            <pc:docMk/>
            <pc:sldMk cId="4265823372" sldId="447"/>
            <ac:spMk id="39" creationId="{00000000-0000-0000-0000-000000000000}"/>
          </ac:spMkLst>
        </pc:spChg>
        <pc:spChg chg="mod">
          <ac:chgData name="Michael-Wilson, Hannah" userId="e5f9b74d-2abe-45a3-8f13-27dd6020a7aa" providerId="ADAL" clId="{E2E67051-78E4-4C6C-98C5-95E1CEE7B178}" dt="2022-09-16T11:08:54.674" v="842"/>
          <ac:spMkLst>
            <pc:docMk/>
            <pc:sldMk cId="4265823372" sldId="447"/>
            <ac:spMk id="40" creationId="{00000000-0000-0000-0000-000000000000}"/>
          </ac:spMkLst>
        </pc:spChg>
        <pc:spChg chg="mod">
          <ac:chgData name="Michael-Wilson, Hannah" userId="e5f9b74d-2abe-45a3-8f13-27dd6020a7aa" providerId="ADAL" clId="{E2E67051-78E4-4C6C-98C5-95E1CEE7B178}" dt="2022-09-16T11:07:29.673" v="811" actId="20577"/>
          <ac:spMkLst>
            <pc:docMk/>
            <pc:sldMk cId="4265823372" sldId="447"/>
            <ac:spMk id="42" creationId="{00000000-0000-0000-0000-000000000000}"/>
          </ac:spMkLst>
        </pc:spChg>
        <pc:picChg chg="del">
          <ac:chgData name="Michael-Wilson, Hannah" userId="e5f9b74d-2abe-45a3-8f13-27dd6020a7aa" providerId="ADAL" clId="{E2E67051-78E4-4C6C-98C5-95E1CEE7B178}" dt="2022-09-16T11:16:53.456" v="875" actId="478"/>
          <ac:picMkLst>
            <pc:docMk/>
            <pc:sldMk cId="4265823372" sldId="447"/>
            <ac:picMk id="2" creationId="{55F34568-D093-4B89-BA1E-0D749CC41931}"/>
          </ac:picMkLst>
        </pc:picChg>
        <pc:picChg chg="add del mod">
          <ac:chgData name="Michael-Wilson, Hannah" userId="e5f9b74d-2abe-45a3-8f13-27dd6020a7aa" providerId="ADAL" clId="{E2E67051-78E4-4C6C-98C5-95E1CEE7B178}" dt="2022-09-16T11:16:13.676" v="865" actId="478"/>
          <ac:picMkLst>
            <pc:docMk/>
            <pc:sldMk cId="4265823372" sldId="447"/>
            <ac:picMk id="5" creationId="{52CAAA03-AA99-425A-8518-9017048C7641}"/>
          </ac:picMkLst>
        </pc:picChg>
        <pc:picChg chg="add mod ord modCrop">
          <ac:chgData name="Michael-Wilson, Hannah" userId="e5f9b74d-2abe-45a3-8f13-27dd6020a7aa" providerId="ADAL" clId="{E2E67051-78E4-4C6C-98C5-95E1CEE7B178}" dt="2022-09-16T11:17:16.324" v="879" actId="732"/>
          <ac:picMkLst>
            <pc:docMk/>
            <pc:sldMk cId="4265823372" sldId="447"/>
            <ac:picMk id="7" creationId="{CE20611B-45EC-4EA2-AE9E-866762B3DF0B}"/>
          </ac:picMkLst>
        </pc:picChg>
      </pc:sldChg>
      <pc:sldChg chg="addSp delSp modSp mod">
        <pc:chgData name="Michael-Wilson, Hannah" userId="e5f9b74d-2abe-45a3-8f13-27dd6020a7aa" providerId="ADAL" clId="{E2E67051-78E4-4C6C-98C5-95E1CEE7B178}" dt="2022-09-16T09:15:51.098" v="19" actId="732"/>
        <pc:sldMkLst>
          <pc:docMk/>
          <pc:sldMk cId="2043927195" sldId="458"/>
        </pc:sldMkLst>
        <pc:spChg chg="add del mod">
          <ac:chgData name="Michael-Wilson, Hannah" userId="e5f9b74d-2abe-45a3-8f13-27dd6020a7aa" providerId="ADAL" clId="{E2E67051-78E4-4C6C-98C5-95E1CEE7B178}" dt="2022-09-16T09:15:36.257" v="18" actId="1076"/>
          <ac:spMkLst>
            <pc:docMk/>
            <pc:sldMk cId="2043927195" sldId="458"/>
            <ac:spMk id="8" creationId="{D3510D6F-C36E-44AB-B2F5-C3F0EDD739F1}"/>
          </ac:spMkLst>
        </pc:spChg>
        <pc:spChg chg="mod">
          <ac:chgData name="Michael-Wilson, Hannah" userId="e5f9b74d-2abe-45a3-8f13-27dd6020a7aa" providerId="ADAL" clId="{E2E67051-78E4-4C6C-98C5-95E1CEE7B178}" dt="2022-09-16T09:14:16.426" v="7" actId="6549"/>
          <ac:spMkLst>
            <pc:docMk/>
            <pc:sldMk cId="2043927195" sldId="458"/>
            <ac:spMk id="9" creationId="{BEA66BE6-A40C-49C2-8EEC-20E16109DE6A}"/>
          </ac:spMkLst>
        </pc:spChg>
        <pc:picChg chg="add mod ord modCrop">
          <ac:chgData name="Michael-Wilson, Hannah" userId="e5f9b74d-2abe-45a3-8f13-27dd6020a7aa" providerId="ADAL" clId="{E2E67051-78E4-4C6C-98C5-95E1CEE7B178}" dt="2022-09-16T09:15:51.098" v="19" actId="732"/>
          <ac:picMkLst>
            <pc:docMk/>
            <pc:sldMk cId="2043927195" sldId="458"/>
            <ac:picMk id="4" creationId="{E2766068-D213-4978-87BA-A236F70491F1}"/>
          </ac:picMkLst>
        </pc:picChg>
        <pc:picChg chg="del">
          <ac:chgData name="Michael-Wilson, Hannah" userId="e5f9b74d-2abe-45a3-8f13-27dd6020a7aa" providerId="ADAL" clId="{E2E67051-78E4-4C6C-98C5-95E1CEE7B178}" dt="2022-09-16T09:14:19.656" v="9" actId="478"/>
          <ac:picMkLst>
            <pc:docMk/>
            <pc:sldMk cId="2043927195" sldId="458"/>
            <ac:picMk id="5" creationId="{986CC5D8-0CBD-482D-800F-217F260D1B58}"/>
          </ac:picMkLst>
        </pc:picChg>
      </pc:sldChg>
      <pc:sldChg chg="addSp delSp modSp del mod">
        <pc:chgData name="Michael-Wilson, Hannah" userId="e5f9b74d-2abe-45a3-8f13-27dd6020a7aa" providerId="ADAL" clId="{E2E67051-78E4-4C6C-98C5-95E1CEE7B178}" dt="2022-09-16T10:28:08.723" v="496" actId="47"/>
        <pc:sldMkLst>
          <pc:docMk/>
          <pc:sldMk cId="1993993381" sldId="1131"/>
        </pc:sldMkLst>
        <pc:spChg chg="mod">
          <ac:chgData name="Michael-Wilson, Hannah" userId="e5f9b74d-2abe-45a3-8f13-27dd6020a7aa" providerId="ADAL" clId="{E2E67051-78E4-4C6C-98C5-95E1CEE7B178}" dt="2022-09-16T10:18:55.555" v="328" actId="20577"/>
          <ac:spMkLst>
            <pc:docMk/>
            <pc:sldMk cId="1993993381" sldId="1131"/>
            <ac:spMk id="2" creationId="{B2F0198A-37F7-4816-8A0E-BFB1A7C7798C}"/>
          </ac:spMkLst>
        </pc:spChg>
        <pc:spChg chg="add del mod">
          <ac:chgData name="Michael-Wilson, Hannah" userId="e5f9b74d-2abe-45a3-8f13-27dd6020a7aa" providerId="ADAL" clId="{E2E67051-78E4-4C6C-98C5-95E1CEE7B178}" dt="2022-09-16T10:17:36.863" v="317" actId="931"/>
          <ac:spMkLst>
            <pc:docMk/>
            <pc:sldMk cId="1993993381" sldId="1131"/>
            <ac:spMk id="5" creationId="{5F93A754-D429-494C-8923-5258E3532980}"/>
          </ac:spMkLst>
        </pc:spChg>
        <pc:spChg chg="mod">
          <ac:chgData name="Michael-Wilson, Hannah" userId="e5f9b74d-2abe-45a3-8f13-27dd6020a7aa" providerId="ADAL" clId="{E2E67051-78E4-4C6C-98C5-95E1CEE7B178}" dt="2022-09-16T09:44:13.229" v="247" actId="20577"/>
          <ac:spMkLst>
            <pc:docMk/>
            <pc:sldMk cId="1993993381" sldId="1131"/>
            <ac:spMk id="34" creationId="{762DD98C-9EBB-4DFE-A392-98AAF804BD14}"/>
          </ac:spMkLst>
        </pc:spChg>
        <pc:spChg chg="mod">
          <ac:chgData name="Michael-Wilson, Hannah" userId="e5f9b74d-2abe-45a3-8f13-27dd6020a7aa" providerId="ADAL" clId="{E2E67051-78E4-4C6C-98C5-95E1CEE7B178}" dt="2022-09-16T09:44:15.432" v="248" actId="20577"/>
          <ac:spMkLst>
            <pc:docMk/>
            <pc:sldMk cId="1993993381" sldId="1131"/>
            <ac:spMk id="42" creationId="{9ECFEC3B-0F0C-478C-934E-6E7D538FCA2B}"/>
          </ac:spMkLst>
        </pc:spChg>
        <pc:spChg chg="mod">
          <ac:chgData name="Michael-Wilson, Hannah" userId="e5f9b74d-2abe-45a3-8f13-27dd6020a7aa" providerId="ADAL" clId="{E2E67051-78E4-4C6C-98C5-95E1CEE7B178}" dt="2022-09-16T09:44:18.257" v="249" actId="20577"/>
          <ac:spMkLst>
            <pc:docMk/>
            <pc:sldMk cId="1993993381" sldId="1131"/>
            <ac:spMk id="45" creationId="{95B705D1-49C5-470E-920E-B42F724641BD}"/>
          </ac:spMkLst>
        </pc:spChg>
        <pc:spChg chg="mod">
          <ac:chgData name="Michael-Wilson, Hannah" userId="e5f9b74d-2abe-45a3-8f13-27dd6020a7aa" providerId="ADAL" clId="{E2E67051-78E4-4C6C-98C5-95E1CEE7B178}" dt="2022-09-16T09:44:20.176" v="250" actId="20577"/>
          <ac:spMkLst>
            <pc:docMk/>
            <pc:sldMk cId="1993993381" sldId="1131"/>
            <ac:spMk id="47" creationId="{9156346A-4EE6-4DE9-9A42-D42B32043621}"/>
          </ac:spMkLst>
        </pc:spChg>
        <pc:spChg chg="mod">
          <ac:chgData name="Michael-Wilson, Hannah" userId="e5f9b74d-2abe-45a3-8f13-27dd6020a7aa" providerId="ADAL" clId="{E2E67051-78E4-4C6C-98C5-95E1CEE7B178}" dt="2022-09-16T09:44:22.468" v="251" actId="20577"/>
          <ac:spMkLst>
            <pc:docMk/>
            <pc:sldMk cId="1993993381" sldId="1131"/>
            <ac:spMk id="49" creationId="{9363A00D-0082-4D86-9FA4-D1FAE6E517F2}"/>
          </ac:spMkLst>
        </pc:spChg>
        <pc:spChg chg="mod">
          <ac:chgData name="Michael-Wilson, Hannah" userId="e5f9b74d-2abe-45a3-8f13-27dd6020a7aa" providerId="ADAL" clId="{E2E67051-78E4-4C6C-98C5-95E1CEE7B178}" dt="2022-09-16T09:44:24.662" v="252" actId="20577"/>
          <ac:spMkLst>
            <pc:docMk/>
            <pc:sldMk cId="1993993381" sldId="1131"/>
            <ac:spMk id="51" creationId="{D29D1199-4963-4438-B586-64BFA1436620}"/>
          </ac:spMkLst>
        </pc:spChg>
        <pc:spChg chg="mod">
          <ac:chgData name="Michael-Wilson, Hannah" userId="e5f9b74d-2abe-45a3-8f13-27dd6020a7aa" providerId="ADAL" clId="{E2E67051-78E4-4C6C-98C5-95E1CEE7B178}" dt="2022-09-16T09:44:26.926" v="253" actId="20577"/>
          <ac:spMkLst>
            <pc:docMk/>
            <pc:sldMk cId="1993993381" sldId="1131"/>
            <ac:spMk id="52" creationId="{43AADE1E-9BF0-449B-AB65-4E4DE3E475D0}"/>
          </ac:spMkLst>
        </pc:spChg>
        <pc:spChg chg="mod">
          <ac:chgData name="Michael-Wilson, Hannah" userId="e5f9b74d-2abe-45a3-8f13-27dd6020a7aa" providerId="ADAL" clId="{E2E67051-78E4-4C6C-98C5-95E1CEE7B178}" dt="2022-09-16T09:44:29.846" v="254" actId="20577"/>
          <ac:spMkLst>
            <pc:docMk/>
            <pc:sldMk cId="1993993381" sldId="1131"/>
            <ac:spMk id="55" creationId="{DDAB9D5B-654C-4D07-969B-4C80F4BA3A6D}"/>
          </ac:spMkLst>
        </pc:spChg>
        <pc:spChg chg="mod">
          <ac:chgData name="Michael-Wilson, Hannah" userId="e5f9b74d-2abe-45a3-8f13-27dd6020a7aa" providerId="ADAL" clId="{E2E67051-78E4-4C6C-98C5-95E1CEE7B178}" dt="2022-09-16T09:44:31.555" v="255" actId="20577"/>
          <ac:spMkLst>
            <pc:docMk/>
            <pc:sldMk cId="1993993381" sldId="1131"/>
            <ac:spMk id="57" creationId="{2F688B0A-A811-4E42-ACCA-DCCE12304694}"/>
          </ac:spMkLst>
        </pc:spChg>
        <pc:picChg chg="add mod">
          <ac:chgData name="Michael-Wilson, Hannah" userId="e5f9b74d-2abe-45a3-8f13-27dd6020a7aa" providerId="ADAL" clId="{E2E67051-78E4-4C6C-98C5-95E1CEE7B178}" dt="2022-09-16T10:17:42.096" v="318" actId="27614"/>
          <ac:picMkLst>
            <pc:docMk/>
            <pc:sldMk cId="1993993381" sldId="1131"/>
            <ac:picMk id="8" creationId="{4E699236-38B9-4530-B6A4-ADCEBCB2E02A}"/>
          </ac:picMkLst>
        </pc:picChg>
        <pc:picChg chg="del">
          <ac:chgData name="Michael-Wilson, Hannah" userId="e5f9b74d-2abe-45a3-8f13-27dd6020a7aa" providerId="ADAL" clId="{E2E67051-78E4-4C6C-98C5-95E1CEE7B178}" dt="2022-09-16T09:44:34.388" v="256" actId="478"/>
          <ac:picMkLst>
            <pc:docMk/>
            <pc:sldMk cId="1993993381" sldId="1131"/>
            <ac:picMk id="13" creationId="{2A32BDD6-C985-4248-85B3-036D32963274}"/>
          </ac:picMkLst>
        </pc:picChg>
      </pc:sldChg>
      <pc:sldChg chg="modSp mod modNotesTx">
        <pc:chgData name="Michael-Wilson, Hannah" userId="e5f9b74d-2abe-45a3-8f13-27dd6020a7aa" providerId="ADAL" clId="{E2E67051-78E4-4C6C-98C5-95E1CEE7B178}" dt="2022-09-16T11:58:12.539" v="1623" actId="1076"/>
        <pc:sldMkLst>
          <pc:docMk/>
          <pc:sldMk cId="3102029057" sldId="1140"/>
        </pc:sldMkLst>
        <pc:spChg chg="mod">
          <ac:chgData name="Michael-Wilson, Hannah" userId="e5f9b74d-2abe-45a3-8f13-27dd6020a7aa" providerId="ADAL" clId="{E2E67051-78E4-4C6C-98C5-95E1CEE7B178}" dt="2022-09-16T11:58:12.539" v="1623" actId="1076"/>
          <ac:spMkLst>
            <pc:docMk/>
            <pc:sldMk cId="3102029057" sldId="1140"/>
            <ac:spMk id="22" creationId="{1B1DDF86-11D8-4E1A-98EB-8B0ED0B9F7E8}"/>
          </ac:spMkLst>
        </pc:spChg>
        <pc:spChg chg="mod">
          <ac:chgData name="Michael-Wilson, Hannah" userId="e5f9b74d-2abe-45a3-8f13-27dd6020a7aa" providerId="ADAL" clId="{E2E67051-78E4-4C6C-98C5-95E1CEE7B178}" dt="2022-09-16T11:56:43.763" v="1618" actId="14100"/>
          <ac:spMkLst>
            <pc:docMk/>
            <pc:sldMk cId="3102029057" sldId="1140"/>
            <ac:spMk id="23" creationId="{FA407B8A-B530-4AFD-A725-A1040242857A}"/>
          </ac:spMkLst>
        </pc:spChg>
        <pc:spChg chg="mod">
          <ac:chgData name="Michael-Wilson, Hannah" userId="e5f9b74d-2abe-45a3-8f13-27dd6020a7aa" providerId="ADAL" clId="{E2E67051-78E4-4C6C-98C5-95E1CEE7B178}" dt="2022-09-16T11:56:52.158" v="1619" actId="14100"/>
          <ac:spMkLst>
            <pc:docMk/>
            <pc:sldMk cId="3102029057" sldId="1140"/>
            <ac:spMk id="24" creationId="{38ED326A-04B0-442F-B762-E8BB33849569}"/>
          </ac:spMkLst>
        </pc:spChg>
        <pc:spChg chg="mod">
          <ac:chgData name="Michael-Wilson, Hannah" userId="e5f9b74d-2abe-45a3-8f13-27dd6020a7aa" providerId="ADAL" clId="{E2E67051-78E4-4C6C-98C5-95E1CEE7B178}" dt="2022-09-16T11:57:05.418" v="1621" actId="1076"/>
          <ac:spMkLst>
            <pc:docMk/>
            <pc:sldMk cId="3102029057" sldId="1140"/>
            <ac:spMk id="25" creationId="{6B536C6E-4C05-4E96-AA64-F500014E2093}"/>
          </ac:spMkLst>
        </pc:spChg>
      </pc:sldChg>
      <pc:sldChg chg="addSp delSp modSp mod ord modClrScheme chgLayout modNotesTx">
        <pc:chgData name="Michael-Wilson, Hannah" userId="e5f9b74d-2abe-45a3-8f13-27dd6020a7aa" providerId="ADAL" clId="{E2E67051-78E4-4C6C-98C5-95E1CEE7B178}" dt="2022-09-23T11:38:46.493" v="1851" actId="20577"/>
        <pc:sldMkLst>
          <pc:docMk/>
          <pc:sldMk cId="2362790983" sldId="2144445190"/>
        </pc:sldMkLst>
        <pc:spChg chg="add del mod ord">
          <ac:chgData name="Michael-Wilson, Hannah" userId="e5f9b74d-2abe-45a3-8f13-27dd6020a7aa" providerId="ADAL" clId="{E2E67051-78E4-4C6C-98C5-95E1CEE7B178}" dt="2022-09-16T11:24:33.964" v="1023" actId="478"/>
          <ac:spMkLst>
            <pc:docMk/>
            <pc:sldMk cId="2362790983" sldId="2144445190"/>
            <ac:spMk id="2" creationId="{9A5FC6B6-FAC2-4BC2-8B04-2665B25DEBC3}"/>
          </ac:spMkLst>
        </pc:spChg>
        <pc:spChg chg="add del mod ord">
          <ac:chgData name="Michael-Wilson, Hannah" userId="e5f9b74d-2abe-45a3-8f13-27dd6020a7aa" providerId="ADAL" clId="{E2E67051-78E4-4C6C-98C5-95E1CEE7B178}" dt="2022-09-16T11:28:31.482" v="1230" actId="478"/>
          <ac:spMkLst>
            <pc:docMk/>
            <pc:sldMk cId="2362790983" sldId="2144445190"/>
            <ac:spMk id="3" creationId="{4FA3BBE3-FC51-425E-B815-C30942E5206A}"/>
          </ac:spMkLst>
        </pc:spChg>
        <pc:spChg chg="mod ord">
          <ac:chgData name="Michael-Wilson, Hannah" userId="e5f9b74d-2abe-45a3-8f13-27dd6020a7aa" providerId="ADAL" clId="{E2E67051-78E4-4C6C-98C5-95E1CEE7B178}" dt="2022-09-16T11:28:35.454" v="1231" actId="207"/>
          <ac:spMkLst>
            <pc:docMk/>
            <pc:sldMk cId="2362790983" sldId="2144445190"/>
            <ac:spMk id="6" creationId="{BFE64945-D041-4E47-95D7-03CAAC4692DE}"/>
          </ac:spMkLst>
        </pc:spChg>
        <pc:spChg chg="mod">
          <ac:chgData name="Michael-Wilson, Hannah" userId="e5f9b74d-2abe-45a3-8f13-27dd6020a7aa" providerId="ADAL" clId="{E2E67051-78E4-4C6C-98C5-95E1CEE7B178}" dt="2022-09-23T11:38:46.493" v="1851" actId="20577"/>
          <ac:spMkLst>
            <pc:docMk/>
            <pc:sldMk cId="2362790983" sldId="2144445190"/>
            <ac:spMk id="8" creationId="{62F309E8-8C98-4BB5-B615-4A8D247024DF}"/>
          </ac:spMkLst>
        </pc:spChg>
        <pc:spChg chg="mod">
          <ac:chgData name="Michael-Wilson, Hannah" userId="e5f9b74d-2abe-45a3-8f13-27dd6020a7aa" providerId="ADAL" clId="{E2E67051-78E4-4C6C-98C5-95E1CEE7B178}" dt="2022-09-16T11:28:39.950" v="1232"/>
          <ac:spMkLst>
            <pc:docMk/>
            <pc:sldMk cId="2362790983" sldId="2144445190"/>
            <ac:spMk id="11" creationId="{FF9B10EE-C9D1-4E57-BDF6-7A3152904089}"/>
          </ac:spMkLst>
        </pc:spChg>
        <pc:spChg chg="mod">
          <ac:chgData name="Michael-Wilson, Hannah" userId="e5f9b74d-2abe-45a3-8f13-27dd6020a7aa" providerId="ADAL" clId="{E2E67051-78E4-4C6C-98C5-95E1CEE7B178}" dt="2022-09-16T11:28:39.950" v="1232"/>
          <ac:spMkLst>
            <pc:docMk/>
            <pc:sldMk cId="2362790983" sldId="2144445190"/>
            <ac:spMk id="13" creationId="{C58E15F0-16F4-41B3-A564-F044DE401B95}"/>
          </ac:spMkLst>
        </pc:spChg>
        <pc:spChg chg="mod">
          <ac:chgData name="Michael-Wilson, Hannah" userId="e5f9b74d-2abe-45a3-8f13-27dd6020a7aa" providerId="ADAL" clId="{E2E67051-78E4-4C6C-98C5-95E1CEE7B178}" dt="2022-09-16T11:28:39.950" v="1232"/>
          <ac:spMkLst>
            <pc:docMk/>
            <pc:sldMk cId="2362790983" sldId="2144445190"/>
            <ac:spMk id="14" creationId="{3708203B-26A1-4E8E-9E36-C57D4D5F034F}"/>
          </ac:spMkLst>
        </pc:spChg>
        <pc:spChg chg="mod">
          <ac:chgData name="Michael-Wilson, Hannah" userId="e5f9b74d-2abe-45a3-8f13-27dd6020a7aa" providerId="ADAL" clId="{E2E67051-78E4-4C6C-98C5-95E1CEE7B178}" dt="2022-09-16T11:35:13.214" v="1235" actId="20577"/>
          <ac:spMkLst>
            <pc:docMk/>
            <pc:sldMk cId="2362790983" sldId="2144445190"/>
            <ac:spMk id="15" creationId="{01E0D8F9-5646-48F0-9005-9868BB396F34}"/>
          </ac:spMkLst>
        </pc:spChg>
        <pc:spChg chg="mod">
          <ac:chgData name="Michael-Wilson, Hannah" userId="e5f9b74d-2abe-45a3-8f13-27dd6020a7aa" providerId="ADAL" clId="{E2E67051-78E4-4C6C-98C5-95E1CEE7B178}" dt="2022-09-16T11:36:10.632" v="1327" actId="368"/>
          <ac:spMkLst>
            <pc:docMk/>
            <pc:sldMk cId="2362790983" sldId="2144445190"/>
            <ac:spMk id="19" creationId="{0308DE7C-13D4-460F-8835-4FB074399EA2}"/>
          </ac:spMkLst>
        </pc:spChg>
        <pc:spChg chg="mod">
          <ac:chgData name="Michael-Wilson, Hannah" userId="e5f9b74d-2abe-45a3-8f13-27dd6020a7aa" providerId="ADAL" clId="{E2E67051-78E4-4C6C-98C5-95E1CEE7B178}" dt="2022-09-16T11:36:35.308" v="1335" actId="207"/>
          <ac:spMkLst>
            <pc:docMk/>
            <pc:sldMk cId="2362790983" sldId="2144445190"/>
            <ac:spMk id="20" creationId="{40D54A47-FBB2-416C-B294-154D6D0B0147}"/>
          </ac:spMkLst>
        </pc:spChg>
        <pc:spChg chg="mod">
          <ac:chgData name="Michael-Wilson, Hannah" userId="e5f9b74d-2abe-45a3-8f13-27dd6020a7aa" providerId="ADAL" clId="{E2E67051-78E4-4C6C-98C5-95E1CEE7B178}" dt="2022-09-16T11:36:10.632" v="1327" actId="368"/>
          <ac:spMkLst>
            <pc:docMk/>
            <pc:sldMk cId="2362790983" sldId="2144445190"/>
            <ac:spMk id="21" creationId="{73552AC7-6A7D-4294-A661-6A4112F4A330}"/>
          </ac:spMkLst>
        </pc:spChg>
        <pc:spChg chg="mod">
          <ac:chgData name="Michael-Wilson, Hannah" userId="e5f9b74d-2abe-45a3-8f13-27dd6020a7aa" providerId="ADAL" clId="{E2E67051-78E4-4C6C-98C5-95E1CEE7B178}" dt="2022-09-16T11:36:10.632" v="1327" actId="368"/>
          <ac:spMkLst>
            <pc:docMk/>
            <pc:sldMk cId="2362790983" sldId="2144445190"/>
            <ac:spMk id="22" creationId="{88E2A20F-C24F-4095-83B9-111530A2CED7}"/>
          </ac:spMkLst>
        </pc:spChg>
        <pc:grpChg chg="add del mod">
          <ac:chgData name="Michael-Wilson, Hannah" userId="e5f9b74d-2abe-45a3-8f13-27dd6020a7aa" providerId="ADAL" clId="{E2E67051-78E4-4C6C-98C5-95E1CEE7B178}" dt="2022-09-16T11:35:18.957" v="1236" actId="478"/>
          <ac:grpSpMkLst>
            <pc:docMk/>
            <pc:sldMk cId="2362790983" sldId="2144445190"/>
            <ac:grpSpMk id="9" creationId="{D4992A0A-1A55-4A8B-9184-AFC2ACA7C673}"/>
          </ac:grpSpMkLst>
        </pc:grpChg>
        <pc:grpChg chg="mod">
          <ac:chgData name="Michael-Wilson, Hannah" userId="e5f9b74d-2abe-45a3-8f13-27dd6020a7aa" providerId="ADAL" clId="{E2E67051-78E4-4C6C-98C5-95E1CEE7B178}" dt="2022-09-16T11:28:39.950" v="1232"/>
          <ac:grpSpMkLst>
            <pc:docMk/>
            <pc:sldMk cId="2362790983" sldId="2144445190"/>
            <ac:grpSpMk id="10" creationId="{1D61CA8B-5247-428C-B83D-34A7CA9BF692}"/>
          </ac:grpSpMkLst>
        </pc:grpChg>
        <pc:grpChg chg="add mod">
          <ac:chgData name="Michael-Wilson, Hannah" userId="e5f9b74d-2abe-45a3-8f13-27dd6020a7aa" providerId="ADAL" clId="{E2E67051-78E4-4C6C-98C5-95E1CEE7B178}" dt="2022-09-16T11:36:43.186" v="1337" actId="1076"/>
          <ac:grpSpMkLst>
            <pc:docMk/>
            <pc:sldMk cId="2362790983" sldId="2144445190"/>
            <ac:grpSpMk id="17" creationId="{08AC415D-E65B-4F3C-A807-5C921A555889}"/>
          </ac:grpSpMkLst>
        </pc:grpChg>
        <pc:grpChg chg="mod">
          <ac:chgData name="Michael-Wilson, Hannah" userId="e5f9b74d-2abe-45a3-8f13-27dd6020a7aa" providerId="ADAL" clId="{E2E67051-78E4-4C6C-98C5-95E1CEE7B178}" dt="2022-09-16T11:35:24.638" v="1237"/>
          <ac:grpSpMkLst>
            <pc:docMk/>
            <pc:sldMk cId="2362790983" sldId="2144445190"/>
            <ac:grpSpMk id="18" creationId="{003981B7-3C14-4DB1-B8CA-5AE758F0165A}"/>
          </ac:grpSpMkLst>
        </pc:grpChg>
        <pc:graphicFrameChg chg="mod ord modGraphic">
          <ac:chgData name="Michael-Wilson, Hannah" userId="e5f9b74d-2abe-45a3-8f13-27dd6020a7aa" providerId="ADAL" clId="{E2E67051-78E4-4C6C-98C5-95E1CEE7B178}" dt="2022-09-23T11:38:17.859" v="1808" actId="313"/>
          <ac:graphicFrameMkLst>
            <pc:docMk/>
            <pc:sldMk cId="2362790983" sldId="2144445190"/>
            <ac:graphicFrameMk id="16" creationId="{5A52B2D0-21B2-4DD3-9BFC-BAEB61390A07}"/>
          </ac:graphicFrameMkLst>
        </pc:graphicFrameChg>
        <pc:picChg chg="mod ord modCrop">
          <ac:chgData name="Michael-Wilson, Hannah" userId="e5f9b74d-2abe-45a3-8f13-27dd6020a7aa" providerId="ADAL" clId="{E2E67051-78E4-4C6C-98C5-95E1CEE7B178}" dt="2022-09-16T11:24:50.472" v="1034" actId="700"/>
          <ac:picMkLst>
            <pc:docMk/>
            <pc:sldMk cId="2362790983" sldId="2144445190"/>
            <ac:picMk id="12" creationId="{3E4F62ED-D7B7-4372-B24D-2E63998BAB4A}"/>
          </ac:picMkLst>
        </pc:picChg>
      </pc:sldChg>
      <pc:sldChg chg="addSp delSp modSp mod modNotesTx">
        <pc:chgData name="Michael-Wilson, Hannah" userId="e5f9b74d-2abe-45a3-8f13-27dd6020a7aa" providerId="ADAL" clId="{E2E67051-78E4-4C6C-98C5-95E1CEE7B178}" dt="2022-09-23T11:03:59.897" v="1626" actId="27614"/>
        <pc:sldMkLst>
          <pc:docMk/>
          <pc:sldMk cId="2128113190" sldId="2144445217"/>
        </pc:sldMkLst>
        <pc:spChg chg="add del mod">
          <ac:chgData name="Michael-Wilson, Hannah" userId="e5f9b74d-2abe-45a3-8f13-27dd6020a7aa" providerId="ADAL" clId="{E2E67051-78E4-4C6C-98C5-95E1CEE7B178}" dt="2022-09-23T11:03:57.169" v="1625" actId="931"/>
          <ac:spMkLst>
            <pc:docMk/>
            <pc:sldMk cId="2128113190" sldId="2144445217"/>
            <ac:spMk id="3" creationId="{84EF2C66-77BD-43E9-808E-4C916D9FCA59}"/>
          </ac:spMkLst>
        </pc:spChg>
        <pc:spChg chg="mod">
          <ac:chgData name="Michael-Wilson, Hannah" userId="e5f9b74d-2abe-45a3-8f13-27dd6020a7aa" providerId="ADAL" clId="{E2E67051-78E4-4C6C-98C5-95E1CEE7B178}" dt="2022-09-16T09:22:33.202" v="147" actId="113"/>
          <ac:spMkLst>
            <pc:docMk/>
            <pc:sldMk cId="2128113190" sldId="2144445217"/>
            <ac:spMk id="10" creationId="{E5B252A7-D746-4A0A-9F99-DD1D2443C1CD}"/>
          </ac:spMkLst>
        </pc:spChg>
        <pc:spChg chg="mod">
          <ac:chgData name="Michael-Wilson, Hannah" userId="e5f9b74d-2abe-45a3-8f13-27dd6020a7aa" providerId="ADAL" clId="{E2E67051-78E4-4C6C-98C5-95E1CEE7B178}" dt="2022-09-16T09:33:21.258" v="195" actId="20577"/>
          <ac:spMkLst>
            <pc:docMk/>
            <pc:sldMk cId="2128113190" sldId="2144445217"/>
            <ac:spMk id="11" creationId="{50751A5F-EF12-4FFC-ABC3-EF22AAEBDDD6}"/>
          </ac:spMkLst>
        </pc:spChg>
        <pc:picChg chg="del">
          <ac:chgData name="Michael-Wilson, Hannah" userId="e5f9b74d-2abe-45a3-8f13-27dd6020a7aa" providerId="ADAL" clId="{E2E67051-78E4-4C6C-98C5-95E1CEE7B178}" dt="2022-09-23T11:03:03.308" v="1624" actId="478"/>
          <ac:picMkLst>
            <pc:docMk/>
            <pc:sldMk cId="2128113190" sldId="2144445217"/>
            <ac:picMk id="4" creationId="{8B790773-4B04-4F37-84EB-63C64DED3110}"/>
          </ac:picMkLst>
        </pc:picChg>
        <pc:picChg chg="add mod">
          <ac:chgData name="Michael-Wilson, Hannah" userId="e5f9b74d-2abe-45a3-8f13-27dd6020a7aa" providerId="ADAL" clId="{E2E67051-78E4-4C6C-98C5-95E1CEE7B178}" dt="2022-09-23T11:03:59.897" v="1626" actId="27614"/>
          <ac:picMkLst>
            <pc:docMk/>
            <pc:sldMk cId="2128113190" sldId="2144445217"/>
            <ac:picMk id="6" creationId="{8D9C1D04-5525-4E01-87F4-7843DD539CE5}"/>
          </ac:picMkLst>
        </pc:picChg>
      </pc:sldChg>
      <pc:sldChg chg="addSp delSp modSp mod modNotesTx">
        <pc:chgData name="Michael-Wilson, Hannah" userId="e5f9b74d-2abe-45a3-8f13-27dd6020a7aa" providerId="ADAL" clId="{E2E67051-78E4-4C6C-98C5-95E1CEE7B178}" dt="2022-09-27T11:21:06.322" v="2557" actId="207"/>
        <pc:sldMkLst>
          <pc:docMk/>
          <pc:sldMk cId="768456608" sldId="2144445218"/>
        </pc:sldMkLst>
        <pc:spChg chg="mod">
          <ac:chgData name="Michael-Wilson, Hannah" userId="e5f9b74d-2abe-45a3-8f13-27dd6020a7aa" providerId="ADAL" clId="{E2E67051-78E4-4C6C-98C5-95E1CEE7B178}" dt="2022-09-23T13:13:53.566" v="2445" actId="20577"/>
          <ac:spMkLst>
            <pc:docMk/>
            <pc:sldMk cId="768456608" sldId="2144445218"/>
            <ac:spMk id="7" creationId="{7DFC1332-C716-5240-A25B-41508FC7D8B6}"/>
          </ac:spMkLst>
        </pc:spChg>
        <pc:spChg chg="mod">
          <ac:chgData name="Michael-Wilson, Hannah" userId="e5f9b74d-2abe-45a3-8f13-27dd6020a7aa" providerId="ADAL" clId="{E2E67051-78E4-4C6C-98C5-95E1CEE7B178}" dt="2022-09-23T13:15:35.699" v="2555" actId="20577"/>
          <ac:spMkLst>
            <pc:docMk/>
            <pc:sldMk cId="768456608" sldId="2144445218"/>
            <ac:spMk id="8" creationId="{6BCDB1B2-6C28-D741-B007-219795826ED7}"/>
          </ac:spMkLst>
        </pc:spChg>
        <pc:spChg chg="mod">
          <ac:chgData name="Michael-Wilson, Hannah" userId="e5f9b74d-2abe-45a3-8f13-27dd6020a7aa" providerId="ADAL" clId="{E2E67051-78E4-4C6C-98C5-95E1CEE7B178}" dt="2022-09-27T11:21:06.322" v="2557" actId="207"/>
          <ac:spMkLst>
            <pc:docMk/>
            <pc:sldMk cId="768456608" sldId="2144445218"/>
            <ac:spMk id="9" creationId="{97C8E95F-A001-4806-B90E-9232697356CB}"/>
          </ac:spMkLst>
        </pc:spChg>
        <pc:spChg chg="mod">
          <ac:chgData name="Michael-Wilson, Hannah" userId="e5f9b74d-2abe-45a3-8f13-27dd6020a7aa" providerId="ADAL" clId="{E2E67051-78E4-4C6C-98C5-95E1CEE7B178}" dt="2022-09-23T13:13:59.632" v="2447" actId="20577"/>
          <ac:spMkLst>
            <pc:docMk/>
            <pc:sldMk cId="768456608" sldId="2144445218"/>
            <ac:spMk id="10" creationId="{00325EEA-C36B-4A28-9293-72FFB46853F2}"/>
          </ac:spMkLst>
        </pc:spChg>
        <pc:spChg chg="mod">
          <ac:chgData name="Michael-Wilson, Hannah" userId="e5f9b74d-2abe-45a3-8f13-27dd6020a7aa" providerId="ADAL" clId="{E2E67051-78E4-4C6C-98C5-95E1CEE7B178}" dt="2022-09-23T13:15:17.886" v="2506" actId="20577"/>
          <ac:spMkLst>
            <pc:docMk/>
            <pc:sldMk cId="768456608" sldId="2144445218"/>
            <ac:spMk id="11" creationId="{10D39133-BD78-4A25-8EDF-4B02103DF9BC}"/>
          </ac:spMkLst>
        </pc:spChg>
        <pc:spChg chg="add del mod">
          <ac:chgData name="Michael-Wilson, Hannah" userId="e5f9b74d-2abe-45a3-8f13-27dd6020a7aa" providerId="ADAL" clId="{E2E67051-78E4-4C6C-98C5-95E1CEE7B178}" dt="2022-09-23T13:14:49.705" v="2470" actId="478"/>
          <ac:spMkLst>
            <pc:docMk/>
            <pc:sldMk cId="768456608" sldId="2144445218"/>
            <ac:spMk id="12" creationId="{9B41F967-6614-46A1-9497-32BCB7119874}"/>
          </ac:spMkLst>
        </pc:spChg>
        <pc:spChg chg="mod">
          <ac:chgData name="Michael-Wilson, Hannah" userId="e5f9b74d-2abe-45a3-8f13-27dd6020a7aa" providerId="ADAL" clId="{E2E67051-78E4-4C6C-98C5-95E1CEE7B178}" dt="2022-09-23T13:13:32.975" v="2443" actId="20577"/>
          <ac:spMkLst>
            <pc:docMk/>
            <pc:sldMk cId="768456608" sldId="2144445218"/>
            <ac:spMk id="13" creationId="{27A20B5F-5C1B-43B8-980A-0215C7E264B5}"/>
          </ac:spMkLst>
        </pc:spChg>
      </pc:sldChg>
      <pc:sldChg chg="modSp mod modNotesTx">
        <pc:chgData name="Michael-Wilson, Hannah" userId="e5f9b74d-2abe-45a3-8f13-27dd6020a7aa" providerId="ADAL" clId="{E2E67051-78E4-4C6C-98C5-95E1CEE7B178}" dt="2022-09-16T09:39:21.317" v="238" actId="1076"/>
        <pc:sldMkLst>
          <pc:docMk/>
          <pc:sldMk cId="4193505380" sldId="2144445219"/>
        </pc:sldMkLst>
        <pc:spChg chg="mod">
          <ac:chgData name="Michael-Wilson, Hannah" userId="e5f9b74d-2abe-45a3-8f13-27dd6020a7aa" providerId="ADAL" clId="{E2E67051-78E4-4C6C-98C5-95E1CEE7B178}" dt="2022-09-16T09:38:58.647" v="230" actId="20577"/>
          <ac:spMkLst>
            <pc:docMk/>
            <pc:sldMk cId="4193505380" sldId="2144445219"/>
            <ac:spMk id="5" creationId="{0F25E420-191C-4F9B-8608-B37EA7F3924E}"/>
          </ac:spMkLst>
        </pc:spChg>
        <pc:spChg chg="mod">
          <ac:chgData name="Michael-Wilson, Hannah" userId="e5f9b74d-2abe-45a3-8f13-27dd6020a7aa" providerId="ADAL" clId="{E2E67051-78E4-4C6C-98C5-95E1CEE7B178}" dt="2022-09-16T09:36:58.245" v="217" actId="20577"/>
          <ac:spMkLst>
            <pc:docMk/>
            <pc:sldMk cId="4193505380" sldId="2144445219"/>
            <ac:spMk id="6" creationId="{E0C26A2E-0CF5-47B3-B0B9-72FA1A45A781}"/>
          </ac:spMkLst>
        </pc:spChg>
        <pc:grpChg chg="mod">
          <ac:chgData name="Michael-Wilson, Hannah" userId="e5f9b74d-2abe-45a3-8f13-27dd6020a7aa" providerId="ADAL" clId="{E2E67051-78E4-4C6C-98C5-95E1CEE7B178}" dt="2022-09-16T09:39:21.317" v="238" actId="1076"/>
          <ac:grpSpMkLst>
            <pc:docMk/>
            <pc:sldMk cId="4193505380" sldId="2144445219"/>
            <ac:grpSpMk id="8" creationId="{D99293F7-358D-49B4-A83A-A827616DE22E}"/>
          </ac:grpSpMkLst>
        </pc:grpChg>
      </pc:sldChg>
      <pc:sldChg chg="modSp mod">
        <pc:chgData name="Michael-Wilson, Hannah" userId="e5f9b74d-2abe-45a3-8f13-27dd6020a7aa" providerId="ADAL" clId="{E2E67051-78E4-4C6C-98C5-95E1CEE7B178}" dt="2022-09-16T09:33:01.960" v="191" actId="20577"/>
        <pc:sldMkLst>
          <pc:docMk/>
          <pc:sldMk cId="3422930869" sldId="2144445223"/>
        </pc:sldMkLst>
        <pc:spChg chg="mod">
          <ac:chgData name="Michael-Wilson, Hannah" userId="e5f9b74d-2abe-45a3-8f13-27dd6020a7aa" providerId="ADAL" clId="{E2E67051-78E4-4C6C-98C5-95E1CEE7B178}" dt="2022-09-16T09:33:01.960" v="191" actId="20577"/>
          <ac:spMkLst>
            <pc:docMk/>
            <pc:sldMk cId="3422930869" sldId="2144445223"/>
            <ac:spMk id="7" creationId="{3BC5F9F2-4BB9-42CA-9BF9-6FBAF600C79D}"/>
          </ac:spMkLst>
        </pc:spChg>
      </pc:sldChg>
      <pc:sldChg chg="del">
        <pc:chgData name="Michael-Wilson, Hannah" userId="e5f9b74d-2abe-45a3-8f13-27dd6020a7aa" providerId="ADAL" clId="{E2E67051-78E4-4C6C-98C5-95E1CEE7B178}" dt="2022-09-16T09:16:00.391" v="23" actId="47"/>
        <pc:sldMkLst>
          <pc:docMk/>
          <pc:sldMk cId="559133640" sldId="2144445237"/>
        </pc:sldMkLst>
      </pc:sldChg>
      <pc:sldChg chg="modSp mod">
        <pc:chgData name="Michael-Wilson, Hannah" userId="e5f9b74d-2abe-45a3-8f13-27dd6020a7aa" providerId="ADAL" clId="{E2E67051-78E4-4C6C-98C5-95E1CEE7B178}" dt="2022-09-16T11:04:44.550" v="739" actId="207"/>
        <pc:sldMkLst>
          <pc:docMk/>
          <pc:sldMk cId="2968851117" sldId="2144445238"/>
        </pc:sldMkLst>
        <pc:spChg chg="mod">
          <ac:chgData name="Michael-Wilson, Hannah" userId="e5f9b74d-2abe-45a3-8f13-27dd6020a7aa" providerId="ADAL" clId="{E2E67051-78E4-4C6C-98C5-95E1CEE7B178}" dt="2022-09-16T11:04:44.550" v="739" actId="207"/>
          <ac:spMkLst>
            <pc:docMk/>
            <pc:sldMk cId="2968851117" sldId="2144445238"/>
            <ac:spMk id="3" creationId="{59E2922C-1B73-44EC-B325-ED4DB9D02341}"/>
          </ac:spMkLst>
        </pc:spChg>
      </pc:sldChg>
      <pc:sldChg chg="addSp delSp modSp mod modNotesTx">
        <pc:chgData name="Michael-Wilson, Hannah" userId="e5f9b74d-2abe-45a3-8f13-27dd6020a7aa" providerId="ADAL" clId="{E2E67051-78E4-4C6C-98C5-95E1CEE7B178}" dt="2022-09-16T11:04:39.851" v="738" actId="114"/>
        <pc:sldMkLst>
          <pc:docMk/>
          <pc:sldMk cId="2849043149" sldId="2144445240"/>
        </pc:sldMkLst>
        <pc:spChg chg="mod">
          <ac:chgData name="Michael-Wilson, Hannah" userId="e5f9b74d-2abe-45a3-8f13-27dd6020a7aa" providerId="ADAL" clId="{E2E67051-78E4-4C6C-98C5-95E1CEE7B178}" dt="2022-09-16T11:02:30.543" v="542" actId="207"/>
          <ac:spMkLst>
            <pc:docMk/>
            <pc:sldMk cId="2849043149" sldId="2144445240"/>
            <ac:spMk id="2" creationId="{B2F0198A-37F7-4816-8A0E-BFB1A7C7798C}"/>
          </ac:spMkLst>
        </pc:spChg>
        <pc:spChg chg="add del mod">
          <ac:chgData name="Michael-Wilson, Hannah" userId="e5f9b74d-2abe-45a3-8f13-27dd6020a7aa" providerId="ADAL" clId="{E2E67051-78E4-4C6C-98C5-95E1CEE7B178}" dt="2022-09-16T11:02:53.680" v="543" actId="931"/>
          <ac:spMkLst>
            <pc:docMk/>
            <pc:sldMk cId="2849043149" sldId="2144445240"/>
            <ac:spMk id="4" creationId="{0DA59C12-6B46-47FC-8B3F-6D2F5F9A787D}"/>
          </ac:spMkLst>
        </pc:spChg>
        <pc:spChg chg="mod">
          <ac:chgData name="Michael-Wilson, Hannah" userId="e5f9b74d-2abe-45a3-8f13-27dd6020a7aa" providerId="ADAL" clId="{E2E67051-78E4-4C6C-98C5-95E1CEE7B178}" dt="2022-09-16T11:01:15.174" v="531" actId="20577"/>
          <ac:spMkLst>
            <pc:docMk/>
            <pc:sldMk cId="2849043149" sldId="2144445240"/>
            <ac:spMk id="34" creationId="{762DD98C-9EBB-4DFE-A392-98AAF804BD14}"/>
          </ac:spMkLst>
        </pc:spChg>
        <pc:picChg chg="add mod modCrop">
          <ac:chgData name="Michael-Wilson, Hannah" userId="e5f9b74d-2abe-45a3-8f13-27dd6020a7aa" providerId="ADAL" clId="{E2E67051-78E4-4C6C-98C5-95E1CEE7B178}" dt="2022-09-16T11:03:00.640" v="545" actId="27614"/>
          <ac:picMkLst>
            <pc:docMk/>
            <pc:sldMk cId="2849043149" sldId="2144445240"/>
            <ac:picMk id="6" creationId="{6815633D-0639-4D96-938E-EB4A274EA9EA}"/>
          </ac:picMkLst>
        </pc:picChg>
        <pc:picChg chg="del">
          <ac:chgData name="Michael-Wilson, Hannah" userId="e5f9b74d-2abe-45a3-8f13-27dd6020a7aa" providerId="ADAL" clId="{E2E67051-78E4-4C6C-98C5-95E1CEE7B178}" dt="2022-09-16T11:01:08.976" v="516" actId="478"/>
          <ac:picMkLst>
            <pc:docMk/>
            <pc:sldMk cId="2849043149" sldId="2144445240"/>
            <ac:picMk id="8" creationId="{87217579-5741-458E-8B0B-E29B6CD860A4}"/>
          </ac:picMkLst>
        </pc:picChg>
      </pc:sldChg>
      <pc:sldChg chg="add ord">
        <pc:chgData name="Michael-Wilson, Hannah" userId="e5f9b74d-2abe-45a3-8f13-27dd6020a7aa" providerId="ADAL" clId="{E2E67051-78E4-4C6C-98C5-95E1CEE7B178}" dt="2022-09-16T09:15:59.056" v="22"/>
        <pc:sldMkLst>
          <pc:docMk/>
          <pc:sldMk cId="3329101496" sldId="2144445241"/>
        </pc:sldMkLst>
      </pc:sldChg>
      <pc:sldChg chg="addSp delSp modSp add mod modNotesTx">
        <pc:chgData name="Michael-Wilson, Hannah" userId="e5f9b74d-2abe-45a3-8f13-27dd6020a7aa" providerId="ADAL" clId="{E2E67051-78E4-4C6C-98C5-95E1CEE7B178}" dt="2022-09-23T13:13:12.800" v="2422" actId="207"/>
        <pc:sldMkLst>
          <pc:docMk/>
          <pc:sldMk cId="1511202096" sldId="2144445242"/>
        </pc:sldMkLst>
        <pc:spChg chg="add del mod">
          <ac:chgData name="Michael-Wilson, Hannah" userId="e5f9b74d-2abe-45a3-8f13-27dd6020a7aa" providerId="ADAL" clId="{E2E67051-78E4-4C6C-98C5-95E1CEE7B178}" dt="2022-09-16T11:37:17.215" v="1338" actId="478"/>
          <ac:spMkLst>
            <pc:docMk/>
            <pc:sldMk cId="1511202096" sldId="2144445242"/>
            <ac:spMk id="3" creationId="{3CEB7FF6-33AC-4278-839E-A5908B257E0C}"/>
          </ac:spMkLst>
        </pc:spChg>
        <pc:spChg chg="mod">
          <ac:chgData name="Michael-Wilson, Hannah" userId="e5f9b74d-2abe-45a3-8f13-27dd6020a7aa" providerId="ADAL" clId="{E2E67051-78E4-4C6C-98C5-95E1CEE7B178}" dt="2022-09-23T13:13:12.800" v="2422" actId="207"/>
          <ac:spMkLst>
            <pc:docMk/>
            <pc:sldMk cId="1511202096" sldId="2144445242"/>
            <ac:spMk id="6" creationId="{BFE64945-D041-4E47-95D7-03CAAC4692DE}"/>
          </ac:spMkLst>
        </pc:spChg>
        <pc:spChg chg="mod">
          <ac:chgData name="Michael-Wilson, Hannah" userId="e5f9b74d-2abe-45a3-8f13-27dd6020a7aa" providerId="ADAL" clId="{E2E67051-78E4-4C6C-98C5-95E1CEE7B178}" dt="2022-09-23T13:13:00.875" v="2421" actId="20577"/>
          <ac:spMkLst>
            <pc:docMk/>
            <pc:sldMk cId="1511202096" sldId="2144445242"/>
            <ac:spMk id="8" creationId="{62F309E8-8C98-4BB5-B615-4A8D247024DF}"/>
          </ac:spMkLst>
        </pc:spChg>
        <pc:graphicFrameChg chg="add mod modGraphic">
          <ac:chgData name="Michael-Wilson, Hannah" userId="e5f9b74d-2abe-45a3-8f13-27dd6020a7aa" providerId="ADAL" clId="{E2E67051-78E4-4C6C-98C5-95E1CEE7B178}" dt="2022-09-23T13:12:51.349" v="2415" actId="2165"/>
          <ac:graphicFrameMkLst>
            <pc:docMk/>
            <pc:sldMk cId="1511202096" sldId="2144445242"/>
            <ac:graphicFrameMk id="9" creationId="{CBCE027D-D416-496F-AA58-1F573C9D10D5}"/>
          </ac:graphicFrameMkLst>
        </pc:graphicFrameChg>
        <pc:graphicFrameChg chg="modGraphic">
          <ac:chgData name="Michael-Wilson, Hannah" userId="e5f9b74d-2abe-45a3-8f13-27dd6020a7aa" providerId="ADAL" clId="{E2E67051-78E4-4C6C-98C5-95E1CEE7B178}" dt="2022-09-23T11:49:10.284" v="2213" actId="122"/>
          <ac:graphicFrameMkLst>
            <pc:docMk/>
            <pc:sldMk cId="1511202096" sldId="2144445242"/>
            <ac:graphicFrameMk id="16" creationId="{5A52B2D0-21B2-4DD3-9BFC-BAEB61390A07}"/>
          </ac:graphicFrameMkLst>
        </pc:graphicFrameChg>
        <pc:picChg chg="del">
          <ac:chgData name="Michael-Wilson, Hannah" userId="e5f9b74d-2abe-45a3-8f13-27dd6020a7aa" providerId="ADAL" clId="{E2E67051-78E4-4C6C-98C5-95E1CEE7B178}" dt="2022-09-16T09:58:49.531" v="291" actId="478"/>
          <ac:picMkLst>
            <pc:docMk/>
            <pc:sldMk cId="1511202096" sldId="2144445242"/>
            <ac:picMk id="12" creationId="{3E4F62ED-D7B7-4372-B24D-2E63998BAB4A}"/>
          </ac:picMkLst>
        </pc:picChg>
      </pc:sldChg>
      <pc:sldChg chg="addSp delSp modSp add mod ord">
        <pc:chgData name="Michael-Wilson, Hannah" userId="e5f9b74d-2abe-45a3-8f13-27dd6020a7aa" providerId="ADAL" clId="{E2E67051-78E4-4C6C-98C5-95E1CEE7B178}" dt="2022-09-16T10:28:15.262" v="497" actId="207"/>
        <pc:sldMkLst>
          <pc:docMk/>
          <pc:sldMk cId="994928249" sldId="2144445243"/>
        </pc:sldMkLst>
        <pc:spChg chg="mod">
          <ac:chgData name="Michael-Wilson, Hannah" userId="e5f9b74d-2abe-45a3-8f13-27dd6020a7aa" providerId="ADAL" clId="{E2E67051-78E4-4C6C-98C5-95E1CEE7B178}" dt="2022-09-16T10:28:15.262" v="497" actId="207"/>
          <ac:spMkLst>
            <pc:docMk/>
            <pc:sldMk cId="994928249" sldId="2144445243"/>
            <ac:spMk id="2" creationId="{B2F0198A-37F7-4816-8A0E-BFB1A7C7798C}"/>
          </ac:spMkLst>
        </pc:spChg>
        <pc:spChg chg="add del mod">
          <ac:chgData name="Michael-Wilson, Hannah" userId="e5f9b74d-2abe-45a3-8f13-27dd6020a7aa" providerId="ADAL" clId="{E2E67051-78E4-4C6C-98C5-95E1CEE7B178}" dt="2022-09-16T10:25:43.185" v="456" actId="478"/>
          <ac:spMkLst>
            <pc:docMk/>
            <pc:sldMk cId="994928249" sldId="2144445243"/>
            <ac:spMk id="4" creationId="{972674ED-225F-4593-AC9B-B2642A16B95B}"/>
          </ac:spMkLst>
        </pc:spChg>
        <pc:spChg chg="mod">
          <ac:chgData name="Michael-Wilson, Hannah" userId="e5f9b74d-2abe-45a3-8f13-27dd6020a7aa" providerId="ADAL" clId="{E2E67051-78E4-4C6C-98C5-95E1CEE7B178}" dt="2022-09-16T10:19:14.703" v="338" actId="20577"/>
          <ac:spMkLst>
            <pc:docMk/>
            <pc:sldMk cId="994928249" sldId="2144445243"/>
            <ac:spMk id="42" creationId="{9ECFEC3B-0F0C-478C-934E-6E7D538FCA2B}"/>
          </ac:spMkLst>
        </pc:spChg>
        <pc:spChg chg="mod">
          <ac:chgData name="Michael-Wilson, Hannah" userId="e5f9b74d-2abe-45a3-8f13-27dd6020a7aa" providerId="ADAL" clId="{E2E67051-78E4-4C6C-98C5-95E1CEE7B178}" dt="2022-09-16T10:24:48.376" v="446" actId="20577"/>
          <ac:spMkLst>
            <pc:docMk/>
            <pc:sldMk cId="994928249" sldId="2144445243"/>
            <ac:spMk id="45" creationId="{95B705D1-49C5-470E-920E-B42F724641BD}"/>
          </ac:spMkLst>
        </pc:spChg>
        <pc:spChg chg="mod">
          <ac:chgData name="Michael-Wilson, Hannah" userId="e5f9b74d-2abe-45a3-8f13-27dd6020a7aa" providerId="ADAL" clId="{E2E67051-78E4-4C6C-98C5-95E1CEE7B178}" dt="2022-09-16T10:25:15.190" v="454" actId="20577"/>
          <ac:spMkLst>
            <pc:docMk/>
            <pc:sldMk cId="994928249" sldId="2144445243"/>
            <ac:spMk id="47" creationId="{9156346A-4EE6-4DE9-9A42-D42B32043621}"/>
          </ac:spMkLst>
        </pc:spChg>
        <pc:spChg chg="mod">
          <ac:chgData name="Michael-Wilson, Hannah" userId="e5f9b74d-2abe-45a3-8f13-27dd6020a7aa" providerId="ADAL" clId="{E2E67051-78E4-4C6C-98C5-95E1CEE7B178}" dt="2022-09-16T10:26:03.710" v="467" actId="20577"/>
          <ac:spMkLst>
            <pc:docMk/>
            <pc:sldMk cId="994928249" sldId="2144445243"/>
            <ac:spMk id="49" creationId="{9363A00D-0082-4D86-9FA4-D1FAE6E517F2}"/>
          </ac:spMkLst>
        </pc:spChg>
        <pc:spChg chg="mod">
          <ac:chgData name="Michael-Wilson, Hannah" userId="e5f9b74d-2abe-45a3-8f13-27dd6020a7aa" providerId="ADAL" clId="{E2E67051-78E4-4C6C-98C5-95E1CEE7B178}" dt="2022-09-16T10:26:47.552" v="478" actId="20577"/>
          <ac:spMkLst>
            <pc:docMk/>
            <pc:sldMk cId="994928249" sldId="2144445243"/>
            <ac:spMk id="51" creationId="{D29D1199-4963-4438-B586-64BFA1436620}"/>
          </ac:spMkLst>
        </pc:spChg>
        <pc:spChg chg="mod">
          <ac:chgData name="Michael-Wilson, Hannah" userId="e5f9b74d-2abe-45a3-8f13-27dd6020a7aa" providerId="ADAL" clId="{E2E67051-78E4-4C6C-98C5-95E1CEE7B178}" dt="2022-09-16T10:27:23.581" v="485" actId="20577"/>
          <ac:spMkLst>
            <pc:docMk/>
            <pc:sldMk cId="994928249" sldId="2144445243"/>
            <ac:spMk id="52" creationId="{43AADE1E-9BF0-449B-AB65-4E4DE3E475D0}"/>
          </ac:spMkLst>
        </pc:spChg>
        <pc:spChg chg="mod">
          <ac:chgData name="Michael-Wilson, Hannah" userId="e5f9b74d-2abe-45a3-8f13-27dd6020a7aa" providerId="ADAL" clId="{E2E67051-78E4-4C6C-98C5-95E1CEE7B178}" dt="2022-09-16T10:27:52.844" v="490" actId="20577"/>
          <ac:spMkLst>
            <pc:docMk/>
            <pc:sldMk cId="994928249" sldId="2144445243"/>
            <ac:spMk id="55" creationId="{DDAB9D5B-654C-4D07-969B-4C80F4BA3A6D}"/>
          </ac:spMkLst>
        </pc:spChg>
        <pc:spChg chg="mod">
          <ac:chgData name="Michael-Wilson, Hannah" userId="e5f9b74d-2abe-45a3-8f13-27dd6020a7aa" providerId="ADAL" clId="{E2E67051-78E4-4C6C-98C5-95E1CEE7B178}" dt="2022-09-16T10:28:00.505" v="493" actId="20577"/>
          <ac:spMkLst>
            <pc:docMk/>
            <pc:sldMk cId="994928249" sldId="2144445243"/>
            <ac:spMk id="57" creationId="{2F688B0A-A811-4E42-ACCA-DCCE12304694}"/>
          </ac:spMkLst>
        </pc:spChg>
        <pc:picChg chg="del">
          <ac:chgData name="Michael-Wilson, Hannah" userId="e5f9b74d-2abe-45a3-8f13-27dd6020a7aa" providerId="ADAL" clId="{E2E67051-78E4-4C6C-98C5-95E1CEE7B178}" dt="2022-09-16T10:17:58.742" v="320" actId="478"/>
          <ac:picMkLst>
            <pc:docMk/>
            <pc:sldMk cId="994928249" sldId="2144445243"/>
            <ac:picMk id="3" creationId="{3981E0C8-DBB3-4E75-87CD-22BA402B803B}"/>
          </ac:picMkLst>
        </pc:picChg>
        <pc:picChg chg="add mod modCrop">
          <ac:chgData name="Michael-Wilson, Hannah" userId="e5f9b74d-2abe-45a3-8f13-27dd6020a7aa" providerId="ADAL" clId="{E2E67051-78E4-4C6C-98C5-95E1CEE7B178}" dt="2022-09-16T10:25:54.970" v="461" actId="1076"/>
          <ac:picMkLst>
            <pc:docMk/>
            <pc:sldMk cId="994928249" sldId="2144445243"/>
            <ac:picMk id="5" creationId="{AB360D2A-C59A-441F-81DD-DE4192C1CB8B}"/>
          </ac:picMkLst>
        </pc:picChg>
        <pc:picChg chg="del">
          <ac:chgData name="Michael-Wilson, Hannah" userId="e5f9b74d-2abe-45a3-8f13-27dd6020a7aa" providerId="ADAL" clId="{E2E67051-78E4-4C6C-98C5-95E1CEE7B178}" dt="2022-09-16T10:17:59.231" v="321" actId="478"/>
          <ac:picMkLst>
            <pc:docMk/>
            <pc:sldMk cId="994928249" sldId="2144445243"/>
            <ac:picMk id="6" creationId="{39E72930-AD73-402F-BC7E-4D7FD87B5D5B}"/>
          </ac:picMkLst>
        </pc:picChg>
        <pc:picChg chg="add mod">
          <ac:chgData name="Michael-Wilson, Hannah" userId="e5f9b74d-2abe-45a3-8f13-27dd6020a7aa" providerId="ADAL" clId="{E2E67051-78E4-4C6C-98C5-95E1CEE7B178}" dt="2022-09-16T10:26:38.171" v="472" actId="1076"/>
          <ac:picMkLst>
            <pc:docMk/>
            <pc:sldMk cId="994928249" sldId="2144445243"/>
            <ac:picMk id="7" creationId="{0F556BEA-522A-4AF6-B9FF-16A770789052}"/>
          </ac:picMkLst>
        </pc:picChg>
        <pc:picChg chg="add mod">
          <ac:chgData name="Michael-Wilson, Hannah" userId="e5f9b74d-2abe-45a3-8f13-27dd6020a7aa" providerId="ADAL" clId="{E2E67051-78E4-4C6C-98C5-95E1CEE7B178}" dt="2022-09-16T10:24:29.370" v="440" actId="1076"/>
          <ac:picMkLst>
            <pc:docMk/>
            <pc:sldMk cId="994928249" sldId="2144445243"/>
            <ac:picMk id="31" creationId="{67D3FD4C-3F6C-47B2-B10D-902AC659A095}"/>
          </ac:picMkLst>
        </pc:picChg>
        <pc:picChg chg="add mod">
          <ac:chgData name="Michael-Wilson, Hannah" userId="e5f9b74d-2abe-45a3-8f13-27dd6020a7aa" providerId="ADAL" clId="{E2E67051-78E4-4C6C-98C5-95E1CEE7B178}" dt="2022-09-16T10:24:57.551" v="448" actId="1076"/>
          <ac:picMkLst>
            <pc:docMk/>
            <pc:sldMk cId="994928249" sldId="2144445243"/>
            <ac:picMk id="32" creationId="{82D63549-531E-44E6-B04C-B74FCE09FF8C}"/>
          </ac:picMkLst>
        </pc:picChg>
        <pc:picChg chg="add mod">
          <ac:chgData name="Michael-Wilson, Hannah" userId="e5f9b74d-2abe-45a3-8f13-27dd6020a7aa" providerId="ADAL" clId="{E2E67051-78E4-4C6C-98C5-95E1CEE7B178}" dt="2022-09-16T10:25:10.016" v="450" actId="1076"/>
          <ac:picMkLst>
            <pc:docMk/>
            <pc:sldMk cId="994928249" sldId="2144445243"/>
            <ac:picMk id="33" creationId="{0AF1CC81-F69F-48AE-AB42-191C96DC6721}"/>
          </ac:picMkLst>
        </pc:picChg>
        <pc:picChg chg="add mod">
          <ac:chgData name="Michael-Wilson, Hannah" userId="e5f9b74d-2abe-45a3-8f13-27dd6020a7aa" providerId="ADAL" clId="{E2E67051-78E4-4C6C-98C5-95E1CEE7B178}" dt="2022-09-16T10:27:43.738" v="487" actId="1076"/>
          <ac:picMkLst>
            <pc:docMk/>
            <pc:sldMk cId="994928249" sldId="2144445243"/>
            <ac:picMk id="38" creationId="{A07D6D12-3D7B-49B6-87EE-994B889C9829}"/>
          </ac:picMkLst>
        </pc:picChg>
        <pc:picChg chg="add mod">
          <ac:chgData name="Michael-Wilson, Hannah" userId="e5f9b74d-2abe-45a3-8f13-27dd6020a7aa" providerId="ADAL" clId="{E2E67051-78E4-4C6C-98C5-95E1CEE7B178}" dt="2022-09-16T10:28:07.522" v="495" actId="1076"/>
          <ac:picMkLst>
            <pc:docMk/>
            <pc:sldMk cId="994928249" sldId="2144445243"/>
            <ac:picMk id="39" creationId="{7C2F1E81-B5A1-492B-885D-6BDE3A50A47C}"/>
          </ac:picMkLst>
        </pc:picChg>
        <pc:picChg chg="del">
          <ac:chgData name="Michael-Wilson, Hannah" userId="e5f9b74d-2abe-45a3-8f13-27dd6020a7aa" providerId="ADAL" clId="{E2E67051-78E4-4C6C-98C5-95E1CEE7B178}" dt="2022-09-16T10:18:01.726" v="324" actId="478"/>
          <ac:picMkLst>
            <pc:docMk/>
            <pc:sldMk cId="994928249" sldId="2144445243"/>
            <ac:picMk id="1026" creationId="{C621D987-226D-49D4-9A66-ABBF1D10556B}"/>
          </ac:picMkLst>
        </pc:picChg>
        <pc:picChg chg="del">
          <ac:chgData name="Michael-Wilson, Hannah" userId="e5f9b74d-2abe-45a3-8f13-27dd6020a7aa" providerId="ADAL" clId="{E2E67051-78E4-4C6C-98C5-95E1CEE7B178}" dt="2022-09-16T10:17:59.879" v="322" actId="478"/>
          <ac:picMkLst>
            <pc:docMk/>
            <pc:sldMk cId="994928249" sldId="2144445243"/>
            <ac:picMk id="1028" creationId="{F253CC18-D6AD-4708-ACB6-6882A8672FC8}"/>
          </ac:picMkLst>
        </pc:picChg>
        <pc:picChg chg="add mod">
          <ac:chgData name="Michael-Wilson, Hannah" userId="e5f9b74d-2abe-45a3-8f13-27dd6020a7aa" providerId="ADAL" clId="{E2E67051-78E4-4C6C-98C5-95E1CEE7B178}" dt="2022-09-16T10:27:17.074" v="481" actId="1076"/>
          <ac:picMkLst>
            <pc:docMk/>
            <pc:sldMk cId="994928249" sldId="2144445243"/>
            <ac:picMk id="1030" creationId="{F9C5D022-C274-4641-90B1-EED10FC82B6A}"/>
          </ac:picMkLst>
        </pc:picChg>
        <pc:picChg chg="del">
          <ac:chgData name="Michael-Wilson, Hannah" userId="e5f9b74d-2abe-45a3-8f13-27dd6020a7aa" providerId="ADAL" clId="{E2E67051-78E4-4C6C-98C5-95E1CEE7B178}" dt="2022-09-16T10:18:01.184" v="323" actId="478"/>
          <ac:picMkLst>
            <pc:docMk/>
            <pc:sldMk cId="994928249" sldId="2144445243"/>
            <ac:picMk id="1036" creationId="{04FABD17-4DEE-4137-AC0C-F06334307BA4}"/>
          </ac:picMkLst>
        </pc:picChg>
        <pc:picChg chg="del">
          <ac:chgData name="Michael-Wilson, Hannah" userId="e5f9b74d-2abe-45a3-8f13-27dd6020a7aa" providerId="ADAL" clId="{E2E67051-78E4-4C6C-98C5-95E1CEE7B178}" dt="2022-09-16T10:18:02.271" v="325" actId="478"/>
          <ac:picMkLst>
            <pc:docMk/>
            <pc:sldMk cId="994928249" sldId="2144445243"/>
            <ac:picMk id="1038" creationId="{4A1AF59D-D9B4-48E7-8408-01091B8B3578}"/>
          </ac:picMkLst>
        </pc:picChg>
        <pc:picChg chg="del">
          <ac:chgData name="Michael-Wilson, Hannah" userId="e5f9b74d-2abe-45a3-8f13-27dd6020a7aa" providerId="ADAL" clId="{E2E67051-78E4-4C6C-98C5-95E1CEE7B178}" dt="2022-09-16T10:18:02.780" v="326" actId="478"/>
          <ac:picMkLst>
            <pc:docMk/>
            <pc:sldMk cId="994928249" sldId="2144445243"/>
            <ac:picMk id="1040" creationId="{AB43E5A2-8B7E-4CA3-90AE-E0A108590808}"/>
          </ac:picMkLst>
        </pc:picChg>
        <pc:picChg chg="del">
          <ac:chgData name="Michael-Wilson, Hannah" userId="e5f9b74d-2abe-45a3-8f13-27dd6020a7aa" providerId="ADAL" clId="{E2E67051-78E4-4C6C-98C5-95E1CEE7B178}" dt="2022-09-16T10:18:03.250" v="327" actId="478"/>
          <ac:picMkLst>
            <pc:docMk/>
            <pc:sldMk cId="994928249" sldId="2144445243"/>
            <ac:picMk id="1042" creationId="{CDE2EBF9-17C5-40D0-8789-81BB8C903A8B}"/>
          </ac:picMkLst>
        </pc:picChg>
      </pc:sldChg>
    </pc:docChg>
  </pc:docChgLst>
  <pc:docChgLst>
    <pc:chgData name="Michael-Wilson, Hannah" userId="S::hannah.wilson@jcdecaux.com::e5f9b74d-2abe-45a3-8f13-27dd6020a7aa" providerId="AD" clId="Web-{4B840E49-E1FB-2F85-1812-19F0C1DAF94B}"/>
    <pc:docChg chg="modSld">
      <pc:chgData name="Michael-Wilson, Hannah" userId="S::hannah.wilson@jcdecaux.com::e5f9b74d-2abe-45a3-8f13-27dd6020a7aa" providerId="AD" clId="Web-{4B840E49-E1FB-2F85-1812-19F0C1DAF94B}" dt="2023-01-20T10:49:55.381" v="2"/>
      <pc:docMkLst>
        <pc:docMk/>
      </pc:docMkLst>
      <pc:sldChg chg="modSp">
        <pc:chgData name="Michael-Wilson, Hannah" userId="S::hannah.wilson@jcdecaux.com::e5f9b74d-2abe-45a3-8f13-27dd6020a7aa" providerId="AD" clId="Web-{4B840E49-E1FB-2F85-1812-19F0C1DAF94B}" dt="2023-01-20T10:49:55.381" v="2"/>
        <pc:sldMkLst>
          <pc:docMk/>
          <pc:sldMk cId="1511202096" sldId="2144445242"/>
        </pc:sldMkLst>
        <pc:graphicFrameChg chg="modGraphic">
          <ac:chgData name="Michael-Wilson, Hannah" userId="S::hannah.wilson@jcdecaux.com::e5f9b74d-2abe-45a3-8f13-27dd6020a7aa" providerId="AD" clId="Web-{4B840E49-E1FB-2F85-1812-19F0C1DAF94B}" dt="2023-01-20T10:49:55.381" v="2"/>
          <ac:graphicFrameMkLst>
            <pc:docMk/>
            <pc:sldMk cId="1511202096" sldId="2144445242"/>
            <ac:graphicFrameMk id="9" creationId="{CBCE027D-D416-496F-AA58-1F573C9D10D5}"/>
          </ac:graphicFrameMkLst>
        </pc:graphicFrameChg>
      </pc:sldChg>
      <pc:sldChg chg="modSp">
        <pc:chgData name="Michael-Wilson, Hannah" userId="S::hannah.wilson@jcdecaux.com::e5f9b74d-2abe-45a3-8f13-27dd6020a7aa" providerId="AD" clId="Web-{4B840E49-E1FB-2F85-1812-19F0C1DAF94B}" dt="2023-01-20T10:43:21.663" v="0" actId="1076"/>
        <pc:sldMkLst>
          <pc:docMk/>
          <pc:sldMk cId="994928249" sldId="2144445243"/>
        </pc:sldMkLst>
        <pc:picChg chg="mod">
          <ac:chgData name="Michael-Wilson, Hannah" userId="S::hannah.wilson@jcdecaux.com::e5f9b74d-2abe-45a3-8f13-27dd6020a7aa" providerId="AD" clId="Web-{4B840E49-E1FB-2F85-1812-19F0C1DAF94B}" dt="2023-01-20T10:43:21.663" v="0" actId="1076"/>
          <ac:picMkLst>
            <pc:docMk/>
            <pc:sldMk cId="994928249" sldId="2144445243"/>
            <ac:picMk id="1030" creationId="{F9C5D022-C274-4641-90B1-EED10FC82B6A}"/>
          </ac:picMkLst>
        </pc:picChg>
      </pc:sldChg>
    </pc:docChg>
  </pc:docChgLst>
  <pc:docChgLst>
    <pc:chgData name="KAROUSSIS, Elena" userId="ef357cc0-39f9-4da1-8a90-6c026f42705d" providerId="ADAL" clId="{1C61BCC4-65A8-4746-A009-FD3BB24D80A8}"/>
    <pc:docChg chg="modSld">
      <pc:chgData name="KAROUSSIS, Elena" userId="ef357cc0-39f9-4da1-8a90-6c026f42705d" providerId="ADAL" clId="{1C61BCC4-65A8-4746-A009-FD3BB24D80A8}" dt="2023-01-31T13:12:15.689" v="196" actId="20577"/>
      <pc:docMkLst>
        <pc:docMk/>
      </pc:docMkLst>
      <pc:sldChg chg="modSp mod">
        <pc:chgData name="KAROUSSIS, Elena" userId="ef357cc0-39f9-4da1-8a90-6c026f42705d" providerId="ADAL" clId="{1C61BCC4-65A8-4746-A009-FD3BB24D80A8}" dt="2023-01-31T11:37:19.976" v="104" actId="1035"/>
        <pc:sldMkLst>
          <pc:docMk/>
          <pc:sldMk cId="3102029057" sldId="1140"/>
        </pc:sldMkLst>
        <pc:spChg chg="mod">
          <ac:chgData name="KAROUSSIS, Elena" userId="ef357cc0-39f9-4da1-8a90-6c026f42705d" providerId="ADAL" clId="{1C61BCC4-65A8-4746-A009-FD3BB24D80A8}" dt="2023-01-31T11:37:19.976" v="104" actId="1035"/>
          <ac:spMkLst>
            <pc:docMk/>
            <pc:sldMk cId="3102029057" sldId="1140"/>
            <ac:spMk id="22" creationId="{1B1DDF86-11D8-4E1A-98EB-8B0ED0B9F7E8}"/>
          </ac:spMkLst>
        </pc:spChg>
        <pc:spChg chg="mod">
          <ac:chgData name="KAROUSSIS, Elena" userId="ef357cc0-39f9-4da1-8a90-6c026f42705d" providerId="ADAL" clId="{1C61BCC4-65A8-4746-A009-FD3BB24D80A8}" dt="2023-01-31T11:37:19.976" v="104" actId="1035"/>
          <ac:spMkLst>
            <pc:docMk/>
            <pc:sldMk cId="3102029057" sldId="1140"/>
            <ac:spMk id="25" creationId="{6B536C6E-4C05-4E96-AA64-F500014E2093}"/>
          </ac:spMkLst>
        </pc:spChg>
      </pc:sldChg>
      <pc:sldChg chg="modSp mod">
        <pc:chgData name="KAROUSSIS, Elena" userId="ef357cc0-39f9-4da1-8a90-6c026f42705d" providerId="ADAL" clId="{1C61BCC4-65A8-4746-A009-FD3BB24D80A8}" dt="2023-01-31T12:32:18.906" v="183" actId="1035"/>
        <pc:sldMkLst>
          <pc:docMk/>
          <pc:sldMk cId="2362790983" sldId="2144445190"/>
        </pc:sldMkLst>
        <pc:spChg chg="mod">
          <ac:chgData name="KAROUSSIS, Elena" userId="ef357cc0-39f9-4da1-8a90-6c026f42705d" providerId="ADAL" clId="{1C61BCC4-65A8-4746-A009-FD3BB24D80A8}" dt="2023-01-31T12:32:18.906" v="183" actId="1035"/>
          <ac:spMkLst>
            <pc:docMk/>
            <pc:sldMk cId="2362790983" sldId="2144445190"/>
            <ac:spMk id="19" creationId="{0308DE7C-13D4-460F-8835-4FB074399EA2}"/>
          </ac:spMkLst>
        </pc:spChg>
        <pc:spChg chg="mod">
          <ac:chgData name="KAROUSSIS, Elena" userId="ef357cc0-39f9-4da1-8a90-6c026f42705d" providerId="ADAL" clId="{1C61BCC4-65A8-4746-A009-FD3BB24D80A8}" dt="2023-01-31T12:32:18.906" v="183" actId="1035"/>
          <ac:spMkLst>
            <pc:docMk/>
            <pc:sldMk cId="2362790983" sldId="2144445190"/>
            <ac:spMk id="22" creationId="{88E2A20F-C24F-4095-83B9-111530A2CED7}"/>
          </ac:spMkLst>
        </pc:spChg>
        <pc:graphicFrameChg chg="modGraphic">
          <ac:chgData name="KAROUSSIS, Elena" userId="ef357cc0-39f9-4da1-8a90-6c026f42705d" providerId="ADAL" clId="{1C61BCC4-65A8-4746-A009-FD3BB24D80A8}" dt="2023-01-31T12:31:43.014" v="170" actId="20577"/>
          <ac:graphicFrameMkLst>
            <pc:docMk/>
            <pc:sldMk cId="2362790983" sldId="2144445190"/>
            <ac:graphicFrameMk id="16" creationId="{5A52B2D0-21B2-4DD3-9BFC-BAEB61390A07}"/>
          </ac:graphicFrameMkLst>
        </pc:graphicFrameChg>
      </pc:sldChg>
      <pc:sldChg chg="modSp mod modNotesTx">
        <pc:chgData name="KAROUSSIS, Elena" userId="ef357cc0-39f9-4da1-8a90-6c026f42705d" providerId="ADAL" clId="{1C61BCC4-65A8-4746-A009-FD3BB24D80A8}" dt="2023-01-31T13:12:10.116" v="190" actId="20577"/>
        <pc:sldMkLst>
          <pc:docMk/>
          <pc:sldMk cId="2128113190" sldId="2144445217"/>
        </pc:sldMkLst>
        <pc:spChg chg="mod">
          <ac:chgData name="KAROUSSIS, Elena" userId="ef357cc0-39f9-4da1-8a90-6c026f42705d" providerId="ADAL" clId="{1C61BCC4-65A8-4746-A009-FD3BB24D80A8}" dt="2023-01-31T13:12:10.116" v="190" actId="20577"/>
          <ac:spMkLst>
            <pc:docMk/>
            <pc:sldMk cId="2128113190" sldId="2144445217"/>
            <ac:spMk id="11" creationId="{50751A5F-EF12-4FFC-ABC3-EF22AAEBDDD6}"/>
          </ac:spMkLst>
        </pc:spChg>
      </pc:sldChg>
      <pc:sldChg chg="modNotesTx">
        <pc:chgData name="KAROUSSIS, Elena" userId="ef357cc0-39f9-4da1-8a90-6c026f42705d" providerId="ADAL" clId="{1C61BCC4-65A8-4746-A009-FD3BB24D80A8}" dt="2023-01-31T11:31:45.168" v="82" actId="20577"/>
        <pc:sldMkLst>
          <pc:docMk/>
          <pc:sldMk cId="4193505380" sldId="2144445219"/>
        </pc:sldMkLst>
      </pc:sldChg>
      <pc:sldChg chg="modSp mod">
        <pc:chgData name="KAROUSSIS, Elena" userId="ef357cc0-39f9-4da1-8a90-6c026f42705d" providerId="ADAL" clId="{1C61BCC4-65A8-4746-A009-FD3BB24D80A8}" dt="2023-01-31T13:12:15.689" v="196" actId="20577"/>
        <pc:sldMkLst>
          <pc:docMk/>
          <pc:sldMk cId="3422930869" sldId="2144445223"/>
        </pc:sldMkLst>
        <pc:spChg chg="mod">
          <ac:chgData name="KAROUSSIS, Elena" userId="ef357cc0-39f9-4da1-8a90-6c026f42705d" providerId="ADAL" clId="{1C61BCC4-65A8-4746-A009-FD3BB24D80A8}" dt="2023-01-31T13:12:15.689" v="196" actId="20577"/>
          <ac:spMkLst>
            <pc:docMk/>
            <pc:sldMk cId="3422930869" sldId="2144445223"/>
            <ac:spMk id="7" creationId="{3BC5F9F2-4BB9-42CA-9BF9-6FBAF600C79D}"/>
          </ac:spMkLst>
        </pc:spChg>
      </pc:sldChg>
      <pc:sldChg chg="modSp mod">
        <pc:chgData name="KAROUSSIS, Elena" userId="ef357cc0-39f9-4da1-8a90-6c026f42705d" providerId="ADAL" clId="{1C61BCC4-65A8-4746-A009-FD3BB24D80A8}" dt="2023-01-31T12:30:29.191" v="149" actId="6549"/>
        <pc:sldMkLst>
          <pc:docMk/>
          <pc:sldMk cId="1511202096" sldId="2144445242"/>
        </pc:sldMkLst>
        <pc:graphicFrameChg chg="modGraphic">
          <ac:chgData name="KAROUSSIS, Elena" userId="ef357cc0-39f9-4da1-8a90-6c026f42705d" providerId="ADAL" clId="{1C61BCC4-65A8-4746-A009-FD3BB24D80A8}" dt="2023-01-31T12:28:39.726" v="114" actId="2165"/>
          <ac:graphicFrameMkLst>
            <pc:docMk/>
            <pc:sldMk cId="1511202096" sldId="2144445242"/>
            <ac:graphicFrameMk id="9" creationId="{CBCE027D-D416-496F-AA58-1F573C9D10D5}"/>
          </ac:graphicFrameMkLst>
        </pc:graphicFrameChg>
        <pc:graphicFrameChg chg="modGraphic">
          <ac:chgData name="KAROUSSIS, Elena" userId="ef357cc0-39f9-4da1-8a90-6c026f42705d" providerId="ADAL" clId="{1C61BCC4-65A8-4746-A009-FD3BB24D80A8}" dt="2023-01-31T12:30:29.191" v="149" actId="6549"/>
          <ac:graphicFrameMkLst>
            <pc:docMk/>
            <pc:sldMk cId="1511202096" sldId="2144445242"/>
            <ac:graphicFrameMk id="16" creationId="{5A52B2D0-21B2-4DD3-9BFC-BAEB61390A07}"/>
          </ac:graphicFrameMkLst>
        </pc:graphicFrameChg>
      </pc:sldChg>
    </pc:docChg>
  </pc:docChgLst>
  <pc:docChgLst>
    <pc:chgData name="Michael-Wilson, Hannah" userId="S::hannah.wilson@jcdecaux.com::e5f9b74d-2abe-45a3-8f13-27dd6020a7aa" providerId="AD" clId="Web-{95402DFB-0251-8B3F-9DCB-D2A0045A8B35}"/>
    <pc:docChg chg="modSld">
      <pc:chgData name="Michael-Wilson, Hannah" userId="S::hannah.wilson@jcdecaux.com::e5f9b74d-2abe-45a3-8f13-27dd6020a7aa" providerId="AD" clId="Web-{95402DFB-0251-8B3F-9DCB-D2A0045A8B35}" dt="2023-01-30T15:30:01.772" v="37" actId="20577"/>
      <pc:docMkLst>
        <pc:docMk/>
      </pc:docMkLst>
      <pc:sldChg chg="modSp">
        <pc:chgData name="Michael-Wilson, Hannah" userId="S::hannah.wilson@jcdecaux.com::e5f9b74d-2abe-45a3-8f13-27dd6020a7aa" providerId="AD" clId="Web-{95402DFB-0251-8B3F-9DCB-D2A0045A8B35}" dt="2023-01-30T15:30:01.772" v="37" actId="20577"/>
        <pc:sldMkLst>
          <pc:docMk/>
          <pc:sldMk cId="4265823372" sldId="447"/>
        </pc:sldMkLst>
        <pc:spChg chg="mod">
          <ac:chgData name="Michael-Wilson, Hannah" userId="S::hannah.wilson@jcdecaux.com::e5f9b74d-2abe-45a3-8f13-27dd6020a7aa" providerId="AD" clId="Web-{95402DFB-0251-8B3F-9DCB-D2A0045A8B35}" dt="2023-01-30T15:30:01.772" v="37" actId="20577"/>
          <ac:spMkLst>
            <pc:docMk/>
            <pc:sldMk cId="4265823372" sldId="447"/>
            <ac:spMk id="23" creationId="{586A40D7-9AC6-4F59-8D3C-6C5516D57E7E}"/>
          </ac:spMkLst>
        </pc:spChg>
      </pc:sldChg>
      <pc:sldChg chg="modNotes">
        <pc:chgData name="Michael-Wilson, Hannah" userId="S::hannah.wilson@jcdecaux.com::e5f9b74d-2abe-45a3-8f13-27dd6020a7aa" providerId="AD" clId="Web-{95402DFB-0251-8B3F-9DCB-D2A0045A8B35}" dt="2023-01-30T15:27:56.659" v="3"/>
        <pc:sldMkLst>
          <pc:docMk/>
          <pc:sldMk cId="2128113190" sldId="2144445217"/>
        </pc:sldMkLst>
      </pc:sldChg>
      <pc:sldChg chg="modNotes">
        <pc:chgData name="Michael-Wilson, Hannah" userId="S::hannah.wilson@jcdecaux.com::e5f9b74d-2abe-45a3-8f13-27dd6020a7aa" providerId="AD" clId="Web-{95402DFB-0251-8B3F-9DCB-D2A0045A8B35}" dt="2023-01-30T15:29:40.006" v="31"/>
        <pc:sldMkLst>
          <pc:docMk/>
          <pc:sldMk cId="2968851117" sldId="2144445238"/>
        </pc:sldMkLst>
      </pc:sldChg>
      <pc:sldChg chg="modNotes">
        <pc:chgData name="Michael-Wilson, Hannah" userId="S::hannah.wilson@jcdecaux.com::e5f9b74d-2abe-45a3-8f13-27dd6020a7aa" providerId="AD" clId="Web-{95402DFB-0251-8B3F-9DCB-D2A0045A8B35}" dt="2023-01-30T15:28:41.301" v="7"/>
        <pc:sldMkLst>
          <pc:docMk/>
          <pc:sldMk cId="2849043149" sldId="2144445240"/>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Fame </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Gen X</c:v>
                </c:pt>
                <c:pt idx="1">
                  <c:v>Baby Boomers</c:v>
                </c:pt>
                <c:pt idx="2">
                  <c:v>Millennials</c:v>
                </c:pt>
              </c:strCache>
            </c:strRef>
          </c:cat>
          <c:val>
            <c:numRef>
              <c:f>Sheet1!$B$2:$B$4</c:f>
              <c:numCache>
                <c:formatCode>0%</c:formatCode>
                <c:ptCount val="3"/>
                <c:pt idx="0">
                  <c:v>0.97</c:v>
                </c:pt>
                <c:pt idx="1">
                  <c:v>0.96</c:v>
                </c:pt>
                <c:pt idx="2">
                  <c:v>0.96</c:v>
                </c:pt>
              </c:numCache>
            </c:numRef>
          </c:val>
          <c:extLst>
            <c:ext xmlns:c16="http://schemas.microsoft.com/office/drawing/2014/chart" uri="{C3380CC4-5D6E-409C-BE32-E72D297353CC}">
              <c16:uniqueId val="{00000000-1061-4D5D-BB00-2A0E1F7E010B}"/>
            </c:ext>
          </c:extLst>
        </c:ser>
        <c:ser>
          <c:idx val="1"/>
          <c:order val="1"/>
          <c:tx>
            <c:strRef>
              <c:f>Sheet1!$C$1</c:f>
              <c:strCache>
                <c:ptCount val="1"/>
                <c:pt idx="0">
                  <c:v>Popularity </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Gen X</c:v>
                </c:pt>
                <c:pt idx="1">
                  <c:v>Baby Boomers</c:v>
                </c:pt>
                <c:pt idx="2">
                  <c:v>Millennials</c:v>
                </c:pt>
              </c:strCache>
            </c:strRef>
          </c:cat>
          <c:val>
            <c:numRef>
              <c:f>Sheet1!$C$2:$C$4</c:f>
              <c:numCache>
                <c:formatCode>0%</c:formatCode>
                <c:ptCount val="3"/>
                <c:pt idx="0">
                  <c:v>0.64</c:v>
                </c:pt>
                <c:pt idx="1">
                  <c:v>0.63</c:v>
                </c:pt>
                <c:pt idx="2">
                  <c:v>0.61</c:v>
                </c:pt>
              </c:numCache>
            </c:numRef>
          </c:val>
          <c:extLst>
            <c:ext xmlns:c16="http://schemas.microsoft.com/office/drawing/2014/chart" uri="{C3380CC4-5D6E-409C-BE32-E72D297353CC}">
              <c16:uniqueId val="{00000001-1061-4D5D-BB00-2A0E1F7E010B}"/>
            </c:ext>
          </c:extLst>
        </c:ser>
        <c:dLbls>
          <c:showLegendKey val="0"/>
          <c:showVal val="0"/>
          <c:showCatName val="0"/>
          <c:showSerName val="0"/>
          <c:showPercent val="0"/>
          <c:showBubbleSize val="0"/>
        </c:dLbls>
        <c:gapWidth val="219"/>
        <c:overlap val="-27"/>
        <c:axId val="417797248"/>
        <c:axId val="417800160"/>
      </c:barChart>
      <c:catAx>
        <c:axId val="4177972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17800160"/>
        <c:crosses val="autoZero"/>
        <c:auto val="1"/>
        <c:lblAlgn val="ctr"/>
        <c:lblOffset val="100"/>
        <c:noMultiLvlLbl val="0"/>
      </c:catAx>
      <c:valAx>
        <c:axId val="41780016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177972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Column1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Toys/games </c:v>
                </c:pt>
                <c:pt idx="1">
                  <c:v>Health/beauty</c:v>
                </c:pt>
                <c:pt idx="2">
                  <c:v>Clothes/shoes/bags</c:v>
                </c:pt>
                <c:pt idx="3">
                  <c:v>Vouchers/gift cards</c:v>
                </c:pt>
                <c:pt idx="4">
                  <c:v>Food/drinks </c:v>
                </c:pt>
              </c:strCache>
            </c:strRef>
          </c:cat>
          <c:val>
            <c:numRef>
              <c:f>Sheet1!$B$2:$B$6</c:f>
              <c:numCache>
                <c:formatCode>0%</c:formatCode>
                <c:ptCount val="5"/>
                <c:pt idx="0">
                  <c:v>0.35</c:v>
                </c:pt>
                <c:pt idx="1">
                  <c:v>0.4</c:v>
                </c:pt>
                <c:pt idx="2">
                  <c:v>0.41</c:v>
                </c:pt>
                <c:pt idx="3">
                  <c:v>0.48</c:v>
                </c:pt>
                <c:pt idx="4">
                  <c:v>0.65</c:v>
                </c:pt>
              </c:numCache>
            </c:numRef>
          </c:val>
          <c:extLst>
            <c:ext xmlns:c16="http://schemas.microsoft.com/office/drawing/2014/chart" uri="{C3380CC4-5D6E-409C-BE32-E72D297353CC}">
              <c16:uniqueId val="{00000000-8334-491F-989B-A30A76BED0C3}"/>
            </c:ext>
          </c:extLst>
        </c:ser>
        <c:dLbls>
          <c:showLegendKey val="0"/>
          <c:showVal val="0"/>
          <c:showCatName val="0"/>
          <c:showSerName val="0"/>
          <c:showPercent val="0"/>
          <c:showBubbleSize val="0"/>
        </c:dLbls>
        <c:gapWidth val="219"/>
        <c:axId val="843844271"/>
        <c:axId val="882240879"/>
      </c:barChart>
      <c:catAx>
        <c:axId val="843844271"/>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82240879"/>
        <c:crosses val="autoZero"/>
        <c:auto val="1"/>
        <c:lblAlgn val="ctr"/>
        <c:lblOffset val="100"/>
        <c:noMultiLvlLbl val="0"/>
      </c:catAx>
      <c:valAx>
        <c:axId val="882240879"/>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4384427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Rosé Wine </c:v>
                </c:pt>
                <c:pt idx="1">
                  <c:v>White wine </c:v>
                </c:pt>
                <c:pt idx="2">
                  <c:v>Sparkling wine </c:v>
                </c:pt>
                <c:pt idx="3">
                  <c:v>Liqueurs</c:v>
                </c:pt>
                <c:pt idx="4">
                  <c:v>Gin</c:v>
                </c:pt>
              </c:strCache>
            </c:strRef>
          </c:cat>
          <c:val>
            <c:numRef>
              <c:f>Sheet1!$B$2:$B$6</c:f>
              <c:numCache>
                <c:formatCode>General</c:formatCode>
                <c:ptCount val="5"/>
                <c:pt idx="0">
                  <c:v>187</c:v>
                </c:pt>
                <c:pt idx="1">
                  <c:v>179</c:v>
                </c:pt>
                <c:pt idx="2">
                  <c:v>174</c:v>
                </c:pt>
                <c:pt idx="3">
                  <c:v>169</c:v>
                </c:pt>
                <c:pt idx="4">
                  <c:v>159</c:v>
                </c:pt>
              </c:numCache>
            </c:numRef>
          </c:val>
          <c:extLst>
            <c:ext xmlns:c16="http://schemas.microsoft.com/office/drawing/2014/chart" uri="{C3380CC4-5D6E-409C-BE32-E72D297353CC}">
              <c16:uniqueId val="{00000000-4600-4B41-9542-BA731D11AF22}"/>
            </c:ext>
          </c:extLst>
        </c:ser>
        <c:dLbls>
          <c:showLegendKey val="0"/>
          <c:showVal val="0"/>
          <c:showCatName val="0"/>
          <c:showSerName val="0"/>
          <c:showPercent val="0"/>
          <c:showBubbleSize val="0"/>
        </c:dLbls>
        <c:gapWidth val="219"/>
        <c:overlap val="-27"/>
        <c:axId val="904055295"/>
        <c:axId val="904053215"/>
      </c:barChart>
      <c:catAx>
        <c:axId val="90405529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053215"/>
        <c:crosses val="autoZero"/>
        <c:auto val="1"/>
        <c:lblAlgn val="ctr"/>
        <c:lblOffset val="100"/>
        <c:noMultiLvlLbl val="0"/>
      </c:catAx>
      <c:valAx>
        <c:axId val="904053215"/>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05529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48C595-9681-40D3-8A52-3D0C217BC503}" type="datetimeFigureOut">
              <a:rPr lang="en-GB" smtClean="0"/>
              <a:t>31/01/2023</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43EB3A6-C085-4985-9477-A9F3BDDD607D}" type="slidenum">
              <a:rPr lang="en-GB" smtClean="0"/>
              <a:t>‹#›</a:t>
            </a:fld>
            <a:endParaRPr lang="en-GB" dirty="0"/>
          </a:p>
        </p:txBody>
      </p:sp>
    </p:spTree>
    <p:extLst>
      <p:ext uri="{BB962C8B-B14F-4D97-AF65-F5344CB8AC3E}">
        <p14:creationId xmlns:p14="http://schemas.microsoft.com/office/powerpoint/2010/main" val="14190386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289" rtl="0" eaLnBrk="1" fontAlgn="auto" latinLnBrk="0" hangingPunct="1">
              <a:lnSpc>
                <a:spcPct val="100000"/>
              </a:lnSpc>
              <a:spcBef>
                <a:spcPts val="0"/>
              </a:spcBef>
              <a:spcAft>
                <a:spcPts val="0"/>
              </a:spcAft>
              <a:buClrTx/>
              <a:buSzTx/>
              <a:buFontTx/>
              <a:buNone/>
              <a:tabLst/>
              <a:defRPr/>
            </a:pPr>
            <a:fld id="{46B08BC3-A6B2-2F4E-8766-A451EC4B11EC}" type="slidenum">
              <a:rPr kumimoji="0" lang="en-US" sz="1800" b="0" i="0" u="none" strike="noStrike" kern="0" cap="none" spc="0" normalizeH="0" baseline="0" noProof="0">
                <a:ln>
                  <a:noFill/>
                </a:ln>
                <a:solidFill>
                  <a:sysClr val="windowText" lastClr="000000"/>
                </a:solidFill>
                <a:effectLst/>
                <a:uLnTx/>
                <a:uFillTx/>
                <a:latin typeface="Century Gothic Regular" charset="0"/>
                <a:ea typeface="+mn-ea"/>
                <a:cs typeface="+mn-cs"/>
              </a:rPr>
              <a:pPr marL="0" marR="0" lvl="0" indent="0" algn="r" defTabSz="914289" rtl="0" eaLnBrk="1" fontAlgn="auto" latinLnBrk="0" hangingPunct="1">
                <a:lnSpc>
                  <a:spcPct val="100000"/>
                </a:lnSpc>
                <a:spcBef>
                  <a:spcPts val="0"/>
                </a:spcBef>
                <a:spcAft>
                  <a:spcPts val="0"/>
                </a:spcAft>
                <a:buClrTx/>
                <a:buSzTx/>
                <a:buFontTx/>
                <a:buNone/>
                <a:tabLst/>
                <a:defRPr/>
              </a:pPr>
              <a:t>1</a:t>
            </a:fld>
            <a:endParaRPr kumimoji="0" lang="en-US" sz="1800" b="0" i="0" u="none" strike="noStrike" kern="0" cap="none" spc="0" normalizeH="0" baseline="0" noProof="0" dirty="0">
              <a:ln>
                <a:noFill/>
              </a:ln>
              <a:solidFill>
                <a:sysClr val="windowText" lastClr="000000"/>
              </a:solidFill>
              <a:effectLst/>
              <a:uLnTx/>
              <a:uFillTx/>
              <a:latin typeface="Century Gothic Regular" charset="0"/>
              <a:ea typeface="+mn-ea"/>
              <a:cs typeface="+mn-cs"/>
            </a:endParaRPr>
          </a:p>
        </p:txBody>
      </p:sp>
    </p:spTree>
    <p:extLst>
      <p:ext uri="{BB962C8B-B14F-4D97-AF65-F5344CB8AC3E}">
        <p14:creationId xmlns:p14="http://schemas.microsoft.com/office/powerpoint/2010/main" val="41644788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Key shopping centres where the TA over index…</a:t>
            </a:r>
          </a:p>
        </p:txBody>
      </p:sp>
      <p:sp>
        <p:nvSpPr>
          <p:cNvPr id="4" name="Slide Number Placeholder 3"/>
          <p:cNvSpPr>
            <a:spLocks noGrp="1"/>
          </p:cNvSpPr>
          <p:nvPr>
            <p:ph type="sldNum" sz="quarter" idx="5"/>
          </p:nvPr>
        </p:nvSpPr>
        <p:spPr/>
        <p:txBody>
          <a:bodyPr/>
          <a:lstStyle/>
          <a:p>
            <a:fld id="{343EB3A6-C085-4985-9477-A9F3BDDD607D}" type="slidenum">
              <a:rPr lang="en-GB" smtClean="0"/>
              <a:t>10</a:t>
            </a:fld>
            <a:endParaRPr lang="en-GB" dirty="0"/>
          </a:p>
        </p:txBody>
      </p:sp>
    </p:spTree>
    <p:extLst>
      <p:ext uri="{BB962C8B-B14F-4D97-AF65-F5344CB8AC3E}">
        <p14:creationId xmlns:p14="http://schemas.microsoft.com/office/powerpoint/2010/main" val="8535782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Key rail termini where the TA over index… </a:t>
            </a:r>
          </a:p>
        </p:txBody>
      </p:sp>
      <p:sp>
        <p:nvSpPr>
          <p:cNvPr id="4" name="Slide Number Placeholder 3"/>
          <p:cNvSpPr>
            <a:spLocks noGrp="1"/>
          </p:cNvSpPr>
          <p:nvPr>
            <p:ph type="sldNum" sz="quarter" idx="5"/>
          </p:nvPr>
        </p:nvSpPr>
        <p:spPr/>
        <p:txBody>
          <a:bodyPr/>
          <a:lstStyle/>
          <a:p>
            <a:fld id="{343EB3A6-C085-4985-9477-A9F3BDDD607D}" type="slidenum">
              <a:rPr lang="en-GB" smtClean="0"/>
              <a:t>11</a:t>
            </a:fld>
            <a:endParaRPr lang="en-GB" dirty="0"/>
          </a:p>
        </p:txBody>
      </p:sp>
    </p:spTree>
    <p:extLst>
      <p:ext uri="{BB962C8B-B14F-4D97-AF65-F5344CB8AC3E}">
        <p14:creationId xmlns:p14="http://schemas.microsoft.com/office/powerpoint/2010/main" val="25936087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latin typeface="+mn-lt"/>
              </a:rPr>
              <a:t>Great news for brands, as those who rate Mother’s Day positively on a 5-point scale are primed by OOH…</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B08BC3-A6B2-2F4E-8766-A451EC4B11EC}" type="slidenum">
              <a:rPr kumimoji="0" lang="en-US" sz="1200" b="0" i="0" u="none" strike="noStrike" kern="1200" cap="none" spc="0" normalizeH="0" baseline="0" noProof="0" smtClean="0">
                <a:ln>
                  <a:noFill/>
                </a:ln>
                <a:solidFill>
                  <a:prstClr val="black"/>
                </a:solidFill>
                <a:effectLst/>
                <a:uLnTx/>
                <a:uFillTx/>
                <a:latin typeface="Century Gothic Regular"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entury Gothic Regular" charset="0"/>
              <a:ea typeface="+mn-ea"/>
              <a:cs typeface="+mn-cs"/>
            </a:endParaRPr>
          </a:p>
        </p:txBody>
      </p:sp>
    </p:spTree>
    <p:extLst>
      <p:ext uri="{BB962C8B-B14F-4D97-AF65-F5344CB8AC3E}">
        <p14:creationId xmlns:p14="http://schemas.microsoft.com/office/powerpoint/2010/main" val="34924537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289" rtl="0" eaLnBrk="1" fontAlgn="auto" latinLnBrk="0" hangingPunct="1">
              <a:lnSpc>
                <a:spcPct val="100000"/>
              </a:lnSpc>
              <a:spcBef>
                <a:spcPts val="0"/>
              </a:spcBef>
              <a:spcAft>
                <a:spcPts val="0"/>
              </a:spcAft>
              <a:buClrTx/>
              <a:buSzTx/>
              <a:buFontTx/>
              <a:buNone/>
              <a:tabLst/>
              <a:defRPr/>
            </a:pPr>
            <a:fld id="{46B08BC3-A6B2-2F4E-8766-A451EC4B11EC}" type="slidenum">
              <a:rPr kumimoji="0" lang="en-US" sz="1800" b="0" i="0" u="none" strike="noStrike" kern="0" cap="none" spc="0" normalizeH="0" baseline="0" noProof="0">
                <a:ln>
                  <a:noFill/>
                </a:ln>
                <a:solidFill>
                  <a:sysClr val="windowText" lastClr="000000"/>
                </a:solidFill>
                <a:effectLst/>
                <a:uLnTx/>
                <a:uFillTx/>
                <a:latin typeface="Century Gothic Regular" charset="0"/>
                <a:ea typeface="+mn-ea"/>
                <a:cs typeface="+mn-cs"/>
              </a:rPr>
              <a:pPr marL="0" marR="0" lvl="0" indent="0" algn="r" defTabSz="914289" rtl="0" eaLnBrk="1" fontAlgn="auto" latinLnBrk="0" hangingPunct="1">
                <a:lnSpc>
                  <a:spcPct val="100000"/>
                </a:lnSpc>
                <a:spcBef>
                  <a:spcPts val="0"/>
                </a:spcBef>
                <a:spcAft>
                  <a:spcPts val="0"/>
                </a:spcAft>
                <a:buClrTx/>
                <a:buSzTx/>
                <a:buFontTx/>
                <a:buNone/>
                <a:tabLst/>
                <a:defRPr/>
              </a:pPr>
              <a:t>13</a:t>
            </a:fld>
            <a:endParaRPr kumimoji="0" lang="en-US" sz="1800" b="0" i="0" u="none" strike="noStrike" kern="0" cap="none" spc="0" normalizeH="0" baseline="0" noProof="0" dirty="0">
              <a:ln>
                <a:noFill/>
              </a:ln>
              <a:solidFill>
                <a:sysClr val="windowText" lastClr="000000"/>
              </a:solidFill>
              <a:effectLst/>
              <a:uLnTx/>
              <a:uFillTx/>
              <a:latin typeface="Century Gothic Regular" charset="0"/>
              <a:ea typeface="+mn-ea"/>
              <a:cs typeface="+mn-cs"/>
            </a:endParaRPr>
          </a:p>
        </p:txBody>
      </p:sp>
    </p:spTree>
    <p:extLst>
      <p:ext uri="{BB962C8B-B14F-4D97-AF65-F5344CB8AC3E}">
        <p14:creationId xmlns:p14="http://schemas.microsoft.com/office/powerpoint/2010/main" val="24379161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dirty="0"/>
              <a:t>From retail to hospitality, Mother’s Day 2023 is a great opportunity for brands to capitalise on people celebrating with their loved ones. </a:t>
            </a:r>
          </a:p>
          <a:p>
            <a:pPr>
              <a:defRPr/>
            </a:pPr>
            <a:endParaRPr lang="en-GB" dirty="0"/>
          </a:p>
          <a:p>
            <a:pPr>
              <a:defRPr/>
            </a:pPr>
            <a:r>
              <a:rPr lang="en-GB" dirty="0"/>
              <a:t>According to The Simpson Group, Mother’s Day is the second largest card giving event in the UK, after Christmas.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3EB3A6-C085-4985-9477-A9F3BDDD607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64113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latin typeface="+mj-lt"/>
              </a:rPr>
              <a:t>Gen X, those who were born between </a:t>
            </a:r>
            <a:r>
              <a:rPr lang="en-GB" b="0" i="0" dirty="0">
                <a:solidFill>
                  <a:srgbClr val="202124"/>
                </a:solidFill>
                <a:effectLst/>
                <a:latin typeface="+mj-lt"/>
              </a:rPr>
              <a:t>1965 to 1976, ranked the h</a:t>
            </a:r>
            <a:r>
              <a:rPr lang="en-GB" b="0" dirty="0">
                <a:latin typeface="+mj-lt"/>
              </a:rPr>
              <a:t>ighest age cohort for popularity with Mother’s Day. Whilst Millennials ranked last out of the three groups shown.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3EB3A6-C085-4985-9477-A9F3BDDD607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64466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For those who rate Mother’s Day positively on a 5-point scale vs Nat Rep, these are the top 5 gifts they generally buy</a:t>
            </a:r>
          </a:p>
          <a:p>
            <a:endParaRPr lang="en-GB" dirty="0"/>
          </a:p>
        </p:txBody>
      </p:sp>
      <p:sp>
        <p:nvSpPr>
          <p:cNvPr id="4" name="Slide Number Placeholder 3"/>
          <p:cNvSpPr>
            <a:spLocks noGrp="1"/>
          </p:cNvSpPr>
          <p:nvPr>
            <p:ph type="sldNum" sz="quarter" idx="5"/>
          </p:nvPr>
        </p:nvSpPr>
        <p:spPr/>
        <p:txBody>
          <a:bodyPr/>
          <a:lstStyle/>
          <a:p>
            <a:fld id="{343EB3A6-C085-4985-9477-A9F3BDDD607D}" type="slidenum">
              <a:rPr lang="en-GB" smtClean="0"/>
              <a:t>4</a:t>
            </a:fld>
            <a:endParaRPr lang="en-GB" dirty="0"/>
          </a:p>
        </p:txBody>
      </p:sp>
    </p:spTree>
    <p:extLst>
      <p:ext uri="{BB962C8B-B14F-4D97-AF65-F5344CB8AC3E}">
        <p14:creationId xmlns:p14="http://schemas.microsoft.com/office/powerpoint/2010/main" val="19847928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With over 19.4 million families in the UK, indicates Mother’s Day will be a halo event for retailers. The British Retail Consortium has stated that around £55 million is spent on chocolates for Mother’s Day, with around 4 million people buying a box for the big day. </a:t>
            </a:r>
          </a:p>
          <a:p>
            <a:endParaRPr lang="en-GB" dirty="0"/>
          </a:p>
          <a:p>
            <a:r>
              <a:rPr lang="en-GB" dirty="0"/>
              <a:t>Greats news for FMCG brands, as top favourites for parents with children above or below 18 include household staples such as Cadbury and more luxury chocolate including Lindt and Ferrero Rocher. </a:t>
            </a:r>
          </a:p>
        </p:txBody>
      </p:sp>
      <p:sp>
        <p:nvSpPr>
          <p:cNvPr id="4" name="Slide Number Placeholder 3"/>
          <p:cNvSpPr>
            <a:spLocks noGrp="1"/>
          </p:cNvSpPr>
          <p:nvPr>
            <p:ph type="sldNum" sz="quarter" idx="5"/>
          </p:nvPr>
        </p:nvSpPr>
        <p:spPr/>
        <p:txBody>
          <a:bodyPr/>
          <a:lstStyle/>
          <a:p>
            <a:fld id="{343EB3A6-C085-4985-9477-A9F3BDDD607D}" type="slidenum">
              <a:rPr lang="en-GB" smtClean="0"/>
              <a:t>5</a:t>
            </a:fld>
            <a:endParaRPr lang="en-GB" dirty="0"/>
          </a:p>
        </p:txBody>
      </p:sp>
    </p:spTree>
    <p:extLst>
      <p:ext uri="{BB962C8B-B14F-4D97-AF65-F5344CB8AC3E}">
        <p14:creationId xmlns:p14="http://schemas.microsoft.com/office/powerpoint/2010/main" val="28313559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Mother’s Day is also an excellent opportunity for alcohol brands to be bought for family get togethers and serve as presents for the day </a:t>
            </a:r>
            <a:r>
              <a:rPr lang="en-GB" i="0" dirty="0"/>
              <a:t>– with the most popular choice being Ros</a:t>
            </a:r>
            <a:r>
              <a:rPr lang="en-GB" b="0" i="0" dirty="0">
                <a:solidFill>
                  <a:srgbClr val="202124"/>
                </a:solidFill>
                <a:effectLst/>
                <a:latin typeface="arial"/>
                <a:cs typeface="arial"/>
              </a:rPr>
              <a:t>é</a:t>
            </a:r>
            <a:r>
              <a:rPr lang="en-GB" b="1" i="0" dirty="0">
                <a:solidFill>
                  <a:srgbClr val="202124"/>
                </a:solidFill>
                <a:effectLst/>
                <a:latin typeface="arial"/>
                <a:cs typeface="arial"/>
              </a:rPr>
              <a:t> </a:t>
            </a:r>
            <a:r>
              <a:rPr lang="en-GB" i="0" dirty="0"/>
              <a:t>wine, with an index of </a:t>
            </a:r>
            <a:r>
              <a:rPr lang="en-GB" dirty="0"/>
              <a:t>187, followed </a:t>
            </a:r>
            <a:r>
              <a:rPr lang="en-GB" i="0" dirty="0"/>
              <a:t>closely by white wine, indexing at 179.</a:t>
            </a:r>
            <a:r>
              <a:rPr lang="en-GB" dirty="0"/>
              <a:t> </a:t>
            </a:r>
            <a:endParaRPr lang="en-US" dirty="0"/>
          </a:p>
          <a:p>
            <a:endParaRPr lang="en-GB" i="0" dirty="0"/>
          </a:p>
          <a:p>
            <a:r>
              <a:rPr lang="en-GB" i="0" dirty="0"/>
              <a:t>Those who are female and have a child either below or above 18 years old are +49% more likely to drink at least 9 units of alcohol per week (on average). </a:t>
            </a:r>
          </a:p>
        </p:txBody>
      </p:sp>
      <p:sp>
        <p:nvSpPr>
          <p:cNvPr id="4" name="Slide Number Placeholder 3"/>
          <p:cNvSpPr>
            <a:spLocks noGrp="1"/>
          </p:cNvSpPr>
          <p:nvPr>
            <p:ph type="sldNum" sz="quarter" idx="5"/>
          </p:nvPr>
        </p:nvSpPr>
        <p:spPr/>
        <p:txBody>
          <a:bodyPr/>
          <a:lstStyle/>
          <a:p>
            <a:fld id="{343EB3A6-C085-4985-9477-A9F3BDDD607D}" type="slidenum">
              <a:rPr lang="en-GB" smtClean="0"/>
              <a:t>6</a:t>
            </a:fld>
            <a:endParaRPr lang="en-GB" dirty="0"/>
          </a:p>
        </p:txBody>
      </p:sp>
    </p:spTree>
    <p:extLst>
      <p:ext uri="{BB962C8B-B14F-4D97-AF65-F5344CB8AC3E}">
        <p14:creationId xmlns:p14="http://schemas.microsoft.com/office/powerpoint/2010/main" val="8306432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595959"/>
                </a:solidFill>
                <a:effectLst/>
                <a:latin typeface="IBM Plex Sans"/>
              </a:rPr>
              <a:t>According to </a:t>
            </a:r>
            <a:r>
              <a:rPr lang="en-GB" b="0" i="0" dirty="0" err="1">
                <a:solidFill>
                  <a:srgbClr val="595959"/>
                </a:solidFill>
                <a:effectLst/>
                <a:latin typeface="IBM Plex Sans"/>
              </a:rPr>
              <a:t>GlobalData</a:t>
            </a:r>
            <a:r>
              <a:rPr lang="en-GB" b="0" i="0" dirty="0">
                <a:solidFill>
                  <a:srgbClr val="595959"/>
                </a:solidFill>
                <a:effectLst/>
                <a:latin typeface="IBM Plex Sans"/>
              </a:rPr>
              <a:t>, over half of UK consumers still admit their purchasing choices are heavily influenced by how enjoyable and unique a product is.</a:t>
            </a:r>
            <a:r>
              <a:rPr lang="en-GB" dirty="0">
                <a:solidFill>
                  <a:srgbClr val="595959"/>
                </a:solidFill>
                <a:latin typeface="IBM Plex Sans"/>
              </a:rPr>
              <a:t> </a:t>
            </a:r>
            <a:r>
              <a:rPr lang="en-GB" b="0" i="0" dirty="0">
                <a:solidFill>
                  <a:srgbClr val="595959"/>
                </a:solidFill>
                <a:effectLst/>
                <a:latin typeface="IBM Plex Sans"/>
              </a:rPr>
              <a:t>56% of respondents </a:t>
            </a:r>
            <a:r>
              <a:rPr lang="en-GB" dirty="0">
                <a:solidFill>
                  <a:srgbClr val="595959"/>
                </a:solidFill>
                <a:latin typeface="IBM Plex Sans"/>
              </a:rPr>
              <a:t>intended</a:t>
            </a:r>
            <a:r>
              <a:rPr lang="en-GB" b="0" i="0" dirty="0">
                <a:solidFill>
                  <a:srgbClr val="595959"/>
                </a:solidFill>
                <a:effectLst/>
                <a:latin typeface="IBM Plex Sans"/>
              </a:rPr>
              <a:t> to buy </a:t>
            </a:r>
            <a:r>
              <a:rPr lang="en-GB" dirty="0">
                <a:solidFill>
                  <a:srgbClr val="595959"/>
                </a:solidFill>
                <a:latin typeface="IBM Plex Sans"/>
              </a:rPr>
              <a:t>in-store </a:t>
            </a:r>
            <a:r>
              <a:rPr lang="en-GB" b="0" i="0" dirty="0">
                <a:solidFill>
                  <a:srgbClr val="595959"/>
                </a:solidFill>
                <a:effectLst/>
                <a:latin typeface="IBM Plex Sans"/>
              </a:rPr>
              <a:t>presents for Mother’s Day in 2022</a:t>
            </a:r>
            <a:r>
              <a:rPr lang="en-GB" dirty="0">
                <a:solidFill>
                  <a:srgbClr val="595959"/>
                </a:solidFill>
                <a:latin typeface="IBM Plex Sans"/>
              </a:rPr>
              <a:t> – which shows consumers</a:t>
            </a:r>
            <a:r>
              <a:rPr lang="en-GB" b="0" i="0" dirty="0">
                <a:solidFill>
                  <a:srgbClr val="595959"/>
                </a:solidFill>
                <a:effectLst/>
                <a:latin typeface="IBM Plex Sans"/>
              </a:rPr>
              <a:t> still want to directly interact with products and experience the retail atmosphere in the lead up to Mothering Sunday.</a:t>
            </a:r>
            <a:r>
              <a:rPr lang="en-GB" dirty="0">
                <a:solidFill>
                  <a:srgbClr val="595959"/>
                </a:solidFill>
                <a:latin typeface="IBM Plex Sans"/>
              </a:rPr>
              <a:t> </a:t>
            </a:r>
            <a:endParaRPr lang="en-GB" dirty="0">
              <a:cs typeface="Calibri"/>
            </a:endParaRPr>
          </a:p>
          <a:p>
            <a:endParaRPr lang="en-GB" dirty="0"/>
          </a:p>
        </p:txBody>
      </p:sp>
      <p:sp>
        <p:nvSpPr>
          <p:cNvPr id="4" name="Slide Number Placeholder 3"/>
          <p:cNvSpPr>
            <a:spLocks noGrp="1"/>
          </p:cNvSpPr>
          <p:nvPr>
            <p:ph type="sldNum" sz="quarter" idx="5"/>
          </p:nvPr>
        </p:nvSpPr>
        <p:spPr/>
        <p:txBody>
          <a:bodyPr/>
          <a:lstStyle/>
          <a:p>
            <a:fld id="{343EB3A6-C085-4985-9477-A9F3BDDD607D}" type="slidenum">
              <a:rPr lang="en-GB" smtClean="0"/>
              <a:t>7</a:t>
            </a:fld>
            <a:endParaRPr lang="en-GB" dirty="0"/>
          </a:p>
        </p:txBody>
      </p:sp>
    </p:spTree>
    <p:extLst>
      <p:ext uri="{BB962C8B-B14F-4D97-AF65-F5344CB8AC3E}">
        <p14:creationId xmlns:p14="http://schemas.microsoft.com/office/powerpoint/2010/main" val="39617389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dirty="0"/>
              <a:t>Those who rate Mother’s Day positively on a 5-point scale, are heavily exposed to Out-of-Home… </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B08BC3-A6B2-2F4E-8766-A451EC4B11EC}" type="slidenum">
              <a:rPr kumimoji="0" lang="en-US" sz="1800" b="0" i="0" u="none" strike="noStrike" kern="0" cap="none" spc="0" normalizeH="0" baseline="0" noProof="0" smtClean="0">
                <a:ln>
                  <a:noFill/>
                </a:ln>
                <a:solidFill>
                  <a:sysClr val="windowText" lastClr="000000"/>
                </a:solidFill>
                <a:effectLst/>
                <a:uLnTx/>
                <a:uFillTx/>
                <a:latin typeface="Century Gothic Regular"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800" b="0" i="0" u="none" strike="noStrike" kern="0" cap="none" spc="0" normalizeH="0" baseline="0" noProof="0" dirty="0">
              <a:ln>
                <a:noFill/>
              </a:ln>
              <a:solidFill>
                <a:sysClr val="windowText" lastClr="000000"/>
              </a:solidFill>
              <a:effectLst/>
              <a:uLnTx/>
              <a:uFillTx/>
              <a:latin typeface="Century Gothic Regular" charset="0"/>
              <a:ea typeface="+mn-ea"/>
              <a:cs typeface="+mn-cs"/>
            </a:endParaRPr>
          </a:p>
        </p:txBody>
      </p:sp>
    </p:spTree>
    <p:extLst>
      <p:ext uri="{BB962C8B-B14F-4D97-AF65-F5344CB8AC3E}">
        <p14:creationId xmlns:p14="http://schemas.microsoft.com/office/powerpoint/2010/main" val="17633054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43EB3A6-C085-4985-9477-A9F3BDDD607D}" type="slidenum">
              <a:rPr lang="en-GB" smtClean="0"/>
              <a:t>9</a:t>
            </a:fld>
            <a:endParaRPr lang="en-GB" dirty="0"/>
          </a:p>
        </p:txBody>
      </p:sp>
    </p:spTree>
    <p:extLst>
      <p:ext uri="{BB962C8B-B14F-4D97-AF65-F5344CB8AC3E}">
        <p14:creationId xmlns:p14="http://schemas.microsoft.com/office/powerpoint/2010/main" val="155964878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29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29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29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1.Standard_Title_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95325" y="1637484"/>
            <a:ext cx="10801350" cy="1889501"/>
          </a:xfrm>
        </p:spPr>
        <p:txBody>
          <a:bodyPr anchor="b" anchorCtr="0">
            <a:normAutofit/>
          </a:bodyPr>
          <a:lstStyle>
            <a:lvl1pPr algn="ctr">
              <a:defRPr sz="3600" b="1"/>
            </a:lvl1pPr>
          </a:lstStyle>
          <a:p>
            <a:r>
              <a:rPr lang="en-US" dirty="0"/>
              <a:t>CLICK TO EDIT MASTER TITLE STYLE</a:t>
            </a:r>
          </a:p>
        </p:txBody>
      </p:sp>
      <p:sp>
        <p:nvSpPr>
          <p:cNvPr id="3" name="Subtitle 2"/>
          <p:cNvSpPr>
            <a:spLocks noGrp="1"/>
          </p:cNvSpPr>
          <p:nvPr>
            <p:ph type="subTitle" idx="1"/>
          </p:nvPr>
        </p:nvSpPr>
        <p:spPr>
          <a:xfrm>
            <a:off x="695325" y="3889512"/>
            <a:ext cx="10801349" cy="979351"/>
          </a:xfrm>
        </p:spPr>
        <p:txBody>
          <a:bodyPr anchor="t" anchorCtr="0">
            <a:noAutofit/>
          </a:bodyPr>
          <a:lstStyle>
            <a:lvl1pPr marL="0" indent="0" algn="ctr">
              <a:buNone/>
              <a:defRPr sz="2400" spc="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8500" y="552450"/>
            <a:ext cx="1243293" cy="358775"/>
          </a:xfrm>
          <a:prstGeom prst="rect">
            <a:avLst/>
          </a:prstGeom>
        </p:spPr>
      </p:pic>
      <p:pic>
        <p:nvPicPr>
          <p:cNvPr id="5" name="Picture 4">
            <a:extLst>
              <a:ext uri="{FF2B5EF4-FFF2-40B4-BE49-F238E27FC236}">
                <a16:creationId xmlns:a16="http://schemas.microsoft.com/office/drawing/2014/main" id="{9031EBDD-EA4C-1C41-8B06-C33D5F8229C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8500" y="552450"/>
            <a:ext cx="1243293" cy="358775"/>
          </a:xfrm>
          <a:prstGeom prst="rect">
            <a:avLst/>
          </a:prstGeom>
        </p:spPr>
      </p:pic>
    </p:spTree>
    <p:extLst>
      <p:ext uri="{BB962C8B-B14F-4D97-AF65-F5344CB8AC3E}">
        <p14:creationId xmlns:p14="http://schemas.microsoft.com/office/powerpoint/2010/main" val="31776074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9.Title_With_Two_Table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8" name="Text Placeholder 7"/>
          <p:cNvSpPr>
            <a:spLocks noGrp="1"/>
          </p:cNvSpPr>
          <p:nvPr>
            <p:ph type="body" sz="quarter" idx="13"/>
          </p:nvPr>
        </p:nvSpPr>
        <p:spPr>
          <a:xfrm>
            <a:off x="695325" y="6308725"/>
            <a:ext cx="10801350"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GB"/>
              <a:t>Click to edit Master text styles</a:t>
            </a:r>
          </a:p>
        </p:txBody>
      </p:sp>
      <p:sp>
        <p:nvSpPr>
          <p:cNvPr id="4" name="Table Placeholder 3"/>
          <p:cNvSpPr>
            <a:spLocks noGrp="1"/>
          </p:cNvSpPr>
          <p:nvPr>
            <p:ph type="tbl" sz="quarter" idx="16"/>
          </p:nvPr>
        </p:nvSpPr>
        <p:spPr>
          <a:xfrm>
            <a:off x="695325" y="1628775"/>
            <a:ext cx="5400675" cy="4319588"/>
          </a:xfrm>
        </p:spPr>
        <p:txBody>
          <a:bodyPr/>
          <a:lstStyle/>
          <a:p>
            <a:r>
              <a:rPr lang="en-GB" dirty="0"/>
              <a:t>Click icon to add table</a:t>
            </a:r>
            <a:endParaRPr lang="en-US" dirty="0"/>
          </a:p>
        </p:txBody>
      </p:sp>
      <p:sp>
        <p:nvSpPr>
          <p:cNvPr id="9" name="Table Placeholder 3"/>
          <p:cNvSpPr>
            <a:spLocks noGrp="1"/>
          </p:cNvSpPr>
          <p:nvPr>
            <p:ph type="tbl" sz="quarter" idx="17"/>
          </p:nvPr>
        </p:nvSpPr>
        <p:spPr>
          <a:xfrm>
            <a:off x="6275388" y="1630362"/>
            <a:ext cx="5400675" cy="4319588"/>
          </a:xfrm>
        </p:spPr>
        <p:txBody>
          <a:bodyPr/>
          <a:lstStyle/>
          <a:p>
            <a:r>
              <a:rPr lang="en-GB" dirty="0"/>
              <a:t>Click icon to add table</a:t>
            </a:r>
            <a:endParaRPr lang="en-US" dirty="0"/>
          </a:p>
        </p:txBody>
      </p:sp>
    </p:spTree>
    <p:extLst>
      <p:ext uri="{BB962C8B-B14F-4D97-AF65-F5344CB8AC3E}">
        <p14:creationId xmlns:p14="http://schemas.microsoft.com/office/powerpoint/2010/main" val="14041972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p:cSld name="26.Title_And_Content_With_Large_Image_Reverse">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0" y="0"/>
            <a:ext cx="6095999" cy="6858000"/>
          </a:xfrm>
          <a:solidFill>
            <a:schemeClr val="bg2"/>
          </a:solidFill>
        </p:spPr>
        <p:txBody>
          <a:bodyPr/>
          <a:lstStyle/>
          <a:p>
            <a:r>
              <a:rPr lang="en-US" dirty="0"/>
              <a:t>Click icon to add picture</a:t>
            </a:r>
          </a:p>
        </p:txBody>
      </p:sp>
      <p:sp>
        <p:nvSpPr>
          <p:cNvPr id="2" name="Title 1"/>
          <p:cNvSpPr>
            <a:spLocks noGrp="1"/>
          </p:cNvSpPr>
          <p:nvPr>
            <p:ph type="title" hasCustomPrompt="1"/>
          </p:nvPr>
        </p:nvSpPr>
        <p:spPr>
          <a:xfrm>
            <a:off x="6275387" y="620181"/>
            <a:ext cx="5221288" cy="1008594"/>
          </a:xfrm>
        </p:spPr>
        <p:txBody>
          <a:bodyPr/>
          <a:lstStyle/>
          <a:p>
            <a:r>
              <a:rPr lang="en-US" dirty="0"/>
              <a:t>CLICK TO EDIT MASTER TITLE STYLE</a:t>
            </a:r>
          </a:p>
        </p:txBody>
      </p:sp>
      <p:sp>
        <p:nvSpPr>
          <p:cNvPr id="3" name="Content Placeholder 2"/>
          <p:cNvSpPr>
            <a:spLocks noGrp="1"/>
          </p:cNvSpPr>
          <p:nvPr>
            <p:ph idx="1"/>
          </p:nvPr>
        </p:nvSpPr>
        <p:spPr>
          <a:xfrm>
            <a:off x="6275388" y="1628775"/>
            <a:ext cx="5221287" cy="467995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7"/>
          <p:cNvSpPr>
            <a:spLocks noGrp="1"/>
          </p:cNvSpPr>
          <p:nvPr>
            <p:ph type="body" sz="quarter" idx="13"/>
          </p:nvPr>
        </p:nvSpPr>
        <p:spPr>
          <a:xfrm flipH="1">
            <a:off x="6275387" y="6308725"/>
            <a:ext cx="5221287"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Tree>
    <p:extLst>
      <p:ext uri="{BB962C8B-B14F-4D97-AF65-F5344CB8AC3E}">
        <p14:creationId xmlns:p14="http://schemas.microsoft.com/office/powerpoint/2010/main" val="215818118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27.Title_And_Content_With_Gallery">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6096000" y="0"/>
            <a:ext cx="6095999" cy="3249613"/>
          </a:xfrm>
          <a:solidFill>
            <a:schemeClr val="bg2"/>
          </a:solidFill>
        </p:spPr>
        <p:txBody>
          <a:bodyPr/>
          <a:lstStyle/>
          <a:p>
            <a:r>
              <a:rPr lang="en-US" dirty="0"/>
              <a:t>Click icon to add picture</a:t>
            </a:r>
          </a:p>
        </p:txBody>
      </p:sp>
      <p:sp>
        <p:nvSpPr>
          <p:cNvPr id="2" name="Title 1"/>
          <p:cNvSpPr>
            <a:spLocks noGrp="1"/>
          </p:cNvSpPr>
          <p:nvPr>
            <p:ph type="title" hasCustomPrompt="1"/>
          </p:nvPr>
        </p:nvSpPr>
        <p:spPr>
          <a:xfrm>
            <a:off x="695325" y="620181"/>
            <a:ext cx="5221288" cy="1008594"/>
          </a:xfrm>
        </p:spPr>
        <p:txBody>
          <a:bodyPr/>
          <a:lstStyle/>
          <a:p>
            <a:r>
              <a:rPr lang="en-US" dirty="0"/>
              <a:t>CLICK TO EDIT MASTER TITLE STYLE</a:t>
            </a:r>
          </a:p>
        </p:txBody>
      </p:sp>
      <p:sp>
        <p:nvSpPr>
          <p:cNvPr id="3" name="Content Placeholder 2"/>
          <p:cNvSpPr>
            <a:spLocks noGrp="1"/>
          </p:cNvSpPr>
          <p:nvPr>
            <p:ph idx="1"/>
          </p:nvPr>
        </p:nvSpPr>
        <p:spPr>
          <a:xfrm>
            <a:off x="695326" y="1628775"/>
            <a:ext cx="5221287" cy="467995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7"/>
          <p:cNvSpPr>
            <a:spLocks noGrp="1"/>
          </p:cNvSpPr>
          <p:nvPr>
            <p:ph type="body" sz="quarter" idx="13"/>
          </p:nvPr>
        </p:nvSpPr>
        <p:spPr>
          <a:xfrm>
            <a:off x="695325" y="6308725"/>
            <a:ext cx="5221288"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9" name="Picture Placeholder 8"/>
          <p:cNvSpPr>
            <a:spLocks noGrp="1"/>
          </p:cNvSpPr>
          <p:nvPr>
            <p:ph type="pic" sz="quarter" idx="15"/>
          </p:nvPr>
        </p:nvSpPr>
        <p:spPr>
          <a:xfrm>
            <a:off x="9155112" y="3429000"/>
            <a:ext cx="3036886" cy="3425031"/>
          </a:xfrm>
          <a:solidFill>
            <a:schemeClr val="bg2"/>
          </a:solidFill>
        </p:spPr>
        <p:txBody>
          <a:bodyPr/>
          <a:lstStyle/>
          <a:p>
            <a:r>
              <a:rPr lang="en-US" dirty="0"/>
              <a:t>Click icon to add picture</a:t>
            </a:r>
          </a:p>
        </p:txBody>
      </p:sp>
      <p:sp>
        <p:nvSpPr>
          <p:cNvPr id="10" name="Picture Placeholder 8"/>
          <p:cNvSpPr>
            <a:spLocks noGrp="1"/>
          </p:cNvSpPr>
          <p:nvPr>
            <p:ph type="pic" sz="quarter" idx="16"/>
          </p:nvPr>
        </p:nvSpPr>
        <p:spPr>
          <a:xfrm>
            <a:off x="6096000" y="3428999"/>
            <a:ext cx="2879725" cy="3425031"/>
          </a:xfrm>
          <a:solidFill>
            <a:schemeClr val="bg2"/>
          </a:solidFill>
        </p:spPr>
        <p:txBody>
          <a:bodyPr/>
          <a:lstStyle/>
          <a:p>
            <a:r>
              <a:rPr lang="en-US" dirty="0"/>
              <a:t>Click icon to add picture</a:t>
            </a:r>
          </a:p>
        </p:txBody>
      </p:sp>
    </p:spTree>
    <p:extLst>
      <p:ext uri="{BB962C8B-B14F-4D97-AF65-F5344CB8AC3E}">
        <p14:creationId xmlns:p14="http://schemas.microsoft.com/office/powerpoint/2010/main" val="218408722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p:cSld name="28.Title_And_Small_Content_With_Gallery">
    <p:spTree>
      <p:nvGrpSpPr>
        <p:cNvPr id="1" name=""/>
        <p:cNvGrpSpPr/>
        <p:nvPr/>
      </p:nvGrpSpPr>
      <p:grpSpPr>
        <a:xfrm>
          <a:off x="0" y="0"/>
          <a:ext cx="0" cy="0"/>
          <a:chOff x="0" y="0"/>
          <a:chExt cx="0" cy="0"/>
        </a:xfrm>
      </p:grpSpPr>
      <p:sp>
        <p:nvSpPr>
          <p:cNvPr id="11" name="Picture Placeholder 8"/>
          <p:cNvSpPr>
            <a:spLocks noGrp="1"/>
          </p:cNvSpPr>
          <p:nvPr>
            <p:ph type="pic" sz="quarter" idx="17"/>
          </p:nvPr>
        </p:nvSpPr>
        <p:spPr>
          <a:xfrm>
            <a:off x="0" y="3428998"/>
            <a:ext cx="5016500" cy="3425031"/>
          </a:xfrm>
          <a:solidFill>
            <a:schemeClr val="bg2"/>
          </a:solidFill>
        </p:spPr>
        <p:txBody>
          <a:bodyPr/>
          <a:lstStyle/>
          <a:p>
            <a:r>
              <a:rPr lang="en-US" dirty="0"/>
              <a:t>Click icon to add picture</a:t>
            </a:r>
          </a:p>
        </p:txBody>
      </p:sp>
      <p:sp>
        <p:nvSpPr>
          <p:cNvPr id="7" name="Picture Placeholder 8"/>
          <p:cNvSpPr>
            <a:spLocks noGrp="1"/>
          </p:cNvSpPr>
          <p:nvPr>
            <p:ph type="pic" sz="quarter" idx="14"/>
          </p:nvPr>
        </p:nvSpPr>
        <p:spPr>
          <a:xfrm>
            <a:off x="6096000" y="0"/>
            <a:ext cx="6095999" cy="3249613"/>
          </a:xfrm>
          <a:solidFill>
            <a:schemeClr val="bg2"/>
          </a:solidFill>
        </p:spPr>
        <p:txBody>
          <a:bodyPr/>
          <a:lstStyle/>
          <a:p>
            <a:r>
              <a:rPr lang="en-US" dirty="0"/>
              <a:t>Click icon to add picture</a:t>
            </a:r>
          </a:p>
        </p:txBody>
      </p:sp>
      <p:sp>
        <p:nvSpPr>
          <p:cNvPr id="2" name="Title 1"/>
          <p:cNvSpPr>
            <a:spLocks noGrp="1"/>
          </p:cNvSpPr>
          <p:nvPr>
            <p:ph type="title" hasCustomPrompt="1"/>
          </p:nvPr>
        </p:nvSpPr>
        <p:spPr>
          <a:xfrm>
            <a:off x="695325" y="620181"/>
            <a:ext cx="5221288" cy="1008594"/>
          </a:xfrm>
        </p:spPr>
        <p:txBody>
          <a:bodyPr/>
          <a:lstStyle/>
          <a:p>
            <a:r>
              <a:rPr lang="en-US" dirty="0"/>
              <a:t>CLICK TO EDIT MASTER TITLE STYLE</a:t>
            </a:r>
          </a:p>
        </p:txBody>
      </p:sp>
      <p:sp>
        <p:nvSpPr>
          <p:cNvPr id="3" name="Content Placeholder 2"/>
          <p:cNvSpPr>
            <a:spLocks noGrp="1"/>
          </p:cNvSpPr>
          <p:nvPr>
            <p:ph idx="1"/>
          </p:nvPr>
        </p:nvSpPr>
        <p:spPr>
          <a:xfrm>
            <a:off x="695326" y="1628775"/>
            <a:ext cx="5221287" cy="161528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Picture Placeholder 8"/>
          <p:cNvSpPr>
            <a:spLocks noGrp="1"/>
          </p:cNvSpPr>
          <p:nvPr>
            <p:ph type="pic" sz="quarter" idx="15"/>
          </p:nvPr>
        </p:nvSpPr>
        <p:spPr>
          <a:xfrm>
            <a:off x="8796338" y="3429000"/>
            <a:ext cx="3395660" cy="3425031"/>
          </a:xfrm>
          <a:solidFill>
            <a:schemeClr val="bg2"/>
          </a:solidFill>
        </p:spPr>
        <p:txBody>
          <a:bodyPr/>
          <a:lstStyle/>
          <a:p>
            <a:r>
              <a:rPr lang="en-US" dirty="0"/>
              <a:t>Click icon to add picture</a:t>
            </a:r>
          </a:p>
        </p:txBody>
      </p:sp>
      <p:sp>
        <p:nvSpPr>
          <p:cNvPr id="10" name="Picture Placeholder 8"/>
          <p:cNvSpPr>
            <a:spLocks noGrp="1"/>
          </p:cNvSpPr>
          <p:nvPr>
            <p:ph type="pic" sz="quarter" idx="16"/>
          </p:nvPr>
        </p:nvSpPr>
        <p:spPr>
          <a:xfrm>
            <a:off x="5195889" y="3428999"/>
            <a:ext cx="3421062" cy="3425031"/>
          </a:xfrm>
          <a:solidFill>
            <a:schemeClr val="bg2"/>
          </a:solidFill>
        </p:spPr>
        <p:txBody>
          <a:bodyPr/>
          <a:lstStyle/>
          <a:p>
            <a:r>
              <a:rPr lang="en-US" dirty="0"/>
              <a:t>Click icon to add picture</a:t>
            </a:r>
          </a:p>
        </p:txBody>
      </p:sp>
    </p:spTree>
    <p:extLst>
      <p:ext uri="{BB962C8B-B14F-4D97-AF65-F5344CB8AC3E}">
        <p14:creationId xmlns:p14="http://schemas.microsoft.com/office/powerpoint/2010/main" val="200013125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p:cSld name="29.Image_Right_With_Text">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0" y="0"/>
            <a:ext cx="7896225" cy="6858000"/>
          </a:xfrm>
          <a:solidFill>
            <a:schemeClr val="bg2"/>
          </a:solidFill>
        </p:spPr>
        <p:txBody>
          <a:bodyPr/>
          <a:lstStyle/>
          <a:p>
            <a:r>
              <a:rPr lang="en-US" dirty="0"/>
              <a:t>Click icon to add picture</a:t>
            </a:r>
          </a:p>
        </p:txBody>
      </p:sp>
      <p:sp>
        <p:nvSpPr>
          <p:cNvPr id="3" name="Content Placeholder 2"/>
          <p:cNvSpPr>
            <a:spLocks noGrp="1"/>
          </p:cNvSpPr>
          <p:nvPr>
            <p:ph idx="1"/>
          </p:nvPr>
        </p:nvSpPr>
        <p:spPr>
          <a:xfrm>
            <a:off x="8075613" y="3429000"/>
            <a:ext cx="3421062" cy="2879724"/>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7"/>
          <p:cNvSpPr>
            <a:spLocks noGrp="1"/>
          </p:cNvSpPr>
          <p:nvPr>
            <p:ph type="body" sz="quarter" idx="13"/>
          </p:nvPr>
        </p:nvSpPr>
        <p:spPr>
          <a:xfrm>
            <a:off x="8075613" y="6308725"/>
            <a:ext cx="3421062"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Tree>
    <p:extLst>
      <p:ext uri="{BB962C8B-B14F-4D97-AF65-F5344CB8AC3E}">
        <p14:creationId xmlns:p14="http://schemas.microsoft.com/office/powerpoint/2010/main" val="393998116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p:cSld name="30.Three_Images_With_Text">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5735638" y="188913"/>
            <a:ext cx="3060700" cy="6480174"/>
          </a:xfrm>
          <a:solidFill>
            <a:schemeClr val="bg2"/>
          </a:solidFill>
        </p:spPr>
        <p:txBody>
          <a:bodyPr/>
          <a:lstStyle/>
          <a:p>
            <a:r>
              <a:rPr lang="en-US" dirty="0"/>
              <a:t>Click icon to add picture</a:t>
            </a:r>
          </a:p>
        </p:txBody>
      </p:sp>
      <p:sp>
        <p:nvSpPr>
          <p:cNvPr id="3" name="Content Placeholder 2"/>
          <p:cNvSpPr>
            <a:spLocks noGrp="1"/>
          </p:cNvSpPr>
          <p:nvPr>
            <p:ph idx="1"/>
          </p:nvPr>
        </p:nvSpPr>
        <p:spPr>
          <a:xfrm>
            <a:off x="8975725" y="1989138"/>
            <a:ext cx="2520950" cy="3960812"/>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7"/>
          <p:cNvSpPr>
            <a:spLocks noGrp="1"/>
          </p:cNvSpPr>
          <p:nvPr>
            <p:ph type="body" sz="quarter" idx="13"/>
          </p:nvPr>
        </p:nvSpPr>
        <p:spPr>
          <a:xfrm>
            <a:off x="8975725" y="6308725"/>
            <a:ext cx="2520950"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5" name="Picture Placeholder 8"/>
          <p:cNvSpPr>
            <a:spLocks noGrp="1"/>
          </p:cNvSpPr>
          <p:nvPr>
            <p:ph type="pic" sz="quarter" idx="15"/>
          </p:nvPr>
        </p:nvSpPr>
        <p:spPr>
          <a:xfrm>
            <a:off x="2855913" y="188913"/>
            <a:ext cx="2700337" cy="6480174"/>
          </a:xfrm>
          <a:solidFill>
            <a:schemeClr val="bg2"/>
          </a:solidFill>
        </p:spPr>
        <p:txBody>
          <a:bodyPr/>
          <a:lstStyle/>
          <a:p>
            <a:r>
              <a:rPr lang="en-US" dirty="0"/>
              <a:t>Click icon to add picture</a:t>
            </a:r>
          </a:p>
        </p:txBody>
      </p:sp>
      <p:sp>
        <p:nvSpPr>
          <p:cNvPr id="6" name="Picture Placeholder 8"/>
          <p:cNvSpPr>
            <a:spLocks noGrp="1"/>
          </p:cNvSpPr>
          <p:nvPr>
            <p:ph type="pic" sz="quarter" idx="16"/>
          </p:nvPr>
        </p:nvSpPr>
        <p:spPr>
          <a:xfrm>
            <a:off x="155574" y="188913"/>
            <a:ext cx="2519363" cy="6480174"/>
          </a:xfrm>
          <a:solidFill>
            <a:schemeClr val="bg2"/>
          </a:solidFill>
        </p:spPr>
        <p:txBody>
          <a:bodyPr/>
          <a:lstStyle/>
          <a:p>
            <a:r>
              <a:rPr lang="en-US" dirty="0"/>
              <a:t>Click icon to add picture</a:t>
            </a:r>
          </a:p>
        </p:txBody>
      </p:sp>
    </p:spTree>
    <p:extLst>
      <p:ext uri="{BB962C8B-B14F-4D97-AF65-F5344CB8AC3E}">
        <p14:creationId xmlns:p14="http://schemas.microsoft.com/office/powerpoint/2010/main" val="55741193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p:cSld name="31.Image_Right_With_Title_And_Text">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0" y="0"/>
            <a:ext cx="7896225" cy="6858000"/>
          </a:xfrm>
          <a:solidFill>
            <a:schemeClr val="bg2"/>
          </a:solidFill>
        </p:spPr>
        <p:txBody>
          <a:bodyPr/>
          <a:lstStyle/>
          <a:p>
            <a:r>
              <a:rPr lang="en-US" dirty="0"/>
              <a:t>Click icon to add picture</a:t>
            </a:r>
          </a:p>
        </p:txBody>
      </p:sp>
      <p:sp>
        <p:nvSpPr>
          <p:cNvPr id="3" name="Content Placeholder 2"/>
          <p:cNvSpPr>
            <a:spLocks noGrp="1"/>
          </p:cNvSpPr>
          <p:nvPr>
            <p:ph idx="1"/>
          </p:nvPr>
        </p:nvSpPr>
        <p:spPr>
          <a:xfrm>
            <a:off x="8075613" y="3429000"/>
            <a:ext cx="3421062" cy="2879724"/>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7"/>
          <p:cNvSpPr>
            <a:spLocks noGrp="1"/>
          </p:cNvSpPr>
          <p:nvPr>
            <p:ph type="body" sz="quarter" idx="13"/>
          </p:nvPr>
        </p:nvSpPr>
        <p:spPr>
          <a:xfrm>
            <a:off x="8075613" y="6308725"/>
            <a:ext cx="3421062"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9" name="Title 1"/>
          <p:cNvSpPr>
            <a:spLocks noGrp="1"/>
          </p:cNvSpPr>
          <p:nvPr>
            <p:ph type="title" hasCustomPrompt="1"/>
          </p:nvPr>
        </p:nvSpPr>
        <p:spPr>
          <a:xfrm>
            <a:off x="8075613" y="2063954"/>
            <a:ext cx="3421062" cy="1260475"/>
          </a:xfrm>
        </p:spPr>
        <p:txBody>
          <a:bodyPr/>
          <a:lstStyle/>
          <a:p>
            <a:r>
              <a:rPr lang="en-US" dirty="0"/>
              <a:t>CLICK TO EDIT MASTER TITLE STYLE</a:t>
            </a:r>
          </a:p>
        </p:txBody>
      </p:sp>
    </p:spTree>
    <p:extLst>
      <p:ext uri="{BB962C8B-B14F-4D97-AF65-F5344CB8AC3E}">
        <p14:creationId xmlns:p14="http://schemas.microsoft.com/office/powerpoint/2010/main" val="312238832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p:cSld name="32.Image_Right_With_Title_And_Large_Text">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0" y="0"/>
            <a:ext cx="6456363" cy="6858000"/>
          </a:xfrm>
          <a:solidFill>
            <a:schemeClr val="bg2"/>
          </a:solidFill>
        </p:spPr>
        <p:txBody>
          <a:bodyPr/>
          <a:lstStyle/>
          <a:p>
            <a:r>
              <a:rPr lang="en-US" dirty="0"/>
              <a:t>Click icon to add picture</a:t>
            </a:r>
          </a:p>
        </p:txBody>
      </p:sp>
      <p:sp>
        <p:nvSpPr>
          <p:cNvPr id="3" name="Content Placeholder 2"/>
          <p:cNvSpPr>
            <a:spLocks noGrp="1"/>
          </p:cNvSpPr>
          <p:nvPr>
            <p:ph idx="1"/>
          </p:nvPr>
        </p:nvSpPr>
        <p:spPr>
          <a:xfrm>
            <a:off x="6635750" y="2708275"/>
            <a:ext cx="4860925" cy="3600449"/>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7"/>
          <p:cNvSpPr>
            <a:spLocks noGrp="1"/>
          </p:cNvSpPr>
          <p:nvPr>
            <p:ph type="body" sz="quarter" idx="13"/>
          </p:nvPr>
        </p:nvSpPr>
        <p:spPr>
          <a:xfrm>
            <a:off x="6635750" y="6308725"/>
            <a:ext cx="4860925"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9" name="Title 1"/>
          <p:cNvSpPr>
            <a:spLocks noGrp="1"/>
          </p:cNvSpPr>
          <p:nvPr>
            <p:ph type="title" hasCustomPrompt="1"/>
          </p:nvPr>
        </p:nvSpPr>
        <p:spPr>
          <a:xfrm>
            <a:off x="6635750" y="1341578"/>
            <a:ext cx="4860925" cy="1260475"/>
          </a:xfrm>
        </p:spPr>
        <p:txBody>
          <a:bodyPr/>
          <a:lstStyle/>
          <a:p>
            <a:r>
              <a:rPr lang="en-US" dirty="0"/>
              <a:t>CLICK TO EDIT MASTER TITLE STYLE</a:t>
            </a:r>
          </a:p>
        </p:txBody>
      </p:sp>
    </p:spTree>
    <p:extLst>
      <p:ext uri="{BB962C8B-B14F-4D97-AF65-F5344CB8AC3E}">
        <p14:creationId xmlns:p14="http://schemas.microsoft.com/office/powerpoint/2010/main" val="30805418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p:cSld name="33.Image_With_Impact_Text">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1" y="0"/>
            <a:ext cx="6635749" cy="6858000"/>
          </a:xfrm>
          <a:solidFill>
            <a:schemeClr val="bg2"/>
          </a:solidFill>
        </p:spPr>
        <p:txBody>
          <a:bodyPr/>
          <a:lstStyle/>
          <a:p>
            <a:r>
              <a:rPr lang="en-US" dirty="0"/>
              <a:t>Click icon to add picture</a:t>
            </a:r>
          </a:p>
        </p:txBody>
      </p:sp>
      <p:sp>
        <p:nvSpPr>
          <p:cNvPr id="9" name="Title 1"/>
          <p:cNvSpPr>
            <a:spLocks noGrp="1"/>
          </p:cNvSpPr>
          <p:nvPr>
            <p:ph type="title" hasCustomPrompt="1"/>
          </p:nvPr>
        </p:nvSpPr>
        <p:spPr>
          <a:xfrm>
            <a:off x="6816725" y="2117741"/>
            <a:ext cx="4679950" cy="4167931"/>
          </a:xfrm>
        </p:spPr>
        <p:txBody>
          <a:bodyPr>
            <a:noAutofit/>
          </a:bodyPr>
          <a:lstStyle>
            <a:lvl1pPr>
              <a:lnSpc>
                <a:spcPct val="88000"/>
              </a:lnSpc>
              <a:defRPr sz="5400"/>
            </a:lvl1pPr>
          </a:lstStyle>
          <a:p>
            <a:r>
              <a:rPr lang="en-US" dirty="0"/>
              <a:t>CLICK TO EDIT MASTER TITLE STYLE</a:t>
            </a:r>
          </a:p>
        </p:txBody>
      </p:sp>
    </p:spTree>
    <p:extLst>
      <p:ext uri="{BB962C8B-B14F-4D97-AF65-F5344CB8AC3E}">
        <p14:creationId xmlns:p14="http://schemas.microsoft.com/office/powerpoint/2010/main" val="40145295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34.Image_With_Caption">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1" y="0"/>
            <a:ext cx="9336089" cy="6858000"/>
          </a:xfrm>
          <a:solidFill>
            <a:schemeClr val="bg2"/>
          </a:solidFill>
        </p:spPr>
        <p:txBody>
          <a:bodyPr/>
          <a:lstStyle/>
          <a:p>
            <a:r>
              <a:rPr lang="en-US" dirty="0"/>
              <a:t>Click icon to add picture</a:t>
            </a:r>
          </a:p>
        </p:txBody>
      </p:sp>
      <p:sp>
        <p:nvSpPr>
          <p:cNvPr id="8" name="Text Placeholder 7"/>
          <p:cNvSpPr>
            <a:spLocks noGrp="1"/>
          </p:cNvSpPr>
          <p:nvPr>
            <p:ph type="body" sz="quarter" idx="13"/>
          </p:nvPr>
        </p:nvSpPr>
        <p:spPr>
          <a:xfrm>
            <a:off x="9517063" y="5815872"/>
            <a:ext cx="2339975" cy="666143"/>
          </a:xfrm>
        </p:spPr>
        <p:txBody>
          <a:bodyPr>
            <a:noAutofit/>
          </a:bodyPr>
          <a:lstStyle>
            <a:lvl1pPr marL="0" indent="0">
              <a:buNone/>
              <a:defRPr sz="12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Tree>
    <p:extLst>
      <p:ext uri="{BB962C8B-B14F-4D97-AF65-F5344CB8AC3E}">
        <p14:creationId xmlns:p14="http://schemas.microsoft.com/office/powerpoint/2010/main" val="237835073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p:cSld name="35.Text_With_Image_Gallery">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155575" y="3789362"/>
            <a:ext cx="4860925" cy="2879725"/>
          </a:xfrm>
          <a:solidFill>
            <a:schemeClr val="bg2"/>
          </a:solidFill>
        </p:spPr>
        <p:txBody>
          <a:bodyPr/>
          <a:lstStyle/>
          <a:p>
            <a:r>
              <a:rPr lang="en-US" dirty="0"/>
              <a:t>Click icon to add picture</a:t>
            </a:r>
          </a:p>
        </p:txBody>
      </p:sp>
      <p:sp>
        <p:nvSpPr>
          <p:cNvPr id="2" name="Title 1"/>
          <p:cNvSpPr>
            <a:spLocks noGrp="1"/>
          </p:cNvSpPr>
          <p:nvPr>
            <p:ph type="title" hasCustomPrompt="1"/>
          </p:nvPr>
        </p:nvSpPr>
        <p:spPr/>
        <p:txBody>
          <a:bodyPr/>
          <a:lstStyle/>
          <a:p>
            <a:r>
              <a:rPr lang="en-US" dirty="0"/>
              <a:t>CLICK TO EDIT MASTER TITLE STYLE</a:t>
            </a:r>
          </a:p>
        </p:txBody>
      </p:sp>
      <p:sp>
        <p:nvSpPr>
          <p:cNvPr id="8" name="Picture Placeholder 8"/>
          <p:cNvSpPr>
            <a:spLocks noGrp="1"/>
          </p:cNvSpPr>
          <p:nvPr>
            <p:ph type="pic" sz="quarter" idx="15"/>
          </p:nvPr>
        </p:nvSpPr>
        <p:spPr>
          <a:xfrm>
            <a:off x="159924" y="1628775"/>
            <a:ext cx="4860925" cy="1979613"/>
          </a:xfrm>
          <a:solidFill>
            <a:schemeClr val="bg2"/>
          </a:solidFill>
        </p:spPr>
        <p:txBody>
          <a:bodyPr/>
          <a:lstStyle/>
          <a:p>
            <a:r>
              <a:rPr lang="en-US" dirty="0"/>
              <a:t>Click icon to add picture</a:t>
            </a:r>
          </a:p>
        </p:txBody>
      </p:sp>
      <p:sp>
        <p:nvSpPr>
          <p:cNvPr id="9" name="Picture Placeholder 8"/>
          <p:cNvSpPr>
            <a:spLocks noGrp="1"/>
          </p:cNvSpPr>
          <p:nvPr>
            <p:ph type="pic" sz="quarter" idx="16"/>
          </p:nvPr>
        </p:nvSpPr>
        <p:spPr>
          <a:xfrm>
            <a:off x="5195888" y="1628775"/>
            <a:ext cx="3421062" cy="5040313"/>
          </a:xfrm>
          <a:solidFill>
            <a:schemeClr val="bg2"/>
          </a:solidFill>
        </p:spPr>
        <p:txBody>
          <a:bodyPr/>
          <a:lstStyle/>
          <a:p>
            <a:r>
              <a:rPr lang="en-US" dirty="0"/>
              <a:t>Click icon to add picture</a:t>
            </a:r>
          </a:p>
        </p:txBody>
      </p:sp>
      <p:sp>
        <p:nvSpPr>
          <p:cNvPr id="10" name="Picture Placeholder 8"/>
          <p:cNvSpPr>
            <a:spLocks noGrp="1"/>
          </p:cNvSpPr>
          <p:nvPr>
            <p:ph type="pic" sz="quarter" idx="17"/>
          </p:nvPr>
        </p:nvSpPr>
        <p:spPr>
          <a:xfrm>
            <a:off x="8796337" y="3789363"/>
            <a:ext cx="3240087" cy="2879724"/>
          </a:xfrm>
          <a:solidFill>
            <a:schemeClr val="bg2"/>
          </a:solidFill>
        </p:spPr>
        <p:txBody>
          <a:bodyPr/>
          <a:lstStyle/>
          <a:p>
            <a:r>
              <a:rPr lang="en-US" dirty="0"/>
              <a:t>Click icon to add picture</a:t>
            </a:r>
          </a:p>
        </p:txBody>
      </p:sp>
      <p:sp>
        <p:nvSpPr>
          <p:cNvPr id="11" name="Picture Placeholder 8"/>
          <p:cNvSpPr>
            <a:spLocks noGrp="1"/>
          </p:cNvSpPr>
          <p:nvPr>
            <p:ph type="pic" sz="quarter" idx="18"/>
          </p:nvPr>
        </p:nvSpPr>
        <p:spPr>
          <a:xfrm>
            <a:off x="8796338" y="1628775"/>
            <a:ext cx="3240087" cy="1979613"/>
          </a:xfrm>
          <a:solidFill>
            <a:schemeClr val="bg2"/>
          </a:solidFill>
        </p:spPr>
        <p:txBody>
          <a:bodyPr/>
          <a:lstStyle/>
          <a:p>
            <a:r>
              <a:rPr lang="en-US" dirty="0"/>
              <a:t>Click icon to add picture</a:t>
            </a:r>
          </a:p>
        </p:txBody>
      </p:sp>
    </p:spTree>
    <p:extLst>
      <p:ext uri="{BB962C8B-B14F-4D97-AF65-F5344CB8AC3E}">
        <p14:creationId xmlns:p14="http://schemas.microsoft.com/office/powerpoint/2010/main" val="34921174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10.Title_With_Two_Column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3" name="Content Placeholder 2"/>
          <p:cNvSpPr>
            <a:spLocks noGrp="1"/>
          </p:cNvSpPr>
          <p:nvPr>
            <p:ph idx="1"/>
          </p:nvPr>
        </p:nvSpPr>
        <p:spPr>
          <a:xfrm>
            <a:off x="695326" y="1628775"/>
            <a:ext cx="5221287" cy="4679950"/>
          </a:xfrm>
        </p:spPr>
        <p:txBody>
          <a:bodyPr>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8" name="Text Placeholder 7"/>
          <p:cNvSpPr>
            <a:spLocks noGrp="1"/>
          </p:cNvSpPr>
          <p:nvPr>
            <p:ph type="body" sz="quarter" idx="13"/>
          </p:nvPr>
        </p:nvSpPr>
        <p:spPr>
          <a:xfrm>
            <a:off x="695325" y="6308725"/>
            <a:ext cx="10801350"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GB"/>
              <a:t>Click to edit Master text styles</a:t>
            </a:r>
          </a:p>
        </p:txBody>
      </p:sp>
      <p:sp>
        <p:nvSpPr>
          <p:cNvPr id="7" name="Content Placeholder 2"/>
          <p:cNvSpPr>
            <a:spLocks noGrp="1"/>
          </p:cNvSpPr>
          <p:nvPr>
            <p:ph idx="14"/>
          </p:nvPr>
        </p:nvSpPr>
        <p:spPr>
          <a:xfrm>
            <a:off x="6275388" y="1628775"/>
            <a:ext cx="5221287" cy="4679950"/>
          </a:xfrm>
        </p:spPr>
        <p:txBody>
          <a:bodyPr>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366551691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p:cSld name="36.Image_Gallery_1">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155575" y="3789362"/>
            <a:ext cx="4860925" cy="2879725"/>
          </a:xfrm>
          <a:solidFill>
            <a:schemeClr val="bg2"/>
          </a:solidFill>
        </p:spPr>
        <p:txBody>
          <a:bodyPr/>
          <a:lstStyle/>
          <a:p>
            <a:r>
              <a:rPr lang="en-US" dirty="0"/>
              <a:t>Click icon to add picture</a:t>
            </a:r>
          </a:p>
        </p:txBody>
      </p:sp>
      <p:sp>
        <p:nvSpPr>
          <p:cNvPr id="8" name="Picture Placeholder 8"/>
          <p:cNvSpPr>
            <a:spLocks noGrp="1"/>
          </p:cNvSpPr>
          <p:nvPr>
            <p:ph type="pic" sz="quarter" idx="15"/>
          </p:nvPr>
        </p:nvSpPr>
        <p:spPr>
          <a:xfrm>
            <a:off x="159924" y="188913"/>
            <a:ext cx="4860925" cy="3419475"/>
          </a:xfrm>
          <a:solidFill>
            <a:schemeClr val="bg2"/>
          </a:solidFill>
        </p:spPr>
        <p:txBody>
          <a:bodyPr/>
          <a:lstStyle/>
          <a:p>
            <a:r>
              <a:rPr lang="en-US" dirty="0"/>
              <a:t>Click icon to add picture</a:t>
            </a:r>
          </a:p>
        </p:txBody>
      </p:sp>
      <p:sp>
        <p:nvSpPr>
          <p:cNvPr id="9" name="Picture Placeholder 8"/>
          <p:cNvSpPr>
            <a:spLocks noGrp="1"/>
          </p:cNvSpPr>
          <p:nvPr>
            <p:ph type="pic" sz="quarter" idx="16"/>
          </p:nvPr>
        </p:nvSpPr>
        <p:spPr>
          <a:xfrm>
            <a:off x="5195888" y="188913"/>
            <a:ext cx="3421062" cy="3419475"/>
          </a:xfrm>
          <a:solidFill>
            <a:schemeClr val="bg2"/>
          </a:solidFill>
        </p:spPr>
        <p:txBody>
          <a:bodyPr/>
          <a:lstStyle/>
          <a:p>
            <a:r>
              <a:rPr lang="en-US" dirty="0"/>
              <a:t>Click icon to add picture</a:t>
            </a:r>
          </a:p>
        </p:txBody>
      </p:sp>
      <p:sp>
        <p:nvSpPr>
          <p:cNvPr id="10" name="Picture Placeholder 8"/>
          <p:cNvSpPr>
            <a:spLocks noGrp="1"/>
          </p:cNvSpPr>
          <p:nvPr>
            <p:ph type="pic" sz="quarter" idx="17"/>
          </p:nvPr>
        </p:nvSpPr>
        <p:spPr>
          <a:xfrm>
            <a:off x="5195889" y="3789363"/>
            <a:ext cx="6840536" cy="2879724"/>
          </a:xfrm>
          <a:solidFill>
            <a:schemeClr val="bg2"/>
          </a:solidFill>
        </p:spPr>
        <p:txBody>
          <a:bodyPr/>
          <a:lstStyle/>
          <a:p>
            <a:r>
              <a:rPr lang="en-US" dirty="0"/>
              <a:t>Click icon to add picture</a:t>
            </a:r>
          </a:p>
        </p:txBody>
      </p:sp>
      <p:sp>
        <p:nvSpPr>
          <p:cNvPr id="11" name="Picture Placeholder 8"/>
          <p:cNvSpPr>
            <a:spLocks noGrp="1"/>
          </p:cNvSpPr>
          <p:nvPr>
            <p:ph type="pic" sz="quarter" idx="18"/>
          </p:nvPr>
        </p:nvSpPr>
        <p:spPr>
          <a:xfrm>
            <a:off x="8796338" y="188913"/>
            <a:ext cx="3240087" cy="3419475"/>
          </a:xfrm>
          <a:solidFill>
            <a:schemeClr val="bg2"/>
          </a:solidFill>
        </p:spPr>
        <p:txBody>
          <a:bodyPr/>
          <a:lstStyle/>
          <a:p>
            <a:r>
              <a:rPr lang="en-US" dirty="0"/>
              <a:t>Click icon to add picture</a:t>
            </a:r>
          </a:p>
        </p:txBody>
      </p:sp>
    </p:spTree>
    <p:extLst>
      <p:ext uri="{BB962C8B-B14F-4D97-AF65-F5344CB8AC3E}">
        <p14:creationId xmlns:p14="http://schemas.microsoft.com/office/powerpoint/2010/main" val="401362447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p:cSld name="37.Image_Gallery_2">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695325" y="3429001"/>
            <a:ext cx="4321175" cy="2879726"/>
          </a:xfrm>
          <a:solidFill>
            <a:schemeClr val="bg2"/>
          </a:solidFill>
        </p:spPr>
        <p:txBody>
          <a:bodyPr/>
          <a:lstStyle/>
          <a:p>
            <a:r>
              <a:rPr lang="en-US" dirty="0"/>
              <a:t>Click icon to add picture</a:t>
            </a:r>
          </a:p>
        </p:txBody>
      </p:sp>
      <p:sp>
        <p:nvSpPr>
          <p:cNvPr id="8" name="Picture Placeholder 8"/>
          <p:cNvSpPr>
            <a:spLocks noGrp="1"/>
          </p:cNvSpPr>
          <p:nvPr>
            <p:ph type="pic" sz="quarter" idx="15"/>
          </p:nvPr>
        </p:nvSpPr>
        <p:spPr>
          <a:xfrm>
            <a:off x="695325" y="549276"/>
            <a:ext cx="4325524" cy="2700338"/>
          </a:xfrm>
          <a:solidFill>
            <a:schemeClr val="bg2"/>
          </a:solidFill>
        </p:spPr>
        <p:txBody>
          <a:bodyPr/>
          <a:lstStyle/>
          <a:p>
            <a:r>
              <a:rPr lang="en-US" dirty="0"/>
              <a:t>Click icon to add picture</a:t>
            </a:r>
          </a:p>
        </p:txBody>
      </p:sp>
      <p:sp>
        <p:nvSpPr>
          <p:cNvPr id="9" name="Picture Placeholder 8"/>
          <p:cNvSpPr>
            <a:spLocks noGrp="1"/>
          </p:cNvSpPr>
          <p:nvPr>
            <p:ph type="pic" sz="quarter" idx="16"/>
          </p:nvPr>
        </p:nvSpPr>
        <p:spPr>
          <a:xfrm>
            <a:off x="5195888" y="549276"/>
            <a:ext cx="3421062" cy="2700338"/>
          </a:xfrm>
          <a:solidFill>
            <a:schemeClr val="bg2"/>
          </a:solidFill>
        </p:spPr>
        <p:txBody>
          <a:bodyPr/>
          <a:lstStyle/>
          <a:p>
            <a:r>
              <a:rPr lang="en-US" dirty="0"/>
              <a:t>Click icon to add picture</a:t>
            </a:r>
          </a:p>
        </p:txBody>
      </p:sp>
      <p:sp>
        <p:nvSpPr>
          <p:cNvPr id="10" name="Picture Placeholder 8"/>
          <p:cNvSpPr>
            <a:spLocks noGrp="1"/>
          </p:cNvSpPr>
          <p:nvPr>
            <p:ph type="pic" sz="quarter" idx="17"/>
          </p:nvPr>
        </p:nvSpPr>
        <p:spPr>
          <a:xfrm>
            <a:off x="5195889" y="3429000"/>
            <a:ext cx="6300786" cy="2879725"/>
          </a:xfrm>
          <a:solidFill>
            <a:schemeClr val="bg2"/>
          </a:solidFill>
        </p:spPr>
        <p:txBody>
          <a:bodyPr/>
          <a:lstStyle/>
          <a:p>
            <a:r>
              <a:rPr lang="en-US" dirty="0"/>
              <a:t>Click icon to add picture</a:t>
            </a:r>
          </a:p>
        </p:txBody>
      </p:sp>
      <p:sp>
        <p:nvSpPr>
          <p:cNvPr id="11" name="Picture Placeholder 8"/>
          <p:cNvSpPr>
            <a:spLocks noGrp="1"/>
          </p:cNvSpPr>
          <p:nvPr>
            <p:ph type="pic" sz="quarter" idx="18"/>
          </p:nvPr>
        </p:nvSpPr>
        <p:spPr>
          <a:xfrm>
            <a:off x="8796338" y="549276"/>
            <a:ext cx="2700337" cy="2700338"/>
          </a:xfrm>
          <a:solidFill>
            <a:schemeClr val="bg2"/>
          </a:solidFill>
        </p:spPr>
        <p:txBody>
          <a:bodyPr/>
          <a:lstStyle/>
          <a:p>
            <a:r>
              <a:rPr lang="en-US" dirty="0"/>
              <a:t>Click icon to add picture</a:t>
            </a:r>
          </a:p>
        </p:txBody>
      </p:sp>
    </p:spTree>
    <p:extLst>
      <p:ext uri="{BB962C8B-B14F-4D97-AF65-F5344CB8AC3E}">
        <p14:creationId xmlns:p14="http://schemas.microsoft.com/office/powerpoint/2010/main" val="322785694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p:cSld name="38.Image_Gallery_3">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695325" y="3429000"/>
            <a:ext cx="5400675" cy="2879725"/>
          </a:xfrm>
          <a:solidFill>
            <a:schemeClr val="bg2"/>
          </a:solidFill>
        </p:spPr>
        <p:txBody>
          <a:bodyPr/>
          <a:lstStyle/>
          <a:p>
            <a:r>
              <a:rPr lang="en-US" dirty="0"/>
              <a:t>Click icon to add picture</a:t>
            </a:r>
          </a:p>
        </p:txBody>
      </p:sp>
      <p:sp>
        <p:nvSpPr>
          <p:cNvPr id="8" name="Picture Placeholder 8"/>
          <p:cNvSpPr>
            <a:spLocks noGrp="1"/>
          </p:cNvSpPr>
          <p:nvPr>
            <p:ph type="pic" sz="quarter" idx="15"/>
          </p:nvPr>
        </p:nvSpPr>
        <p:spPr>
          <a:xfrm>
            <a:off x="695324" y="549276"/>
            <a:ext cx="5940425" cy="2700338"/>
          </a:xfrm>
          <a:solidFill>
            <a:schemeClr val="bg2"/>
          </a:solidFill>
        </p:spPr>
        <p:txBody>
          <a:bodyPr/>
          <a:lstStyle/>
          <a:p>
            <a:r>
              <a:rPr lang="en-US" dirty="0"/>
              <a:t>Click icon to add picture</a:t>
            </a:r>
          </a:p>
        </p:txBody>
      </p:sp>
      <p:sp>
        <p:nvSpPr>
          <p:cNvPr id="10" name="Picture Placeholder 8"/>
          <p:cNvSpPr>
            <a:spLocks noGrp="1"/>
          </p:cNvSpPr>
          <p:nvPr>
            <p:ph type="pic" sz="quarter" idx="17"/>
          </p:nvPr>
        </p:nvSpPr>
        <p:spPr>
          <a:xfrm>
            <a:off x="6275387" y="3429001"/>
            <a:ext cx="5221287" cy="2879724"/>
          </a:xfrm>
          <a:solidFill>
            <a:schemeClr val="bg2"/>
          </a:solidFill>
        </p:spPr>
        <p:txBody>
          <a:bodyPr/>
          <a:lstStyle/>
          <a:p>
            <a:r>
              <a:rPr lang="en-US" dirty="0"/>
              <a:t>Click icon to add picture</a:t>
            </a:r>
          </a:p>
        </p:txBody>
      </p:sp>
      <p:sp>
        <p:nvSpPr>
          <p:cNvPr id="11" name="Picture Placeholder 8"/>
          <p:cNvSpPr>
            <a:spLocks noGrp="1"/>
          </p:cNvSpPr>
          <p:nvPr>
            <p:ph type="pic" sz="quarter" idx="18"/>
          </p:nvPr>
        </p:nvSpPr>
        <p:spPr>
          <a:xfrm>
            <a:off x="6816726" y="549276"/>
            <a:ext cx="4679950" cy="2700338"/>
          </a:xfrm>
          <a:solidFill>
            <a:schemeClr val="bg2"/>
          </a:solidFill>
        </p:spPr>
        <p:txBody>
          <a:bodyPr/>
          <a:lstStyle/>
          <a:p>
            <a:r>
              <a:rPr lang="en-US" dirty="0"/>
              <a:t>Click icon to add picture</a:t>
            </a:r>
          </a:p>
        </p:txBody>
      </p:sp>
    </p:spTree>
    <p:extLst>
      <p:ext uri="{BB962C8B-B14F-4D97-AF65-F5344CB8AC3E}">
        <p14:creationId xmlns:p14="http://schemas.microsoft.com/office/powerpoint/2010/main" val="309209121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p:cSld name="39.Image_Gallery_4">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695325" y="3608388"/>
            <a:ext cx="4321175" cy="2700337"/>
          </a:xfrm>
          <a:solidFill>
            <a:schemeClr val="bg2"/>
          </a:solidFill>
        </p:spPr>
        <p:txBody>
          <a:bodyPr/>
          <a:lstStyle/>
          <a:p>
            <a:r>
              <a:rPr lang="en-US" dirty="0"/>
              <a:t>Click icon to add picture</a:t>
            </a:r>
          </a:p>
        </p:txBody>
      </p:sp>
      <p:sp>
        <p:nvSpPr>
          <p:cNvPr id="8" name="Picture Placeholder 8"/>
          <p:cNvSpPr>
            <a:spLocks noGrp="1"/>
          </p:cNvSpPr>
          <p:nvPr>
            <p:ph type="pic" sz="quarter" idx="15"/>
          </p:nvPr>
        </p:nvSpPr>
        <p:spPr>
          <a:xfrm>
            <a:off x="695324" y="549276"/>
            <a:ext cx="3240089" cy="2879724"/>
          </a:xfrm>
          <a:solidFill>
            <a:schemeClr val="bg2"/>
          </a:solidFill>
        </p:spPr>
        <p:txBody>
          <a:bodyPr/>
          <a:lstStyle/>
          <a:p>
            <a:r>
              <a:rPr lang="en-US" dirty="0"/>
              <a:t>Click icon to add picture</a:t>
            </a:r>
          </a:p>
        </p:txBody>
      </p:sp>
      <p:sp>
        <p:nvSpPr>
          <p:cNvPr id="10" name="Picture Placeholder 8"/>
          <p:cNvSpPr>
            <a:spLocks noGrp="1"/>
          </p:cNvSpPr>
          <p:nvPr>
            <p:ph type="pic" sz="quarter" idx="17"/>
          </p:nvPr>
        </p:nvSpPr>
        <p:spPr>
          <a:xfrm>
            <a:off x="8256588" y="3608389"/>
            <a:ext cx="3240086" cy="2700336"/>
          </a:xfrm>
          <a:solidFill>
            <a:schemeClr val="bg2"/>
          </a:solidFill>
        </p:spPr>
        <p:txBody>
          <a:bodyPr/>
          <a:lstStyle/>
          <a:p>
            <a:r>
              <a:rPr lang="en-US" dirty="0"/>
              <a:t>Click icon to add picture</a:t>
            </a:r>
          </a:p>
        </p:txBody>
      </p:sp>
      <p:sp>
        <p:nvSpPr>
          <p:cNvPr id="11" name="Picture Placeholder 8"/>
          <p:cNvSpPr>
            <a:spLocks noGrp="1"/>
          </p:cNvSpPr>
          <p:nvPr>
            <p:ph type="pic" sz="quarter" idx="18"/>
          </p:nvPr>
        </p:nvSpPr>
        <p:spPr>
          <a:xfrm>
            <a:off x="6816726" y="549276"/>
            <a:ext cx="4679950" cy="2879724"/>
          </a:xfrm>
          <a:solidFill>
            <a:schemeClr val="bg2"/>
          </a:solidFill>
        </p:spPr>
        <p:txBody>
          <a:bodyPr/>
          <a:lstStyle/>
          <a:p>
            <a:r>
              <a:rPr lang="en-US" dirty="0"/>
              <a:t>Click icon to add picture</a:t>
            </a:r>
          </a:p>
        </p:txBody>
      </p:sp>
      <p:sp>
        <p:nvSpPr>
          <p:cNvPr id="9" name="Picture Placeholder 8"/>
          <p:cNvSpPr>
            <a:spLocks noGrp="1"/>
          </p:cNvSpPr>
          <p:nvPr>
            <p:ph type="pic" sz="quarter" idx="19"/>
          </p:nvPr>
        </p:nvSpPr>
        <p:spPr>
          <a:xfrm>
            <a:off x="4116388" y="549276"/>
            <a:ext cx="2519362" cy="2879724"/>
          </a:xfrm>
          <a:solidFill>
            <a:schemeClr val="bg2"/>
          </a:solidFill>
        </p:spPr>
        <p:txBody>
          <a:bodyPr/>
          <a:lstStyle/>
          <a:p>
            <a:r>
              <a:rPr lang="en-US" dirty="0"/>
              <a:t>Click icon to add picture</a:t>
            </a:r>
          </a:p>
        </p:txBody>
      </p:sp>
      <p:sp>
        <p:nvSpPr>
          <p:cNvPr id="12" name="Picture Placeholder 8"/>
          <p:cNvSpPr>
            <a:spLocks noGrp="1"/>
          </p:cNvSpPr>
          <p:nvPr>
            <p:ph type="pic" sz="quarter" idx="20"/>
          </p:nvPr>
        </p:nvSpPr>
        <p:spPr>
          <a:xfrm>
            <a:off x="5195888" y="3608388"/>
            <a:ext cx="2879725" cy="2700336"/>
          </a:xfrm>
          <a:solidFill>
            <a:schemeClr val="bg2"/>
          </a:solidFill>
        </p:spPr>
        <p:txBody>
          <a:bodyPr/>
          <a:lstStyle/>
          <a:p>
            <a:r>
              <a:rPr lang="en-US" dirty="0"/>
              <a:t>Click icon to add picture</a:t>
            </a:r>
          </a:p>
        </p:txBody>
      </p:sp>
    </p:spTree>
    <p:extLst>
      <p:ext uri="{BB962C8B-B14F-4D97-AF65-F5344CB8AC3E}">
        <p14:creationId xmlns:p14="http://schemas.microsoft.com/office/powerpoint/2010/main" val="211325356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p:cSld name="40.Image_Gallery_5">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695325" y="3789362"/>
            <a:ext cx="2339975" cy="2519363"/>
          </a:xfrm>
          <a:solidFill>
            <a:schemeClr val="bg2"/>
          </a:solidFill>
        </p:spPr>
        <p:txBody>
          <a:bodyPr/>
          <a:lstStyle/>
          <a:p>
            <a:r>
              <a:rPr lang="en-US" dirty="0"/>
              <a:t>Click icon to add picture</a:t>
            </a:r>
          </a:p>
        </p:txBody>
      </p:sp>
      <p:sp>
        <p:nvSpPr>
          <p:cNvPr id="8" name="Picture Placeholder 8"/>
          <p:cNvSpPr>
            <a:spLocks noGrp="1"/>
          </p:cNvSpPr>
          <p:nvPr>
            <p:ph type="pic" sz="quarter" idx="15"/>
          </p:nvPr>
        </p:nvSpPr>
        <p:spPr>
          <a:xfrm>
            <a:off x="695324" y="549275"/>
            <a:ext cx="3240089" cy="3059113"/>
          </a:xfrm>
          <a:solidFill>
            <a:schemeClr val="bg2"/>
          </a:solidFill>
        </p:spPr>
        <p:txBody>
          <a:bodyPr/>
          <a:lstStyle/>
          <a:p>
            <a:r>
              <a:rPr lang="en-US" dirty="0"/>
              <a:t>Click icon to add picture</a:t>
            </a:r>
          </a:p>
        </p:txBody>
      </p:sp>
      <p:sp>
        <p:nvSpPr>
          <p:cNvPr id="10" name="Picture Placeholder 8"/>
          <p:cNvSpPr>
            <a:spLocks noGrp="1"/>
          </p:cNvSpPr>
          <p:nvPr>
            <p:ph type="pic" sz="quarter" idx="17"/>
          </p:nvPr>
        </p:nvSpPr>
        <p:spPr>
          <a:xfrm>
            <a:off x="6637338" y="3789363"/>
            <a:ext cx="4859335" cy="2519362"/>
          </a:xfrm>
          <a:solidFill>
            <a:schemeClr val="bg2"/>
          </a:solidFill>
        </p:spPr>
        <p:txBody>
          <a:bodyPr/>
          <a:lstStyle/>
          <a:p>
            <a:r>
              <a:rPr lang="en-US" dirty="0"/>
              <a:t>Click icon to add picture</a:t>
            </a:r>
          </a:p>
        </p:txBody>
      </p:sp>
      <p:sp>
        <p:nvSpPr>
          <p:cNvPr id="11" name="Picture Placeholder 8"/>
          <p:cNvSpPr>
            <a:spLocks noGrp="1"/>
          </p:cNvSpPr>
          <p:nvPr>
            <p:ph type="pic" sz="quarter" idx="18"/>
          </p:nvPr>
        </p:nvSpPr>
        <p:spPr>
          <a:xfrm>
            <a:off x="8975726" y="549275"/>
            <a:ext cx="2520950" cy="3059113"/>
          </a:xfrm>
          <a:solidFill>
            <a:schemeClr val="bg2"/>
          </a:solidFill>
        </p:spPr>
        <p:txBody>
          <a:bodyPr/>
          <a:lstStyle/>
          <a:p>
            <a:r>
              <a:rPr lang="en-US" dirty="0"/>
              <a:t>Click icon to add picture</a:t>
            </a:r>
          </a:p>
        </p:txBody>
      </p:sp>
      <p:sp>
        <p:nvSpPr>
          <p:cNvPr id="9" name="Picture Placeholder 8"/>
          <p:cNvSpPr>
            <a:spLocks noGrp="1"/>
          </p:cNvSpPr>
          <p:nvPr>
            <p:ph type="pic" sz="quarter" idx="19"/>
          </p:nvPr>
        </p:nvSpPr>
        <p:spPr>
          <a:xfrm>
            <a:off x="4116388" y="549275"/>
            <a:ext cx="4679950" cy="3059113"/>
          </a:xfrm>
          <a:solidFill>
            <a:schemeClr val="bg2"/>
          </a:solidFill>
        </p:spPr>
        <p:txBody>
          <a:bodyPr/>
          <a:lstStyle/>
          <a:p>
            <a:r>
              <a:rPr lang="en-US" dirty="0"/>
              <a:t>Click icon to add picture</a:t>
            </a:r>
          </a:p>
        </p:txBody>
      </p:sp>
      <p:sp>
        <p:nvSpPr>
          <p:cNvPr id="12" name="Picture Placeholder 8"/>
          <p:cNvSpPr>
            <a:spLocks noGrp="1"/>
          </p:cNvSpPr>
          <p:nvPr>
            <p:ph type="pic" sz="quarter" idx="20"/>
          </p:nvPr>
        </p:nvSpPr>
        <p:spPr>
          <a:xfrm>
            <a:off x="3216276" y="3789362"/>
            <a:ext cx="3240087" cy="2519362"/>
          </a:xfrm>
          <a:solidFill>
            <a:schemeClr val="bg2"/>
          </a:solidFill>
        </p:spPr>
        <p:txBody>
          <a:bodyPr/>
          <a:lstStyle/>
          <a:p>
            <a:r>
              <a:rPr lang="en-US" dirty="0"/>
              <a:t>Click icon to add picture</a:t>
            </a:r>
          </a:p>
        </p:txBody>
      </p:sp>
    </p:spTree>
    <p:extLst>
      <p:ext uri="{BB962C8B-B14F-4D97-AF65-F5344CB8AC3E}">
        <p14:creationId xmlns:p14="http://schemas.microsoft.com/office/powerpoint/2010/main" val="410259797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p:cSld name="41.Image_Gallery_6">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695325" y="549276"/>
            <a:ext cx="3600450" cy="5759450"/>
          </a:xfrm>
          <a:solidFill>
            <a:schemeClr val="bg2"/>
          </a:solidFill>
        </p:spPr>
        <p:txBody>
          <a:bodyPr/>
          <a:lstStyle/>
          <a:p>
            <a:r>
              <a:rPr lang="en-US" dirty="0"/>
              <a:t>Click icon to add picture</a:t>
            </a:r>
          </a:p>
        </p:txBody>
      </p:sp>
      <p:sp>
        <p:nvSpPr>
          <p:cNvPr id="10" name="Picture Placeholder 8"/>
          <p:cNvSpPr>
            <a:spLocks noGrp="1"/>
          </p:cNvSpPr>
          <p:nvPr>
            <p:ph type="pic" sz="quarter" idx="17"/>
          </p:nvPr>
        </p:nvSpPr>
        <p:spPr>
          <a:xfrm>
            <a:off x="8075613" y="3789363"/>
            <a:ext cx="3421060" cy="2519362"/>
          </a:xfrm>
          <a:solidFill>
            <a:schemeClr val="bg2"/>
          </a:solidFill>
        </p:spPr>
        <p:txBody>
          <a:bodyPr/>
          <a:lstStyle/>
          <a:p>
            <a:r>
              <a:rPr lang="en-US" dirty="0"/>
              <a:t>Click icon to add picture</a:t>
            </a:r>
          </a:p>
        </p:txBody>
      </p:sp>
      <p:sp>
        <p:nvSpPr>
          <p:cNvPr id="11" name="Picture Placeholder 8"/>
          <p:cNvSpPr>
            <a:spLocks noGrp="1"/>
          </p:cNvSpPr>
          <p:nvPr>
            <p:ph type="pic" sz="quarter" idx="18"/>
          </p:nvPr>
        </p:nvSpPr>
        <p:spPr>
          <a:xfrm>
            <a:off x="8796338" y="549275"/>
            <a:ext cx="2700338" cy="3059113"/>
          </a:xfrm>
          <a:solidFill>
            <a:schemeClr val="bg2"/>
          </a:solidFill>
        </p:spPr>
        <p:txBody>
          <a:bodyPr/>
          <a:lstStyle/>
          <a:p>
            <a:r>
              <a:rPr lang="en-US" dirty="0"/>
              <a:t>Click icon to add picture</a:t>
            </a:r>
          </a:p>
        </p:txBody>
      </p:sp>
      <p:sp>
        <p:nvSpPr>
          <p:cNvPr id="9" name="Picture Placeholder 8"/>
          <p:cNvSpPr>
            <a:spLocks noGrp="1"/>
          </p:cNvSpPr>
          <p:nvPr>
            <p:ph type="pic" sz="quarter" idx="19"/>
          </p:nvPr>
        </p:nvSpPr>
        <p:spPr>
          <a:xfrm>
            <a:off x="4475162" y="549275"/>
            <a:ext cx="4141787" cy="3059113"/>
          </a:xfrm>
          <a:solidFill>
            <a:schemeClr val="bg2"/>
          </a:solidFill>
        </p:spPr>
        <p:txBody>
          <a:bodyPr/>
          <a:lstStyle/>
          <a:p>
            <a:r>
              <a:rPr lang="en-US" dirty="0"/>
              <a:t>Click icon to add picture</a:t>
            </a:r>
          </a:p>
        </p:txBody>
      </p:sp>
      <p:sp>
        <p:nvSpPr>
          <p:cNvPr id="12" name="Picture Placeholder 8"/>
          <p:cNvSpPr>
            <a:spLocks noGrp="1"/>
          </p:cNvSpPr>
          <p:nvPr>
            <p:ph type="pic" sz="quarter" idx="20"/>
          </p:nvPr>
        </p:nvSpPr>
        <p:spPr>
          <a:xfrm>
            <a:off x="4475163" y="3789362"/>
            <a:ext cx="3421062" cy="2519362"/>
          </a:xfrm>
          <a:solidFill>
            <a:schemeClr val="bg2"/>
          </a:solidFill>
        </p:spPr>
        <p:txBody>
          <a:bodyPr/>
          <a:lstStyle/>
          <a:p>
            <a:r>
              <a:rPr lang="en-US" dirty="0"/>
              <a:t>Click icon to add picture</a:t>
            </a:r>
          </a:p>
        </p:txBody>
      </p:sp>
    </p:spTree>
    <p:extLst>
      <p:ext uri="{BB962C8B-B14F-4D97-AF65-F5344CB8AC3E}">
        <p14:creationId xmlns:p14="http://schemas.microsoft.com/office/powerpoint/2010/main" val="62081651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p:cSld name="42.Full_Image">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0" y="0"/>
            <a:ext cx="12192000" cy="6858001"/>
          </a:xfrm>
          <a:solidFill>
            <a:schemeClr val="bg2"/>
          </a:solidFill>
        </p:spPr>
        <p:txBody>
          <a:bodyPr/>
          <a:lstStyle/>
          <a:p>
            <a:r>
              <a:rPr lang="en-US" dirty="0"/>
              <a:t>Click icon to add picture</a:t>
            </a:r>
          </a:p>
        </p:txBody>
      </p:sp>
      <p:sp>
        <p:nvSpPr>
          <p:cNvPr id="2" name="Title 1"/>
          <p:cNvSpPr>
            <a:spLocks noGrp="1"/>
          </p:cNvSpPr>
          <p:nvPr>
            <p:ph type="title" hasCustomPrompt="1"/>
          </p:nvPr>
        </p:nvSpPr>
        <p:spPr>
          <a:xfrm>
            <a:off x="695325" y="5474547"/>
            <a:ext cx="10801350" cy="531795"/>
          </a:xfrm>
        </p:spPr>
        <p:txBody>
          <a:bodyPr>
            <a:normAutofit/>
          </a:bodyPr>
          <a:lstStyle>
            <a:lvl1pPr algn="ctr">
              <a:defRPr sz="16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18143017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p:cSld name="43.Title_With_Widescreen_Image">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695326" y="1628776"/>
            <a:ext cx="10801348" cy="4679950"/>
          </a:xfrm>
          <a:solidFill>
            <a:schemeClr val="bg2"/>
          </a:solidFill>
        </p:spPr>
        <p:txBody>
          <a:bodyPr/>
          <a:lstStyle/>
          <a:p>
            <a:r>
              <a:rPr lang="en-US" dirty="0"/>
              <a:t>Click icon to add picture</a:t>
            </a:r>
          </a:p>
        </p:txBody>
      </p:sp>
      <p:sp>
        <p:nvSpPr>
          <p:cNvPr id="2" name="Title 1"/>
          <p:cNvSpPr>
            <a:spLocks noGrp="1"/>
          </p:cNvSpPr>
          <p:nvPr>
            <p:ph type="title" hasCustomPrompt="1"/>
          </p:nvPr>
        </p:nvSpPr>
        <p:spPr/>
        <p:txBody>
          <a:bodyPr/>
          <a:lstStyle/>
          <a:p>
            <a:r>
              <a:rPr lang="en-US" dirty="0"/>
              <a:t>CLICK TO EDIT MASTER TITLE STYLE</a:t>
            </a:r>
          </a:p>
        </p:txBody>
      </p:sp>
    </p:spTree>
    <p:extLst>
      <p:ext uri="{BB962C8B-B14F-4D97-AF65-F5344CB8AC3E}">
        <p14:creationId xmlns:p14="http://schemas.microsoft.com/office/powerpoint/2010/main" val="203807136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p:cSld name="44.Title_With_Image_Gallery_2">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695326" y="1628776"/>
            <a:ext cx="7200899" cy="4679950"/>
          </a:xfrm>
          <a:solidFill>
            <a:schemeClr val="bg2"/>
          </a:solidFill>
        </p:spPr>
        <p:txBody>
          <a:bodyPr/>
          <a:lstStyle/>
          <a:p>
            <a:r>
              <a:rPr lang="en-US" dirty="0"/>
              <a:t>Click icon to add picture</a:t>
            </a:r>
          </a:p>
        </p:txBody>
      </p:sp>
      <p:sp>
        <p:nvSpPr>
          <p:cNvPr id="2" name="Title 1"/>
          <p:cNvSpPr>
            <a:spLocks noGrp="1"/>
          </p:cNvSpPr>
          <p:nvPr>
            <p:ph type="title" hasCustomPrompt="1"/>
          </p:nvPr>
        </p:nvSpPr>
        <p:spPr/>
        <p:txBody>
          <a:bodyPr/>
          <a:lstStyle/>
          <a:p>
            <a:r>
              <a:rPr lang="en-US" dirty="0"/>
              <a:t>CLICK TO EDIT MASTER TITLE STYLE</a:t>
            </a:r>
          </a:p>
        </p:txBody>
      </p:sp>
      <p:sp>
        <p:nvSpPr>
          <p:cNvPr id="4" name="Picture Placeholder 8"/>
          <p:cNvSpPr>
            <a:spLocks noGrp="1"/>
          </p:cNvSpPr>
          <p:nvPr>
            <p:ph type="pic" sz="quarter" idx="15"/>
          </p:nvPr>
        </p:nvSpPr>
        <p:spPr>
          <a:xfrm>
            <a:off x="8075613" y="3789363"/>
            <a:ext cx="3421061" cy="2519362"/>
          </a:xfrm>
          <a:solidFill>
            <a:schemeClr val="bg2"/>
          </a:solidFill>
        </p:spPr>
        <p:txBody>
          <a:bodyPr/>
          <a:lstStyle/>
          <a:p>
            <a:r>
              <a:rPr lang="en-US" dirty="0"/>
              <a:t>Click icon to add picture</a:t>
            </a:r>
          </a:p>
        </p:txBody>
      </p:sp>
      <p:sp>
        <p:nvSpPr>
          <p:cNvPr id="5" name="Picture Placeholder 8"/>
          <p:cNvSpPr>
            <a:spLocks noGrp="1"/>
          </p:cNvSpPr>
          <p:nvPr>
            <p:ph type="pic" sz="quarter" idx="16"/>
          </p:nvPr>
        </p:nvSpPr>
        <p:spPr>
          <a:xfrm>
            <a:off x="8075614" y="1628775"/>
            <a:ext cx="3421061" cy="1979613"/>
          </a:xfrm>
          <a:solidFill>
            <a:schemeClr val="bg2"/>
          </a:solidFill>
        </p:spPr>
        <p:txBody>
          <a:bodyPr/>
          <a:lstStyle/>
          <a:p>
            <a:r>
              <a:rPr lang="en-US" dirty="0"/>
              <a:t>Click icon to add picture</a:t>
            </a:r>
          </a:p>
        </p:txBody>
      </p:sp>
    </p:spTree>
    <p:extLst>
      <p:ext uri="{BB962C8B-B14F-4D97-AF65-F5344CB8AC3E}">
        <p14:creationId xmlns:p14="http://schemas.microsoft.com/office/powerpoint/2010/main" val="153976335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p:cSld name="45.Title_With_Image_Gallery_3">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8" name="Picture Placeholder 8"/>
          <p:cNvSpPr>
            <a:spLocks noGrp="1"/>
          </p:cNvSpPr>
          <p:nvPr>
            <p:ph type="pic" sz="quarter" idx="13"/>
          </p:nvPr>
        </p:nvSpPr>
        <p:spPr>
          <a:xfrm>
            <a:off x="695325" y="1628775"/>
            <a:ext cx="5221288" cy="4679950"/>
          </a:xfrm>
          <a:solidFill>
            <a:schemeClr val="bg2"/>
          </a:solidFill>
        </p:spPr>
        <p:txBody>
          <a:bodyPr/>
          <a:lstStyle/>
          <a:p>
            <a:r>
              <a:rPr lang="en-US" dirty="0"/>
              <a:t>Click icon to add picture</a:t>
            </a:r>
          </a:p>
        </p:txBody>
      </p:sp>
      <p:sp>
        <p:nvSpPr>
          <p:cNvPr id="9" name="Picture Placeholder 8"/>
          <p:cNvSpPr>
            <a:spLocks noGrp="1"/>
          </p:cNvSpPr>
          <p:nvPr>
            <p:ph type="pic" sz="quarter" idx="14"/>
          </p:nvPr>
        </p:nvSpPr>
        <p:spPr>
          <a:xfrm>
            <a:off x="6096000" y="1628775"/>
            <a:ext cx="5400675" cy="1800225"/>
          </a:xfrm>
          <a:solidFill>
            <a:schemeClr val="bg2"/>
          </a:solidFill>
        </p:spPr>
        <p:txBody>
          <a:bodyPr/>
          <a:lstStyle/>
          <a:p>
            <a:r>
              <a:rPr lang="en-US" dirty="0"/>
              <a:t>Click icon to add picture</a:t>
            </a:r>
          </a:p>
        </p:txBody>
      </p:sp>
      <p:sp>
        <p:nvSpPr>
          <p:cNvPr id="7" name="Picture Placeholder 8"/>
          <p:cNvSpPr>
            <a:spLocks noGrp="1"/>
          </p:cNvSpPr>
          <p:nvPr>
            <p:ph type="pic" sz="quarter" idx="15"/>
          </p:nvPr>
        </p:nvSpPr>
        <p:spPr>
          <a:xfrm>
            <a:off x="6096000" y="3608388"/>
            <a:ext cx="2700338" cy="2700337"/>
          </a:xfrm>
          <a:solidFill>
            <a:schemeClr val="bg2"/>
          </a:solidFill>
        </p:spPr>
        <p:txBody>
          <a:bodyPr/>
          <a:lstStyle/>
          <a:p>
            <a:r>
              <a:rPr lang="en-US" dirty="0"/>
              <a:t>Click icon to add picture</a:t>
            </a:r>
          </a:p>
        </p:txBody>
      </p:sp>
      <p:sp>
        <p:nvSpPr>
          <p:cNvPr id="10" name="Picture Placeholder 8"/>
          <p:cNvSpPr>
            <a:spLocks noGrp="1"/>
          </p:cNvSpPr>
          <p:nvPr>
            <p:ph type="pic" sz="quarter" idx="16"/>
          </p:nvPr>
        </p:nvSpPr>
        <p:spPr>
          <a:xfrm>
            <a:off x="8975724" y="3608388"/>
            <a:ext cx="2520951" cy="2700337"/>
          </a:xfrm>
          <a:solidFill>
            <a:schemeClr val="bg2"/>
          </a:solidFill>
        </p:spPr>
        <p:txBody>
          <a:bodyPr/>
          <a:lstStyle/>
          <a:p>
            <a:r>
              <a:rPr lang="en-US" dirty="0"/>
              <a:t>Click icon to add picture</a:t>
            </a:r>
          </a:p>
        </p:txBody>
      </p:sp>
    </p:spTree>
    <p:extLst>
      <p:ext uri="{BB962C8B-B14F-4D97-AF65-F5344CB8AC3E}">
        <p14:creationId xmlns:p14="http://schemas.microsoft.com/office/powerpoint/2010/main" val="32866734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1_10.Title_With_Two_Column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3" name="Content Placeholder 2"/>
          <p:cNvSpPr>
            <a:spLocks noGrp="1"/>
          </p:cNvSpPr>
          <p:nvPr>
            <p:ph idx="1"/>
          </p:nvPr>
        </p:nvSpPr>
        <p:spPr>
          <a:xfrm>
            <a:off x="695326" y="1628775"/>
            <a:ext cx="5221287" cy="2160588"/>
          </a:xfrm>
        </p:spPr>
        <p:txBody>
          <a:bodyPr>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8" name="Text Placeholder 7"/>
          <p:cNvSpPr>
            <a:spLocks noGrp="1"/>
          </p:cNvSpPr>
          <p:nvPr>
            <p:ph type="body" sz="quarter" idx="13"/>
          </p:nvPr>
        </p:nvSpPr>
        <p:spPr>
          <a:xfrm>
            <a:off x="695325" y="6308725"/>
            <a:ext cx="10801350"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GB"/>
              <a:t>Click to edit Master text styles</a:t>
            </a:r>
          </a:p>
        </p:txBody>
      </p:sp>
      <p:sp>
        <p:nvSpPr>
          <p:cNvPr id="7" name="Content Placeholder 2"/>
          <p:cNvSpPr>
            <a:spLocks noGrp="1"/>
          </p:cNvSpPr>
          <p:nvPr>
            <p:ph idx="14"/>
          </p:nvPr>
        </p:nvSpPr>
        <p:spPr>
          <a:xfrm>
            <a:off x="6275388" y="1628775"/>
            <a:ext cx="5221287" cy="2160588"/>
          </a:xfrm>
        </p:spPr>
        <p:txBody>
          <a:bodyPr>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6" name="Content Placeholder 2">
            <a:extLst>
              <a:ext uri="{FF2B5EF4-FFF2-40B4-BE49-F238E27FC236}">
                <a16:creationId xmlns:a16="http://schemas.microsoft.com/office/drawing/2014/main" id="{D1AD8B6F-E869-2747-A303-E670CBEB1EA4}"/>
              </a:ext>
            </a:extLst>
          </p:cNvPr>
          <p:cNvSpPr>
            <a:spLocks noGrp="1"/>
          </p:cNvSpPr>
          <p:nvPr>
            <p:ph idx="15"/>
          </p:nvPr>
        </p:nvSpPr>
        <p:spPr>
          <a:xfrm>
            <a:off x="695325" y="3978355"/>
            <a:ext cx="5221287" cy="2160588"/>
          </a:xfrm>
        </p:spPr>
        <p:txBody>
          <a:bodyPr>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9" name="Content Placeholder 2">
            <a:extLst>
              <a:ext uri="{FF2B5EF4-FFF2-40B4-BE49-F238E27FC236}">
                <a16:creationId xmlns:a16="http://schemas.microsoft.com/office/drawing/2014/main" id="{8E904757-EAD8-FA45-991C-B9F9C1FF418F}"/>
              </a:ext>
            </a:extLst>
          </p:cNvPr>
          <p:cNvSpPr>
            <a:spLocks noGrp="1"/>
          </p:cNvSpPr>
          <p:nvPr>
            <p:ph idx="16"/>
          </p:nvPr>
        </p:nvSpPr>
        <p:spPr>
          <a:xfrm>
            <a:off x="6275387" y="3978355"/>
            <a:ext cx="5221287" cy="2160588"/>
          </a:xfrm>
        </p:spPr>
        <p:txBody>
          <a:bodyPr>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723745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p:cSld name="46.Title_With_Image_Gallery_4">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8" name="Picture Placeholder 8"/>
          <p:cNvSpPr>
            <a:spLocks noGrp="1"/>
          </p:cNvSpPr>
          <p:nvPr>
            <p:ph type="pic" sz="quarter" idx="13"/>
          </p:nvPr>
        </p:nvSpPr>
        <p:spPr>
          <a:xfrm>
            <a:off x="1" y="1628774"/>
            <a:ext cx="5016500" cy="5229225"/>
          </a:xfrm>
          <a:solidFill>
            <a:schemeClr val="bg2"/>
          </a:solidFill>
        </p:spPr>
        <p:txBody>
          <a:bodyPr/>
          <a:lstStyle/>
          <a:p>
            <a:r>
              <a:rPr lang="en-US" dirty="0"/>
              <a:t>Click icon to add picture</a:t>
            </a:r>
          </a:p>
        </p:txBody>
      </p:sp>
      <p:sp>
        <p:nvSpPr>
          <p:cNvPr id="9" name="Picture Placeholder 8"/>
          <p:cNvSpPr>
            <a:spLocks noGrp="1"/>
          </p:cNvSpPr>
          <p:nvPr>
            <p:ph type="pic" sz="quarter" idx="14"/>
          </p:nvPr>
        </p:nvSpPr>
        <p:spPr>
          <a:xfrm>
            <a:off x="5195890" y="1628775"/>
            <a:ext cx="3600448" cy="1979613"/>
          </a:xfrm>
          <a:solidFill>
            <a:schemeClr val="bg2"/>
          </a:solidFill>
        </p:spPr>
        <p:txBody>
          <a:bodyPr/>
          <a:lstStyle/>
          <a:p>
            <a:r>
              <a:rPr lang="en-US" dirty="0"/>
              <a:t>Click icon to add picture</a:t>
            </a:r>
          </a:p>
        </p:txBody>
      </p:sp>
      <p:sp>
        <p:nvSpPr>
          <p:cNvPr id="7" name="Picture Placeholder 8"/>
          <p:cNvSpPr>
            <a:spLocks noGrp="1"/>
          </p:cNvSpPr>
          <p:nvPr>
            <p:ph type="pic" sz="quarter" idx="15"/>
          </p:nvPr>
        </p:nvSpPr>
        <p:spPr>
          <a:xfrm>
            <a:off x="5195887" y="3789362"/>
            <a:ext cx="3600451" cy="3068637"/>
          </a:xfrm>
          <a:solidFill>
            <a:schemeClr val="bg2"/>
          </a:solidFill>
        </p:spPr>
        <p:txBody>
          <a:bodyPr/>
          <a:lstStyle/>
          <a:p>
            <a:r>
              <a:rPr lang="en-US" dirty="0"/>
              <a:t>Click icon to add picture</a:t>
            </a:r>
          </a:p>
        </p:txBody>
      </p:sp>
      <p:sp>
        <p:nvSpPr>
          <p:cNvPr id="10" name="Picture Placeholder 8"/>
          <p:cNvSpPr>
            <a:spLocks noGrp="1"/>
          </p:cNvSpPr>
          <p:nvPr>
            <p:ph type="pic" sz="quarter" idx="16"/>
          </p:nvPr>
        </p:nvSpPr>
        <p:spPr>
          <a:xfrm>
            <a:off x="8975725" y="1628775"/>
            <a:ext cx="3216276" cy="5229225"/>
          </a:xfrm>
          <a:solidFill>
            <a:schemeClr val="bg2"/>
          </a:solidFill>
        </p:spPr>
        <p:txBody>
          <a:bodyPr/>
          <a:lstStyle/>
          <a:p>
            <a:r>
              <a:rPr lang="en-US" dirty="0"/>
              <a:t>Click icon to add picture</a:t>
            </a:r>
          </a:p>
        </p:txBody>
      </p:sp>
    </p:spTree>
    <p:extLst>
      <p:ext uri="{BB962C8B-B14F-4D97-AF65-F5344CB8AC3E}">
        <p14:creationId xmlns:p14="http://schemas.microsoft.com/office/powerpoint/2010/main" val="393868575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p:cSld name="47.Title_With_Full_Bleed_Widescreen_Imag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6" name="Slide Number Placeholder 5"/>
          <p:cNvSpPr>
            <a:spLocks noGrp="1"/>
          </p:cNvSpPr>
          <p:nvPr>
            <p:ph type="sldNum" sz="quarter" idx="12"/>
          </p:nvPr>
        </p:nvSpPr>
        <p:spPr>
          <a:xfrm>
            <a:off x="695325" y="6160675"/>
            <a:ext cx="10801350" cy="360363"/>
          </a:xfrm>
          <a:prstGeom prst="rect">
            <a:avLst/>
          </a:prstGeom>
        </p:spPr>
        <p:txBody>
          <a:bodyPr/>
          <a:lstStyle/>
          <a:p>
            <a:fld id="{1450D7A6-AB91-4742-BA4C-D752D64A022E}" type="slidenum">
              <a:rPr lang="en-GB" smtClean="0"/>
              <a:t>‹#›</a:t>
            </a:fld>
            <a:endParaRPr lang="en-GB" dirty="0"/>
          </a:p>
        </p:txBody>
      </p:sp>
      <p:sp>
        <p:nvSpPr>
          <p:cNvPr id="9" name="Picture Placeholder 8"/>
          <p:cNvSpPr>
            <a:spLocks noGrp="1"/>
          </p:cNvSpPr>
          <p:nvPr>
            <p:ph type="pic" sz="quarter" idx="13"/>
          </p:nvPr>
        </p:nvSpPr>
        <p:spPr>
          <a:xfrm>
            <a:off x="0" y="1628775"/>
            <a:ext cx="12191999" cy="5229225"/>
          </a:xfrm>
          <a:solidFill>
            <a:schemeClr val="bg2"/>
          </a:solidFill>
        </p:spPr>
        <p:txBody>
          <a:bodyPr/>
          <a:lstStyle/>
          <a:p>
            <a:r>
              <a:rPr lang="en-US" dirty="0"/>
              <a:t>Click icon to add picture</a:t>
            </a:r>
          </a:p>
        </p:txBody>
      </p:sp>
    </p:spTree>
    <p:extLst>
      <p:ext uri="{BB962C8B-B14F-4D97-AF65-F5344CB8AC3E}">
        <p14:creationId xmlns:p14="http://schemas.microsoft.com/office/powerpoint/2010/main" val="24533487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p:cSld name="48.Title_With_Two_Image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8" name="Picture Placeholder 8"/>
          <p:cNvSpPr>
            <a:spLocks noGrp="1"/>
          </p:cNvSpPr>
          <p:nvPr>
            <p:ph type="pic" sz="quarter" idx="13"/>
          </p:nvPr>
        </p:nvSpPr>
        <p:spPr>
          <a:xfrm>
            <a:off x="695325" y="1628775"/>
            <a:ext cx="5221288" cy="4679950"/>
          </a:xfrm>
          <a:solidFill>
            <a:schemeClr val="bg2"/>
          </a:solidFill>
        </p:spPr>
        <p:txBody>
          <a:bodyPr/>
          <a:lstStyle/>
          <a:p>
            <a:r>
              <a:rPr lang="en-US" dirty="0"/>
              <a:t>Click icon to add picture</a:t>
            </a:r>
          </a:p>
        </p:txBody>
      </p:sp>
      <p:sp>
        <p:nvSpPr>
          <p:cNvPr id="9" name="Picture Placeholder 8"/>
          <p:cNvSpPr>
            <a:spLocks noGrp="1"/>
          </p:cNvSpPr>
          <p:nvPr>
            <p:ph type="pic" sz="quarter" idx="14"/>
          </p:nvPr>
        </p:nvSpPr>
        <p:spPr>
          <a:xfrm>
            <a:off x="6275387" y="1628775"/>
            <a:ext cx="5221288" cy="4679950"/>
          </a:xfrm>
          <a:solidFill>
            <a:schemeClr val="bg2"/>
          </a:solidFill>
        </p:spPr>
        <p:txBody>
          <a:bodyPr/>
          <a:lstStyle/>
          <a:p>
            <a:r>
              <a:rPr lang="en-US" dirty="0"/>
              <a:t>Click icon to add picture</a:t>
            </a:r>
          </a:p>
        </p:txBody>
      </p:sp>
    </p:spTree>
    <p:extLst>
      <p:ext uri="{BB962C8B-B14F-4D97-AF65-F5344CB8AC3E}">
        <p14:creationId xmlns:p14="http://schemas.microsoft.com/office/powerpoint/2010/main" val="37162547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p:cSld name="49.Title_With_Three_Images_And_Title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8" name="Picture Placeholder 8"/>
          <p:cNvSpPr>
            <a:spLocks noGrp="1"/>
          </p:cNvSpPr>
          <p:nvPr>
            <p:ph type="pic" sz="quarter" idx="13"/>
          </p:nvPr>
        </p:nvSpPr>
        <p:spPr>
          <a:xfrm>
            <a:off x="515938" y="1627981"/>
            <a:ext cx="3600450" cy="3960813"/>
          </a:xfrm>
          <a:solidFill>
            <a:schemeClr val="bg2"/>
          </a:solidFill>
        </p:spPr>
        <p:txBody>
          <a:bodyPr/>
          <a:lstStyle/>
          <a:p>
            <a:r>
              <a:rPr lang="en-US" dirty="0"/>
              <a:t>Click icon to add picture</a:t>
            </a:r>
          </a:p>
        </p:txBody>
      </p:sp>
      <p:sp>
        <p:nvSpPr>
          <p:cNvPr id="15" name="Text Placeholder 7"/>
          <p:cNvSpPr>
            <a:spLocks noGrp="1"/>
          </p:cNvSpPr>
          <p:nvPr>
            <p:ph type="body" sz="quarter" idx="14"/>
          </p:nvPr>
        </p:nvSpPr>
        <p:spPr>
          <a:xfrm>
            <a:off x="515938" y="5769769"/>
            <a:ext cx="3600450" cy="538956"/>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16" name="Picture Placeholder 8"/>
          <p:cNvSpPr>
            <a:spLocks noGrp="1"/>
          </p:cNvSpPr>
          <p:nvPr>
            <p:ph type="pic" sz="quarter" idx="15"/>
          </p:nvPr>
        </p:nvSpPr>
        <p:spPr>
          <a:xfrm>
            <a:off x="4295775" y="1627981"/>
            <a:ext cx="3600450" cy="3960813"/>
          </a:xfrm>
          <a:solidFill>
            <a:schemeClr val="bg2"/>
          </a:solidFill>
        </p:spPr>
        <p:txBody>
          <a:bodyPr/>
          <a:lstStyle/>
          <a:p>
            <a:r>
              <a:rPr lang="en-US" dirty="0"/>
              <a:t>Click icon to add picture</a:t>
            </a:r>
          </a:p>
        </p:txBody>
      </p:sp>
      <p:sp>
        <p:nvSpPr>
          <p:cNvPr id="17" name="Text Placeholder 7"/>
          <p:cNvSpPr>
            <a:spLocks noGrp="1"/>
          </p:cNvSpPr>
          <p:nvPr>
            <p:ph type="body" sz="quarter" idx="16"/>
          </p:nvPr>
        </p:nvSpPr>
        <p:spPr>
          <a:xfrm>
            <a:off x="4295775" y="5769769"/>
            <a:ext cx="3600450" cy="538956"/>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18" name="Picture Placeholder 8"/>
          <p:cNvSpPr>
            <a:spLocks noGrp="1"/>
          </p:cNvSpPr>
          <p:nvPr>
            <p:ph type="pic" sz="quarter" idx="17"/>
          </p:nvPr>
        </p:nvSpPr>
        <p:spPr>
          <a:xfrm>
            <a:off x="8075613" y="1627981"/>
            <a:ext cx="3600450" cy="3960813"/>
          </a:xfrm>
          <a:solidFill>
            <a:schemeClr val="bg2"/>
          </a:solidFill>
        </p:spPr>
        <p:txBody>
          <a:bodyPr/>
          <a:lstStyle/>
          <a:p>
            <a:r>
              <a:rPr lang="en-US" dirty="0"/>
              <a:t>Click icon to add picture</a:t>
            </a:r>
          </a:p>
        </p:txBody>
      </p:sp>
      <p:sp>
        <p:nvSpPr>
          <p:cNvPr id="19" name="Text Placeholder 7"/>
          <p:cNvSpPr>
            <a:spLocks noGrp="1"/>
          </p:cNvSpPr>
          <p:nvPr>
            <p:ph type="body" sz="quarter" idx="18"/>
          </p:nvPr>
        </p:nvSpPr>
        <p:spPr>
          <a:xfrm>
            <a:off x="8075613" y="5768975"/>
            <a:ext cx="3600450" cy="538956"/>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Tree>
    <p:extLst>
      <p:ext uri="{BB962C8B-B14F-4D97-AF65-F5344CB8AC3E}">
        <p14:creationId xmlns:p14="http://schemas.microsoft.com/office/powerpoint/2010/main" val="373305794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p:cSld name="50.Title_With_Three_Images_And_Text">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15938" y="3942412"/>
            <a:ext cx="3600450" cy="566088"/>
          </a:xfrm>
        </p:spPr>
        <p:txBody>
          <a:bodyPr anchor="ctr" anchorCtr="0">
            <a:normAutofit/>
          </a:bodyPr>
          <a:lstStyle>
            <a:lvl1pPr marL="0" indent="0" algn="ctr">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15938" y="4516942"/>
            <a:ext cx="3600450" cy="1791783"/>
          </a:xfrm>
        </p:spPr>
        <p:txBody>
          <a:bodyPr>
            <a:norm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Picture Placeholder 8"/>
          <p:cNvSpPr>
            <a:spLocks noGrp="1"/>
          </p:cNvSpPr>
          <p:nvPr>
            <p:ph type="pic" sz="quarter" idx="13"/>
          </p:nvPr>
        </p:nvSpPr>
        <p:spPr>
          <a:xfrm>
            <a:off x="515938" y="1627982"/>
            <a:ext cx="3600450" cy="2161381"/>
          </a:xfrm>
          <a:solidFill>
            <a:schemeClr val="bg2"/>
          </a:solidFill>
        </p:spPr>
        <p:txBody>
          <a:bodyPr/>
          <a:lstStyle/>
          <a:p>
            <a:r>
              <a:rPr lang="en-US" dirty="0"/>
              <a:t>Click icon to add picture</a:t>
            </a:r>
          </a:p>
        </p:txBody>
      </p:sp>
      <p:sp>
        <p:nvSpPr>
          <p:cNvPr id="11" name="Picture Placeholder 8"/>
          <p:cNvSpPr>
            <a:spLocks noGrp="1"/>
          </p:cNvSpPr>
          <p:nvPr>
            <p:ph type="pic" sz="quarter" idx="15"/>
          </p:nvPr>
        </p:nvSpPr>
        <p:spPr>
          <a:xfrm>
            <a:off x="4295775" y="1627982"/>
            <a:ext cx="3600450" cy="2161381"/>
          </a:xfrm>
          <a:solidFill>
            <a:schemeClr val="bg2"/>
          </a:solidFill>
        </p:spPr>
        <p:txBody>
          <a:bodyPr/>
          <a:lstStyle/>
          <a:p>
            <a:r>
              <a:rPr lang="en-US" dirty="0"/>
              <a:t>Click icon to add picture</a:t>
            </a:r>
          </a:p>
        </p:txBody>
      </p:sp>
      <p:sp>
        <p:nvSpPr>
          <p:cNvPr id="12" name="Picture Placeholder 8"/>
          <p:cNvSpPr>
            <a:spLocks noGrp="1"/>
          </p:cNvSpPr>
          <p:nvPr>
            <p:ph type="pic" sz="quarter" idx="17"/>
          </p:nvPr>
        </p:nvSpPr>
        <p:spPr>
          <a:xfrm>
            <a:off x="8075613" y="1627982"/>
            <a:ext cx="3600450" cy="2161381"/>
          </a:xfrm>
          <a:solidFill>
            <a:schemeClr val="bg2"/>
          </a:solidFill>
        </p:spPr>
        <p:txBody>
          <a:bodyPr/>
          <a:lstStyle/>
          <a:p>
            <a:r>
              <a:rPr lang="en-US" dirty="0"/>
              <a:t>Click icon to add picture</a:t>
            </a:r>
          </a:p>
        </p:txBody>
      </p:sp>
      <p:sp>
        <p:nvSpPr>
          <p:cNvPr id="15" name="Title 1"/>
          <p:cNvSpPr>
            <a:spLocks noGrp="1"/>
          </p:cNvSpPr>
          <p:nvPr>
            <p:ph type="title" hasCustomPrompt="1"/>
          </p:nvPr>
        </p:nvSpPr>
        <p:spPr>
          <a:xfrm>
            <a:off x="695325" y="620181"/>
            <a:ext cx="10801350" cy="1008594"/>
          </a:xfrm>
        </p:spPr>
        <p:txBody>
          <a:bodyPr/>
          <a:lstStyle/>
          <a:p>
            <a:r>
              <a:rPr lang="en-US" dirty="0"/>
              <a:t>CLICK TO EDIT MASTER TITLE STYLE</a:t>
            </a:r>
          </a:p>
        </p:txBody>
      </p:sp>
      <p:sp>
        <p:nvSpPr>
          <p:cNvPr id="16" name="Text Placeholder 2"/>
          <p:cNvSpPr>
            <a:spLocks noGrp="1"/>
          </p:cNvSpPr>
          <p:nvPr>
            <p:ph type="body" idx="18"/>
          </p:nvPr>
        </p:nvSpPr>
        <p:spPr>
          <a:xfrm>
            <a:off x="4295775" y="3942412"/>
            <a:ext cx="3600450" cy="566088"/>
          </a:xfrm>
        </p:spPr>
        <p:txBody>
          <a:bodyPr anchor="ctr" anchorCtr="0">
            <a:normAutofit/>
          </a:bodyPr>
          <a:lstStyle>
            <a:lvl1pPr marL="0" indent="0" algn="ctr">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7" name="Content Placeholder 3"/>
          <p:cNvSpPr>
            <a:spLocks noGrp="1"/>
          </p:cNvSpPr>
          <p:nvPr>
            <p:ph sz="half" idx="19"/>
          </p:nvPr>
        </p:nvSpPr>
        <p:spPr>
          <a:xfrm>
            <a:off x="4295775" y="4516942"/>
            <a:ext cx="3600450" cy="1791783"/>
          </a:xfrm>
        </p:spPr>
        <p:txBody>
          <a:bodyPr>
            <a:norm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Text Placeholder 2"/>
          <p:cNvSpPr>
            <a:spLocks noGrp="1"/>
          </p:cNvSpPr>
          <p:nvPr>
            <p:ph type="body" idx="20"/>
          </p:nvPr>
        </p:nvSpPr>
        <p:spPr>
          <a:xfrm>
            <a:off x="8075612" y="3942412"/>
            <a:ext cx="3600451" cy="566088"/>
          </a:xfrm>
        </p:spPr>
        <p:txBody>
          <a:bodyPr anchor="ctr" anchorCtr="0">
            <a:normAutofit/>
          </a:bodyPr>
          <a:lstStyle>
            <a:lvl1pPr marL="0" indent="0" algn="ctr">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Content Placeholder 3"/>
          <p:cNvSpPr>
            <a:spLocks noGrp="1"/>
          </p:cNvSpPr>
          <p:nvPr>
            <p:ph sz="half" idx="21"/>
          </p:nvPr>
        </p:nvSpPr>
        <p:spPr>
          <a:xfrm>
            <a:off x="8075612" y="4516942"/>
            <a:ext cx="3600451" cy="1791783"/>
          </a:xfrm>
        </p:spPr>
        <p:txBody>
          <a:bodyPr>
            <a:norm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7720249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p:cSld name="51.Title_With_Two_Images_And_Title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8" name="Picture Placeholder 8"/>
          <p:cNvSpPr>
            <a:spLocks noGrp="1"/>
          </p:cNvSpPr>
          <p:nvPr>
            <p:ph type="pic" sz="quarter" idx="13"/>
          </p:nvPr>
        </p:nvSpPr>
        <p:spPr>
          <a:xfrm>
            <a:off x="695325" y="1627981"/>
            <a:ext cx="5221287" cy="3960813"/>
          </a:xfrm>
          <a:solidFill>
            <a:schemeClr val="bg2"/>
          </a:solidFill>
        </p:spPr>
        <p:txBody>
          <a:bodyPr/>
          <a:lstStyle/>
          <a:p>
            <a:r>
              <a:rPr lang="en-US" dirty="0"/>
              <a:t>Click icon to add picture</a:t>
            </a:r>
          </a:p>
        </p:txBody>
      </p:sp>
      <p:sp>
        <p:nvSpPr>
          <p:cNvPr id="15" name="Text Placeholder 7"/>
          <p:cNvSpPr>
            <a:spLocks noGrp="1"/>
          </p:cNvSpPr>
          <p:nvPr>
            <p:ph type="body" sz="quarter" idx="14"/>
          </p:nvPr>
        </p:nvSpPr>
        <p:spPr>
          <a:xfrm>
            <a:off x="695325" y="5769769"/>
            <a:ext cx="5221287" cy="538956"/>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18" name="Picture Placeholder 8"/>
          <p:cNvSpPr>
            <a:spLocks noGrp="1"/>
          </p:cNvSpPr>
          <p:nvPr>
            <p:ph type="pic" sz="quarter" idx="17"/>
          </p:nvPr>
        </p:nvSpPr>
        <p:spPr>
          <a:xfrm>
            <a:off x="6275388" y="1627981"/>
            <a:ext cx="5221287" cy="3960813"/>
          </a:xfrm>
          <a:solidFill>
            <a:schemeClr val="bg2"/>
          </a:solidFill>
        </p:spPr>
        <p:txBody>
          <a:bodyPr/>
          <a:lstStyle/>
          <a:p>
            <a:r>
              <a:rPr lang="en-US" dirty="0"/>
              <a:t>Click icon to add picture</a:t>
            </a:r>
          </a:p>
        </p:txBody>
      </p:sp>
      <p:sp>
        <p:nvSpPr>
          <p:cNvPr id="19" name="Text Placeholder 7"/>
          <p:cNvSpPr>
            <a:spLocks noGrp="1"/>
          </p:cNvSpPr>
          <p:nvPr>
            <p:ph type="body" sz="quarter" idx="18"/>
          </p:nvPr>
        </p:nvSpPr>
        <p:spPr>
          <a:xfrm>
            <a:off x="6275388" y="5768975"/>
            <a:ext cx="5221287" cy="538956"/>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Tree>
    <p:extLst>
      <p:ext uri="{BB962C8B-B14F-4D97-AF65-F5344CB8AC3E}">
        <p14:creationId xmlns:p14="http://schemas.microsoft.com/office/powerpoint/2010/main" val="281522613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p:cSld name="52.Title_With_Two_Images_2">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8" name="Picture Placeholder 8"/>
          <p:cNvSpPr>
            <a:spLocks noGrp="1"/>
          </p:cNvSpPr>
          <p:nvPr>
            <p:ph type="pic" sz="quarter" idx="13"/>
          </p:nvPr>
        </p:nvSpPr>
        <p:spPr>
          <a:xfrm>
            <a:off x="334963" y="1628774"/>
            <a:ext cx="5581650" cy="4860925"/>
          </a:xfrm>
          <a:solidFill>
            <a:schemeClr val="bg2"/>
          </a:solidFill>
        </p:spPr>
        <p:txBody>
          <a:bodyPr/>
          <a:lstStyle/>
          <a:p>
            <a:r>
              <a:rPr lang="en-US" dirty="0"/>
              <a:t>Click icon to add picture</a:t>
            </a:r>
          </a:p>
        </p:txBody>
      </p:sp>
      <p:sp>
        <p:nvSpPr>
          <p:cNvPr id="9" name="Picture Placeholder 8"/>
          <p:cNvSpPr>
            <a:spLocks noGrp="1"/>
          </p:cNvSpPr>
          <p:nvPr>
            <p:ph type="pic" sz="quarter" idx="14"/>
          </p:nvPr>
        </p:nvSpPr>
        <p:spPr>
          <a:xfrm>
            <a:off x="6275387" y="1628774"/>
            <a:ext cx="5581651" cy="4860925"/>
          </a:xfrm>
          <a:solidFill>
            <a:schemeClr val="bg2"/>
          </a:solidFill>
        </p:spPr>
        <p:txBody>
          <a:bodyPr/>
          <a:lstStyle/>
          <a:p>
            <a:r>
              <a:rPr lang="en-US" dirty="0"/>
              <a:t>Click icon to add picture</a:t>
            </a:r>
          </a:p>
        </p:txBody>
      </p:sp>
    </p:spTree>
    <p:extLst>
      <p:ext uri="{BB962C8B-B14F-4D97-AF65-F5344CB8AC3E}">
        <p14:creationId xmlns:p14="http://schemas.microsoft.com/office/powerpoint/2010/main" val="243352777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p:cSld name="53.Title_With_Three_Images_And_Text_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15938" y="4158543"/>
            <a:ext cx="3600450" cy="566088"/>
          </a:xfrm>
        </p:spPr>
        <p:txBody>
          <a:bodyPr anchor="ctr" anchorCtr="0">
            <a:normAutofit/>
          </a:bodyPr>
          <a:lstStyle>
            <a:lvl1pPr marL="0" indent="0" algn="ctr">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15938" y="4882702"/>
            <a:ext cx="3600450" cy="1426024"/>
          </a:xfrm>
        </p:spPr>
        <p:txBody>
          <a:bodyPr>
            <a:norm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Picture Placeholder 8"/>
          <p:cNvSpPr>
            <a:spLocks noGrp="1"/>
          </p:cNvSpPr>
          <p:nvPr>
            <p:ph type="pic" sz="quarter" idx="13"/>
          </p:nvPr>
        </p:nvSpPr>
        <p:spPr>
          <a:xfrm>
            <a:off x="515938" y="1627982"/>
            <a:ext cx="3600450" cy="2521743"/>
          </a:xfrm>
          <a:solidFill>
            <a:schemeClr val="bg2"/>
          </a:solidFill>
        </p:spPr>
        <p:txBody>
          <a:bodyPr/>
          <a:lstStyle/>
          <a:p>
            <a:r>
              <a:rPr lang="en-US" dirty="0"/>
              <a:t>Click icon to add picture</a:t>
            </a:r>
          </a:p>
        </p:txBody>
      </p:sp>
      <p:sp>
        <p:nvSpPr>
          <p:cNvPr id="11" name="Picture Placeholder 8"/>
          <p:cNvSpPr>
            <a:spLocks noGrp="1"/>
          </p:cNvSpPr>
          <p:nvPr>
            <p:ph type="pic" sz="quarter" idx="15"/>
          </p:nvPr>
        </p:nvSpPr>
        <p:spPr>
          <a:xfrm>
            <a:off x="4295775" y="1627982"/>
            <a:ext cx="3600450" cy="2521743"/>
          </a:xfrm>
          <a:solidFill>
            <a:schemeClr val="bg2"/>
          </a:solidFill>
        </p:spPr>
        <p:txBody>
          <a:bodyPr/>
          <a:lstStyle/>
          <a:p>
            <a:r>
              <a:rPr lang="en-US" dirty="0"/>
              <a:t>Click icon to add picture</a:t>
            </a:r>
          </a:p>
        </p:txBody>
      </p:sp>
      <p:sp>
        <p:nvSpPr>
          <p:cNvPr id="12" name="Picture Placeholder 8"/>
          <p:cNvSpPr>
            <a:spLocks noGrp="1"/>
          </p:cNvSpPr>
          <p:nvPr>
            <p:ph type="pic" sz="quarter" idx="17"/>
          </p:nvPr>
        </p:nvSpPr>
        <p:spPr>
          <a:xfrm>
            <a:off x="8075613" y="1627982"/>
            <a:ext cx="3600450" cy="2521743"/>
          </a:xfrm>
          <a:solidFill>
            <a:schemeClr val="bg2"/>
          </a:solidFill>
        </p:spPr>
        <p:txBody>
          <a:bodyPr/>
          <a:lstStyle/>
          <a:p>
            <a:r>
              <a:rPr lang="en-US" dirty="0"/>
              <a:t>Click icon to add picture</a:t>
            </a:r>
          </a:p>
        </p:txBody>
      </p:sp>
      <p:sp>
        <p:nvSpPr>
          <p:cNvPr id="15" name="Title 1"/>
          <p:cNvSpPr>
            <a:spLocks noGrp="1"/>
          </p:cNvSpPr>
          <p:nvPr>
            <p:ph type="title" hasCustomPrompt="1"/>
          </p:nvPr>
        </p:nvSpPr>
        <p:spPr>
          <a:xfrm>
            <a:off x="695325" y="620181"/>
            <a:ext cx="10801350" cy="1008594"/>
          </a:xfrm>
        </p:spPr>
        <p:txBody>
          <a:bodyPr/>
          <a:lstStyle/>
          <a:p>
            <a:r>
              <a:rPr lang="en-US" dirty="0"/>
              <a:t>CLICK TO EDIT MASTER TITLE STYLE</a:t>
            </a:r>
          </a:p>
        </p:txBody>
      </p:sp>
      <p:sp>
        <p:nvSpPr>
          <p:cNvPr id="16" name="Text Placeholder 2"/>
          <p:cNvSpPr>
            <a:spLocks noGrp="1"/>
          </p:cNvSpPr>
          <p:nvPr>
            <p:ph type="body" idx="18"/>
          </p:nvPr>
        </p:nvSpPr>
        <p:spPr>
          <a:xfrm>
            <a:off x="4295775" y="4158543"/>
            <a:ext cx="3600450" cy="566088"/>
          </a:xfrm>
        </p:spPr>
        <p:txBody>
          <a:bodyPr anchor="ctr" anchorCtr="0">
            <a:normAutofit/>
          </a:bodyPr>
          <a:lstStyle>
            <a:lvl1pPr marL="0" indent="0" algn="ctr">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7" name="Content Placeholder 3"/>
          <p:cNvSpPr>
            <a:spLocks noGrp="1"/>
          </p:cNvSpPr>
          <p:nvPr>
            <p:ph sz="half" idx="19"/>
          </p:nvPr>
        </p:nvSpPr>
        <p:spPr>
          <a:xfrm>
            <a:off x="4295775" y="4882702"/>
            <a:ext cx="3600450" cy="1426024"/>
          </a:xfrm>
        </p:spPr>
        <p:txBody>
          <a:bodyPr>
            <a:norm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Text Placeholder 2"/>
          <p:cNvSpPr>
            <a:spLocks noGrp="1"/>
          </p:cNvSpPr>
          <p:nvPr>
            <p:ph type="body" idx="20"/>
          </p:nvPr>
        </p:nvSpPr>
        <p:spPr>
          <a:xfrm>
            <a:off x="8075612" y="4158543"/>
            <a:ext cx="3600451" cy="566088"/>
          </a:xfrm>
        </p:spPr>
        <p:txBody>
          <a:bodyPr anchor="ctr" anchorCtr="0">
            <a:normAutofit/>
          </a:bodyPr>
          <a:lstStyle>
            <a:lvl1pPr marL="0" indent="0" algn="ctr">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Content Placeholder 3"/>
          <p:cNvSpPr>
            <a:spLocks noGrp="1"/>
          </p:cNvSpPr>
          <p:nvPr>
            <p:ph sz="half" idx="21"/>
          </p:nvPr>
        </p:nvSpPr>
        <p:spPr>
          <a:xfrm>
            <a:off x="8075612" y="4882702"/>
            <a:ext cx="3600451" cy="1426024"/>
          </a:xfrm>
        </p:spPr>
        <p:txBody>
          <a:bodyPr>
            <a:norm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3959372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p:cSld name="54.Title_With_Two_Images_And_Text">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15937" y="4515989"/>
            <a:ext cx="5400675" cy="566088"/>
          </a:xfrm>
        </p:spPr>
        <p:txBody>
          <a:bodyPr anchor="ctr" anchorCtr="0">
            <a:normAutofit/>
          </a:bodyPr>
          <a:lstStyle>
            <a:lvl1pPr marL="0" indent="0" algn="ctr">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15938" y="5090520"/>
            <a:ext cx="5399086" cy="1218206"/>
          </a:xfrm>
        </p:spPr>
        <p:txBody>
          <a:bodyPr>
            <a:norm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Picture Placeholder 8"/>
          <p:cNvSpPr>
            <a:spLocks noGrp="1"/>
          </p:cNvSpPr>
          <p:nvPr>
            <p:ph type="pic" sz="quarter" idx="13"/>
          </p:nvPr>
        </p:nvSpPr>
        <p:spPr>
          <a:xfrm>
            <a:off x="515937" y="1627982"/>
            <a:ext cx="5399087" cy="2521743"/>
          </a:xfrm>
          <a:solidFill>
            <a:schemeClr val="bg2"/>
          </a:solidFill>
        </p:spPr>
        <p:txBody>
          <a:bodyPr/>
          <a:lstStyle/>
          <a:p>
            <a:r>
              <a:rPr lang="en-US" dirty="0"/>
              <a:t>Click icon to add picture</a:t>
            </a:r>
          </a:p>
        </p:txBody>
      </p:sp>
      <p:sp>
        <p:nvSpPr>
          <p:cNvPr id="12" name="Picture Placeholder 8"/>
          <p:cNvSpPr>
            <a:spLocks noGrp="1"/>
          </p:cNvSpPr>
          <p:nvPr>
            <p:ph type="pic" sz="quarter" idx="17"/>
          </p:nvPr>
        </p:nvSpPr>
        <p:spPr>
          <a:xfrm>
            <a:off x="6275388" y="1627982"/>
            <a:ext cx="5400675" cy="2521743"/>
          </a:xfrm>
          <a:solidFill>
            <a:schemeClr val="bg2"/>
          </a:solidFill>
        </p:spPr>
        <p:txBody>
          <a:bodyPr/>
          <a:lstStyle/>
          <a:p>
            <a:r>
              <a:rPr lang="en-US" dirty="0"/>
              <a:t>Click icon to add picture</a:t>
            </a:r>
          </a:p>
        </p:txBody>
      </p:sp>
      <p:sp>
        <p:nvSpPr>
          <p:cNvPr id="15" name="Title 1"/>
          <p:cNvSpPr>
            <a:spLocks noGrp="1"/>
          </p:cNvSpPr>
          <p:nvPr>
            <p:ph type="title" hasCustomPrompt="1"/>
          </p:nvPr>
        </p:nvSpPr>
        <p:spPr>
          <a:xfrm>
            <a:off x="695325" y="620181"/>
            <a:ext cx="10801350" cy="1008594"/>
          </a:xfrm>
        </p:spPr>
        <p:txBody>
          <a:bodyPr/>
          <a:lstStyle/>
          <a:p>
            <a:r>
              <a:rPr lang="en-US" dirty="0"/>
              <a:t>CLICK TO EDIT MASTER TITLE STYLE</a:t>
            </a:r>
          </a:p>
        </p:txBody>
      </p:sp>
      <p:sp>
        <p:nvSpPr>
          <p:cNvPr id="18" name="Text Placeholder 2"/>
          <p:cNvSpPr>
            <a:spLocks noGrp="1"/>
          </p:cNvSpPr>
          <p:nvPr>
            <p:ph type="body" idx="20"/>
          </p:nvPr>
        </p:nvSpPr>
        <p:spPr>
          <a:xfrm>
            <a:off x="6275388" y="4515989"/>
            <a:ext cx="5400675" cy="566088"/>
          </a:xfrm>
        </p:spPr>
        <p:txBody>
          <a:bodyPr anchor="ctr" anchorCtr="0">
            <a:normAutofit/>
          </a:bodyPr>
          <a:lstStyle>
            <a:lvl1pPr marL="0" indent="0" algn="ctr">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Content Placeholder 3"/>
          <p:cNvSpPr>
            <a:spLocks noGrp="1"/>
          </p:cNvSpPr>
          <p:nvPr>
            <p:ph sz="half" idx="21"/>
          </p:nvPr>
        </p:nvSpPr>
        <p:spPr>
          <a:xfrm>
            <a:off x="6275388" y="5090520"/>
            <a:ext cx="5400675" cy="1218206"/>
          </a:xfrm>
        </p:spPr>
        <p:txBody>
          <a:bodyPr>
            <a:norm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15307287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p:cSld name="55.Title_With_Six_Text_Boxes_And_Image">
    <p:spTree>
      <p:nvGrpSpPr>
        <p:cNvPr id="1" name=""/>
        <p:cNvGrpSpPr/>
        <p:nvPr/>
      </p:nvGrpSpPr>
      <p:grpSpPr>
        <a:xfrm>
          <a:off x="0" y="0"/>
          <a:ext cx="0" cy="0"/>
          <a:chOff x="0" y="0"/>
          <a:chExt cx="0" cy="0"/>
        </a:xfrm>
      </p:grpSpPr>
      <p:sp>
        <p:nvSpPr>
          <p:cNvPr id="15" name="Title 1"/>
          <p:cNvSpPr>
            <a:spLocks noGrp="1"/>
          </p:cNvSpPr>
          <p:nvPr>
            <p:ph type="title" hasCustomPrompt="1"/>
          </p:nvPr>
        </p:nvSpPr>
        <p:spPr>
          <a:xfrm>
            <a:off x="695325" y="620181"/>
            <a:ext cx="10801350" cy="1008594"/>
          </a:xfrm>
        </p:spPr>
        <p:txBody>
          <a:bodyPr/>
          <a:lstStyle/>
          <a:p>
            <a:r>
              <a:rPr lang="en-US" dirty="0"/>
              <a:t>CLICK TO EDIT MASTER TITLE STYLE</a:t>
            </a:r>
          </a:p>
        </p:txBody>
      </p:sp>
      <p:sp>
        <p:nvSpPr>
          <p:cNvPr id="19" name="Content Placeholder 3"/>
          <p:cNvSpPr>
            <a:spLocks noGrp="1"/>
          </p:cNvSpPr>
          <p:nvPr>
            <p:ph sz="half" idx="21"/>
          </p:nvPr>
        </p:nvSpPr>
        <p:spPr>
          <a:xfrm>
            <a:off x="695324" y="5229225"/>
            <a:ext cx="3600451" cy="720725"/>
          </a:xfrm>
        </p:spPr>
        <p:txBody>
          <a:bodyPr>
            <a:normAutofit/>
          </a:bodyPr>
          <a:lstStyle>
            <a:lvl1pPr algn="r">
              <a:defRPr sz="1600"/>
            </a:lvl1pPr>
            <a:lvl2pPr algn="r">
              <a:defRPr sz="1600"/>
            </a:lvl2pPr>
            <a:lvl3pPr algn="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p:txBody>
      </p:sp>
      <p:sp>
        <p:nvSpPr>
          <p:cNvPr id="20" name="Text Placeholder 2"/>
          <p:cNvSpPr>
            <a:spLocks noGrp="1"/>
          </p:cNvSpPr>
          <p:nvPr>
            <p:ph type="body" idx="1"/>
          </p:nvPr>
        </p:nvSpPr>
        <p:spPr>
          <a:xfrm>
            <a:off x="695325" y="4689475"/>
            <a:ext cx="3600450" cy="539750"/>
          </a:xfrm>
        </p:spPr>
        <p:txBody>
          <a:bodyPr anchor="ctr" anchorCtr="0">
            <a:normAutofit/>
          </a:bodyPr>
          <a:lstStyle>
            <a:lvl1pPr marL="0" indent="0" algn="r">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5" name="Content Placeholder 3"/>
          <p:cNvSpPr>
            <a:spLocks noGrp="1"/>
          </p:cNvSpPr>
          <p:nvPr>
            <p:ph sz="half" idx="22"/>
          </p:nvPr>
        </p:nvSpPr>
        <p:spPr>
          <a:xfrm>
            <a:off x="695325" y="3789363"/>
            <a:ext cx="3600451" cy="720725"/>
          </a:xfrm>
        </p:spPr>
        <p:txBody>
          <a:bodyPr>
            <a:normAutofit/>
          </a:bodyPr>
          <a:lstStyle>
            <a:lvl1pPr algn="r">
              <a:defRPr sz="1600"/>
            </a:lvl1pPr>
            <a:lvl2pPr algn="r">
              <a:defRPr sz="1600"/>
            </a:lvl2pPr>
            <a:lvl3pPr algn="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p:txBody>
      </p:sp>
      <p:sp>
        <p:nvSpPr>
          <p:cNvPr id="26" name="Text Placeholder 2"/>
          <p:cNvSpPr>
            <a:spLocks noGrp="1"/>
          </p:cNvSpPr>
          <p:nvPr>
            <p:ph type="body" idx="23"/>
          </p:nvPr>
        </p:nvSpPr>
        <p:spPr>
          <a:xfrm>
            <a:off x="695326" y="3249613"/>
            <a:ext cx="3600450" cy="539750"/>
          </a:xfrm>
        </p:spPr>
        <p:txBody>
          <a:bodyPr anchor="ctr" anchorCtr="0">
            <a:normAutofit/>
          </a:bodyPr>
          <a:lstStyle>
            <a:lvl1pPr marL="0" indent="0" algn="r">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Content Placeholder 3"/>
          <p:cNvSpPr>
            <a:spLocks noGrp="1"/>
          </p:cNvSpPr>
          <p:nvPr>
            <p:ph sz="half" idx="24"/>
          </p:nvPr>
        </p:nvSpPr>
        <p:spPr>
          <a:xfrm>
            <a:off x="695325" y="2347912"/>
            <a:ext cx="3600451" cy="720725"/>
          </a:xfrm>
        </p:spPr>
        <p:txBody>
          <a:bodyPr>
            <a:normAutofit/>
          </a:bodyPr>
          <a:lstStyle>
            <a:lvl1pPr algn="r">
              <a:defRPr sz="1600"/>
            </a:lvl1pPr>
            <a:lvl2pPr algn="r">
              <a:defRPr sz="1600"/>
            </a:lvl2pPr>
            <a:lvl3pPr algn="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p:txBody>
      </p:sp>
      <p:sp>
        <p:nvSpPr>
          <p:cNvPr id="30" name="Text Placeholder 2"/>
          <p:cNvSpPr>
            <a:spLocks noGrp="1"/>
          </p:cNvSpPr>
          <p:nvPr>
            <p:ph type="body" idx="25"/>
          </p:nvPr>
        </p:nvSpPr>
        <p:spPr>
          <a:xfrm>
            <a:off x="695326" y="1808162"/>
            <a:ext cx="3600450" cy="539750"/>
          </a:xfrm>
        </p:spPr>
        <p:txBody>
          <a:bodyPr anchor="ctr" anchorCtr="0">
            <a:normAutofit/>
          </a:bodyPr>
          <a:lstStyle>
            <a:lvl1pPr marL="0" indent="0" algn="r">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8"/>
          <p:cNvSpPr>
            <a:spLocks noGrp="1"/>
          </p:cNvSpPr>
          <p:nvPr>
            <p:ph type="pic" sz="quarter" idx="15"/>
          </p:nvPr>
        </p:nvSpPr>
        <p:spPr>
          <a:xfrm>
            <a:off x="4475163" y="1808162"/>
            <a:ext cx="3241674" cy="4141788"/>
          </a:xfrm>
          <a:solidFill>
            <a:schemeClr val="bg2"/>
          </a:solidFill>
        </p:spPr>
        <p:txBody>
          <a:bodyPr/>
          <a:lstStyle/>
          <a:p>
            <a:r>
              <a:rPr lang="en-US" dirty="0"/>
              <a:t>Click icon to add picture</a:t>
            </a:r>
          </a:p>
        </p:txBody>
      </p:sp>
      <p:sp>
        <p:nvSpPr>
          <p:cNvPr id="32" name="Content Placeholder 3"/>
          <p:cNvSpPr>
            <a:spLocks noGrp="1"/>
          </p:cNvSpPr>
          <p:nvPr>
            <p:ph sz="half" idx="26"/>
          </p:nvPr>
        </p:nvSpPr>
        <p:spPr>
          <a:xfrm>
            <a:off x="7896224" y="5229225"/>
            <a:ext cx="3600451" cy="720725"/>
          </a:xfrm>
        </p:spPr>
        <p:txBody>
          <a:bodyPr>
            <a:norm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p:txBody>
      </p:sp>
      <p:sp>
        <p:nvSpPr>
          <p:cNvPr id="33" name="Text Placeholder 2"/>
          <p:cNvSpPr>
            <a:spLocks noGrp="1"/>
          </p:cNvSpPr>
          <p:nvPr>
            <p:ph type="body" idx="27"/>
          </p:nvPr>
        </p:nvSpPr>
        <p:spPr>
          <a:xfrm>
            <a:off x="7896225" y="4689475"/>
            <a:ext cx="3600450" cy="539750"/>
          </a:xfrm>
        </p:spPr>
        <p:txBody>
          <a:bodyPr anchor="ctr" anchorCtr="0">
            <a:normAutofit/>
          </a:bodyPr>
          <a:lstStyle>
            <a:lvl1pPr marL="0" indent="0" algn="l">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4" name="Content Placeholder 3"/>
          <p:cNvSpPr>
            <a:spLocks noGrp="1"/>
          </p:cNvSpPr>
          <p:nvPr>
            <p:ph sz="half" idx="28"/>
          </p:nvPr>
        </p:nvSpPr>
        <p:spPr>
          <a:xfrm>
            <a:off x="7896225" y="3789363"/>
            <a:ext cx="3600451" cy="720725"/>
          </a:xfrm>
        </p:spPr>
        <p:txBody>
          <a:bodyPr>
            <a:norm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p:txBody>
      </p:sp>
      <p:sp>
        <p:nvSpPr>
          <p:cNvPr id="35" name="Text Placeholder 2"/>
          <p:cNvSpPr>
            <a:spLocks noGrp="1"/>
          </p:cNvSpPr>
          <p:nvPr>
            <p:ph type="body" idx="29"/>
          </p:nvPr>
        </p:nvSpPr>
        <p:spPr>
          <a:xfrm>
            <a:off x="7896226" y="3249613"/>
            <a:ext cx="3600450" cy="539750"/>
          </a:xfrm>
        </p:spPr>
        <p:txBody>
          <a:bodyPr anchor="ctr" anchorCtr="0">
            <a:normAutofit/>
          </a:bodyPr>
          <a:lstStyle>
            <a:lvl1pPr marL="0" indent="0" algn="l">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6" name="Content Placeholder 3"/>
          <p:cNvSpPr>
            <a:spLocks noGrp="1"/>
          </p:cNvSpPr>
          <p:nvPr>
            <p:ph sz="half" idx="30"/>
          </p:nvPr>
        </p:nvSpPr>
        <p:spPr>
          <a:xfrm>
            <a:off x="7896225" y="2347912"/>
            <a:ext cx="3600451" cy="720725"/>
          </a:xfrm>
        </p:spPr>
        <p:txBody>
          <a:bodyPr>
            <a:norm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p:txBody>
      </p:sp>
      <p:sp>
        <p:nvSpPr>
          <p:cNvPr id="37" name="Text Placeholder 2"/>
          <p:cNvSpPr>
            <a:spLocks noGrp="1"/>
          </p:cNvSpPr>
          <p:nvPr>
            <p:ph type="body" idx="31"/>
          </p:nvPr>
        </p:nvSpPr>
        <p:spPr>
          <a:xfrm>
            <a:off x="7896226" y="1808162"/>
            <a:ext cx="3600450" cy="539750"/>
          </a:xfrm>
        </p:spPr>
        <p:txBody>
          <a:bodyPr anchor="ctr" anchorCtr="0">
            <a:normAutofit/>
          </a:bodyPr>
          <a:lstStyle>
            <a:lvl1pPr marL="0" indent="0" algn="l">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7490993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11.Title_With_Three_Column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8" name="Text Placeholder 7"/>
          <p:cNvSpPr>
            <a:spLocks noGrp="1"/>
          </p:cNvSpPr>
          <p:nvPr>
            <p:ph type="body" sz="quarter" idx="13"/>
          </p:nvPr>
        </p:nvSpPr>
        <p:spPr>
          <a:xfrm>
            <a:off x="695325" y="6308725"/>
            <a:ext cx="10801350"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GB"/>
              <a:t>Click to edit Master text styles</a:t>
            </a:r>
          </a:p>
        </p:txBody>
      </p:sp>
      <p:sp>
        <p:nvSpPr>
          <p:cNvPr id="6" name="Content Placeholder 2"/>
          <p:cNvSpPr>
            <a:spLocks noGrp="1"/>
          </p:cNvSpPr>
          <p:nvPr>
            <p:ph idx="14"/>
          </p:nvPr>
        </p:nvSpPr>
        <p:spPr>
          <a:xfrm>
            <a:off x="4295776" y="1628775"/>
            <a:ext cx="3600450" cy="4679950"/>
          </a:xfrm>
        </p:spPr>
        <p:txBody>
          <a:bodyPr rIns="180000">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10" name="Content Placeholder 2"/>
          <p:cNvSpPr>
            <a:spLocks noGrp="1"/>
          </p:cNvSpPr>
          <p:nvPr>
            <p:ph idx="15"/>
          </p:nvPr>
        </p:nvSpPr>
        <p:spPr>
          <a:xfrm>
            <a:off x="695324" y="1628775"/>
            <a:ext cx="3600452" cy="4679950"/>
          </a:xfrm>
        </p:spPr>
        <p:txBody>
          <a:bodyPr rIns="180000">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11" name="Content Placeholder 2"/>
          <p:cNvSpPr>
            <a:spLocks noGrp="1"/>
          </p:cNvSpPr>
          <p:nvPr>
            <p:ph idx="16"/>
          </p:nvPr>
        </p:nvSpPr>
        <p:spPr>
          <a:xfrm>
            <a:off x="7896226" y="1628775"/>
            <a:ext cx="3600449" cy="4679950"/>
          </a:xfrm>
        </p:spPr>
        <p:txBody>
          <a:bodyPr rIns="0">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85093827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p:cSld name="56.Title_With_Four_Images_And_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15" name="Text Placeholder 7"/>
          <p:cNvSpPr>
            <a:spLocks noGrp="1"/>
          </p:cNvSpPr>
          <p:nvPr>
            <p:ph type="body" sz="quarter" idx="14"/>
          </p:nvPr>
        </p:nvSpPr>
        <p:spPr>
          <a:xfrm>
            <a:off x="515938" y="5777230"/>
            <a:ext cx="2519362" cy="538956"/>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17" name="Text Placeholder 7"/>
          <p:cNvSpPr>
            <a:spLocks noGrp="1"/>
          </p:cNvSpPr>
          <p:nvPr>
            <p:ph type="body" sz="quarter" idx="16"/>
          </p:nvPr>
        </p:nvSpPr>
        <p:spPr>
          <a:xfrm>
            <a:off x="3395663" y="5777230"/>
            <a:ext cx="2520950" cy="538956"/>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19" name="Text Placeholder 7"/>
          <p:cNvSpPr>
            <a:spLocks noGrp="1"/>
          </p:cNvSpPr>
          <p:nvPr>
            <p:ph type="body" sz="quarter" idx="18"/>
          </p:nvPr>
        </p:nvSpPr>
        <p:spPr>
          <a:xfrm>
            <a:off x="6275389" y="5777230"/>
            <a:ext cx="2520950" cy="538956"/>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20" name="Picture Placeholder 8"/>
          <p:cNvSpPr>
            <a:spLocks noGrp="1"/>
          </p:cNvSpPr>
          <p:nvPr>
            <p:ph type="pic" sz="quarter" idx="24"/>
          </p:nvPr>
        </p:nvSpPr>
        <p:spPr>
          <a:xfrm>
            <a:off x="514350" y="1628773"/>
            <a:ext cx="2520950" cy="3957811"/>
          </a:xfrm>
          <a:solidFill>
            <a:schemeClr val="bg2"/>
          </a:solidFill>
        </p:spPr>
        <p:txBody>
          <a:bodyPr/>
          <a:lstStyle/>
          <a:p>
            <a:r>
              <a:rPr lang="en-US" dirty="0"/>
              <a:t>Click icon to add picture</a:t>
            </a:r>
          </a:p>
        </p:txBody>
      </p:sp>
      <p:sp>
        <p:nvSpPr>
          <p:cNvPr id="24" name="Picture Placeholder 8"/>
          <p:cNvSpPr>
            <a:spLocks noGrp="1"/>
          </p:cNvSpPr>
          <p:nvPr>
            <p:ph type="pic" sz="quarter" idx="25"/>
          </p:nvPr>
        </p:nvSpPr>
        <p:spPr>
          <a:xfrm>
            <a:off x="3395663" y="1628773"/>
            <a:ext cx="2520950" cy="3957811"/>
          </a:xfrm>
          <a:solidFill>
            <a:schemeClr val="bg2"/>
          </a:solidFill>
        </p:spPr>
        <p:txBody>
          <a:bodyPr/>
          <a:lstStyle/>
          <a:p>
            <a:r>
              <a:rPr lang="en-US" dirty="0"/>
              <a:t>Click icon to add picture</a:t>
            </a:r>
          </a:p>
        </p:txBody>
      </p:sp>
      <p:sp>
        <p:nvSpPr>
          <p:cNvPr id="25" name="Picture Placeholder 8"/>
          <p:cNvSpPr>
            <a:spLocks noGrp="1"/>
          </p:cNvSpPr>
          <p:nvPr>
            <p:ph type="pic" sz="quarter" idx="26"/>
          </p:nvPr>
        </p:nvSpPr>
        <p:spPr>
          <a:xfrm>
            <a:off x="6275388" y="1628773"/>
            <a:ext cx="2520950" cy="3957811"/>
          </a:xfrm>
          <a:solidFill>
            <a:schemeClr val="bg2"/>
          </a:solidFill>
        </p:spPr>
        <p:txBody>
          <a:bodyPr/>
          <a:lstStyle/>
          <a:p>
            <a:r>
              <a:rPr lang="en-US" dirty="0"/>
              <a:t>Click icon to add picture</a:t>
            </a:r>
          </a:p>
        </p:txBody>
      </p:sp>
      <p:sp>
        <p:nvSpPr>
          <p:cNvPr id="26" name="Picture Placeholder 8"/>
          <p:cNvSpPr>
            <a:spLocks noGrp="1"/>
          </p:cNvSpPr>
          <p:nvPr>
            <p:ph type="pic" sz="quarter" idx="27"/>
          </p:nvPr>
        </p:nvSpPr>
        <p:spPr>
          <a:xfrm>
            <a:off x="9156700" y="1628773"/>
            <a:ext cx="2520950" cy="3957811"/>
          </a:xfrm>
          <a:solidFill>
            <a:schemeClr val="bg2"/>
          </a:solidFill>
        </p:spPr>
        <p:txBody>
          <a:bodyPr/>
          <a:lstStyle/>
          <a:p>
            <a:r>
              <a:rPr lang="en-US" dirty="0"/>
              <a:t>Click icon to add picture</a:t>
            </a:r>
          </a:p>
        </p:txBody>
      </p:sp>
      <p:sp>
        <p:nvSpPr>
          <p:cNvPr id="27" name="Text Placeholder 7"/>
          <p:cNvSpPr>
            <a:spLocks noGrp="1"/>
          </p:cNvSpPr>
          <p:nvPr>
            <p:ph type="body" sz="quarter" idx="28"/>
          </p:nvPr>
        </p:nvSpPr>
        <p:spPr>
          <a:xfrm>
            <a:off x="9156700" y="5777230"/>
            <a:ext cx="2519363" cy="538956"/>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Tree>
    <p:extLst>
      <p:ext uri="{BB962C8B-B14F-4D97-AF65-F5344CB8AC3E}">
        <p14:creationId xmlns:p14="http://schemas.microsoft.com/office/powerpoint/2010/main" val="217957710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p:cSld name="57.Title_With_Five_Images_And_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15" name="Text Placeholder 7"/>
          <p:cNvSpPr>
            <a:spLocks noGrp="1"/>
          </p:cNvSpPr>
          <p:nvPr>
            <p:ph type="body" sz="quarter" idx="14"/>
          </p:nvPr>
        </p:nvSpPr>
        <p:spPr>
          <a:xfrm>
            <a:off x="334963" y="5800991"/>
            <a:ext cx="2160587" cy="507734"/>
          </a:xfrm>
        </p:spPr>
        <p:txBody>
          <a:bodyPr>
            <a:noAutofit/>
          </a:bodyPr>
          <a:lstStyle>
            <a:lvl1pPr marL="0" indent="0" algn="ctr">
              <a:buNone/>
              <a:defRPr sz="14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20" name="Picture Placeholder 8"/>
          <p:cNvSpPr>
            <a:spLocks noGrp="1"/>
          </p:cNvSpPr>
          <p:nvPr>
            <p:ph type="pic" sz="quarter" idx="24"/>
          </p:nvPr>
        </p:nvSpPr>
        <p:spPr>
          <a:xfrm>
            <a:off x="334963" y="1629482"/>
            <a:ext cx="2160587" cy="3957811"/>
          </a:xfrm>
          <a:solidFill>
            <a:schemeClr val="bg2"/>
          </a:solidFill>
        </p:spPr>
        <p:txBody>
          <a:bodyPr/>
          <a:lstStyle/>
          <a:p>
            <a:r>
              <a:rPr lang="en-US" dirty="0"/>
              <a:t>Click icon to add picture</a:t>
            </a:r>
          </a:p>
        </p:txBody>
      </p:sp>
      <p:sp>
        <p:nvSpPr>
          <p:cNvPr id="31" name="Text Placeholder 7"/>
          <p:cNvSpPr>
            <a:spLocks noGrp="1"/>
          </p:cNvSpPr>
          <p:nvPr>
            <p:ph type="body" sz="quarter" idx="25"/>
          </p:nvPr>
        </p:nvSpPr>
        <p:spPr>
          <a:xfrm>
            <a:off x="2674938" y="5800991"/>
            <a:ext cx="2160587" cy="507734"/>
          </a:xfrm>
        </p:spPr>
        <p:txBody>
          <a:bodyPr>
            <a:noAutofit/>
          </a:bodyPr>
          <a:lstStyle>
            <a:lvl1pPr marL="0" indent="0" algn="ctr">
              <a:buNone/>
              <a:defRPr sz="14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32" name="Picture Placeholder 8"/>
          <p:cNvSpPr>
            <a:spLocks noGrp="1"/>
          </p:cNvSpPr>
          <p:nvPr>
            <p:ph type="pic" sz="quarter" idx="26"/>
          </p:nvPr>
        </p:nvSpPr>
        <p:spPr>
          <a:xfrm>
            <a:off x="2675975" y="1629482"/>
            <a:ext cx="2160587" cy="3957811"/>
          </a:xfrm>
          <a:solidFill>
            <a:schemeClr val="bg2"/>
          </a:solidFill>
        </p:spPr>
        <p:txBody>
          <a:bodyPr/>
          <a:lstStyle/>
          <a:p>
            <a:r>
              <a:rPr lang="en-US" dirty="0"/>
              <a:t>Click icon to add picture</a:t>
            </a:r>
          </a:p>
        </p:txBody>
      </p:sp>
      <p:sp>
        <p:nvSpPr>
          <p:cNvPr id="33" name="Text Placeholder 7"/>
          <p:cNvSpPr>
            <a:spLocks noGrp="1"/>
          </p:cNvSpPr>
          <p:nvPr>
            <p:ph type="body" sz="quarter" idx="27"/>
          </p:nvPr>
        </p:nvSpPr>
        <p:spPr>
          <a:xfrm>
            <a:off x="5014913" y="5800991"/>
            <a:ext cx="2160587" cy="507734"/>
          </a:xfrm>
        </p:spPr>
        <p:txBody>
          <a:bodyPr>
            <a:noAutofit/>
          </a:bodyPr>
          <a:lstStyle>
            <a:lvl1pPr marL="0" indent="0" algn="ctr">
              <a:buNone/>
              <a:defRPr sz="14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34" name="Picture Placeholder 8"/>
          <p:cNvSpPr>
            <a:spLocks noGrp="1"/>
          </p:cNvSpPr>
          <p:nvPr>
            <p:ph type="pic" sz="quarter" idx="28"/>
          </p:nvPr>
        </p:nvSpPr>
        <p:spPr>
          <a:xfrm>
            <a:off x="5016987" y="1629482"/>
            <a:ext cx="2160587" cy="3957811"/>
          </a:xfrm>
          <a:solidFill>
            <a:schemeClr val="bg2"/>
          </a:solidFill>
        </p:spPr>
        <p:txBody>
          <a:bodyPr/>
          <a:lstStyle/>
          <a:p>
            <a:r>
              <a:rPr lang="en-US" dirty="0"/>
              <a:t>Click icon to add picture</a:t>
            </a:r>
          </a:p>
        </p:txBody>
      </p:sp>
      <p:sp>
        <p:nvSpPr>
          <p:cNvPr id="35" name="Text Placeholder 7"/>
          <p:cNvSpPr>
            <a:spLocks noGrp="1"/>
          </p:cNvSpPr>
          <p:nvPr>
            <p:ph type="body" sz="quarter" idx="29"/>
          </p:nvPr>
        </p:nvSpPr>
        <p:spPr>
          <a:xfrm>
            <a:off x="9699012" y="5800991"/>
            <a:ext cx="2160587" cy="507734"/>
          </a:xfrm>
        </p:spPr>
        <p:txBody>
          <a:bodyPr>
            <a:noAutofit/>
          </a:bodyPr>
          <a:lstStyle>
            <a:lvl1pPr marL="0" indent="0" algn="ctr">
              <a:buNone/>
              <a:defRPr sz="14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36" name="Picture Placeholder 8"/>
          <p:cNvSpPr>
            <a:spLocks noGrp="1"/>
          </p:cNvSpPr>
          <p:nvPr>
            <p:ph type="pic" sz="quarter" idx="30"/>
          </p:nvPr>
        </p:nvSpPr>
        <p:spPr>
          <a:xfrm>
            <a:off x="9699012" y="1629482"/>
            <a:ext cx="2160587" cy="3957811"/>
          </a:xfrm>
          <a:solidFill>
            <a:schemeClr val="bg2"/>
          </a:solidFill>
        </p:spPr>
        <p:txBody>
          <a:bodyPr/>
          <a:lstStyle/>
          <a:p>
            <a:r>
              <a:rPr lang="en-US" dirty="0"/>
              <a:t>Click icon to add picture</a:t>
            </a:r>
          </a:p>
        </p:txBody>
      </p:sp>
      <p:sp>
        <p:nvSpPr>
          <p:cNvPr id="37" name="Text Placeholder 7"/>
          <p:cNvSpPr>
            <a:spLocks noGrp="1"/>
          </p:cNvSpPr>
          <p:nvPr>
            <p:ph type="body" sz="quarter" idx="31"/>
          </p:nvPr>
        </p:nvSpPr>
        <p:spPr>
          <a:xfrm>
            <a:off x="7358244" y="5800991"/>
            <a:ext cx="2160587" cy="507734"/>
          </a:xfrm>
        </p:spPr>
        <p:txBody>
          <a:bodyPr>
            <a:noAutofit/>
          </a:bodyPr>
          <a:lstStyle>
            <a:lvl1pPr marL="0" indent="0" algn="ctr">
              <a:buNone/>
              <a:defRPr sz="14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38" name="Picture Placeholder 8"/>
          <p:cNvSpPr>
            <a:spLocks noGrp="1"/>
          </p:cNvSpPr>
          <p:nvPr>
            <p:ph type="pic" sz="quarter" idx="32"/>
          </p:nvPr>
        </p:nvSpPr>
        <p:spPr>
          <a:xfrm>
            <a:off x="7357999" y="1629482"/>
            <a:ext cx="2160587" cy="3957811"/>
          </a:xfrm>
          <a:solidFill>
            <a:schemeClr val="bg2"/>
          </a:solidFill>
        </p:spPr>
        <p:txBody>
          <a:bodyPr/>
          <a:lstStyle/>
          <a:p>
            <a:r>
              <a:rPr lang="en-US" dirty="0"/>
              <a:t>Click icon to add picture</a:t>
            </a:r>
          </a:p>
        </p:txBody>
      </p:sp>
    </p:spTree>
    <p:extLst>
      <p:ext uri="{BB962C8B-B14F-4D97-AF65-F5344CB8AC3E}">
        <p14:creationId xmlns:p14="http://schemas.microsoft.com/office/powerpoint/2010/main" val="115094516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p:cSld name="58.Title_With_Eight_Images_And_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12" name="Text Placeholder 7"/>
          <p:cNvSpPr>
            <a:spLocks noGrp="1"/>
          </p:cNvSpPr>
          <p:nvPr>
            <p:ph type="body" sz="quarter" idx="29"/>
          </p:nvPr>
        </p:nvSpPr>
        <p:spPr>
          <a:xfrm>
            <a:off x="515938" y="3445080"/>
            <a:ext cx="2519362" cy="538956"/>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13" name="Text Placeholder 7"/>
          <p:cNvSpPr>
            <a:spLocks noGrp="1"/>
          </p:cNvSpPr>
          <p:nvPr>
            <p:ph type="body" sz="quarter" idx="30"/>
          </p:nvPr>
        </p:nvSpPr>
        <p:spPr>
          <a:xfrm>
            <a:off x="3395663" y="3445080"/>
            <a:ext cx="2520950" cy="538956"/>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14" name="Text Placeholder 7"/>
          <p:cNvSpPr>
            <a:spLocks noGrp="1"/>
          </p:cNvSpPr>
          <p:nvPr>
            <p:ph type="body" sz="quarter" idx="31"/>
          </p:nvPr>
        </p:nvSpPr>
        <p:spPr>
          <a:xfrm>
            <a:off x="6275389" y="3445080"/>
            <a:ext cx="2520950" cy="538956"/>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16" name="Picture Placeholder 8"/>
          <p:cNvSpPr>
            <a:spLocks noGrp="1"/>
          </p:cNvSpPr>
          <p:nvPr>
            <p:ph type="pic" sz="quarter" idx="32"/>
          </p:nvPr>
        </p:nvSpPr>
        <p:spPr>
          <a:xfrm>
            <a:off x="514350" y="1631780"/>
            <a:ext cx="2520950" cy="1617833"/>
          </a:xfrm>
          <a:solidFill>
            <a:schemeClr val="bg2"/>
          </a:solidFill>
        </p:spPr>
        <p:txBody>
          <a:bodyPr/>
          <a:lstStyle/>
          <a:p>
            <a:r>
              <a:rPr lang="en-US" dirty="0"/>
              <a:t>Click icon to add picture</a:t>
            </a:r>
          </a:p>
        </p:txBody>
      </p:sp>
      <p:sp>
        <p:nvSpPr>
          <p:cNvPr id="18" name="Picture Placeholder 8"/>
          <p:cNvSpPr>
            <a:spLocks noGrp="1"/>
          </p:cNvSpPr>
          <p:nvPr>
            <p:ph type="pic" sz="quarter" idx="33"/>
          </p:nvPr>
        </p:nvSpPr>
        <p:spPr>
          <a:xfrm>
            <a:off x="3395663" y="1631780"/>
            <a:ext cx="2520950" cy="1617833"/>
          </a:xfrm>
          <a:solidFill>
            <a:schemeClr val="bg2"/>
          </a:solidFill>
        </p:spPr>
        <p:txBody>
          <a:bodyPr/>
          <a:lstStyle/>
          <a:p>
            <a:r>
              <a:rPr lang="en-US" dirty="0"/>
              <a:t>Click icon to add picture</a:t>
            </a:r>
          </a:p>
        </p:txBody>
      </p:sp>
      <p:sp>
        <p:nvSpPr>
          <p:cNvPr id="21" name="Picture Placeholder 8"/>
          <p:cNvSpPr>
            <a:spLocks noGrp="1"/>
          </p:cNvSpPr>
          <p:nvPr>
            <p:ph type="pic" sz="quarter" idx="34"/>
          </p:nvPr>
        </p:nvSpPr>
        <p:spPr>
          <a:xfrm>
            <a:off x="6275388" y="1631780"/>
            <a:ext cx="2520950" cy="1617833"/>
          </a:xfrm>
          <a:solidFill>
            <a:schemeClr val="bg2"/>
          </a:solidFill>
        </p:spPr>
        <p:txBody>
          <a:bodyPr/>
          <a:lstStyle/>
          <a:p>
            <a:r>
              <a:rPr lang="en-US" dirty="0"/>
              <a:t>Click icon to add picture</a:t>
            </a:r>
          </a:p>
        </p:txBody>
      </p:sp>
      <p:sp>
        <p:nvSpPr>
          <p:cNvPr id="22" name="Picture Placeholder 8"/>
          <p:cNvSpPr>
            <a:spLocks noGrp="1"/>
          </p:cNvSpPr>
          <p:nvPr>
            <p:ph type="pic" sz="quarter" idx="35"/>
          </p:nvPr>
        </p:nvSpPr>
        <p:spPr>
          <a:xfrm>
            <a:off x="9156700" y="1631780"/>
            <a:ext cx="2520950" cy="1617833"/>
          </a:xfrm>
          <a:solidFill>
            <a:schemeClr val="bg2"/>
          </a:solidFill>
        </p:spPr>
        <p:txBody>
          <a:bodyPr/>
          <a:lstStyle/>
          <a:p>
            <a:r>
              <a:rPr lang="en-US" dirty="0"/>
              <a:t>Click icon to add picture</a:t>
            </a:r>
          </a:p>
        </p:txBody>
      </p:sp>
      <p:sp>
        <p:nvSpPr>
          <p:cNvPr id="23" name="Text Placeholder 7"/>
          <p:cNvSpPr>
            <a:spLocks noGrp="1"/>
          </p:cNvSpPr>
          <p:nvPr>
            <p:ph type="body" sz="quarter" idx="36"/>
          </p:nvPr>
        </p:nvSpPr>
        <p:spPr>
          <a:xfrm>
            <a:off x="9156700" y="3445080"/>
            <a:ext cx="2519363" cy="538956"/>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28" name="Text Placeholder 7"/>
          <p:cNvSpPr>
            <a:spLocks noGrp="1"/>
          </p:cNvSpPr>
          <p:nvPr>
            <p:ph type="body" sz="quarter" idx="37"/>
          </p:nvPr>
        </p:nvSpPr>
        <p:spPr>
          <a:xfrm>
            <a:off x="515938" y="5971338"/>
            <a:ext cx="2519362" cy="538956"/>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29" name="Text Placeholder 7"/>
          <p:cNvSpPr>
            <a:spLocks noGrp="1"/>
          </p:cNvSpPr>
          <p:nvPr>
            <p:ph type="body" sz="quarter" idx="38"/>
          </p:nvPr>
        </p:nvSpPr>
        <p:spPr>
          <a:xfrm>
            <a:off x="3395663" y="5971338"/>
            <a:ext cx="2520950" cy="538956"/>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30" name="Text Placeholder 7"/>
          <p:cNvSpPr>
            <a:spLocks noGrp="1"/>
          </p:cNvSpPr>
          <p:nvPr>
            <p:ph type="body" sz="quarter" idx="39"/>
          </p:nvPr>
        </p:nvSpPr>
        <p:spPr>
          <a:xfrm>
            <a:off x="6275389" y="5971338"/>
            <a:ext cx="2520950" cy="538956"/>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31" name="Picture Placeholder 8"/>
          <p:cNvSpPr>
            <a:spLocks noGrp="1"/>
          </p:cNvSpPr>
          <p:nvPr>
            <p:ph type="pic" sz="quarter" idx="40"/>
          </p:nvPr>
        </p:nvSpPr>
        <p:spPr>
          <a:xfrm>
            <a:off x="514350" y="4158038"/>
            <a:ext cx="2520950" cy="1617833"/>
          </a:xfrm>
          <a:solidFill>
            <a:schemeClr val="bg2"/>
          </a:solidFill>
        </p:spPr>
        <p:txBody>
          <a:bodyPr/>
          <a:lstStyle/>
          <a:p>
            <a:r>
              <a:rPr lang="en-US" dirty="0"/>
              <a:t>Click icon to add picture</a:t>
            </a:r>
          </a:p>
        </p:txBody>
      </p:sp>
      <p:sp>
        <p:nvSpPr>
          <p:cNvPr id="32" name="Picture Placeholder 8"/>
          <p:cNvSpPr>
            <a:spLocks noGrp="1"/>
          </p:cNvSpPr>
          <p:nvPr>
            <p:ph type="pic" sz="quarter" idx="41"/>
          </p:nvPr>
        </p:nvSpPr>
        <p:spPr>
          <a:xfrm>
            <a:off x="3395663" y="4158038"/>
            <a:ext cx="2520950" cy="1617833"/>
          </a:xfrm>
          <a:solidFill>
            <a:schemeClr val="bg2"/>
          </a:solidFill>
        </p:spPr>
        <p:txBody>
          <a:bodyPr/>
          <a:lstStyle/>
          <a:p>
            <a:r>
              <a:rPr lang="en-US" dirty="0"/>
              <a:t>Click icon to add picture</a:t>
            </a:r>
          </a:p>
        </p:txBody>
      </p:sp>
      <p:sp>
        <p:nvSpPr>
          <p:cNvPr id="33" name="Picture Placeholder 8"/>
          <p:cNvSpPr>
            <a:spLocks noGrp="1"/>
          </p:cNvSpPr>
          <p:nvPr>
            <p:ph type="pic" sz="quarter" idx="42"/>
          </p:nvPr>
        </p:nvSpPr>
        <p:spPr>
          <a:xfrm>
            <a:off x="6275388" y="4158038"/>
            <a:ext cx="2520950" cy="1617833"/>
          </a:xfrm>
          <a:solidFill>
            <a:schemeClr val="bg2"/>
          </a:solidFill>
        </p:spPr>
        <p:txBody>
          <a:bodyPr/>
          <a:lstStyle/>
          <a:p>
            <a:r>
              <a:rPr lang="en-US" dirty="0"/>
              <a:t>Click icon to add picture</a:t>
            </a:r>
          </a:p>
        </p:txBody>
      </p:sp>
      <p:sp>
        <p:nvSpPr>
          <p:cNvPr id="34" name="Picture Placeholder 8"/>
          <p:cNvSpPr>
            <a:spLocks noGrp="1"/>
          </p:cNvSpPr>
          <p:nvPr>
            <p:ph type="pic" sz="quarter" idx="43"/>
          </p:nvPr>
        </p:nvSpPr>
        <p:spPr>
          <a:xfrm>
            <a:off x="9156700" y="4158038"/>
            <a:ext cx="2520950" cy="1617833"/>
          </a:xfrm>
          <a:solidFill>
            <a:schemeClr val="bg2"/>
          </a:solidFill>
        </p:spPr>
        <p:txBody>
          <a:bodyPr/>
          <a:lstStyle/>
          <a:p>
            <a:r>
              <a:rPr lang="en-US" dirty="0"/>
              <a:t>Click icon to add picture</a:t>
            </a:r>
          </a:p>
        </p:txBody>
      </p:sp>
      <p:sp>
        <p:nvSpPr>
          <p:cNvPr id="35" name="Text Placeholder 7"/>
          <p:cNvSpPr>
            <a:spLocks noGrp="1"/>
          </p:cNvSpPr>
          <p:nvPr>
            <p:ph type="body" sz="quarter" idx="44"/>
          </p:nvPr>
        </p:nvSpPr>
        <p:spPr>
          <a:xfrm>
            <a:off x="9156700" y="5971338"/>
            <a:ext cx="2519363" cy="538956"/>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Tree>
    <p:extLst>
      <p:ext uri="{BB962C8B-B14F-4D97-AF65-F5344CB8AC3E}">
        <p14:creationId xmlns:p14="http://schemas.microsoft.com/office/powerpoint/2010/main" val="42631838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p:cSld name="59.Title_With_Six_Images_And_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23" name="Text Placeholder 7"/>
          <p:cNvSpPr>
            <a:spLocks noGrp="1"/>
          </p:cNvSpPr>
          <p:nvPr>
            <p:ph type="body" sz="quarter" idx="36"/>
          </p:nvPr>
        </p:nvSpPr>
        <p:spPr>
          <a:xfrm>
            <a:off x="334963" y="3429000"/>
            <a:ext cx="3781423" cy="360363"/>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38" name="Picture Placeholder 8"/>
          <p:cNvSpPr>
            <a:spLocks noGrp="1"/>
          </p:cNvSpPr>
          <p:nvPr>
            <p:ph type="pic" sz="quarter" idx="40"/>
          </p:nvPr>
        </p:nvSpPr>
        <p:spPr>
          <a:xfrm>
            <a:off x="334963" y="1628775"/>
            <a:ext cx="3781426" cy="1620838"/>
          </a:xfrm>
          <a:solidFill>
            <a:schemeClr val="bg2"/>
          </a:solidFill>
        </p:spPr>
        <p:txBody>
          <a:bodyPr/>
          <a:lstStyle/>
          <a:p>
            <a:r>
              <a:rPr lang="en-US" dirty="0"/>
              <a:t>Click icon to add picture</a:t>
            </a:r>
          </a:p>
        </p:txBody>
      </p:sp>
      <p:sp>
        <p:nvSpPr>
          <p:cNvPr id="40" name="Text Placeholder 7"/>
          <p:cNvSpPr>
            <a:spLocks noGrp="1"/>
          </p:cNvSpPr>
          <p:nvPr>
            <p:ph type="body" sz="quarter" idx="41"/>
          </p:nvPr>
        </p:nvSpPr>
        <p:spPr>
          <a:xfrm>
            <a:off x="334963" y="5589588"/>
            <a:ext cx="3781423" cy="360363"/>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41" name="Picture Placeholder 8"/>
          <p:cNvSpPr>
            <a:spLocks noGrp="1"/>
          </p:cNvSpPr>
          <p:nvPr>
            <p:ph type="pic" sz="quarter" idx="42"/>
          </p:nvPr>
        </p:nvSpPr>
        <p:spPr>
          <a:xfrm>
            <a:off x="334963" y="3789363"/>
            <a:ext cx="3781426" cy="1620838"/>
          </a:xfrm>
          <a:solidFill>
            <a:schemeClr val="bg2"/>
          </a:solidFill>
        </p:spPr>
        <p:txBody>
          <a:bodyPr/>
          <a:lstStyle/>
          <a:p>
            <a:r>
              <a:rPr lang="en-US" dirty="0"/>
              <a:t>Click icon to add picture</a:t>
            </a:r>
          </a:p>
        </p:txBody>
      </p:sp>
      <p:sp>
        <p:nvSpPr>
          <p:cNvPr id="42" name="Text Placeholder 7"/>
          <p:cNvSpPr>
            <a:spLocks noGrp="1"/>
          </p:cNvSpPr>
          <p:nvPr>
            <p:ph type="body" sz="quarter" idx="43"/>
          </p:nvPr>
        </p:nvSpPr>
        <p:spPr>
          <a:xfrm>
            <a:off x="8075611" y="3429000"/>
            <a:ext cx="3781423" cy="360363"/>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43" name="Picture Placeholder 8"/>
          <p:cNvSpPr>
            <a:spLocks noGrp="1"/>
          </p:cNvSpPr>
          <p:nvPr>
            <p:ph type="pic" sz="quarter" idx="44"/>
          </p:nvPr>
        </p:nvSpPr>
        <p:spPr>
          <a:xfrm>
            <a:off x="8075611" y="1628775"/>
            <a:ext cx="3781426" cy="1620838"/>
          </a:xfrm>
          <a:solidFill>
            <a:schemeClr val="bg2"/>
          </a:solidFill>
        </p:spPr>
        <p:txBody>
          <a:bodyPr/>
          <a:lstStyle/>
          <a:p>
            <a:r>
              <a:rPr lang="en-US" dirty="0"/>
              <a:t>Click icon to add picture</a:t>
            </a:r>
          </a:p>
        </p:txBody>
      </p:sp>
      <p:sp>
        <p:nvSpPr>
          <p:cNvPr id="44" name="Text Placeholder 7"/>
          <p:cNvSpPr>
            <a:spLocks noGrp="1"/>
          </p:cNvSpPr>
          <p:nvPr>
            <p:ph type="body" sz="quarter" idx="45"/>
          </p:nvPr>
        </p:nvSpPr>
        <p:spPr>
          <a:xfrm>
            <a:off x="8075611" y="5589588"/>
            <a:ext cx="3781423" cy="360363"/>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45" name="Picture Placeholder 8"/>
          <p:cNvSpPr>
            <a:spLocks noGrp="1"/>
          </p:cNvSpPr>
          <p:nvPr>
            <p:ph type="pic" sz="quarter" idx="46"/>
          </p:nvPr>
        </p:nvSpPr>
        <p:spPr>
          <a:xfrm>
            <a:off x="8075611" y="3789363"/>
            <a:ext cx="3781426" cy="1620838"/>
          </a:xfrm>
          <a:solidFill>
            <a:schemeClr val="bg2"/>
          </a:solidFill>
        </p:spPr>
        <p:txBody>
          <a:bodyPr/>
          <a:lstStyle/>
          <a:p>
            <a:r>
              <a:rPr lang="en-US" dirty="0"/>
              <a:t>Click icon to add picture</a:t>
            </a:r>
          </a:p>
        </p:txBody>
      </p:sp>
      <p:sp>
        <p:nvSpPr>
          <p:cNvPr id="46" name="Text Placeholder 7"/>
          <p:cNvSpPr>
            <a:spLocks noGrp="1"/>
          </p:cNvSpPr>
          <p:nvPr>
            <p:ph type="body" sz="quarter" idx="47"/>
          </p:nvPr>
        </p:nvSpPr>
        <p:spPr>
          <a:xfrm>
            <a:off x="4205284" y="3429000"/>
            <a:ext cx="3781423" cy="360363"/>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47" name="Picture Placeholder 8"/>
          <p:cNvSpPr>
            <a:spLocks noGrp="1"/>
          </p:cNvSpPr>
          <p:nvPr>
            <p:ph type="pic" sz="quarter" idx="48"/>
          </p:nvPr>
        </p:nvSpPr>
        <p:spPr>
          <a:xfrm>
            <a:off x="4205287" y="1628775"/>
            <a:ext cx="3781426" cy="1620838"/>
          </a:xfrm>
          <a:solidFill>
            <a:schemeClr val="bg2"/>
          </a:solidFill>
        </p:spPr>
        <p:txBody>
          <a:bodyPr/>
          <a:lstStyle/>
          <a:p>
            <a:r>
              <a:rPr lang="en-US" dirty="0"/>
              <a:t>Click icon to add picture</a:t>
            </a:r>
          </a:p>
        </p:txBody>
      </p:sp>
      <p:sp>
        <p:nvSpPr>
          <p:cNvPr id="48" name="Text Placeholder 7"/>
          <p:cNvSpPr>
            <a:spLocks noGrp="1"/>
          </p:cNvSpPr>
          <p:nvPr>
            <p:ph type="body" sz="quarter" idx="49"/>
          </p:nvPr>
        </p:nvSpPr>
        <p:spPr>
          <a:xfrm>
            <a:off x="4205284" y="5589588"/>
            <a:ext cx="3781423" cy="360363"/>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49" name="Picture Placeholder 8"/>
          <p:cNvSpPr>
            <a:spLocks noGrp="1"/>
          </p:cNvSpPr>
          <p:nvPr>
            <p:ph type="pic" sz="quarter" idx="50"/>
          </p:nvPr>
        </p:nvSpPr>
        <p:spPr>
          <a:xfrm>
            <a:off x="4205287" y="3789363"/>
            <a:ext cx="3781426" cy="1620838"/>
          </a:xfrm>
          <a:solidFill>
            <a:schemeClr val="bg2"/>
          </a:solidFill>
        </p:spPr>
        <p:txBody>
          <a:bodyPr/>
          <a:lstStyle/>
          <a:p>
            <a:r>
              <a:rPr lang="en-US" dirty="0"/>
              <a:t>Click icon to add picture</a:t>
            </a:r>
          </a:p>
        </p:txBody>
      </p:sp>
    </p:spTree>
    <p:extLst>
      <p:ext uri="{BB962C8B-B14F-4D97-AF65-F5344CB8AC3E}">
        <p14:creationId xmlns:p14="http://schemas.microsoft.com/office/powerpoint/2010/main" val="10700584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p:cSld name="60.Title_With_Imag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6" name="Slide Number Placeholder 5"/>
          <p:cNvSpPr>
            <a:spLocks noGrp="1"/>
          </p:cNvSpPr>
          <p:nvPr>
            <p:ph type="sldNum" sz="quarter" idx="12"/>
          </p:nvPr>
        </p:nvSpPr>
        <p:spPr>
          <a:xfrm>
            <a:off x="695325" y="6160675"/>
            <a:ext cx="10801350" cy="360363"/>
          </a:xfrm>
          <a:prstGeom prst="rect">
            <a:avLst/>
          </a:prstGeom>
        </p:spPr>
        <p:txBody>
          <a:bodyPr/>
          <a:lstStyle/>
          <a:p>
            <a:fld id="{1450D7A6-AB91-4742-BA4C-D752D64A022E}" type="slidenum">
              <a:rPr lang="en-GB" smtClean="0"/>
              <a:t>‹#›</a:t>
            </a:fld>
            <a:endParaRPr lang="en-GB" dirty="0"/>
          </a:p>
        </p:txBody>
      </p:sp>
      <p:sp>
        <p:nvSpPr>
          <p:cNvPr id="8" name="Picture Placeholder 8"/>
          <p:cNvSpPr>
            <a:spLocks noGrp="1"/>
          </p:cNvSpPr>
          <p:nvPr>
            <p:ph type="pic" sz="quarter" idx="13"/>
          </p:nvPr>
        </p:nvSpPr>
        <p:spPr>
          <a:xfrm>
            <a:off x="155575" y="1628774"/>
            <a:ext cx="11880849" cy="5040313"/>
          </a:xfrm>
          <a:solidFill>
            <a:schemeClr val="bg2"/>
          </a:solidFill>
        </p:spPr>
        <p:txBody>
          <a:bodyPr/>
          <a:lstStyle/>
          <a:p>
            <a:r>
              <a:rPr lang="en-US" dirty="0"/>
              <a:t>Click icon to add picture</a:t>
            </a:r>
          </a:p>
        </p:txBody>
      </p:sp>
    </p:spTree>
    <p:extLst>
      <p:ext uri="{BB962C8B-B14F-4D97-AF65-F5344CB8AC3E}">
        <p14:creationId xmlns:p14="http://schemas.microsoft.com/office/powerpoint/2010/main" val="230972761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p:cSld name="61.Image_With_Title_Below">
    <p:spTree>
      <p:nvGrpSpPr>
        <p:cNvPr id="1" name=""/>
        <p:cNvGrpSpPr/>
        <p:nvPr/>
      </p:nvGrpSpPr>
      <p:grpSpPr>
        <a:xfrm>
          <a:off x="0" y="0"/>
          <a:ext cx="0" cy="0"/>
          <a:chOff x="0" y="0"/>
          <a:chExt cx="0" cy="0"/>
        </a:xfrm>
      </p:grpSpPr>
      <p:sp>
        <p:nvSpPr>
          <p:cNvPr id="8" name="Picture Placeholder 8"/>
          <p:cNvSpPr>
            <a:spLocks noGrp="1"/>
          </p:cNvSpPr>
          <p:nvPr>
            <p:ph type="pic" sz="quarter" idx="13"/>
          </p:nvPr>
        </p:nvSpPr>
        <p:spPr>
          <a:xfrm>
            <a:off x="0" y="0"/>
            <a:ext cx="12192000" cy="5229225"/>
          </a:xfrm>
          <a:solidFill>
            <a:schemeClr val="bg2"/>
          </a:solidFill>
        </p:spPr>
        <p:txBody>
          <a:bodyPr/>
          <a:lstStyle/>
          <a:p>
            <a:r>
              <a:rPr lang="en-US" dirty="0"/>
              <a:t>Click icon to add picture</a:t>
            </a:r>
          </a:p>
        </p:txBody>
      </p:sp>
      <p:sp>
        <p:nvSpPr>
          <p:cNvPr id="2" name="Title 1"/>
          <p:cNvSpPr>
            <a:spLocks noGrp="1"/>
          </p:cNvSpPr>
          <p:nvPr>
            <p:ph type="title" hasCustomPrompt="1"/>
          </p:nvPr>
        </p:nvSpPr>
        <p:spPr>
          <a:xfrm>
            <a:off x="695325" y="5666004"/>
            <a:ext cx="10801350" cy="1008594"/>
          </a:xfrm>
        </p:spPr>
        <p:txBody>
          <a:bodyPr/>
          <a:lstStyle/>
          <a:p>
            <a:r>
              <a:rPr lang="en-US" dirty="0"/>
              <a:t>CLICK TO EDIT MASTER TITLE STYLE</a:t>
            </a:r>
          </a:p>
        </p:txBody>
      </p:sp>
    </p:spTree>
    <p:extLst>
      <p:ext uri="{BB962C8B-B14F-4D97-AF65-F5344CB8AC3E}">
        <p14:creationId xmlns:p14="http://schemas.microsoft.com/office/powerpoint/2010/main" val="283358199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p:cSld name="62.Full_Screen_Image">
    <p:spTree>
      <p:nvGrpSpPr>
        <p:cNvPr id="1" name=""/>
        <p:cNvGrpSpPr/>
        <p:nvPr/>
      </p:nvGrpSpPr>
      <p:grpSpPr>
        <a:xfrm>
          <a:off x="0" y="0"/>
          <a:ext cx="0" cy="0"/>
          <a:chOff x="0" y="0"/>
          <a:chExt cx="0" cy="0"/>
        </a:xfrm>
      </p:grpSpPr>
      <p:sp>
        <p:nvSpPr>
          <p:cNvPr id="8" name="Picture Placeholder 8"/>
          <p:cNvSpPr>
            <a:spLocks noGrp="1"/>
          </p:cNvSpPr>
          <p:nvPr>
            <p:ph type="pic" sz="quarter" idx="13"/>
          </p:nvPr>
        </p:nvSpPr>
        <p:spPr>
          <a:xfrm>
            <a:off x="0" y="0"/>
            <a:ext cx="12192000" cy="6858000"/>
          </a:xfrm>
          <a:solidFill>
            <a:schemeClr val="bg2"/>
          </a:solidFill>
        </p:spPr>
        <p:txBody>
          <a:bodyPr/>
          <a:lstStyle/>
          <a:p>
            <a:r>
              <a:rPr lang="en-US" dirty="0"/>
              <a:t>Click icon to add picture</a:t>
            </a:r>
          </a:p>
        </p:txBody>
      </p:sp>
    </p:spTree>
    <p:extLst>
      <p:ext uri="{BB962C8B-B14F-4D97-AF65-F5344CB8AC3E}">
        <p14:creationId xmlns:p14="http://schemas.microsoft.com/office/powerpoint/2010/main" val="403875414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p:cSld name="63.Full_Screen_Video">
    <p:spTree>
      <p:nvGrpSpPr>
        <p:cNvPr id="1" name=""/>
        <p:cNvGrpSpPr/>
        <p:nvPr/>
      </p:nvGrpSpPr>
      <p:grpSpPr>
        <a:xfrm>
          <a:off x="0" y="0"/>
          <a:ext cx="0" cy="0"/>
          <a:chOff x="0" y="0"/>
          <a:chExt cx="0" cy="0"/>
        </a:xfrm>
      </p:grpSpPr>
      <p:sp>
        <p:nvSpPr>
          <p:cNvPr id="8" name="Picture Placeholder 8"/>
          <p:cNvSpPr>
            <a:spLocks noGrp="1"/>
          </p:cNvSpPr>
          <p:nvPr>
            <p:ph type="pic" sz="quarter" idx="13"/>
          </p:nvPr>
        </p:nvSpPr>
        <p:spPr>
          <a:xfrm>
            <a:off x="0" y="0"/>
            <a:ext cx="12192000" cy="6858000"/>
          </a:xfrm>
          <a:solidFill>
            <a:schemeClr val="bg2">
              <a:lumMod val="75000"/>
            </a:schemeClr>
          </a:solidFill>
        </p:spPr>
        <p:txBody>
          <a:bodyPr/>
          <a:lstStyle/>
          <a:p>
            <a:r>
              <a:rPr lang="en-US" dirty="0"/>
              <a:t>Click icon to add picture</a:t>
            </a:r>
          </a:p>
        </p:txBody>
      </p:sp>
    </p:spTree>
    <p:extLst>
      <p:ext uri="{BB962C8B-B14F-4D97-AF65-F5344CB8AC3E}">
        <p14:creationId xmlns:p14="http://schemas.microsoft.com/office/powerpoint/2010/main" val="589501727"/>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p:cSld name="1_2.Title_Slide_Revers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95325" y="2422976"/>
            <a:ext cx="10801350" cy="1800225"/>
          </a:xfrm>
        </p:spPr>
        <p:txBody>
          <a:bodyPr anchor="ctr" anchorCtr="0">
            <a:normAutofit/>
          </a:bodyPr>
          <a:lstStyle>
            <a:lvl1pPr algn="ctr">
              <a:defRPr sz="2800" b="0" spc="600">
                <a:solidFill>
                  <a:schemeClr val="bg1"/>
                </a:solidFill>
              </a:defRPr>
            </a:lvl1pPr>
          </a:lstStyle>
          <a:p>
            <a:r>
              <a:rPr lang="en-US" dirty="0"/>
              <a:t>CLICK TO EDIT MASTER TITLE STYLE</a:t>
            </a:r>
          </a:p>
        </p:txBody>
      </p:sp>
      <p:pic>
        <p:nvPicPr>
          <p:cNvPr id="6" name="Picture 5"/>
          <p:cNvPicPr>
            <a:picLocks noChangeAspect="1"/>
          </p:cNvPicPr>
          <p:nvPr/>
        </p:nvPicPr>
        <p:blipFill>
          <a:blip r:embed="rId2" cstate="print">
            <a:extLst>
              <a:ext uri="{BEBA8EAE-BF5A-486C-A8C5-ECC9F3942E4B}">
                <a14:imgProps xmlns:a14="http://schemas.microsoft.com/office/drawing/2010/main">
                  <a14:imgLayer r:embed="rId3">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698500" y="552450"/>
            <a:ext cx="1243293" cy="358775"/>
          </a:xfrm>
          <a:prstGeom prst="rect">
            <a:avLst/>
          </a:prstGeom>
        </p:spPr>
      </p:pic>
    </p:spTree>
    <p:extLst>
      <p:ext uri="{BB962C8B-B14F-4D97-AF65-F5344CB8AC3E}">
        <p14:creationId xmlns:p14="http://schemas.microsoft.com/office/powerpoint/2010/main" val="411479176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p:cSld name="6_2.Title_Slide_Revers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95325" y="2422976"/>
            <a:ext cx="10801350" cy="1800225"/>
          </a:xfrm>
        </p:spPr>
        <p:txBody>
          <a:bodyPr anchor="ctr" anchorCtr="0">
            <a:normAutofit/>
          </a:bodyPr>
          <a:lstStyle>
            <a:lvl1pPr algn="ctr">
              <a:defRPr sz="2800" b="0" spc="600">
                <a:solidFill>
                  <a:schemeClr val="bg1"/>
                </a:solidFill>
              </a:defRPr>
            </a:lvl1pPr>
          </a:lstStyle>
          <a:p>
            <a:r>
              <a:rPr lang="en-US" dirty="0"/>
              <a:t>CLICK TO EDIT MASTER TITLE STYLE</a:t>
            </a:r>
          </a:p>
        </p:txBody>
      </p:sp>
      <p:pic>
        <p:nvPicPr>
          <p:cNvPr id="6" name="Picture 5"/>
          <p:cNvPicPr>
            <a:picLocks noChangeAspect="1"/>
          </p:cNvPicPr>
          <p:nvPr/>
        </p:nvPicPr>
        <p:blipFill>
          <a:blip r:embed="rId2" cstate="print">
            <a:extLst>
              <a:ext uri="{BEBA8EAE-BF5A-486C-A8C5-ECC9F3942E4B}">
                <a14:imgProps xmlns:a14="http://schemas.microsoft.com/office/drawing/2010/main">
                  <a14:imgLayer r:embed="rId3">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698500" y="552450"/>
            <a:ext cx="1243293" cy="358775"/>
          </a:xfrm>
          <a:prstGeom prst="rect">
            <a:avLst/>
          </a:prstGeom>
        </p:spPr>
      </p:pic>
    </p:spTree>
    <p:extLst>
      <p:ext uri="{BB962C8B-B14F-4D97-AF65-F5344CB8AC3E}">
        <p14:creationId xmlns:p14="http://schemas.microsoft.com/office/powerpoint/2010/main" val="16663670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12.Top_Image_With_Two_Columns">
    <p:spTree>
      <p:nvGrpSpPr>
        <p:cNvPr id="1" name=""/>
        <p:cNvGrpSpPr/>
        <p:nvPr/>
      </p:nvGrpSpPr>
      <p:grpSpPr>
        <a:xfrm>
          <a:off x="0" y="0"/>
          <a:ext cx="0" cy="0"/>
          <a:chOff x="0" y="0"/>
          <a:chExt cx="0" cy="0"/>
        </a:xfrm>
      </p:grpSpPr>
      <p:sp>
        <p:nvSpPr>
          <p:cNvPr id="3" name="Content Placeholder 2"/>
          <p:cNvSpPr>
            <a:spLocks noGrp="1"/>
          </p:cNvSpPr>
          <p:nvPr>
            <p:ph idx="1"/>
          </p:nvPr>
        </p:nvSpPr>
        <p:spPr>
          <a:xfrm>
            <a:off x="695327" y="3429000"/>
            <a:ext cx="5400674" cy="2879724"/>
          </a:xfrm>
        </p:spPr>
        <p:txBody>
          <a:bodyPr>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8" name="Text Placeholder 7"/>
          <p:cNvSpPr>
            <a:spLocks noGrp="1"/>
          </p:cNvSpPr>
          <p:nvPr>
            <p:ph type="body" sz="quarter" idx="13"/>
          </p:nvPr>
        </p:nvSpPr>
        <p:spPr>
          <a:xfrm>
            <a:off x="695325" y="6308725"/>
            <a:ext cx="10801350"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GB"/>
              <a:t>Click to edit Master text styles</a:t>
            </a:r>
          </a:p>
        </p:txBody>
      </p:sp>
      <p:sp>
        <p:nvSpPr>
          <p:cNvPr id="5" name="Content Placeholder 2"/>
          <p:cNvSpPr>
            <a:spLocks noGrp="1"/>
          </p:cNvSpPr>
          <p:nvPr>
            <p:ph idx="14"/>
          </p:nvPr>
        </p:nvSpPr>
        <p:spPr>
          <a:xfrm>
            <a:off x="6456363" y="3429000"/>
            <a:ext cx="5040312" cy="2879724"/>
          </a:xfrm>
        </p:spPr>
        <p:txBody>
          <a:bodyPr>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6" name="Picture Placeholder 8"/>
          <p:cNvSpPr>
            <a:spLocks noGrp="1"/>
          </p:cNvSpPr>
          <p:nvPr>
            <p:ph type="pic" sz="quarter" idx="15"/>
          </p:nvPr>
        </p:nvSpPr>
        <p:spPr>
          <a:xfrm>
            <a:off x="0" y="1"/>
            <a:ext cx="12192000" cy="2889250"/>
          </a:xfrm>
          <a:solidFill>
            <a:schemeClr val="bg2"/>
          </a:solidFill>
        </p:spPr>
        <p:txBody>
          <a:bodyPr/>
          <a:lstStyle/>
          <a:p>
            <a:r>
              <a:rPr lang="en-GB" dirty="0"/>
              <a:t>Click icon to add picture</a:t>
            </a:r>
            <a:endParaRPr lang="en-US" dirty="0"/>
          </a:p>
        </p:txBody>
      </p:sp>
    </p:spTree>
    <p:extLst>
      <p:ext uri="{BB962C8B-B14F-4D97-AF65-F5344CB8AC3E}">
        <p14:creationId xmlns:p14="http://schemas.microsoft.com/office/powerpoint/2010/main" val="1627675933"/>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p:cSld name="5_2.Title_Slide_Reverse">
    <p:bg>
      <p:bgPr>
        <a:solidFill>
          <a:schemeClr val="accent6"/>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95325" y="2422976"/>
            <a:ext cx="10801350" cy="1800225"/>
          </a:xfrm>
        </p:spPr>
        <p:txBody>
          <a:bodyPr anchor="ctr" anchorCtr="0">
            <a:normAutofit/>
          </a:bodyPr>
          <a:lstStyle>
            <a:lvl1pPr algn="ctr">
              <a:defRPr sz="2800" b="0" spc="600">
                <a:solidFill>
                  <a:schemeClr val="bg1"/>
                </a:solidFill>
              </a:defRPr>
            </a:lvl1pPr>
          </a:lstStyle>
          <a:p>
            <a:r>
              <a:rPr lang="en-US" dirty="0"/>
              <a:t>CLICK TO EDIT MASTER TITLE STYLE</a:t>
            </a:r>
          </a:p>
        </p:txBody>
      </p:sp>
      <p:pic>
        <p:nvPicPr>
          <p:cNvPr id="6" name="Picture 5"/>
          <p:cNvPicPr>
            <a:picLocks noChangeAspect="1"/>
          </p:cNvPicPr>
          <p:nvPr/>
        </p:nvPicPr>
        <p:blipFill>
          <a:blip r:embed="rId2" cstate="print">
            <a:extLst>
              <a:ext uri="{BEBA8EAE-BF5A-486C-A8C5-ECC9F3942E4B}">
                <a14:imgProps xmlns:a14="http://schemas.microsoft.com/office/drawing/2010/main">
                  <a14:imgLayer r:embed="rId3">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698500" y="552450"/>
            <a:ext cx="1243293" cy="358775"/>
          </a:xfrm>
          <a:prstGeom prst="rect">
            <a:avLst/>
          </a:prstGeom>
        </p:spPr>
      </p:pic>
    </p:spTree>
    <p:extLst>
      <p:ext uri="{BB962C8B-B14F-4D97-AF65-F5344CB8AC3E}">
        <p14:creationId xmlns:p14="http://schemas.microsoft.com/office/powerpoint/2010/main" val="1355704422"/>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p:cSld name="2_2.Title_Slide_Reverse">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95325" y="2422976"/>
            <a:ext cx="10801350" cy="1800225"/>
          </a:xfrm>
        </p:spPr>
        <p:txBody>
          <a:bodyPr anchor="ctr" anchorCtr="0">
            <a:normAutofit/>
          </a:bodyPr>
          <a:lstStyle>
            <a:lvl1pPr algn="ctr">
              <a:defRPr sz="2800" b="0" spc="600">
                <a:solidFill>
                  <a:schemeClr val="bg1"/>
                </a:solidFill>
              </a:defRPr>
            </a:lvl1pPr>
          </a:lstStyle>
          <a:p>
            <a:r>
              <a:rPr lang="en-US" dirty="0"/>
              <a:t>CLICK TO EDIT MASTER TITLE STYLE</a:t>
            </a:r>
          </a:p>
        </p:txBody>
      </p:sp>
      <p:pic>
        <p:nvPicPr>
          <p:cNvPr id="6" name="Picture 5"/>
          <p:cNvPicPr>
            <a:picLocks noChangeAspect="1"/>
          </p:cNvPicPr>
          <p:nvPr/>
        </p:nvPicPr>
        <p:blipFill>
          <a:blip r:embed="rId2" cstate="print">
            <a:extLst>
              <a:ext uri="{BEBA8EAE-BF5A-486C-A8C5-ECC9F3942E4B}">
                <a14:imgProps xmlns:a14="http://schemas.microsoft.com/office/drawing/2010/main">
                  <a14:imgLayer r:embed="rId3">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698500" y="552450"/>
            <a:ext cx="1243293" cy="358775"/>
          </a:xfrm>
          <a:prstGeom prst="rect">
            <a:avLst/>
          </a:prstGeom>
        </p:spPr>
      </p:pic>
    </p:spTree>
    <p:extLst>
      <p:ext uri="{BB962C8B-B14F-4D97-AF65-F5344CB8AC3E}">
        <p14:creationId xmlns:p14="http://schemas.microsoft.com/office/powerpoint/2010/main" val="2166372824"/>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p:cSld name="3_2.Title_Slide_Reverse">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95325" y="2422976"/>
            <a:ext cx="10801350" cy="1800225"/>
          </a:xfrm>
        </p:spPr>
        <p:txBody>
          <a:bodyPr anchor="ctr" anchorCtr="0">
            <a:normAutofit/>
          </a:bodyPr>
          <a:lstStyle>
            <a:lvl1pPr algn="ctr">
              <a:defRPr sz="2800" b="0" spc="600">
                <a:solidFill>
                  <a:schemeClr val="bg1"/>
                </a:solidFill>
              </a:defRPr>
            </a:lvl1pPr>
          </a:lstStyle>
          <a:p>
            <a:r>
              <a:rPr lang="en-US" dirty="0"/>
              <a:t>CLICK TO EDIT MASTER TITLE STYLE</a:t>
            </a:r>
          </a:p>
        </p:txBody>
      </p:sp>
      <p:pic>
        <p:nvPicPr>
          <p:cNvPr id="6" name="Picture 5"/>
          <p:cNvPicPr>
            <a:picLocks noChangeAspect="1"/>
          </p:cNvPicPr>
          <p:nvPr/>
        </p:nvPicPr>
        <p:blipFill>
          <a:blip r:embed="rId2" cstate="print">
            <a:extLst>
              <a:ext uri="{BEBA8EAE-BF5A-486C-A8C5-ECC9F3942E4B}">
                <a14:imgProps xmlns:a14="http://schemas.microsoft.com/office/drawing/2010/main">
                  <a14:imgLayer r:embed="rId3">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698500" y="552450"/>
            <a:ext cx="1243293" cy="358775"/>
          </a:xfrm>
          <a:prstGeom prst="rect">
            <a:avLst/>
          </a:prstGeom>
        </p:spPr>
      </p:pic>
    </p:spTree>
    <p:extLst>
      <p:ext uri="{BB962C8B-B14F-4D97-AF65-F5344CB8AC3E}">
        <p14:creationId xmlns:p14="http://schemas.microsoft.com/office/powerpoint/2010/main" val="2561954454"/>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p:cSld name="4_2.Title_Slide_Reverse">
    <p:bg>
      <p:bgPr>
        <a:solidFill>
          <a:schemeClr val="accent5"/>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95325" y="2422976"/>
            <a:ext cx="10801350" cy="1800225"/>
          </a:xfrm>
        </p:spPr>
        <p:txBody>
          <a:bodyPr anchor="ctr" anchorCtr="0">
            <a:normAutofit/>
          </a:bodyPr>
          <a:lstStyle>
            <a:lvl1pPr algn="ctr">
              <a:defRPr sz="2800" b="0" spc="600">
                <a:solidFill>
                  <a:schemeClr val="bg1"/>
                </a:solidFill>
              </a:defRPr>
            </a:lvl1pPr>
          </a:lstStyle>
          <a:p>
            <a:r>
              <a:rPr lang="en-US" dirty="0"/>
              <a:t>CLICK TO EDIT MASTER TITLE STYLE</a:t>
            </a:r>
          </a:p>
        </p:txBody>
      </p:sp>
      <p:pic>
        <p:nvPicPr>
          <p:cNvPr id="6" name="Picture 5"/>
          <p:cNvPicPr>
            <a:picLocks noChangeAspect="1"/>
          </p:cNvPicPr>
          <p:nvPr/>
        </p:nvPicPr>
        <p:blipFill>
          <a:blip r:embed="rId2" cstate="print">
            <a:extLst>
              <a:ext uri="{BEBA8EAE-BF5A-486C-A8C5-ECC9F3942E4B}">
                <a14:imgProps xmlns:a14="http://schemas.microsoft.com/office/drawing/2010/main">
                  <a14:imgLayer r:embed="rId3">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698500" y="552450"/>
            <a:ext cx="1243293" cy="358775"/>
          </a:xfrm>
          <a:prstGeom prst="rect">
            <a:avLst/>
          </a:prstGeom>
        </p:spPr>
      </p:pic>
    </p:spTree>
    <p:extLst>
      <p:ext uri="{BB962C8B-B14F-4D97-AF65-F5344CB8AC3E}">
        <p14:creationId xmlns:p14="http://schemas.microsoft.com/office/powerpoint/2010/main" val="54433088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1.Standard_Title_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95325" y="1637484"/>
            <a:ext cx="10801350" cy="1889501"/>
          </a:xfrm>
        </p:spPr>
        <p:txBody>
          <a:bodyPr anchor="b" anchorCtr="0">
            <a:normAutofit/>
          </a:bodyPr>
          <a:lstStyle>
            <a:lvl1pPr algn="ctr">
              <a:defRPr sz="3600" b="1"/>
            </a:lvl1pPr>
          </a:lstStyle>
          <a:p>
            <a:r>
              <a:rPr lang="en-US"/>
              <a:t>CLICK TO EDIT MASTER TITLE STYLE</a:t>
            </a:r>
          </a:p>
        </p:txBody>
      </p:sp>
      <p:sp>
        <p:nvSpPr>
          <p:cNvPr id="3" name="Subtitle 2"/>
          <p:cNvSpPr>
            <a:spLocks noGrp="1"/>
          </p:cNvSpPr>
          <p:nvPr>
            <p:ph type="subTitle" idx="1"/>
          </p:nvPr>
        </p:nvSpPr>
        <p:spPr>
          <a:xfrm>
            <a:off x="695325" y="3889512"/>
            <a:ext cx="10801349" cy="979351"/>
          </a:xfrm>
        </p:spPr>
        <p:txBody>
          <a:bodyPr anchor="t" anchorCtr="0">
            <a:noAutofit/>
          </a:bodyPr>
          <a:lstStyle>
            <a:lvl1pPr marL="0" indent="0" algn="ctr">
              <a:buNone/>
              <a:defRPr sz="2400" spc="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8500" y="552450"/>
            <a:ext cx="1243293" cy="358775"/>
          </a:xfrm>
          <a:prstGeom prst="rect">
            <a:avLst/>
          </a:prstGeom>
        </p:spPr>
      </p:pic>
    </p:spTree>
    <p:extLst>
      <p:ext uri="{BB962C8B-B14F-4D97-AF65-F5344CB8AC3E}">
        <p14:creationId xmlns:p14="http://schemas.microsoft.com/office/powerpoint/2010/main" val="983672341"/>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1_1.Standard_Title_Slide">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0" y="0"/>
            <a:ext cx="12192000" cy="6858000"/>
          </a:xfrm>
          <a:solidFill>
            <a:schemeClr val="bg1">
              <a:lumMod val="50000"/>
            </a:schemeClr>
          </a:solidFill>
          <a:ln>
            <a:noFill/>
          </a:ln>
        </p:spPr>
        <p:txBody>
          <a:bodyPr/>
          <a:lstStyle/>
          <a:p>
            <a:endParaRPr lang="en-US" dirty="0"/>
          </a:p>
        </p:txBody>
      </p:sp>
      <p:sp>
        <p:nvSpPr>
          <p:cNvPr id="2" name="Title 1"/>
          <p:cNvSpPr>
            <a:spLocks noGrp="1"/>
          </p:cNvSpPr>
          <p:nvPr>
            <p:ph type="ctrTitle" hasCustomPrompt="1"/>
          </p:nvPr>
        </p:nvSpPr>
        <p:spPr>
          <a:xfrm>
            <a:off x="695325" y="1637484"/>
            <a:ext cx="10801350" cy="1889501"/>
          </a:xfrm>
        </p:spPr>
        <p:txBody>
          <a:bodyPr anchor="b" anchorCtr="0">
            <a:normAutofit/>
          </a:bodyPr>
          <a:lstStyle>
            <a:lvl1pPr algn="ctr">
              <a:defRPr sz="3600" b="1" spc="0">
                <a:solidFill>
                  <a:schemeClr val="bg1"/>
                </a:solidFill>
              </a:defRPr>
            </a:lvl1pPr>
          </a:lstStyle>
          <a:p>
            <a:r>
              <a:rPr lang="en-US"/>
              <a:t>CLICK TO EDIT MASTER TITLE STYLE</a:t>
            </a:r>
          </a:p>
        </p:txBody>
      </p:sp>
      <p:sp>
        <p:nvSpPr>
          <p:cNvPr id="3" name="Subtitle 2"/>
          <p:cNvSpPr>
            <a:spLocks noGrp="1"/>
          </p:cNvSpPr>
          <p:nvPr>
            <p:ph type="subTitle" idx="1"/>
          </p:nvPr>
        </p:nvSpPr>
        <p:spPr>
          <a:xfrm>
            <a:off x="695325" y="3889512"/>
            <a:ext cx="10801349" cy="979351"/>
          </a:xfrm>
        </p:spPr>
        <p:txBody>
          <a:bodyPr anchor="t" anchorCtr="0">
            <a:noAutofit/>
          </a:bodyPr>
          <a:lstStyle>
            <a:lvl1pPr marL="0" indent="0" algn="ctr">
              <a:buNone/>
              <a:defRPr sz="2400" spc="3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8533" y="550485"/>
            <a:ext cx="1858009" cy="717928"/>
          </a:xfrm>
          <a:prstGeom prst="rect">
            <a:avLst/>
          </a:prstGeom>
        </p:spPr>
      </p:pic>
    </p:spTree>
    <p:extLst>
      <p:ext uri="{BB962C8B-B14F-4D97-AF65-F5344CB8AC3E}">
        <p14:creationId xmlns:p14="http://schemas.microsoft.com/office/powerpoint/2010/main" val="3653302357"/>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2_1.Standard_Title_Slide">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0" y="0"/>
            <a:ext cx="12192000" cy="6858000"/>
          </a:xfrm>
          <a:solidFill>
            <a:schemeClr val="bg1">
              <a:lumMod val="50000"/>
            </a:schemeClr>
          </a:solidFill>
          <a:ln>
            <a:noFill/>
          </a:ln>
        </p:spPr>
        <p:txBody>
          <a:bodyPr/>
          <a:lstStyle/>
          <a:p>
            <a:endParaRPr lang="en-US" dirty="0"/>
          </a:p>
        </p:txBody>
      </p:sp>
      <p:sp>
        <p:nvSpPr>
          <p:cNvPr id="2" name="Title 1"/>
          <p:cNvSpPr>
            <a:spLocks noGrp="1"/>
          </p:cNvSpPr>
          <p:nvPr>
            <p:ph type="ctrTitle" hasCustomPrompt="1"/>
          </p:nvPr>
        </p:nvSpPr>
        <p:spPr>
          <a:xfrm>
            <a:off x="695325" y="2495328"/>
            <a:ext cx="10801350" cy="1889501"/>
          </a:xfrm>
        </p:spPr>
        <p:txBody>
          <a:bodyPr anchor="ctr" anchorCtr="0">
            <a:normAutofit/>
          </a:bodyPr>
          <a:lstStyle>
            <a:lvl1pPr algn="ctr">
              <a:defRPr sz="4000" b="1" spc="0">
                <a:solidFill>
                  <a:schemeClr val="bg1"/>
                </a:solidFill>
              </a:defRPr>
            </a:lvl1pPr>
          </a:lstStyle>
          <a:p>
            <a:r>
              <a:rPr lang="en-US"/>
              <a:t>CLICK TO EDIT MASTER TITLE STYLE</a:t>
            </a:r>
          </a:p>
        </p:txBody>
      </p:sp>
      <p:sp>
        <p:nvSpPr>
          <p:cNvPr id="3" name="Subtitle 2"/>
          <p:cNvSpPr>
            <a:spLocks noGrp="1"/>
          </p:cNvSpPr>
          <p:nvPr>
            <p:ph type="subTitle" idx="1"/>
          </p:nvPr>
        </p:nvSpPr>
        <p:spPr>
          <a:xfrm>
            <a:off x="695325" y="3889512"/>
            <a:ext cx="10801349" cy="979351"/>
          </a:xfrm>
        </p:spPr>
        <p:txBody>
          <a:bodyPr anchor="t" anchorCtr="0">
            <a:noAutofit/>
          </a:bodyPr>
          <a:lstStyle>
            <a:lvl1pPr marL="0" indent="0" algn="ctr">
              <a:buNone/>
              <a:defRPr sz="2400" spc="3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Text Placeholder 7"/>
          <p:cNvSpPr>
            <a:spLocks noGrp="1"/>
          </p:cNvSpPr>
          <p:nvPr>
            <p:ph type="body" sz="quarter" idx="13"/>
          </p:nvPr>
        </p:nvSpPr>
        <p:spPr>
          <a:xfrm>
            <a:off x="695325" y="6308725"/>
            <a:ext cx="10801350" cy="360362"/>
          </a:xfrm>
        </p:spPr>
        <p:txBody>
          <a:bodyPr>
            <a:noAutofit/>
          </a:bodyPr>
          <a:lstStyle>
            <a:lvl1pPr marL="0" indent="0">
              <a:buNone/>
              <a:defRPr sz="800">
                <a:solidFill>
                  <a:schemeClr val="bg1">
                    <a:lumMod val="75000"/>
                  </a:schemeClr>
                </a:solidFill>
              </a:defRPr>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Tree>
    <p:extLst>
      <p:ext uri="{BB962C8B-B14F-4D97-AF65-F5344CB8AC3E}">
        <p14:creationId xmlns:p14="http://schemas.microsoft.com/office/powerpoint/2010/main" val="231980170"/>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2.Title_Slide_Reverse">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95325" y="2422976"/>
            <a:ext cx="10801350" cy="1800225"/>
          </a:xfrm>
        </p:spPr>
        <p:txBody>
          <a:bodyPr anchor="ctr" anchorCtr="0">
            <a:normAutofit/>
          </a:bodyPr>
          <a:lstStyle>
            <a:lvl1pPr algn="ctr">
              <a:defRPr sz="2800" b="0" spc="600">
                <a:solidFill>
                  <a:schemeClr val="bg1"/>
                </a:solidFill>
              </a:defRPr>
            </a:lvl1pPr>
          </a:lstStyle>
          <a:p>
            <a:r>
              <a:rPr lang="en-US"/>
              <a:t>CLICK TO EDIT MASTER TITLE STYLE</a:t>
            </a: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8533" y="550485"/>
            <a:ext cx="1858009" cy="717928"/>
          </a:xfrm>
          <a:prstGeom prst="rect">
            <a:avLst/>
          </a:prstGeom>
        </p:spPr>
      </p:pic>
    </p:spTree>
    <p:extLst>
      <p:ext uri="{BB962C8B-B14F-4D97-AF65-F5344CB8AC3E}">
        <p14:creationId xmlns:p14="http://schemas.microsoft.com/office/powerpoint/2010/main" val="401090253"/>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3.Impact_Title_Slide_Revers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95325" y="4216092"/>
            <a:ext cx="7561263" cy="1889501"/>
          </a:xfrm>
        </p:spPr>
        <p:txBody>
          <a:bodyPr anchor="b" anchorCtr="0">
            <a:noAutofit/>
          </a:bodyPr>
          <a:lstStyle>
            <a:lvl1pPr algn="l">
              <a:lnSpc>
                <a:spcPct val="79000"/>
              </a:lnSpc>
              <a:defRPr sz="6000" b="0" spc="600">
                <a:solidFill>
                  <a:schemeClr val="bg1"/>
                </a:solidFill>
              </a:defRPr>
            </a:lvl1pPr>
          </a:lstStyle>
          <a:p>
            <a:r>
              <a:rPr lang="en-US"/>
              <a:t>CLICK TO EDIT MASTER TITLE STYLE</a:t>
            </a: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8533" y="550485"/>
            <a:ext cx="1858009" cy="717928"/>
          </a:xfrm>
          <a:prstGeom prst="rect">
            <a:avLst/>
          </a:prstGeom>
        </p:spPr>
      </p:pic>
    </p:spTree>
    <p:extLst>
      <p:ext uri="{BB962C8B-B14F-4D97-AF65-F5344CB8AC3E}">
        <p14:creationId xmlns:p14="http://schemas.microsoft.com/office/powerpoint/2010/main" val="3644920759"/>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4.Standard_Title_and_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3" name="Content Placeholder 2"/>
          <p:cNvSpPr>
            <a:spLocks noGrp="1"/>
          </p:cNvSpPr>
          <p:nvPr>
            <p:ph idx="1"/>
          </p:nvPr>
        </p:nvSpPr>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p:cNvSpPr>
            <a:spLocks noGrp="1"/>
          </p:cNvSpPr>
          <p:nvPr>
            <p:ph type="body" sz="quarter" idx="13"/>
          </p:nvPr>
        </p:nvSpPr>
        <p:spPr>
          <a:xfrm>
            <a:off x="695325" y="6308725"/>
            <a:ext cx="10801350" cy="360362"/>
          </a:xfrm>
        </p:spPr>
        <p:txBody>
          <a:bodyPr>
            <a:noAutofit/>
          </a:bodyPr>
          <a:lstStyle>
            <a:lvl1pPr marL="0" indent="0">
              <a:buNone/>
              <a:defRPr sz="800">
                <a:solidFill>
                  <a:schemeClr val="bg1">
                    <a:lumMod val="75000"/>
                  </a:schemeClr>
                </a:solidFill>
              </a:defRPr>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Tree>
    <p:extLst>
      <p:ext uri="{BB962C8B-B14F-4D97-AF65-F5344CB8AC3E}">
        <p14:creationId xmlns:p14="http://schemas.microsoft.com/office/powerpoint/2010/main" val="9924181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13.Title_With_Chart_And_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3" name="Content Placeholder 2"/>
          <p:cNvSpPr>
            <a:spLocks noGrp="1"/>
          </p:cNvSpPr>
          <p:nvPr>
            <p:ph idx="1"/>
          </p:nvPr>
        </p:nvSpPr>
        <p:spPr>
          <a:xfrm>
            <a:off x="695326" y="5229225"/>
            <a:ext cx="10801349" cy="720724"/>
          </a:xfrm>
        </p:spPr>
        <p:txBody>
          <a:bodyPr>
            <a:noAutofit/>
          </a:bodyPr>
          <a:lstStyle/>
          <a:p>
            <a:pPr lvl="0"/>
            <a:r>
              <a:rPr lang="en-GB"/>
              <a:t>Click to edit Master text styles</a:t>
            </a:r>
          </a:p>
          <a:p>
            <a:pPr lvl="1"/>
            <a:r>
              <a:rPr lang="en-GB"/>
              <a:t>Second level</a:t>
            </a:r>
          </a:p>
        </p:txBody>
      </p:sp>
      <p:sp>
        <p:nvSpPr>
          <p:cNvPr id="5" name="Chart Placeholder 4"/>
          <p:cNvSpPr>
            <a:spLocks noGrp="1"/>
          </p:cNvSpPr>
          <p:nvPr>
            <p:ph type="chart" sz="quarter" idx="10"/>
          </p:nvPr>
        </p:nvSpPr>
        <p:spPr>
          <a:xfrm>
            <a:off x="695325" y="1628774"/>
            <a:ext cx="10801350" cy="3421064"/>
          </a:xfrm>
        </p:spPr>
        <p:txBody>
          <a:bodyPr/>
          <a:lstStyle/>
          <a:p>
            <a:r>
              <a:rPr lang="en-GB" dirty="0"/>
              <a:t>Click icon to add chart</a:t>
            </a:r>
            <a:endParaRPr lang="en-US" dirty="0"/>
          </a:p>
        </p:txBody>
      </p:sp>
      <p:sp>
        <p:nvSpPr>
          <p:cNvPr id="8" name="Text Placeholder 7"/>
          <p:cNvSpPr>
            <a:spLocks noGrp="1"/>
          </p:cNvSpPr>
          <p:nvPr>
            <p:ph type="body" sz="quarter" idx="13"/>
          </p:nvPr>
        </p:nvSpPr>
        <p:spPr>
          <a:xfrm>
            <a:off x="695325" y="6308725"/>
            <a:ext cx="4321174"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GB"/>
              <a:t>Click to edit Master text styles</a:t>
            </a:r>
          </a:p>
        </p:txBody>
      </p:sp>
    </p:spTree>
    <p:extLst>
      <p:ext uri="{BB962C8B-B14F-4D97-AF65-F5344CB8AC3E}">
        <p14:creationId xmlns:p14="http://schemas.microsoft.com/office/powerpoint/2010/main" val="3222266034"/>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5.Standard_Title_and_Chart">
    <p:spTree>
      <p:nvGrpSpPr>
        <p:cNvPr id="1" name=""/>
        <p:cNvGrpSpPr/>
        <p:nvPr/>
      </p:nvGrpSpPr>
      <p:grpSpPr>
        <a:xfrm>
          <a:off x="0" y="0"/>
          <a:ext cx="0" cy="0"/>
          <a:chOff x="0" y="0"/>
          <a:chExt cx="0" cy="0"/>
        </a:xfrm>
      </p:grpSpPr>
      <p:sp>
        <p:nvSpPr>
          <p:cNvPr id="6" name="Rectangle 5"/>
          <p:cNvSpPr/>
          <p:nvPr userDrawn="1"/>
        </p:nvSpPr>
        <p:spPr>
          <a:xfrm>
            <a:off x="0" y="0"/>
            <a:ext cx="12192000" cy="6858000"/>
          </a:xfrm>
          <a:prstGeom prst="rect">
            <a:avLst/>
          </a:prstGeom>
          <a:noFill/>
          <a:ln w="152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hasCustomPrompt="1"/>
          </p:nvPr>
        </p:nvSpPr>
        <p:spPr/>
        <p:txBody>
          <a:bodyPr/>
          <a:lstStyle/>
          <a:p>
            <a:r>
              <a:rPr lang="en-US"/>
              <a:t>CLICK TO EDIT MASTER TITLE STYLE</a:t>
            </a:r>
          </a:p>
        </p:txBody>
      </p:sp>
      <p:sp>
        <p:nvSpPr>
          <p:cNvPr id="8" name="Text Placeholder 7"/>
          <p:cNvSpPr>
            <a:spLocks noGrp="1"/>
          </p:cNvSpPr>
          <p:nvPr>
            <p:ph type="body" sz="quarter" idx="13"/>
          </p:nvPr>
        </p:nvSpPr>
        <p:spPr>
          <a:xfrm>
            <a:off x="695325" y="6308725"/>
            <a:ext cx="10801350" cy="360362"/>
          </a:xfrm>
        </p:spPr>
        <p:txBody>
          <a:bodyPr>
            <a:noAutofit/>
          </a:bodyPr>
          <a:lstStyle>
            <a:lvl1pPr marL="0" indent="0">
              <a:buNone/>
              <a:defRPr sz="800">
                <a:solidFill>
                  <a:schemeClr val="bg1">
                    <a:lumMod val="75000"/>
                  </a:schemeClr>
                </a:solidFill>
              </a:defRPr>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5" name="Chart Placeholder 4"/>
          <p:cNvSpPr>
            <a:spLocks noGrp="1"/>
          </p:cNvSpPr>
          <p:nvPr>
            <p:ph type="chart" sz="quarter" idx="14"/>
          </p:nvPr>
        </p:nvSpPr>
        <p:spPr>
          <a:xfrm>
            <a:off x="695325" y="1628775"/>
            <a:ext cx="10801350" cy="4319588"/>
          </a:xfrm>
        </p:spPr>
        <p:txBody>
          <a:bodyPr/>
          <a:lstStyle/>
          <a:p>
            <a:endParaRPr lang="en-US" dirty="0"/>
          </a:p>
        </p:txBody>
      </p:sp>
    </p:spTree>
    <p:extLst>
      <p:ext uri="{BB962C8B-B14F-4D97-AF65-F5344CB8AC3E}">
        <p14:creationId xmlns:p14="http://schemas.microsoft.com/office/powerpoint/2010/main" val="1204241090"/>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6.Standard_Title_and_Tabl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8" name="Text Placeholder 7"/>
          <p:cNvSpPr>
            <a:spLocks noGrp="1"/>
          </p:cNvSpPr>
          <p:nvPr>
            <p:ph type="body" sz="quarter" idx="13"/>
          </p:nvPr>
        </p:nvSpPr>
        <p:spPr>
          <a:xfrm>
            <a:off x="695325" y="6308725"/>
            <a:ext cx="10801350" cy="360362"/>
          </a:xfrm>
        </p:spPr>
        <p:txBody>
          <a:bodyPr>
            <a:noAutofit/>
          </a:bodyPr>
          <a:lstStyle>
            <a:lvl1pPr marL="0" indent="0">
              <a:buNone/>
              <a:defRPr sz="800">
                <a:solidFill>
                  <a:schemeClr val="bg1">
                    <a:lumMod val="75000"/>
                  </a:schemeClr>
                </a:solidFill>
              </a:defRPr>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4" name="Table Placeholder 3"/>
          <p:cNvSpPr>
            <a:spLocks noGrp="1"/>
          </p:cNvSpPr>
          <p:nvPr>
            <p:ph type="tbl" sz="quarter" idx="14"/>
          </p:nvPr>
        </p:nvSpPr>
        <p:spPr>
          <a:xfrm>
            <a:off x="695325" y="1628775"/>
            <a:ext cx="10980738" cy="4321175"/>
          </a:xfrm>
        </p:spPr>
        <p:txBody>
          <a:bodyPr/>
          <a:lstStyle/>
          <a:p>
            <a:endParaRPr lang="en-US" dirty="0"/>
          </a:p>
        </p:txBody>
      </p:sp>
    </p:spTree>
    <p:extLst>
      <p:ext uri="{BB962C8B-B14F-4D97-AF65-F5344CB8AC3E}">
        <p14:creationId xmlns:p14="http://schemas.microsoft.com/office/powerpoint/2010/main" val="290528552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7.Title_With_Two_Chart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8" name="Text Placeholder 7"/>
          <p:cNvSpPr>
            <a:spLocks noGrp="1"/>
          </p:cNvSpPr>
          <p:nvPr>
            <p:ph type="body" sz="quarter" idx="13"/>
          </p:nvPr>
        </p:nvSpPr>
        <p:spPr>
          <a:xfrm>
            <a:off x="695325" y="6308725"/>
            <a:ext cx="10801350" cy="360362"/>
          </a:xfrm>
        </p:spPr>
        <p:txBody>
          <a:bodyPr>
            <a:noAutofit/>
          </a:bodyPr>
          <a:lstStyle>
            <a:lvl1pPr marL="0" indent="0">
              <a:buNone/>
              <a:defRPr sz="800">
                <a:solidFill>
                  <a:schemeClr val="bg1">
                    <a:lumMod val="75000"/>
                  </a:schemeClr>
                </a:solidFill>
              </a:defRPr>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5" name="Chart Placeholder 4"/>
          <p:cNvSpPr>
            <a:spLocks noGrp="1"/>
          </p:cNvSpPr>
          <p:nvPr>
            <p:ph type="chart" sz="quarter" idx="14"/>
          </p:nvPr>
        </p:nvSpPr>
        <p:spPr>
          <a:xfrm>
            <a:off x="695325" y="1628775"/>
            <a:ext cx="5221288" cy="4319588"/>
          </a:xfrm>
        </p:spPr>
        <p:txBody>
          <a:bodyPr/>
          <a:lstStyle/>
          <a:p>
            <a:endParaRPr lang="en-US" dirty="0"/>
          </a:p>
        </p:txBody>
      </p:sp>
      <p:sp>
        <p:nvSpPr>
          <p:cNvPr id="7" name="Chart Placeholder 4"/>
          <p:cNvSpPr>
            <a:spLocks noGrp="1"/>
          </p:cNvSpPr>
          <p:nvPr>
            <p:ph type="chart" sz="quarter" idx="15"/>
          </p:nvPr>
        </p:nvSpPr>
        <p:spPr>
          <a:xfrm>
            <a:off x="6275388" y="1628775"/>
            <a:ext cx="5221288" cy="4319588"/>
          </a:xfrm>
        </p:spPr>
        <p:txBody>
          <a:bodyPr/>
          <a:lstStyle/>
          <a:p>
            <a:endParaRPr lang="en-US" dirty="0"/>
          </a:p>
        </p:txBody>
      </p:sp>
    </p:spTree>
    <p:extLst>
      <p:ext uri="{BB962C8B-B14F-4D97-AF65-F5344CB8AC3E}">
        <p14:creationId xmlns:p14="http://schemas.microsoft.com/office/powerpoint/2010/main" val="1861998627"/>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8.JCDecaux_Logo">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0" y="2738783"/>
            <a:ext cx="3048000" cy="879556"/>
          </a:xfrm>
          <a:prstGeom prst="rect">
            <a:avLst/>
          </a:prstGeom>
        </p:spPr>
      </p:pic>
    </p:spTree>
    <p:extLst>
      <p:ext uri="{BB962C8B-B14F-4D97-AF65-F5344CB8AC3E}">
        <p14:creationId xmlns:p14="http://schemas.microsoft.com/office/powerpoint/2010/main" val="2450568348"/>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9.Title_With_Two_Table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8" name="Text Placeholder 7"/>
          <p:cNvSpPr>
            <a:spLocks noGrp="1"/>
          </p:cNvSpPr>
          <p:nvPr>
            <p:ph type="body" sz="quarter" idx="13"/>
          </p:nvPr>
        </p:nvSpPr>
        <p:spPr>
          <a:xfrm>
            <a:off x="695325" y="6308725"/>
            <a:ext cx="10801350" cy="360362"/>
          </a:xfrm>
        </p:spPr>
        <p:txBody>
          <a:bodyPr>
            <a:noAutofit/>
          </a:bodyPr>
          <a:lstStyle>
            <a:lvl1pPr marL="0" indent="0">
              <a:buNone/>
              <a:defRPr sz="800">
                <a:solidFill>
                  <a:schemeClr val="bg1">
                    <a:lumMod val="75000"/>
                  </a:schemeClr>
                </a:solidFill>
              </a:defRPr>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4" name="Table Placeholder 3"/>
          <p:cNvSpPr>
            <a:spLocks noGrp="1"/>
          </p:cNvSpPr>
          <p:nvPr>
            <p:ph type="tbl" sz="quarter" idx="16"/>
          </p:nvPr>
        </p:nvSpPr>
        <p:spPr>
          <a:xfrm>
            <a:off x="695325" y="1628775"/>
            <a:ext cx="5400675" cy="4319588"/>
          </a:xfrm>
        </p:spPr>
        <p:txBody>
          <a:bodyPr/>
          <a:lstStyle/>
          <a:p>
            <a:endParaRPr lang="en-US" dirty="0"/>
          </a:p>
        </p:txBody>
      </p:sp>
      <p:sp>
        <p:nvSpPr>
          <p:cNvPr id="9" name="Table Placeholder 3"/>
          <p:cNvSpPr>
            <a:spLocks noGrp="1"/>
          </p:cNvSpPr>
          <p:nvPr>
            <p:ph type="tbl" sz="quarter" idx="17"/>
          </p:nvPr>
        </p:nvSpPr>
        <p:spPr>
          <a:xfrm>
            <a:off x="6275388" y="1630362"/>
            <a:ext cx="5400675" cy="4319588"/>
          </a:xfrm>
        </p:spPr>
        <p:txBody>
          <a:bodyPr/>
          <a:lstStyle/>
          <a:p>
            <a:endParaRPr lang="en-US" dirty="0"/>
          </a:p>
        </p:txBody>
      </p:sp>
    </p:spTree>
    <p:extLst>
      <p:ext uri="{BB962C8B-B14F-4D97-AF65-F5344CB8AC3E}">
        <p14:creationId xmlns:p14="http://schemas.microsoft.com/office/powerpoint/2010/main" val="471958891"/>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10.Title_With_Two_Column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3" name="Content Placeholder 2"/>
          <p:cNvSpPr>
            <a:spLocks noGrp="1"/>
          </p:cNvSpPr>
          <p:nvPr>
            <p:ph idx="1"/>
          </p:nvPr>
        </p:nvSpPr>
        <p:spPr>
          <a:xfrm>
            <a:off x="695326" y="1628775"/>
            <a:ext cx="5221287" cy="467995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p:cNvSpPr>
            <a:spLocks noGrp="1"/>
          </p:cNvSpPr>
          <p:nvPr>
            <p:ph type="body" sz="quarter" idx="13"/>
          </p:nvPr>
        </p:nvSpPr>
        <p:spPr>
          <a:xfrm>
            <a:off x="695325" y="6308725"/>
            <a:ext cx="10801350" cy="360362"/>
          </a:xfrm>
        </p:spPr>
        <p:txBody>
          <a:bodyPr>
            <a:noAutofit/>
          </a:bodyPr>
          <a:lstStyle>
            <a:lvl1pPr marL="0" indent="0">
              <a:buNone/>
              <a:defRPr sz="800">
                <a:solidFill>
                  <a:schemeClr val="bg1">
                    <a:lumMod val="75000"/>
                  </a:schemeClr>
                </a:solidFill>
              </a:defRPr>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7" name="Content Placeholder 2"/>
          <p:cNvSpPr>
            <a:spLocks noGrp="1"/>
          </p:cNvSpPr>
          <p:nvPr>
            <p:ph idx="14"/>
          </p:nvPr>
        </p:nvSpPr>
        <p:spPr>
          <a:xfrm>
            <a:off x="6275388" y="1628775"/>
            <a:ext cx="5221287" cy="467995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17806627"/>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11.Title_With_Three_Column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8" name="Text Placeholder 7"/>
          <p:cNvSpPr>
            <a:spLocks noGrp="1"/>
          </p:cNvSpPr>
          <p:nvPr>
            <p:ph type="body" sz="quarter" idx="13"/>
          </p:nvPr>
        </p:nvSpPr>
        <p:spPr>
          <a:xfrm>
            <a:off x="695325" y="6308725"/>
            <a:ext cx="10801350" cy="360362"/>
          </a:xfrm>
        </p:spPr>
        <p:txBody>
          <a:bodyPr>
            <a:noAutofit/>
          </a:bodyPr>
          <a:lstStyle>
            <a:lvl1pPr marL="0" indent="0">
              <a:buNone/>
              <a:defRPr sz="800">
                <a:solidFill>
                  <a:schemeClr val="bg1">
                    <a:lumMod val="75000"/>
                  </a:schemeClr>
                </a:solidFill>
              </a:defRPr>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6" name="Content Placeholder 2"/>
          <p:cNvSpPr>
            <a:spLocks noGrp="1"/>
          </p:cNvSpPr>
          <p:nvPr>
            <p:ph idx="14"/>
          </p:nvPr>
        </p:nvSpPr>
        <p:spPr>
          <a:xfrm>
            <a:off x="4295776" y="1628775"/>
            <a:ext cx="3600450" cy="4679950"/>
          </a:xfrm>
        </p:spPr>
        <p:txBody>
          <a:bodyPr rIns="18000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p:cNvSpPr>
            <a:spLocks noGrp="1"/>
          </p:cNvSpPr>
          <p:nvPr>
            <p:ph idx="15"/>
          </p:nvPr>
        </p:nvSpPr>
        <p:spPr>
          <a:xfrm>
            <a:off x="695324" y="1628775"/>
            <a:ext cx="3600452" cy="4679950"/>
          </a:xfrm>
        </p:spPr>
        <p:txBody>
          <a:bodyPr rIns="18000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p:cNvSpPr>
            <a:spLocks noGrp="1"/>
          </p:cNvSpPr>
          <p:nvPr>
            <p:ph idx="16"/>
          </p:nvPr>
        </p:nvSpPr>
        <p:spPr>
          <a:xfrm>
            <a:off x="7896226" y="1628775"/>
            <a:ext cx="3600449" cy="4679950"/>
          </a:xfrm>
        </p:spPr>
        <p:txBody>
          <a:bodyPr rIns="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30582593"/>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12.Top_Image_With_Two_Columns">
    <p:spTree>
      <p:nvGrpSpPr>
        <p:cNvPr id="1" name=""/>
        <p:cNvGrpSpPr/>
        <p:nvPr/>
      </p:nvGrpSpPr>
      <p:grpSpPr>
        <a:xfrm>
          <a:off x="0" y="0"/>
          <a:ext cx="0" cy="0"/>
          <a:chOff x="0" y="0"/>
          <a:chExt cx="0" cy="0"/>
        </a:xfrm>
      </p:grpSpPr>
      <p:sp>
        <p:nvSpPr>
          <p:cNvPr id="3" name="Content Placeholder 2"/>
          <p:cNvSpPr>
            <a:spLocks noGrp="1"/>
          </p:cNvSpPr>
          <p:nvPr>
            <p:ph idx="1"/>
          </p:nvPr>
        </p:nvSpPr>
        <p:spPr>
          <a:xfrm>
            <a:off x="695327" y="3429000"/>
            <a:ext cx="5400674" cy="2879724"/>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p:cNvSpPr>
            <a:spLocks noGrp="1"/>
          </p:cNvSpPr>
          <p:nvPr>
            <p:ph type="body" sz="quarter" idx="13"/>
          </p:nvPr>
        </p:nvSpPr>
        <p:spPr>
          <a:xfrm>
            <a:off x="695325" y="6308725"/>
            <a:ext cx="10801350" cy="360362"/>
          </a:xfrm>
        </p:spPr>
        <p:txBody>
          <a:bodyPr>
            <a:noAutofit/>
          </a:bodyPr>
          <a:lstStyle>
            <a:lvl1pPr marL="0" indent="0">
              <a:buNone/>
              <a:defRPr sz="800">
                <a:solidFill>
                  <a:schemeClr val="bg1">
                    <a:lumMod val="75000"/>
                  </a:schemeClr>
                </a:solidFill>
              </a:defRPr>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5" name="Content Placeholder 2"/>
          <p:cNvSpPr>
            <a:spLocks noGrp="1"/>
          </p:cNvSpPr>
          <p:nvPr>
            <p:ph idx="14"/>
          </p:nvPr>
        </p:nvSpPr>
        <p:spPr>
          <a:xfrm>
            <a:off x="6456363" y="3429000"/>
            <a:ext cx="5040312" cy="2879724"/>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Picture Placeholder 8"/>
          <p:cNvSpPr>
            <a:spLocks noGrp="1"/>
          </p:cNvSpPr>
          <p:nvPr>
            <p:ph type="pic" sz="quarter" idx="15"/>
          </p:nvPr>
        </p:nvSpPr>
        <p:spPr>
          <a:xfrm>
            <a:off x="0" y="1"/>
            <a:ext cx="12192000" cy="2889250"/>
          </a:xfrm>
          <a:solidFill>
            <a:schemeClr val="bg2"/>
          </a:solidFill>
        </p:spPr>
        <p:txBody>
          <a:bodyPr/>
          <a:lstStyle/>
          <a:p>
            <a:endParaRPr lang="en-US" dirty="0"/>
          </a:p>
        </p:txBody>
      </p:sp>
    </p:spTree>
    <p:extLst>
      <p:ext uri="{BB962C8B-B14F-4D97-AF65-F5344CB8AC3E}">
        <p14:creationId xmlns:p14="http://schemas.microsoft.com/office/powerpoint/2010/main" val="840821012"/>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13.Title_With_Chart_And_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3" name="Content Placeholder 2"/>
          <p:cNvSpPr>
            <a:spLocks noGrp="1"/>
          </p:cNvSpPr>
          <p:nvPr>
            <p:ph idx="1"/>
          </p:nvPr>
        </p:nvSpPr>
        <p:spPr>
          <a:xfrm>
            <a:off x="695326" y="5229225"/>
            <a:ext cx="10801349" cy="720724"/>
          </a:xfrm>
        </p:spPr>
        <p:txBody>
          <a:bodyPr>
            <a:noAutofit/>
          </a:bodyPr>
          <a:lstStyle/>
          <a:p>
            <a:pPr lvl="0"/>
            <a:r>
              <a:rPr lang="en-US"/>
              <a:t>Click to edit Master text styles</a:t>
            </a:r>
          </a:p>
          <a:p>
            <a:pPr lvl="1"/>
            <a:r>
              <a:rPr lang="en-US"/>
              <a:t>Second level</a:t>
            </a:r>
          </a:p>
        </p:txBody>
      </p:sp>
      <p:sp>
        <p:nvSpPr>
          <p:cNvPr id="5" name="Chart Placeholder 4"/>
          <p:cNvSpPr>
            <a:spLocks noGrp="1"/>
          </p:cNvSpPr>
          <p:nvPr>
            <p:ph type="chart" sz="quarter" idx="10"/>
          </p:nvPr>
        </p:nvSpPr>
        <p:spPr>
          <a:xfrm>
            <a:off x="695325" y="1628774"/>
            <a:ext cx="10801350" cy="3421064"/>
          </a:xfrm>
        </p:spPr>
        <p:txBody>
          <a:bodyPr/>
          <a:lstStyle/>
          <a:p>
            <a:endParaRPr lang="en-US" dirty="0"/>
          </a:p>
        </p:txBody>
      </p:sp>
      <p:sp>
        <p:nvSpPr>
          <p:cNvPr id="8" name="Text Placeholder 7"/>
          <p:cNvSpPr>
            <a:spLocks noGrp="1"/>
          </p:cNvSpPr>
          <p:nvPr>
            <p:ph type="body" sz="quarter" idx="13"/>
          </p:nvPr>
        </p:nvSpPr>
        <p:spPr>
          <a:xfrm>
            <a:off x="695325" y="6308725"/>
            <a:ext cx="4321174" cy="360362"/>
          </a:xfrm>
        </p:spPr>
        <p:txBody>
          <a:bodyPr>
            <a:noAutofit/>
          </a:bodyPr>
          <a:lstStyle>
            <a:lvl1pPr marL="0" indent="0">
              <a:buNone/>
              <a:defRPr sz="800">
                <a:solidFill>
                  <a:schemeClr val="bg1">
                    <a:lumMod val="75000"/>
                  </a:schemeClr>
                </a:solidFill>
              </a:defRPr>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Tree>
    <p:extLst>
      <p:ext uri="{BB962C8B-B14F-4D97-AF65-F5344CB8AC3E}">
        <p14:creationId xmlns:p14="http://schemas.microsoft.com/office/powerpoint/2010/main" val="103464973"/>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14.Title_With_Chart_And_Text_Revers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3" name="Content Placeholder 2"/>
          <p:cNvSpPr>
            <a:spLocks noGrp="1"/>
          </p:cNvSpPr>
          <p:nvPr>
            <p:ph idx="1"/>
          </p:nvPr>
        </p:nvSpPr>
        <p:spPr>
          <a:xfrm>
            <a:off x="695326" y="1628776"/>
            <a:ext cx="10801349" cy="1620836"/>
          </a:xfrm>
        </p:spPr>
        <p:txBody>
          <a:bodyPr>
            <a:noAutofit/>
          </a:bodyPr>
          <a:lstStyle/>
          <a:p>
            <a:pPr lvl="0"/>
            <a:r>
              <a:rPr lang="en-US"/>
              <a:t>Click to edit Master text styles</a:t>
            </a:r>
          </a:p>
          <a:p>
            <a:pPr lvl="1"/>
            <a:r>
              <a:rPr lang="en-US"/>
              <a:t>Second level</a:t>
            </a:r>
          </a:p>
          <a:p>
            <a:pPr lvl="2"/>
            <a:r>
              <a:rPr lang="en-US"/>
              <a:t>Third level</a:t>
            </a:r>
          </a:p>
        </p:txBody>
      </p:sp>
      <p:sp>
        <p:nvSpPr>
          <p:cNvPr id="5" name="Chart Placeholder 4"/>
          <p:cNvSpPr>
            <a:spLocks noGrp="1"/>
          </p:cNvSpPr>
          <p:nvPr>
            <p:ph type="chart" sz="quarter" idx="10"/>
          </p:nvPr>
        </p:nvSpPr>
        <p:spPr>
          <a:xfrm>
            <a:off x="695325" y="3429001"/>
            <a:ext cx="10801350" cy="2520950"/>
          </a:xfrm>
        </p:spPr>
        <p:txBody>
          <a:bodyPr/>
          <a:lstStyle/>
          <a:p>
            <a:endParaRPr lang="en-US" dirty="0"/>
          </a:p>
        </p:txBody>
      </p:sp>
      <p:sp>
        <p:nvSpPr>
          <p:cNvPr id="8" name="Text Placeholder 7"/>
          <p:cNvSpPr>
            <a:spLocks noGrp="1"/>
          </p:cNvSpPr>
          <p:nvPr>
            <p:ph type="body" sz="quarter" idx="13"/>
          </p:nvPr>
        </p:nvSpPr>
        <p:spPr>
          <a:xfrm>
            <a:off x="695325" y="6308725"/>
            <a:ext cx="4321174" cy="360362"/>
          </a:xfrm>
        </p:spPr>
        <p:txBody>
          <a:bodyPr>
            <a:noAutofit/>
          </a:bodyPr>
          <a:lstStyle>
            <a:lvl1pPr marL="0" indent="0">
              <a:buNone/>
              <a:defRPr sz="800">
                <a:solidFill>
                  <a:schemeClr val="bg1">
                    <a:lumMod val="75000"/>
                  </a:schemeClr>
                </a:solidFill>
              </a:defRPr>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Tree>
    <p:extLst>
      <p:ext uri="{BB962C8B-B14F-4D97-AF65-F5344CB8AC3E}">
        <p14:creationId xmlns:p14="http://schemas.microsoft.com/office/powerpoint/2010/main" val="28896253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14.Title_With_Chart_And_Text_Revers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3" name="Content Placeholder 2"/>
          <p:cNvSpPr>
            <a:spLocks noGrp="1"/>
          </p:cNvSpPr>
          <p:nvPr>
            <p:ph idx="1"/>
          </p:nvPr>
        </p:nvSpPr>
        <p:spPr>
          <a:xfrm>
            <a:off x="695326" y="1628776"/>
            <a:ext cx="10801349" cy="1620836"/>
          </a:xfrm>
        </p:spPr>
        <p:txBody>
          <a:bodyPr>
            <a:noAutofit/>
          </a:bodyPr>
          <a:lstStyle/>
          <a:p>
            <a:pPr lvl="0"/>
            <a:r>
              <a:rPr lang="en-GB"/>
              <a:t>Click to edit Master text styles</a:t>
            </a:r>
          </a:p>
          <a:p>
            <a:pPr lvl="1"/>
            <a:r>
              <a:rPr lang="en-GB"/>
              <a:t>Second level</a:t>
            </a:r>
          </a:p>
          <a:p>
            <a:pPr lvl="2"/>
            <a:r>
              <a:rPr lang="en-GB"/>
              <a:t>Third level</a:t>
            </a:r>
          </a:p>
        </p:txBody>
      </p:sp>
      <p:sp>
        <p:nvSpPr>
          <p:cNvPr id="5" name="Chart Placeholder 4"/>
          <p:cNvSpPr>
            <a:spLocks noGrp="1"/>
          </p:cNvSpPr>
          <p:nvPr>
            <p:ph type="chart" sz="quarter" idx="10"/>
          </p:nvPr>
        </p:nvSpPr>
        <p:spPr>
          <a:xfrm>
            <a:off x="695325" y="3429001"/>
            <a:ext cx="10801350" cy="2520950"/>
          </a:xfrm>
        </p:spPr>
        <p:txBody>
          <a:bodyPr/>
          <a:lstStyle/>
          <a:p>
            <a:r>
              <a:rPr lang="en-GB" dirty="0"/>
              <a:t>Click icon to add chart</a:t>
            </a:r>
            <a:endParaRPr lang="en-US" dirty="0"/>
          </a:p>
        </p:txBody>
      </p:sp>
      <p:sp>
        <p:nvSpPr>
          <p:cNvPr id="8" name="Text Placeholder 7"/>
          <p:cNvSpPr>
            <a:spLocks noGrp="1"/>
          </p:cNvSpPr>
          <p:nvPr>
            <p:ph type="body" sz="quarter" idx="13"/>
          </p:nvPr>
        </p:nvSpPr>
        <p:spPr>
          <a:xfrm>
            <a:off x="695325" y="6308725"/>
            <a:ext cx="4321174"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GB"/>
              <a:t>Click to edit Master text styles</a:t>
            </a:r>
          </a:p>
        </p:txBody>
      </p:sp>
    </p:spTree>
    <p:extLst>
      <p:ext uri="{BB962C8B-B14F-4D97-AF65-F5344CB8AC3E}">
        <p14:creationId xmlns:p14="http://schemas.microsoft.com/office/powerpoint/2010/main" val="3094828755"/>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15.Title_With_Text_And_Tabl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3" name="Content Placeholder 2"/>
          <p:cNvSpPr>
            <a:spLocks noGrp="1"/>
          </p:cNvSpPr>
          <p:nvPr>
            <p:ph idx="1"/>
          </p:nvPr>
        </p:nvSpPr>
        <p:spPr>
          <a:xfrm>
            <a:off x="695326" y="1628776"/>
            <a:ext cx="10801349" cy="1620836"/>
          </a:xfrm>
        </p:spPr>
        <p:txBody>
          <a:bodyPr>
            <a:noAutofit/>
          </a:bodyPr>
          <a:lstStyle/>
          <a:p>
            <a:pPr lvl="0"/>
            <a:r>
              <a:rPr lang="en-US"/>
              <a:t>Click to edit Master text styles</a:t>
            </a:r>
          </a:p>
          <a:p>
            <a:pPr lvl="1"/>
            <a:r>
              <a:rPr lang="en-US"/>
              <a:t>Second level</a:t>
            </a:r>
          </a:p>
          <a:p>
            <a:pPr lvl="2"/>
            <a:r>
              <a:rPr lang="en-US"/>
              <a:t>Third level</a:t>
            </a:r>
          </a:p>
        </p:txBody>
      </p:sp>
      <p:sp>
        <p:nvSpPr>
          <p:cNvPr id="8" name="Text Placeholder 7"/>
          <p:cNvSpPr>
            <a:spLocks noGrp="1"/>
          </p:cNvSpPr>
          <p:nvPr>
            <p:ph type="body" sz="quarter" idx="13"/>
          </p:nvPr>
        </p:nvSpPr>
        <p:spPr>
          <a:xfrm>
            <a:off x="695325" y="6308725"/>
            <a:ext cx="4321174" cy="360362"/>
          </a:xfrm>
        </p:spPr>
        <p:txBody>
          <a:bodyPr>
            <a:noAutofit/>
          </a:bodyPr>
          <a:lstStyle>
            <a:lvl1pPr marL="0" indent="0">
              <a:buNone/>
              <a:defRPr sz="800">
                <a:solidFill>
                  <a:schemeClr val="bg1">
                    <a:lumMod val="75000"/>
                  </a:schemeClr>
                </a:solidFill>
              </a:defRPr>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6" name="Table Placeholder 5"/>
          <p:cNvSpPr>
            <a:spLocks noGrp="1"/>
          </p:cNvSpPr>
          <p:nvPr>
            <p:ph type="tbl" sz="quarter" idx="14"/>
          </p:nvPr>
        </p:nvSpPr>
        <p:spPr>
          <a:xfrm>
            <a:off x="695325" y="3429000"/>
            <a:ext cx="10801349" cy="2520949"/>
          </a:xfrm>
        </p:spPr>
        <p:txBody>
          <a:bodyPr/>
          <a:lstStyle/>
          <a:p>
            <a:endParaRPr lang="en-US" dirty="0"/>
          </a:p>
        </p:txBody>
      </p:sp>
    </p:spTree>
    <p:extLst>
      <p:ext uri="{BB962C8B-B14F-4D97-AF65-F5344CB8AC3E}">
        <p14:creationId xmlns:p14="http://schemas.microsoft.com/office/powerpoint/2010/main" val="4188971050"/>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16.Title_With_Text_And_Image_Below">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0" y="2889250"/>
            <a:ext cx="12191999" cy="3968750"/>
          </a:xfrm>
          <a:solidFill>
            <a:schemeClr val="bg2"/>
          </a:solidFill>
        </p:spPr>
        <p:txBody>
          <a:bodyPr/>
          <a:lstStyle/>
          <a:p>
            <a:endParaRPr lang="en-US" dirty="0"/>
          </a:p>
        </p:txBody>
      </p:sp>
      <p:sp>
        <p:nvSpPr>
          <p:cNvPr id="2" name="Title 1"/>
          <p:cNvSpPr>
            <a:spLocks noGrp="1"/>
          </p:cNvSpPr>
          <p:nvPr>
            <p:ph type="title" hasCustomPrompt="1"/>
          </p:nvPr>
        </p:nvSpPr>
        <p:spPr/>
        <p:txBody>
          <a:bodyPr/>
          <a:lstStyle/>
          <a:p>
            <a:r>
              <a:rPr lang="en-US"/>
              <a:t>CLICK TO EDIT MASTER TITLE STYLE</a:t>
            </a:r>
          </a:p>
        </p:txBody>
      </p:sp>
      <p:sp>
        <p:nvSpPr>
          <p:cNvPr id="3" name="Content Placeholder 2"/>
          <p:cNvSpPr>
            <a:spLocks noGrp="1"/>
          </p:cNvSpPr>
          <p:nvPr>
            <p:ph idx="1"/>
          </p:nvPr>
        </p:nvSpPr>
        <p:spPr>
          <a:xfrm>
            <a:off x="695326" y="1628776"/>
            <a:ext cx="10801349" cy="1079499"/>
          </a:xfrm>
        </p:spPr>
        <p:txBody>
          <a:bodyPr>
            <a:noAutofit/>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264275774"/>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17.Block_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95326" y="1994535"/>
            <a:ext cx="10801349" cy="2879725"/>
          </a:xfrm>
        </p:spPr>
        <p:txBody>
          <a:bodyPr anchor="ctr" anchorCtr="0">
            <a:noAutofit/>
          </a:bodyPr>
          <a:lstStyle>
            <a:lvl1pPr marL="0" indent="0" algn="l">
              <a:buNone/>
              <a:defRPr sz="2800"/>
            </a:lvl1pPr>
            <a:lvl2pPr marL="457200" indent="0" algn="l">
              <a:buNone/>
              <a:defRPr sz="2800"/>
            </a:lvl2pPr>
            <a:lvl3pPr marL="914400" indent="0" algn="l">
              <a:buNone/>
              <a:defRPr sz="2800"/>
            </a:lvl3pPr>
            <a:lvl4pPr marL="1371600" indent="0" algn="l">
              <a:buNone/>
              <a:defRPr sz="2800"/>
            </a:lvl4pPr>
            <a:lvl5pPr marL="1828800" indent="0" algn="l">
              <a:buNone/>
              <a:defRPr sz="2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p:cNvSpPr>
            <a:spLocks noGrp="1"/>
          </p:cNvSpPr>
          <p:nvPr>
            <p:ph type="body" sz="quarter" idx="13"/>
          </p:nvPr>
        </p:nvSpPr>
        <p:spPr>
          <a:xfrm>
            <a:off x="695325" y="6308725"/>
            <a:ext cx="10801350" cy="360362"/>
          </a:xfrm>
        </p:spPr>
        <p:txBody>
          <a:bodyPr>
            <a:noAutofit/>
          </a:bodyPr>
          <a:lstStyle>
            <a:lvl1pPr marL="0" indent="0">
              <a:buNone/>
              <a:defRPr sz="800">
                <a:solidFill>
                  <a:schemeClr val="bg1">
                    <a:lumMod val="75000"/>
                  </a:schemeClr>
                </a:solidFill>
              </a:defRPr>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Tree>
    <p:extLst>
      <p:ext uri="{BB962C8B-B14F-4D97-AF65-F5344CB8AC3E}">
        <p14:creationId xmlns:p14="http://schemas.microsoft.com/office/powerpoint/2010/main" val="2576150680"/>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18.Title_With_Graph_And_Right_Image">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6816726" y="0"/>
            <a:ext cx="5375274" cy="6858000"/>
          </a:xfrm>
          <a:solidFill>
            <a:schemeClr val="bg2"/>
          </a:solidFill>
        </p:spPr>
        <p:txBody>
          <a:bodyPr/>
          <a:lstStyle/>
          <a:p>
            <a:endParaRPr lang="en-US" dirty="0"/>
          </a:p>
        </p:txBody>
      </p:sp>
      <p:sp>
        <p:nvSpPr>
          <p:cNvPr id="2" name="Title 1"/>
          <p:cNvSpPr>
            <a:spLocks noGrp="1"/>
          </p:cNvSpPr>
          <p:nvPr>
            <p:ph type="title" hasCustomPrompt="1"/>
          </p:nvPr>
        </p:nvSpPr>
        <p:spPr>
          <a:xfrm>
            <a:off x="695324" y="620181"/>
            <a:ext cx="5940427" cy="1008594"/>
          </a:xfrm>
        </p:spPr>
        <p:txBody>
          <a:bodyPr/>
          <a:lstStyle/>
          <a:p>
            <a:r>
              <a:rPr lang="en-US"/>
              <a:t>CLICK TO EDIT MASTER TITLE STYLE</a:t>
            </a:r>
          </a:p>
        </p:txBody>
      </p:sp>
      <p:sp>
        <p:nvSpPr>
          <p:cNvPr id="8" name="Text Placeholder 7"/>
          <p:cNvSpPr>
            <a:spLocks noGrp="1"/>
          </p:cNvSpPr>
          <p:nvPr>
            <p:ph type="body" sz="quarter" idx="13"/>
          </p:nvPr>
        </p:nvSpPr>
        <p:spPr>
          <a:xfrm>
            <a:off x="695325" y="6308725"/>
            <a:ext cx="5940425" cy="360362"/>
          </a:xfrm>
        </p:spPr>
        <p:txBody>
          <a:bodyPr>
            <a:noAutofit/>
          </a:bodyPr>
          <a:lstStyle>
            <a:lvl1pPr marL="0" indent="0">
              <a:buNone/>
              <a:defRPr sz="800">
                <a:solidFill>
                  <a:schemeClr val="bg1">
                    <a:lumMod val="75000"/>
                  </a:schemeClr>
                </a:solidFill>
              </a:defRPr>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5" name="Chart Placeholder 4"/>
          <p:cNvSpPr>
            <a:spLocks noGrp="1"/>
          </p:cNvSpPr>
          <p:nvPr>
            <p:ph type="chart" sz="quarter" idx="15"/>
          </p:nvPr>
        </p:nvSpPr>
        <p:spPr>
          <a:xfrm>
            <a:off x="695325" y="1628774"/>
            <a:ext cx="5940426" cy="4321175"/>
          </a:xfrm>
        </p:spPr>
        <p:txBody>
          <a:bodyPr/>
          <a:lstStyle/>
          <a:p>
            <a:endParaRPr lang="en-US" dirty="0"/>
          </a:p>
        </p:txBody>
      </p:sp>
    </p:spTree>
    <p:extLst>
      <p:ext uri="{BB962C8B-B14F-4D97-AF65-F5344CB8AC3E}">
        <p14:creationId xmlns:p14="http://schemas.microsoft.com/office/powerpoint/2010/main" val="3605854707"/>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19.Title_With_Graph_And_Left_Image">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0" y="0"/>
            <a:ext cx="3575050" cy="6858000"/>
          </a:xfrm>
          <a:solidFill>
            <a:schemeClr val="bg2"/>
          </a:solidFill>
        </p:spPr>
        <p:txBody>
          <a:bodyPr/>
          <a:lstStyle/>
          <a:p>
            <a:endParaRPr lang="en-US" dirty="0"/>
          </a:p>
        </p:txBody>
      </p:sp>
      <p:sp>
        <p:nvSpPr>
          <p:cNvPr id="2" name="Title 1"/>
          <p:cNvSpPr>
            <a:spLocks noGrp="1"/>
          </p:cNvSpPr>
          <p:nvPr>
            <p:ph type="title" hasCustomPrompt="1"/>
          </p:nvPr>
        </p:nvSpPr>
        <p:spPr>
          <a:xfrm>
            <a:off x="3756024" y="620181"/>
            <a:ext cx="7740651" cy="1008594"/>
          </a:xfrm>
        </p:spPr>
        <p:txBody>
          <a:bodyPr/>
          <a:lstStyle/>
          <a:p>
            <a:r>
              <a:rPr lang="en-US"/>
              <a:t>CLICK TO EDIT MASTER TITLE STYLE</a:t>
            </a:r>
          </a:p>
        </p:txBody>
      </p:sp>
      <p:sp>
        <p:nvSpPr>
          <p:cNvPr id="8" name="Text Placeholder 7"/>
          <p:cNvSpPr>
            <a:spLocks noGrp="1"/>
          </p:cNvSpPr>
          <p:nvPr>
            <p:ph type="body" sz="quarter" idx="13"/>
          </p:nvPr>
        </p:nvSpPr>
        <p:spPr>
          <a:xfrm>
            <a:off x="3756023" y="6308725"/>
            <a:ext cx="7740651" cy="360362"/>
          </a:xfrm>
        </p:spPr>
        <p:txBody>
          <a:bodyPr>
            <a:noAutofit/>
          </a:bodyPr>
          <a:lstStyle>
            <a:lvl1pPr marL="0" indent="0">
              <a:buNone/>
              <a:defRPr sz="800">
                <a:solidFill>
                  <a:schemeClr val="bg1">
                    <a:lumMod val="75000"/>
                  </a:schemeClr>
                </a:solidFill>
              </a:defRPr>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5" name="Chart Placeholder 4"/>
          <p:cNvSpPr>
            <a:spLocks noGrp="1"/>
          </p:cNvSpPr>
          <p:nvPr>
            <p:ph type="chart" sz="quarter" idx="15"/>
          </p:nvPr>
        </p:nvSpPr>
        <p:spPr>
          <a:xfrm>
            <a:off x="3756025" y="1628774"/>
            <a:ext cx="7740650" cy="4321175"/>
          </a:xfrm>
        </p:spPr>
        <p:txBody>
          <a:bodyPr/>
          <a:lstStyle/>
          <a:p>
            <a:endParaRPr lang="en-US" dirty="0"/>
          </a:p>
        </p:txBody>
      </p:sp>
    </p:spTree>
    <p:extLst>
      <p:ext uri="{BB962C8B-B14F-4D97-AF65-F5344CB8AC3E}">
        <p14:creationId xmlns:p14="http://schemas.microsoft.com/office/powerpoint/2010/main" val="420743759"/>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20.Title_With_Content_And_Small_Image_Sideba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95325" y="620181"/>
            <a:ext cx="9180514" cy="1008594"/>
          </a:xfrm>
        </p:spPr>
        <p:txBody>
          <a:bodyPr/>
          <a:lstStyle/>
          <a:p>
            <a:r>
              <a:rPr lang="en-US"/>
              <a:t>CLICK TO EDIT MASTER TITLE STYLE</a:t>
            </a:r>
          </a:p>
        </p:txBody>
      </p:sp>
      <p:sp>
        <p:nvSpPr>
          <p:cNvPr id="3" name="Content Placeholder 2"/>
          <p:cNvSpPr>
            <a:spLocks noGrp="1"/>
          </p:cNvSpPr>
          <p:nvPr>
            <p:ph idx="1"/>
          </p:nvPr>
        </p:nvSpPr>
        <p:spPr>
          <a:xfrm>
            <a:off x="695327" y="1628775"/>
            <a:ext cx="9180512" cy="467995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p:cNvSpPr>
            <a:spLocks noGrp="1"/>
          </p:cNvSpPr>
          <p:nvPr>
            <p:ph type="body" sz="quarter" idx="13"/>
          </p:nvPr>
        </p:nvSpPr>
        <p:spPr>
          <a:xfrm>
            <a:off x="695325" y="6308725"/>
            <a:ext cx="9180513" cy="360362"/>
          </a:xfrm>
        </p:spPr>
        <p:txBody>
          <a:bodyPr>
            <a:noAutofit/>
          </a:bodyPr>
          <a:lstStyle>
            <a:lvl1pPr marL="0" indent="0">
              <a:buNone/>
              <a:defRPr sz="800">
                <a:solidFill>
                  <a:schemeClr val="bg1">
                    <a:lumMod val="75000"/>
                  </a:schemeClr>
                </a:solidFill>
              </a:defRPr>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7" name="Picture Placeholder 8"/>
          <p:cNvSpPr>
            <a:spLocks noGrp="1"/>
          </p:cNvSpPr>
          <p:nvPr>
            <p:ph type="pic" sz="quarter" idx="14"/>
          </p:nvPr>
        </p:nvSpPr>
        <p:spPr>
          <a:xfrm>
            <a:off x="10056814" y="0"/>
            <a:ext cx="2135186" cy="6858000"/>
          </a:xfrm>
          <a:solidFill>
            <a:schemeClr val="bg2"/>
          </a:solidFill>
        </p:spPr>
        <p:txBody>
          <a:bodyPr/>
          <a:lstStyle/>
          <a:p>
            <a:endParaRPr lang="en-US" dirty="0"/>
          </a:p>
        </p:txBody>
      </p:sp>
    </p:spTree>
    <p:extLst>
      <p:ext uri="{BB962C8B-B14F-4D97-AF65-F5344CB8AC3E}">
        <p14:creationId xmlns:p14="http://schemas.microsoft.com/office/powerpoint/2010/main" val="1269336288"/>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21.Title_With_Content_And_Midsize_Image_">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8796338" y="0"/>
            <a:ext cx="3395661" cy="6858000"/>
          </a:xfrm>
          <a:solidFill>
            <a:schemeClr val="bg2"/>
          </a:solidFill>
        </p:spPr>
        <p:txBody>
          <a:bodyPr/>
          <a:lstStyle/>
          <a:p>
            <a:endParaRPr lang="en-US" dirty="0"/>
          </a:p>
        </p:txBody>
      </p:sp>
      <p:sp>
        <p:nvSpPr>
          <p:cNvPr id="2" name="Title 1"/>
          <p:cNvSpPr>
            <a:spLocks noGrp="1"/>
          </p:cNvSpPr>
          <p:nvPr>
            <p:ph type="title" hasCustomPrompt="1"/>
          </p:nvPr>
        </p:nvSpPr>
        <p:spPr>
          <a:xfrm>
            <a:off x="695324" y="620181"/>
            <a:ext cx="7921625" cy="1008594"/>
          </a:xfrm>
        </p:spPr>
        <p:txBody>
          <a:bodyPr/>
          <a:lstStyle/>
          <a:p>
            <a:r>
              <a:rPr lang="en-US"/>
              <a:t>CLICK TO EDIT MASTER TITLE STYLE</a:t>
            </a:r>
          </a:p>
        </p:txBody>
      </p:sp>
      <p:sp>
        <p:nvSpPr>
          <p:cNvPr id="3" name="Content Placeholder 2"/>
          <p:cNvSpPr>
            <a:spLocks noGrp="1"/>
          </p:cNvSpPr>
          <p:nvPr>
            <p:ph idx="1"/>
          </p:nvPr>
        </p:nvSpPr>
        <p:spPr>
          <a:xfrm>
            <a:off x="695326" y="1628775"/>
            <a:ext cx="7921624" cy="467995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p:cNvSpPr>
            <a:spLocks noGrp="1"/>
          </p:cNvSpPr>
          <p:nvPr>
            <p:ph type="body" sz="quarter" idx="13"/>
          </p:nvPr>
        </p:nvSpPr>
        <p:spPr>
          <a:xfrm>
            <a:off x="695325" y="6308725"/>
            <a:ext cx="7921624" cy="360362"/>
          </a:xfrm>
        </p:spPr>
        <p:txBody>
          <a:bodyPr>
            <a:noAutofit/>
          </a:bodyPr>
          <a:lstStyle>
            <a:lvl1pPr marL="0" indent="0">
              <a:buNone/>
              <a:defRPr sz="800">
                <a:solidFill>
                  <a:schemeClr val="bg1">
                    <a:lumMod val="75000"/>
                  </a:schemeClr>
                </a:solidFill>
              </a:defRPr>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Tree>
    <p:extLst>
      <p:ext uri="{BB962C8B-B14F-4D97-AF65-F5344CB8AC3E}">
        <p14:creationId xmlns:p14="http://schemas.microsoft.com/office/powerpoint/2010/main" val="857757222"/>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22.Title_And_Content_With_Large_Image">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6096000" y="0"/>
            <a:ext cx="6095999" cy="6858000"/>
          </a:xfrm>
          <a:solidFill>
            <a:schemeClr val="bg2"/>
          </a:solidFill>
        </p:spPr>
        <p:txBody>
          <a:bodyPr/>
          <a:lstStyle/>
          <a:p>
            <a:endParaRPr lang="en-US" dirty="0"/>
          </a:p>
        </p:txBody>
      </p:sp>
      <p:sp>
        <p:nvSpPr>
          <p:cNvPr id="2" name="Title 1"/>
          <p:cNvSpPr>
            <a:spLocks noGrp="1"/>
          </p:cNvSpPr>
          <p:nvPr>
            <p:ph type="title" hasCustomPrompt="1"/>
          </p:nvPr>
        </p:nvSpPr>
        <p:spPr>
          <a:xfrm>
            <a:off x="695325" y="620181"/>
            <a:ext cx="5221288" cy="1008594"/>
          </a:xfrm>
        </p:spPr>
        <p:txBody>
          <a:bodyPr/>
          <a:lstStyle/>
          <a:p>
            <a:r>
              <a:rPr lang="en-US"/>
              <a:t>CLICK TO EDIT MASTER TITLE STYLE</a:t>
            </a:r>
          </a:p>
        </p:txBody>
      </p:sp>
      <p:sp>
        <p:nvSpPr>
          <p:cNvPr id="3" name="Content Placeholder 2"/>
          <p:cNvSpPr>
            <a:spLocks noGrp="1"/>
          </p:cNvSpPr>
          <p:nvPr>
            <p:ph idx="1"/>
          </p:nvPr>
        </p:nvSpPr>
        <p:spPr>
          <a:xfrm>
            <a:off x="695326" y="1628775"/>
            <a:ext cx="5221287" cy="467995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p:cNvSpPr>
            <a:spLocks noGrp="1"/>
          </p:cNvSpPr>
          <p:nvPr>
            <p:ph type="body" sz="quarter" idx="13"/>
          </p:nvPr>
        </p:nvSpPr>
        <p:spPr>
          <a:xfrm>
            <a:off x="695325" y="6308725"/>
            <a:ext cx="5221288" cy="360362"/>
          </a:xfrm>
        </p:spPr>
        <p:txBody>
          <a:bodyPr>
            <a:noAutofit/>
          </a:bodyPr>
          <a:lstStyle>
            <a:lvl1pPr marL="0" indent="0">
              <a:buNone/>
              <a:defRPr sz="800">
                <a:solidFill>
                  <a:schemeClr val="bg1">
                    <a:lumMod val="75000"/>
                  </a:schemeClr>
                </a:solidFill>
              </a:defRPr>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Tree>
    <p:extLst>
      <p:ext uri="{BB962C8B-B14F-4D97-AF65-F5344CB8AC3E}">
        <p14:creationId xmlns:p14="http://schemas.microsoft.com/office/powerpoint/2010/main" val="1443465484"/>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4_22.Title_And_Content_With_Large_Image">
    <p:spTree>
      <p:nvGrpSpPr>
        <p:cNvPr id="1" name=""/>
        <p:cNvGrpSpPr/>
        <p:nvPr/>
      </p:nvGrpSpPr>
      <p:grpSpPr>
        <a:xfrm>
          <a:off x="0" y="0"/>
          <a:ext cx="0" cy="0"/>
          <a:chOff x="0" y="0"/>
          <a:chExt cx="0" cy="0"/>
        </a:xfrm>
      </p:grpSpPr>
      <p:sp>
        <p:nvSpPr>
          <p:cNvPr id="9" name="Rectangle 8"/>
          <p:cNvSpPr/>
          <p:nvPr userDrawn="1"/>
        </p:nvSpPr>
        <p:spPr>
          <a:xfrm>
            <a:off x="5916613" y="1"/>
            <a:ext cx="6275387" cy="6858000"/>
          </a:xfrm>
          <a:prstGeom prst="rect">
            <a:avLst/>
          </a:prstGeom>
          <a:gradFill flip="none" rotWithShape="1">
            <a:gsLst>
              <a:gs pos="100000">
                <a:schemeClr val="bg2">
                  <a:lumMod val="84000"/>
                </a:schemeClr>
              </a:gs>
              <a:gs pos="0">
                <a:schemeClr val="bg2">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hasCustomPrompt="1"/>
          </p:nvPr>
        </p:nvSpPr>
        <p:spPr>
          <a:xfrm>
            <a:off x="695325" y="620181"/>
            <a:ext cx="5221288" cy="1008594"/>
          </a:xfrm>
        </p:spPr>
        <p:txBody>
          <a:bodyPr/>
          <a:lstStyle/>
          <a:p>
            <a:r>
              <a:rPr lang="en-US"/>
              <a:t>CLICK TO EDIT MASTER TITLE STYLE</a:t>
            </a:r>
          </a:p>
        </p:txBody>
      </p:sp>
      <p:sp>
        <p:nvSpPr>
          <p:cNvPr id="3" name="Content Placeholder 2"/>
          <p:cNvSpPr>
            <a:spLocks noGrp="1"/>
          </p:cNvSpPr>
          <p:nvPr>
            <p:ph idx="1"/>
          </p:nvPr>
        </p:nvSpPr>
        <p:spPr>
          <a:xfrm>
            <a:off x="695326" y="1628775"/>
            <a:ext cx="5221287" cy="467995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p:cNvSpPr>
            <a:spLocks noGrp="1"/>
          </p:cNvSpPr>
          <p:nvPr>
            <p:ph type="body" sz="quarter" idx="13"/>
          </p:nvPr>
        </p:nvSpPr>
        <p:spPr>
          <a:xfrm>
            <a:off x="695325" y="6308725"/>
            <a:ext cx="5221288" cy="360362"/>
          </a:xfrm>
        </p:spPr>
        <p:txBody>
          <a:bodyPr>
            <a:noAutofit/>
          </a:bodyPr>
          <a:lstStyle>
            <a:lvl1pPr marL="0" indent="0">
              <a:buNone/>
              <a:defRPr sz="800">
                <a:solidFill>
                  <a:schemeClr val="bg1">
                    <a:lumMod val="75000"/>
                  </a:schemeClr>
                </a:solidFill>
              </a:defRPr>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77813" y="186267"/>
            <a:ext cx="4043942" cy="6485466"/>
          </a:xfrm>
          <a:prstGeom prst="rect">
            <a:avLst/>
          </a:prstGeom>
          <a:noFill/>
          <a:ln>
            <a:noFill/>
          </a:ln>
        </p:spPr>
      </p:pic>
    </p:spTree>
    <p:extLst>
      <p:ext uri="{BB962C8B-B14F-4D97-AF65-F5344CB8AC3E}">
        <p14:creationId xmlns:p14="http://schemas.microsoft.com/office/powerpoint/2010/main" val="2088280696"/>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2_22.Title_And_Content_With_Large_Image">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6635750" y="0"/>
            <a:ext cx="5556249" cy="6858000"/>
          </a:xfrm>
          <a:solidFill>
            <a:schemeClr val="bg2"/>
          </a:solidFill>
        </p:spPr>
        <p:txBody>
          <a:bodyPr/>
          <a:lstStyle/>
          <a:p>
            <a:endParaRPr lang="en-US" dirty="0"/>
          </a:p>
        </p:txBody>
      </p:sp>
      <p:sp>
        <p:nvSpPr>
          <p:cNvPr id="2" name="Title 1"/>
          <p:cNvSpPr>
            <a:spLocks noGrp="1"/>
          </p:cNvSpPr>
          <p:nvPr>
            <p:ph type="title" hasCustomPrompt="1"/>
          </p:nvPr>
        </p:nvSpPr>
        <p:spPr>
          <a:xfrm>
            <a:off x="695325" y="620181"/>
            <a:ext cx="5221288" cy="1008594"/>
          </a:xfrm>
        </p:spPr>
        <p:txBody>
          <a:bodyPr/>
          <a:lstStyle/>
          <a:p>
            <a:r>
              <a:rPr lang="en-US"/>
              <a:t>CLICK TO EDIT MASTER TITLE STYLE</a:t>
            </a:r>
          </a:p>
        </p:txBody>
      </p:sp>
      <p:sp>
        <p:nvSpPr>
          <p:cNvPr id="3" name="Content Placeholder 2"/>
          <p:cNvSpPr>
            <a:spLocks noGrp="1"/>
          </p:cNvSpPr>
          <p:nvPr>
            <p:ph idx="1"/>
          </p:nvPr>
        </p:nvSpPr>
        <p:spPr>
          <a:xfrm>
            <a:off x="695326" y="2708275"/>
            <a:ext cx="5221287" cy="360045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p:cNvSpPr>
            <a:spLocks noGrp="1"/>
          </p:cNvSpPr>
          <p:nvPr>
            <p:ph type="body" sz="quarter" idx="13"/>
          </p:nvPr>
        </p:nvSpPr>
        <p:spPr>
          <a:xfrm>
            <a:off x="695325" y="6308725"/>
            <a:ext cx="5221288" cy="360362"/>
          </a:xfrm>
        </p:spPr>
        <p:txBody>
          <a:bodyPr>
            <a:noAutofit/>
          </a:bodyPr>
          <a:lstStyle>
            <a:lvl1pPr marL="0" indent="0">
              <a:buNone/>
              <a:defRPr sz="800">
                <a:solidFill>
                  <a:schemeClr val="bg1">
                    <a:lumMod val="75000"/>
                  </a:schemeClr>
                </a:solidFill>
              </a:defRPr>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Tree>
    <p:extLst>
      <p:ext uri="{BB962C8B-B14F-4D97-AF65-F5344CB8AC3E}">
        <p14:creationId xmlns:p14="http://schemas.microsoft.com/office/powerpoint/2010/main" val="33181045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15.Title_With_Text_And_Tabl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3" name="Content Placeholder 2"/>
          <p:cNvSpPr>
            <a:spLocks noGrp="1"/>
          </p:cNvSpPr>
          <p:nvPr>
            <p:ph idx="1"/>
          </p:nvPr>
        </p:nvSpPr>
        <p:spPr>
          <a:xfrm>
            <a:off x="695326" y="1628776"/>
            <a:ext cx="10801349" cy="1620836"/>
          </a:xfrm>
        </p:spPr>
        <p:txBody>
          <a:bodyPr>
            <a:noAutofit/>
          </a:bodyPr>
          <a:lstStyle/>
          <a:p>
            <a:pPr lvl="0"/>
            <a:r>
              <a:rPr lang="en-GB"/>
              <a:t>Click to edit Master text styles</a:t>
            </a:r>
          </a:p>
          <a:p>
            <a:pPr lvl="1"/>
            <a:r>
              <a:rPr lang="en-GB"/>
              <a:t>Second level</a:t>
            </a:r>
          </a:p>
          <a:p>
            <a:pPr lvl="2"/>
            <a:r>
              <a:rPr lang="en-GB"/>
              <a:t>Third level</a:t>
            </a:r>
          </a:p>
        </p:txBody>
      </p:sp>
      <p:sp>
        <p:nvSpPr>
          <p:cNvPr id="8" name="Text Placeholder 7"/>
          <p:cNvSpPr>
            <a:spLocks noGrp="1"/>
          </p:cNvSpPr>
          <p:nvPr>
            <p:ph type="body" sz="quarter" idx="13"/>
          </p:nvPr>
        </p:nvSpPr>
        <p:spPr>
          <a:xfrm>
            <a:off x="695325" y="6308725"/>
            <a:ext cx="4321174"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GB"/>
              <a:t>Click to edit Master text styles</a:t>
            </a:r>
          </a:p>
        </p:txBody>
      </p:sp>
      <p:sp>
        <p:nvSpPr>
          <p:cNvPr id="6" name="Table Placeholder 5"/>
          <p:cNvSpPr>
            <a:spLocks noGrp="1"/>
          </p:cNvSpPr>
          <p:nvPr>
            <p:ph type="tbl" sz="quarter" idx="14"/>
          </p:nvPr>
        </p:nvSpPr>
        <p:spPr>
          <a:xfrm>
            <a:off x="695325" y="3429000"/>
            <a:ext cx="10801349" cy="2520949"/>
          </a:xfrm>
        </p:spPr>
        <p:txBody>
          <a:bodyPr/>
          <a:lstStyle/>
          <a:p>
            <a:r>
              <a:rPr lang="en-GB" dirty="0"/>
              <a:t>Click icon to add table</a:t>
            </a:r>
            <a:endParaRPr lang="en-US" dirty="0"/>
          </a:p>
        </p:txBody>
      </p:sp>
    </p:spTree>
    <p:extLst>
      <p:ext uri="{BB962C8B-B14F-4D97-AF65-F5344CB8AC3E}">
        <p14:creationId xmlns:p14="http://schemas.microsoft.com/office/powerpoint/2010/main" val="602290608"/>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3_22.Title_And_Content_With_Large_Image">
    <p:bg>
      <p:bgPr>
        <a:solidFill>
          <a:schemeClr val="tx1"/>
        </a:solidFill>
        <a:effectLst/>
      </p:bgPr>
    </p:bg>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6635750" y="0"/>
            <a:ext cx="5556249" cy="6858000"/>
          </a:xfrm>
          <a:solidFill>
            <a:schemeClr val="bg2"/>
          </a:solidFill>
        </p:spPr>
        <p:txBody>
          <a:bodyPr/>
          <a:lstStyle/>
          <a:p>
            <a:endParaRPr lang="en-US" dirty="0"/>
          </a:p>
        </p:txBody>
      </p:sp>
      <p:sp>
        <p:nvSpPr>
          <p:cNvPr id="2" name="Title 1"/>
          <p:cNvSpPr>
            <a:spLocks noGrp="1"/>
          </p:cNvSpPr>
          <p:nvPr>
            <p:ph type="title" hasCustomPrompt="1"/>
          </p:nvPr>
        </p:nvSpPr>
        <p:spPr>
          <a:xfrm>
            <a:off x="695325" y="620181"/>
            <a:ext cx="5221288" cy="1008594"/>
          </a:xfrm>
        </p:spPr>
        <p:txBody>
          <a:bodyPr/>
          <a:lstStyle>
            <a:lvl1pPr>
              <a:defRPr>
                <a:solidFill>
                  <a:schemeClr val="bg1"/>
                </a:solidFill>
              </a:defRPr>
            </a:lvl1pPr>
          </a:lstStyle>
          <a:p>
            <a:r>
              <a:rPr lang="en-US"/>
              <a:t>CLICK TO EDIT MASTER TITLE STYLE</a:t>
            </a:r>
          </a:p>
        </p:txBody>
      </p:sp>
      <p:sp>
        <p:nvSpPr>
          <p:cNvPr id="3" name="Content Placeholder 2"/>
          <p:cNvSpPr>
            <a:spLocks noGrp="1"/>
          </p:cNvSpPr>
          <p:nvPr>
            <p:ph idx="1"/>
          </p:nvPr>
        </p:nvSpPr>
        <p:spPr>
          <a:xfrm>
            <a:off x="695326" y="2708275"/>
            <a:ext cx="5221287" cy="3600450"/>
          </a:xfrm>
        </p:spPr>
        <p:txBody>
          <a:bodyPr>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p:cNvSpPr>
            <a:spLocks noGrp="1"/>
          </p:cNvSpPr>
          <p:nvPr>
            <p:ph type="body" sz="quarter" idx="13"/>
          </p:nvPr>
        </p:nvSpPr>
        <p:spPr>
          <a:xfrm>
            <a:off x="695325" y="6308725"/>
            <a:ext cx="5221288" cy="360362"/>
          </a:xfrm>
        </p:spPr>
        <p:txBody>
          <a:bodyPr>
            <a:noAutofit/>
          </a:bodyPr>
          <a:lstStyle>
            <a:lvl1pPr marL="0" indent="0">
              <a:buNone/>
              <a:defRPr sz="800">
                <a:solidFill>
                  <a:schemeClr val="bg1">
                    <a:lumMod val="75000"/>
                  </a:schemeClr>
                </a:solidFill>
              </a:defRPr>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Tree>
    <p:extLst>
      <p:ext uri="{BB962C8B-B14F-4D97-AF65-F5344CB8AC3E}">
        <p14:creationId xmlns:p14="http://schemas.microsoft.com/office/powerpoint/2010/main" val="3380973904"/>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1_22.Title_And_Content_With_Large_Image">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4835526" y="0"/>
            <a:ext cx="7356474" cy="6858000"/>
          </a:xfrm>
          <a:solidFill>
            <a:schemeClr val="bg2"/>
          </a:solidFill>
        </p:spPr>
        <p:txBody>
          <a:bodyPr/>
          <a:lstStyle/>
          <a:p>
            <a:endParaRPr lang="en-US" dirty="0"/>
          </a:p>
        </p:txBody>
      </p:sp>
      <p:sp>
        <p:nvSpPr>
          <p:cNvPr id="2" name="Title 1"/>
          <p:cNvSpPr>
            <a:spLocks noGrp="1"/>
          </p:cNvSpPr>
          <p:nvPr>
            <p:ph type="title" hasCustomPrompt="1"/>
          </p:nvPr>
        </p:nvSpPr>
        <p:spPr>
          <a:xfrm>
            <a:off x="695325" y="620181"/>
            <a:ext cx="3960813" cy="1008594"/>
          </a:xfrm>
        </p:spPr>
        <p:txBody>
          <a:bodyPr/>
          <a:lstStyle/>
          <a:p>
            <a:r>
              <a:rPr lang="en-US"/>
              <a:t>CLICK TO EDIT MASTER TITLE</a:t>
            </a:r>
          </a:p>
        </p:txBody>
      </p:sp>
      <p:sp>
        <p:nvSpPr>
          <p:cNvPr id="3" name="Content Placeholder 2"/>
          <p:cNvSpPr>
            <a:spLocks noGrp="1"/>
          </p:cNvSpPr>
          <p:nvPr>
            <p:ph idx="1"/>
          </p:nvPr>
        </p:nvSpPr>
        <p:spPr>
          <a:xfrm>
            <a:off x="695327" y="1628775"/>
            <a:ext cx="3960812" cy="467995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p:cNvSpPr>
            <a:spLocks noGrp="1"/>
          </p:cNvSpPr>
          <p:nvPr>
            <p:ph type="body" sz="quarter" idx="13"/>
          </p:nvPr>
        </p:nvSpPr>
        <p:spPr>
          <a:xfrm>
            <a:off x="695325" y="6308725"/>
            <a:ext cx="5221288" cy="360362"/>
          </a:xfrm>
        </p:spPr>
        <p:txBody>
          <a:bodyPr>
            <a:noAutofit/>
          </a:bodyPr>
          <a:lstStyle>
            <a:lvl1pPr marL="0" indent="0">
              <a:buNone/>
              <a:defRPr sz="800">
                <a:solidFill>
                  <a:schemeClr val="bg1">
                    <a:lumMod val="75000"/>
                  </a:schemeClr>
                </a:solidFill>
              </a:defRPr>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Tree>
    <p:extLst>
      <p:ext uri="{BB962C8B-B14F-4D97-AF65-F5344CB8AC3E}">
        <p14:creationId xmlns:p14="http://schemas.microsoft.com/office/powerpoint/2010/main" val="1466271081"/>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23.Title_And_Content_With_Larger_Image">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5195888" y="0"/>
            <a:ext cx="6996112" cy="6858000"/>
          </a:xfrm>
          <a:solidFill>
            <a:schemeClr val="bg2"/>
          </a:solidFill>
        </p:spPr>
        <p:txBody>
          <a:bodyPr/>
          <a:lstStyle/>
          <a:p>
            <a:endParaRPr lang="en-US" dirty="0"/>
          </a:p>
        </p:txBody>
      </p:sp>
      <p:sp>
        <p:nvSpPr>
          <p:cNvPr id="2" name="Title 1"/>
          <p:cNvSpPr>
            <a:spLocks noGrp="1"/>
          </p:cNvSpPr>
          <p:nvPr>
            <p:ph type="title" hasCustomPrompt="1"/>
          </p:nvPr>
        </p:nvSpPr>
        <p:spPr>
          <a:xfrm>
            <a:off x="695325" y="620181"/>
            <a:ext cx="4321175" cy="1008594"/>
          </a:xfrm>
        </p:spPr>
        <p:txBody>
          <a:bodyPr/>
          <a:lstStyle/>
          <a:p>
            <a:r>
              <a:rPr lang="en-US"/>
              <a:t>CLICK TO EDIT MASTER TITLE STYLE</a:t>
            </a:r>
          </a:p>
        </p:txBody>
      </p:sp>
      <p:sp>
        <p:nvSpPr>
          <p:cNvPr id="3" name="Content Placeholder 2"/>
          <p:cNvSpPr>
            <a:spLocks noGrp="1"/>
          </p:cNvSpPr>
          <p:nvPr>
            <p:ph idx="1"/>
          </p:nvPr>
        </p:nvSpPr>
        <p:spPr>
          <a:xfrm>
            <a:off x="695326" y="1628775"/>
            <a:ext cx="4321173" cy="467995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p:cNvSpPr>
            <a:spLocks noGrp="1"/>
          </p:cNvSpPr>
          <p:nvPr>
            <p:ph type="body" sz="quarter" idx="13"/>
          </p:nvPr>
        </p:nvSpPr>
        <p:spPr>
          <a:xfrm>
            <a:off x="695325" y="6308725"/>
            <a:ext cx="4321174" cy="360362"/>
          </a:xfrm>
        </p:spPr>
        <p:txBody>
          <a:bodyPr>
            <a:noAutofit/>
          </a:bodyPr>
          <a:lstStyle>
            <a:lvl1pPr marL="0" indent="0">
              <a:buNone/>
              <a:defRPr sz="800">
                <a:solidFill>
                  <a:schemeClr val="bg1">
                    <a:lumMod val="75000"/>
                  </a:schemeClr>
                </a:solidFill>
              </a:defRPr>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Tree>
    <p:extLst>
      <p:ext uri="{BB962C8B-B14F-4D97-AF65-F5344CB8AC3E}">
        <p14:creationId xmlns:p14="http://schemas.microsoft.com/office/powerpoint/2010/main" val="3047785582"/>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24.Title_And_Content_With_Border_Image">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6096001" y="549275"/>
            <a:ext cx="5400674" cy="5759450"/>
          </a:xfrm>
          <a:solidFill>
            <a:schemeClr val="bg2"/>
          </a:solidFill>
        </p:spPr>
        <p:txBody>
          <a:bodyPr/>
          <a:lstStyle/>
          <a:p>
            <a:endParaRPr lang="en-US" dirty="0"/>
          </a:p>
        </p:txBody>
      </p:sp>
      <p:sp>
        <p:nvSpPr>
          <p:cNvPr id="2" name="Title 1"/>
          <p:cNvSpPr>
            <a:spLocks noGrp="1"/>
          </p:cNvSpPr>
          <p:nvPr>
            <p:ph type="title" hasCustomPrompt="1"/>
          </p:nvPr>
        </p:nvSpPr>
        <p:spPr>
          <a:xfrm>
            <a:off x="695325" y="620181"/>
            <a:ext cx="5221288" cy="1008594"/>
          </a:xfrm>
        </p:spPr>
        <p:txBody>
          <a:bodyPr/>
          <a:lstStyle/>
          <a:p>
            <a:r>
              <a:rPr lang="en-US"/>
              <a:t>CLICK TO EDIT MASTER TITLE STYLE</a:t>
            </a:r>
          </a:p>
        </p:txBody>
      </p:sp>
      <p:sp>
        <p:nvSpPr>
          <p:cNvPr id="3" name="Content Placeholder 2"/>
          <p:cNvSpPr>
            <a:spLocks noGrp="1"/>
          </p:cNvSpPr>
          <p:nvPr>
            <p:ph idx="1"/>
          </p:nvPr>
        </p:nvSpPr>
        <p:spPr>
          <a:xfrm>
            <a:off x="695326" y="1628775"/>
            <a:ext cx="5221287" cy="467995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p:cNvSpPr>
            <a:spLocks noGrp="1"/>
          </p:cNvSpPr>
          <p:nvPr>
            <p:ph type="body" sz="quarter" idx="13"/>
          </p:nvPr>
        </p:nvSpPr>
        <p:spPr>
          <a:xfrm>
            <a:off x="695325" y="6308725"/>
            <a:ext cx="10801350" cy="360362"/>
          </a:xfrm>
        </p:spPr>
        <p:txBody>
          <a:bodyPr>
            <a:noAutofit/>
          </a:bodyPr>
          <a:lstStyle>
            <a:lvl1pPr marL="0" indent="0">
              <a:buNone/>
              <a:defRPr sz="800">
                <a:solidFill>
                  <a:schemeClr val="bg1">
                    <a:lumMod val="75000"/>
                  </a:schemeClr>
                </a:solidFill>
              </a:defRPr>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Tree>
    <p:extLst>
      <p:ext uri="{BB962C8B-B14F-4D97-AF65-F5344CB8AC3E}">
        <p14:creationId xmlns:p14="http://schemas.microsoft.com/office/powerpoint/2010/main" val="4176701110"/>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25.Title_And_Content_With_Small_Border_Image">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6096001" y="1628775"/>
            <a:ext cx="5400674" cy="4679950"/>
          </a:xfrm>
          <a:solidFill>
            <a:schemeClr val="bg2"/>
          </a:solidFill>
        </p:spPr>
        <p:txBody>
          <a:bodyPr/>
          <a:lstStyle/>
          <a:p>
            <a:endParaRPr lang="en-US" dirty="0"/>
          </a:p>
        </p:txBody>
      </p:sp>
      <p:sp>
        <p:nvSpPr>
          <p:cNvPr id="2" name="Title 1"/>
          <p:cNvSpPr>
            <a:spLocks noGrp="1"/>
          </p:cNvSpPr>
          <p:nvPr>
            <p:ph type="title" hasCustomPrompt="1"/>
          </p:nvPr>
        </p:nvSpPr>
        <p:spPr>
          <a:xfrm>
            <a:off x="695325" y="620181"/>
            <a:ext cx="10801350" cy="1008594"/>
          </a:xfrm>
        </p:spPr>
        <p:txBody>
          <a:bodyPr/>
          <a:lstStyle/>
          <a:p>
            <a:r>
              <a:rPr lang="en-US"/>
              <a:t>CLICK TO EDIT MASTER TITLE STYLE</a:t>
            </a:r>
          </a:p>
        </p:txBody>
      </p:sp>
      <p:sp>
        <p:nvSpPr>
          <p:cNvPr id="3" name="Content Placeholder 2"/>
          <p:cNvSpPr>
            <a:spLocks noGrp="1"/>
          </p:cNvSpPr>
          <p:nvPr>
            <p:ph idx="1"/>
          </p:nvPr>
        </p:nvSpPr>
        <p:spPr>
          <a:xfrm>
            <a:off x="695326" y="1628775"/>
            <a:ext cx="5221287" cy="467995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p:cNvSpPr>
            <a:spLocks noGrp="1"/>
          </p:cNvSpPr>
          <p:nvPr>
            <p:ph type="body" sz="quarter" idx="13"/>
          </p:nvPr>
        </p:nvSpPr>
        <p:spPr>
          <a:xfrm>
            <a:off x="695325" y="6308725"/>
            <a:ext cx="10801350" cy="360362"/>
          </a:xfrm>
        </p:spPr>
        <p:txBody>
          <a:bodyPr>
            <a:noAutofit/>
          </a:bodyPr>
          <a:lstStyle>
            <a:lvl1pPr marL="0" indent="0">
              <a:buNone/>
              <a:defRPr sz="800">
                <a:solidFill>
                  <a:schemeClr val="bg1">
                    <a:lumMod val="75000"/>
                  </a:schemeClr>
                </a:solidFill>
              </a:defRPr>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Tree>
    <p:extLst>
      <p:ext uri="{BB962C8B-B14F-4D97-AF65-F5344CB8AC3E}">
        <p14:creationId xmlns:p14="http://schemas.microsoft.com/office/powerpoint/2010/main" val="2910661917"/>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26.Title_And_Content_With_Large_Image_Reverse">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0" y="0"/>
            <a:ext cx="6095999" cy="6858000"/>
          </a:xfrm>
          <a:solidFill>
            <a:schemeClr val="bg2"/>
          </a:solidFill>
        </p:spPr>
        <p:txBody>
          <a:bodyPr/>
          <a:lstStyle/>
          <a:p>
            <a:endParaRPr lang="en-US" dirty="0"/>
          </a:p>
        </p:txBody>
      </p:sp>
      <p:sp>
        <p:nvSpPr>
          <p:cNvPr id="2" name="Title 1"/>
          <p:cNvSpPr>
            <a:spLocks noGrp="1"/>
          </p:cNvSpPr>
          <p:nvPr>
            <p:ph type="title" hasCustomPrompt="1"/>
          </p:nvPr>
        </p:nvSpPr>
        <p:spPr>
          <a:xfrm>
            <a:off x="6275387" y="620181"/>
            <a:ext cx="5221288" cy="1008594"/>
          </a:xfrm>
        </p:spPr>
        <p:txBody>
          <a:bodyPr/>
          <a:lstStyle/>
          <a:p>
            <a:r>
              <a:rPr lang="en-US"/>
              <a:t>CLICK TO EDIT MASTER TITLE STYLE</a:t>
            </a:r>
          </a:p>
        </p:txBody>
      </p:sp>
      <p:sp>
        <p:nvSpPr>
          <p:cNvPr id="3" name="Content Placeholder 2"/>
          <p:cNvSpPr>
            <a:spLocks noGrp="1"/>
          </p:cNvSpPr>
          <p:nvPr>
            <p:ph idx="1"/>
          </p:nvPr>
        </p:nvSpPr>
        <p:spPr>
          <a:xfrm>
            <a:off x="6275388" y="1628775"/>
            <a:ext cx="5221287" cy="467995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p:cNvSpPr>
            <a:spLocks noGrp="1"/>
          </p:cNvSpPr>
          <p:nvPr>
            <p:ph type="body" sz="quarter" idx="13"/>
          </p:nvPr>
        </p:nvSpPr>
        <p:spPr>
          <a:xfrm flipH="1">
            <a:off x="6275387" y="6308725"/>
            <a:ext cx="5221287" cy="360362"/>
          </a:xfrm>
        </p:spPr>
        <p:txBody>
          <a:bodyPr>
            <a:noAutofit/>
          </a:bodyPr>
          <a:lstStyle>
            <a:lvl1pPr marL="0" indent="0">
              <a:buNone/>
              <a:defRPr sz="800">
                <a:solidFill>
                  <a:schemeClr val="bg1">
                    <a:lumMod val="75000"/>
                  </a:schemeClr>
                </a:solidFill>
              </a:defRPr>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Tree>
    <p:extLst>
      <p:ext uri="{BB962C8B-B14F-4D97-AF65-F5344CB8AC3E}">
        <p14:creationId xmlns:p14="http://schemas.microsoft.com/office/powerpoint/2010/main" val="4037046335"/>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27.Title_And_Content_With_Gallery">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6096000" y="0"/>
            <a:ext cx="6095999" cy="3249613"/>
          </a:xfrm>
          <a:solidFill>
            <a:schemeClr val="bg2"/>
          </a:solidFill>
        </p:spPr>
        <p:txBody>
          <a:bodyPr/>
          <a:lstStyle/>
          <a:p>
            <a:endParaRPr lang="en-US" dirty="0"/>
          </a:p>
        </p:txBody>
      </p:sp>
      <p:sp>
        <p:nvSpPr>
          <p:cNvPr id="2" name="Title 1"/>
          <p:cNvSpPr>
            <a:spLocks noGrp="1"/>
          </p:cNvSpPr>
          <p:nvPr>
            <p:ph type="title" hasCustomPrompt="1"/>
          </p:nvPr>
        </p:nvSpPr>
        <p:spPr>
          <a:xfrm>
            <a:off x="695325" y="620181"/>
            <a:ext cx="5221288" cy="1008594"/>
          </a:xfrm>
        </p:spPr>
        <p:txBody>
          <a:bodyPr/>
          <a:lstStyle/>
          <a:p>
            <a:r>
              <a:rPr lang="en-US"/>
              <a:t>CLICK TO EDIT MASTER TITLE STYLE</a:t>
            </a:r>
          </a:p>
        </p:txBody>
      </p:sp>
      <p:sp>
        <p:nvSpPr>
          <p:cNvPr id="3" name="Content Placeholder 2"/>
          <p:cNvSpPr>
            <a:spLocks noGrp="1"/>
          </p:cNvSpPr>
          <p:nvPr>
            <p:ph idx="1"/>
          </p:nvPr>
        </p:nvSpPr>
        <p:spPr>
          <a:xfrm>
            <a:off x="695326" y="1628775"/>
            <a:ext cx="5221287" cy="467995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p:cNvSpPr>
            <a:spLocks noGrp="1"/>
          </p:cNvSpPr>
          <p:nvPr>
            <p:ph type="body" sz="quarter" idx="13"/>
          </p:nvPr>
        </p:nvSpPr>
        <p:spPr>
          <a:xfrm>
            <a:off x="695325" y="6308725"/>
            <a:ext cx="5221288" cy="360362"/>
          </a:xfrm>
        </p:spPr>
        <p:txBody>
          <a:bodyPr>
            <a:noAutofit/>
          </a:bodyPr>
          <a:lstStyle>
            <a:lvl1pPr marL="0" indent="0">
              <a:buNone/>
              <a:defRPr sz="800">
                <a:solidFill>
                  <a:schemeClr val="bg1">
                    <a:lumMod val="75000"/>
                  </a:schemeClr>
                </a:solidFill>
              </a:defRPr>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9" name="Picture Placeholder 8"/>
          <p:cNvSpPr>
            <a:spLocks noGrp="1"/>
          </p:cNvSpPr>
          <p:nvPr>
            <p:ph type="pic" sz="quarter" idx="15"/>
          </p:nvPr>
        </p:nvSpPr>
        <p:spPr>
          <a:xfrm>
            <a:off x="9155112" y="3429000"/>
            <a:ext cx="3036886" cy="3425031"/>
          </a:xfrm>
          <a:solidFill>
            <a:schemeClr val="bg2"/>
          </a:solidFill>
        </p:spPr>
        <p:txBody>
          <a:bodyPr/>
          <a:lstStyle/>
          <a:p>
            <a:endParaRPr lang="en-US" dirty="0"/>
          </a:p>
        </p:txBody>
      </p:sp>
      <p:sp>
        <p:nvSpPr>
          <p:cNvPr id="10" name="Picture Placeholder 8"/>
          <p:cNvSpPr>
            <a:spLocks noGrp="1"/>
          </p:cNvSpPr>
          <p:nvPr>
            <p:ph type="pic" sz="quarter" idx="16"/>
          </p:nvPr>
        </p:nvSpPr>
        <p:spPr>
          <a:xfrm>
            <a:off x="6096000" y="3428999"/>
            <a:ext cx="2879725" cy="3425031"/>
          </a:xfrm>
          <a:solidFill>
            <a:schemeClr val="bg2"/>
          </a:solidFill>
        </p:spPr>
        <p:txBody>
          <a:bodyPr/>
          <a:lstStyle/>
          <a:p>
            <a:endParaRPr lang="en-US" dirty="0"/>
          </a:p>
        </p:txBody>
      </p:sp>
    </p:spTree>
    <p:extLst>
      <p:ext uri="{BB962C8B-B14F-4D97-AF65-F5344CB8AC3E}">
        <p14:creationId xmlns:p14="http://schemas.microsoft.com/office/powerpoint/2010/main" val="769467476"/>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28.Title_And_Small_Content_With_Gallery">
    <p:spTree>
      <p:nvGrpSpPr>
        <p:cNvPr id="1" name=""/>
        <p:cNvGrpSpPr/>
        <p:nvPr/>
      </p:nvGrpSpPr>
      <p:grpSpPr>
        <a:xfrm>
          <a:off x="0" y="0"/>
          <a:ext cx="0" cy="0"/>
          <a:chOff x="0" y="0"/>
          <a:chExt cx="0" cy="0"/>
        </a:xfrm>
      </p:grpSpPr>
      <p:sp>
        <p:nvSpPr>
          <p:cNvPr id="11" name="Picture Placeholder 8"/>
          <p:cNvSpPr>
            <a:spLocks noGrp="1"/>
          </p:cNvSpPr>
          <p:nvPr>
            <p:ph type="pic" sz="quarter" idx="17"/>
          </p:nvPr>
        </p:nvSpPr>
        <p:spPr>
          <a:xfrm>
            <a:off x="0" y="3428998"/>
            <a:ext cx="5016500" cy="3425031"/>
          </a:xfrm>
          <a:solidFill>
            <a:schemeClr val="bg2"/>
          </a:solidFill>
        </p:spPr>
        <p:txBody>
          <a:bodyPr/>
          <a:lstStyle/>
          <a:p>
            <a:endParaRPr lang="en-US" dirty="0"/>
          </a:p>
        </p:txBody>
      </p:sp>
      <p:sp>
        <p:nvSpPr>
          <p:cNvPr id="7" name="Picture Placeholder 8"/>
          <p:cNvSpPr>
            <a:spLocks noGrp="1"/>
          </p:cNvSpPr>
          <p:nvPr>
            <p:ph type="pic" sz="quarter" idx="14"/>
          </p:nvPr>
        </p:nvSpPr>
        <p:spPr>
          <a:xfrm>
            <a:off x="6096000" y="0"/>
            <a:ext cx="6095999" cy="3249613"/>
          </a:xfrm>
          <a:solidFill>
            <a:schemeClr val="bg2"/>
          </a:solidFill>
        </p:spPr>
        <p:txBody>
          <a:bodyPr/>
          <a:lstStyle/>
          <a:p>
            <a:endParaRPr lang="en-US" dirty="0"/>
          </a:p>
        </p:txBody>
      </p:sp>
      <p:sp>
        <p:nvSpPr>
          <p:cNvPr id="2" name="Title 1"/>
          <p:cNvSpPr>
            <a:spLocks noGrp="1"/>
          </p:cNvSpPr>
          <p:nvPr>
            <p:ph type="title" hasCustomPrompt="1"/>
          </p:nvPr>
        </p:nvSpPr>
        <p:spPr>
          <a:xfrm>
            <a:off x="695325" y="620181"/>
            <a:ext cx="5221288" cy="1008594"/>
          </a:xfrm>
        </p:spPr>
        <p:txBody>
          <a:bodyPr/>
          <a:lstStyle/>
          <a:p>
            <a:r>
              <a:rPr lang="en-US"/>
              <a:t>CLICK TO EDIT MASTER TITLE STYLE</a:t>
            </a:r>
          </a:p>
        </p:txBody>
      </p:sp>
      <p:sp>
        <p:nvSpPr>
          <p:cNvPr id="3" name="Content Placeholder 2"/>
          <p:cNvSpPr>
            <a:spLocks noGrp="1"/>
          </p:cNvSpPr>
          <p:nvPr>
            <p:ph idx="1"/>
          </p:nvPr>
        </p:nvSpPr>
        <p:spPr>
          <a:xfrm>
            <a:off x="695326" y="1628775"/>
            <a:ext cx="5221287" cy="161528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Picture Placeholder 8"/>
          <p:cNvSpPr>
            <a:spLocks noGrp="1"/>
          </p:cNvSpPr>
          <p:nvPr>
            <p:ph type="pic" sz="quarter" idx="15"/>
          </p:nvPr>
        </p:nvSpPr>
        <p:spPr>
          <a:xfrm>
            <a:off x="8796338" y="3429000"/>
            <a:ext cx="3395660" cy="3425031"/>
          </a:xfrm>
          <a:solidFill>
            <a:schemeClr val="bg2"/>
          </a:solidFill>
        </p:spPr>
        <p:txBody>
          <a:bodyPr/>
          <a:lstStyle/>
          <a:p>
            <a:endParaRPr lang="en-US" dirty="0"/>
          </a:p>
        </p:txBody>
      </p:sp>
      <p:sp>
        <p:nvSpPr>
          <p:cNvPr id="10" name="Picture Placeholder 8"/>
          <p:cNvSpPr>
            <a:spLocks noGrp="1"/>
          </p:cNvSpPr>
          <p:nvPr>
            <p:ph type="pic" sz="quarter" idx="16"/>
          </p:nvPr>
        </p:nvSpPr>
        <p:spPr>
          <a:xfrm>
            <a:off x="5195889" y="3428999"/>
            <a:ext cx="3421062" cy="3425031"/>
          </a:xfrm>
          <a:solidFill>
            <a:schemeClr val="bg2"/>
          </a:solidFill>
        </p:spPr>
        <p:txBody>
          <a:bodyPr/>
          <a:lstStyle/>
          <a:p>
            <a:endParaRPr lang="en-US" dirty="0"/>
          </a:p>
        </p:txBody>
      </p:sp>
    </p:spTree>
    <p:extLst>
      <p:ext uri="{BB962C8B-B14F-4D97-AF65-F5344CB8AC3E}">
        <p14:creationId xmlns:p14="http://schemas.microsoft.com/office/powerpoint/2010/main" val="2034238185"/>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29.Image_Right_With_Text">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0" y="0"/>
            <a:ext cx="7896225" cy="6858000"/>
          </a:xfrm>
          <a:solidFill>
            <a:schemeClr val="bg2"/>
          </a:solidFill>
        </p:spPr>
        <p:txBody>
          <a:bodyPr/>
          <a:lstStyle/>
          <a:p>
            <a:endParaRPr lang="en-US" dirty="0"/>
          </a:p>
        </p:txBody>
      </p:sp>
      <p:sp>
        <p:nvSpPr>
          <p:cNvPr id="3" name="Content Placeholder 2"/>
          <p:cNvSpPr>
            <a:spLocks noGrp="1"/>
          </p:cNvSpPr>
          <p:nvPr>
            <p:ph idx="1"/>
          </p:nvPr>
        </p:nvSpPr>
        <p:spPr>
          <a:xfrm>
            <a:off x="8075613" y="3429000"/>
            <a:ext cx="3421062" cy="2879724"/>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p:cNvSpPr>
            <a:spLocks noGrp="1"/>
          </p:cNvSpPr>
          <p:nvPr>
            <p:ph type="body" sz="quarter" idx="13"/>
          </p:nvPr>
        </p:nvSpPr>
        <p:spPr>
          <a:xfrm>
            <a:off x="8075613" y="6308725"/>
            <a:ext cx="3421062" cy="360362"/>
          </a:xfrm>
        </p:spPr>
        <p:txBody>
          <a:bodyPr>
            <a:noAutofit/>
          </a:bodyPr>
          <a:lstStyle>
            <a:lvl1pPr marL="0" indent="0">
              <a:buNone/>
              <a:defRPr sz="800">
                <a:solidFill>
                  <a:schemeClr val="bg1">
                    <a:lumMod val="75000"/>
                  </a:schemeClr>
                </a:solidFill>
              </a:defRPr>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Tree>
    <p:extLst>
      <p:ext uri="{BB962C8B-B14F-4D97-AF65-F5344CB8AC3E}">
        <p14:creationId xmlns:p14="http://schemas.microsoft.com/office/powerpoint/2010/main" val="356974628"/>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1_29.Image_Right_With_Text">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0" y="0"/>
            <a:ext cx="7535863" cy="6858000"/>
          </a:xfrm>
          <a:solidFill>
            <a:schemeClr val="bg2"/>
          </a:solidFill>
        </p:spPr>
        <p:txBody>
          <a:bodyPr/>
          <a:lstStyle/>
          <a:p>
            <a:endParaRPr lang="en-US" dirty="0"/>
          </a:p>
        </p:txBody>
      </p:sp>
      <p:sp>
        <p:nvSpPr>
          <p:cNvPr id="3" name="Content Placeholder 2"/>
          <p:cNvSpPr>
            <a:spLocks noGrp="1"/>
          </p:cNvSpPr>
          <p:nvPr>
            <p:ph idx="1"/>
          </p:nvPr>
        </p:nvSpPr>
        <p:spPr>
          <a:xfrm>
            <a:off x="8075613" y="3429000"/>
            <a:ext cx="3421062" cy="2879724"/>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p:cNvSpPr>
            <a:spLocks noGrp="1"/>
          </p:cNvSpPr>
          <p:nvPr>
            <p:ph type="body" sz="quarter" idx="13"/>
          </p:nvPr>
        </p:nvSpPr>
        <p:spPr>
          <a:xfrm>
            <a:off x="8075613" y="6308725"/>
            <a:ext cx="3421062" cy="360362"/>
          </a:xfrm>
        </p:spPr>
        <p:txBody>
          <a:bodyPr>
            <a:noAutofit/>
          </a:bodyPr>
          <a:lstStyle>
            <a:lvl1pPr marL="0" indent="0">
              <a:buNone/>
              <a:defRPr sz="800">
                <a:solidFill>
                  <a:schemeClr val="bg1">
                    <a:lumMod val="75000"/>
                  </a:schemeClr>
                </a:solidFill>
              </a:defRPr>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Tree>
    <p:extLst>
      <p:ext uri="{BB962C8B-B14F-4D97-AF65-F5344CB8AC3E}">
        <p14:creationId xmlns:p14="http://schemas.microsoft.com/office/powerpoint/2010/main" val="20585119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16.Title_With_Text_And_Image_Below">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0" y="2889250"/>
            <a:ext cx="12191999" cy="3968750"/>
          </a:xfrm>
          <a:solidFill>
            <a:schemeClr val="bg2"/>
          </a:solidFill>
        </p:spPr>
        <p:txBody>
          <a:bodyPr/>
          <a:lstStyle/>
          <a:p>
            <a:r>
              <a:rPr lang="en-GB" dirty="0"/>
              <a:t>Click icon to add picture</a:t>
            </a:r>
            <a:endParaRPr lang="en-US" dirty="0"/>
          </a:p>
        </p:txBody>
      </p:sp>
      <p:sp>
        <p:nvSpPr>
          <p:cNvPr id="2" name="Title 1"/>
          <p:cNvSpPr>
            <a:spLocks noGrp="1"/>
          </p:cNvSpPr>
          <p:nvPr>
            <p:ph type="title" hasCustomPrompt="1"/>
          </p:nvPr>
        </p:nvSpPr>
        <p:spPr/>
        <p:txBody>
          <a:bodyPr/>
          <a:lstStyle/>
          <a:p>
            <a:r>
              <a:rPr lang="en-US" dirty="0"/>
              <a:t>CLICK TO EDIT MASTER TITLE STYLE</a:t>
            </a:r>
          </a:p>
        </p:txBody>
      </p:sp>
      <p:sp>
        <p:nvSpPr>
          <p:cNvPr id="3" name="Content Placeholder 2"/>
          <p:cNvSpPr>
            <a:spLocks noGrp="1"/>
          </p:cNvSpPr>
          <p:nvPr>
            <p:ph idx="1"/>
          </p:nvPr>
        </p:nvSpPr>
        <p:spPr>
          <a:xfrm>
            <a:off x="695326" y="1628776"/>
            <a:ext cx="10801349" cy="1079499"/>
          </a:xfrm>
        </p:spPr>
        <p:txBody>
          <a:bodyPr>
            <a:noAutofit/>
          </a:bodyPr>
          <a:lstStyle/>
          <a:p>
            <a:pPr lvl="0"/>
            <a:r>
              <a:rPr lang="en-GB"/>
              <a:t>Click to edit Master text styles</a:t>
            </a:r>
          </a:p>
          <a:p>
            <a:pPr lvl="1"/>
            <a:r>
              <a:rPr lang="en-GB"/>
              <a:t>Second level</a:t>
            </a:r>
          </a:p>
          <a:p>
            <a:pPr lvl="2"/>
            <a:r>
              <a:rPr lang="en-GB"/>
              <a:t>Third level</a:t>
            </a:r>
          </a:p>
        </p:txBody>
      </p:sp>
    </p:spTree>
    <p:extLst>
      <p:ext uri="{BB962C8B-B14F-4D97-AF65-F5344CB8AC3E}">
        <p14:creationId xmlns:p14="http://schemas.microsoft.com/office/powerpoint/2010/main" val="3092245298"/>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2_29.Image_Right_With_Text">
    <p:bg>
      <p:bgPr>
        <a:solidFill>
          <a:schemeClr val="accent2"/>
        </a:solidFill>
        <a:effectLst/>
      </p:bgPr>
    </p:bg>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0" y="0"/>
            <a:ext cx="7535863" cy="6858000"/>
          </a:xfrm>
          <a:solidFill>
            <a:schemeClr val="bg2"/>
          </a:solidFill>
        </p:spPr>
        <p:txBody>
          <a:bodyPr/>
          <a:lstStyle/>
          <a:p>
            <a:endParaRPr lang="en-US" dirty="0"/>
          </a:p>
        </p:txBody>
      </p:sp>
      <p:sp>
        <p:nvSpPr>
          <p:cNvPr id="3" name="Content Placeholder 2"/>
          <p:cNvSpPr>
            <a:spLocks noGrp="1"/>
          </p:cNvSpPr>
          <p:nvPr>
            <p:ph idx="1"/>
          </p:nvPr>
        </p:nvSpPr>
        <p:spPr>
          <a:xfrm>
            <a:off x="8075613" y="3429000"/>
            <a:ext cx="3421062" cy="2879724"/>
          </a:xfrm>
        </p:spPr>
        <p:txBody>
          <a:bodyPr>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p:cNvSpPr>
            <a:spLocks noGrp="1"/>
          </p:cNvSpPr>
          <p:nvPr>
            <p:ph type="body" sz="quarter" idx="13"/>
          </p:nvPr>
        </p:nvSpPr>
        <p:spPr>
          <a:xfrm>
            <a:off x="8075613" y="6308725"/>
            <a:ext cx="3421062" cy="360362"/>
          </a:xfrm>
        </p:spPr>
        <p:txBody>
          <a:bodyPr>
            <a:noAutofit/>
          </a:bodyPr>
          <a:lstStyle>
            <a:lvl1pPr marL="0" indent="0">
              <a:buNone/>
              <a:defRPr sz="800">
                <a:solidFill>
                  <a:schemeClr val="bg1">
                    <a:lumMod val="75000"/>
                  </a:schemeClr>
                </a:solidFill>
              </a:defRPr>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Tree>
    <p:extLst>
      <p:ext uri="{BB962C8B-B14F-4D97-AF65-F5344CB8AC3E}">
        <p14:creationId xmlns:p14="http://schemas.microsoft.com/office/powerpoint/2010/main" val="1904956982"/>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30.Three_Images_With_Text">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5735638" y="188913"/>
            <a:ext cx="3060700" cy="6480174"/>
          </a:xfrm>
          <a:solidFill>
            <a:schemeClr val="bg2"/>
          </a:solidFill>
        </p:spPr>
        <p:txBody>
          <a:bodyPr/>
          <a:lstStyle/>
          <a:p>
            <a:endParaRPr lang="en-US" dirty="0"/>
          </a:p>
        </p:txBody>
      </p:sp>
      <p:sp>
        <p:nvSpPr>
          <p:cNvPr id="3" name="Content Placeholder 2"/>
          <p:cNvSpPr>
            <a:spLocks noGrp="1"/>
          </p:cNvSpPr>
          <p:nvPr>
            <p:ph idx="1"/>
          </p:nvPr>
        </p:nvSpPr>
        <p:spPr>
          <a:xfrm>
            <a:off x="8975725" y="1989138"/>
            <a:ext cx="2520950" cy="3960812"/>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p:cNvSpPr>
            <a:spLocks noGrp="1"/>
          </p:cNvSpPr>
          <p:nvPr>
            <p:ph type="body" sz="quarter" idx="13"/>
          </p:nvPr>
        </p:nvSpPr>
        <p:spPr>
          <a:xfrm>
            <a:off x="8975725" y="6308725"/>
            <a:ext cx="2520950" cy="360362"/>
          </a:xfrm>
        </p:spPr>
        <p:txBody>
          <a:bodyPr>
            <a:noAutofit/>
          </a:bodyPr>
          <a:lstStyle>
            <a:lvl1pPr marL="0" indent="0">
              <a:buNone/>
              <a:defRPr sz="800">
                <a:solidFill>
                  <a:schemeClr val="bg1">
                    <a:lumMod val="75000"/>
                  </a:schemeClr>
                </a:solidFill>
              </a:defRPr>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5" name="Picture Placeholder 8"/>
          <p:cNvSpPr>
            <a:spLocks noGrp="1"/>
          </p:cNvSpPr>
          <p:nvPr>
            <p:ph type="pic" sz="quarter" idx="15"/>
          </p:nvPr>
        </p:nvSpPr>
        <p:spPr>
          <a:xfrm>
            <a:off x="2855913" y="188913"/>
            <a:ext cx="2700337" cy="6480174"/>
          </a:xfrm>
          <a:solidFill>
            <a:schemeClr val="bg2"/>
          </a:solidFill>
        </p:spPr>
        <p:txBody>
          <a:bodyPr/>
          <a:lstStyle/>
          <a:p>
            <a:endParaRPr lang="en-US" dirty="0"/>
          </a:p>
        </p:txBody>
      </p:sp>
      <p:sp>
        <p:nvSpPr>
          <p:cNvPr id="6" name="Picture Placeholder 8"/>
          <p:cNvSpPr>
            <a:spLocks noGrp="1"/>
          </p:cNvSpPr>
          <p:nvPr>
            <p:ph type="pic" sz="quarter" idx="16"/>
          </p:nvPr>
        </p:nvSpPr>
        <p:spPr>
          <a:xfrm>
            <a:off x="155574" y="188913"/>
            <a:ext cx="2519363" cy="6480174"/>
          </a:xfrm>
          <a:solidFill>
            <a:schemeClr val="bg2"/>
          </a:solidFill>
        </p:spPr>
        <p:txBody>
          <a:bodyPr/>
          <a:lstStyle/>
          <a:p>
            <a:endParaRPr lang="en-US" dirty="0"/>
          </a:p>
        </p:txBody>
      </p:sp>
    </p:spTree>
    <p:extLst>
      <p:ext uri="{BB962C8B-B14F-4D97-AF65-F5344CB8AC3E}">
        <p14:creationId xmlns:p14="http://schemas.microsoft.com/office/powerpoint/2010/main" val="436687521"/>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31.Image_Right_With_Title_And_Text">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0" y="0"/>
            <a:ext cx="7896225" cy="6858000"/>
          </a:xfrm>
          <a:solidFill>
            <a:schemeClr val="bg2"/>
          </a:solidFill>
        </p:spPr>
        <p:txBody>
          <a:bodyPr/>
          <a:lstStyle/>
          <a:p>
            <a:endParaRPr lang="en-US" dirty="0"/>
          </a:p>
        </p:txBody>
      </p:sp>
      <p:sp>
        <p:nvSpPr>
          <p:cNvPr id="3" name="Content Placeholder 2"/>
          <p:cNvSpPr>
            <a:spLocks noGrp="1"/>
          </p:cNvSpPr>
          <p:nvPr>
            <p:ph idx="1"/>
          </p:nvPr>
        </p:nvSpPr>
        <p:spPr>
          <a:xfrm>
            <a:off x="8075613" y="3429000"/>
            <a:ext cx="3421062" cy="2879724"/>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p:cNvSpPr>
            <a:spLocks noGrp="1"/>
          </p:cNvSpPr>
          <p:nvPr>
            <p:ph type="body" sz="quarter" idx="13"/>
          </p:nvPr>
        </p:nvSpPr>
        <p:spPr>
          <a:xfrm>
            <a:off x="8075613" y="6308725"/>
            <a:ext cx="3421062" cy="360362"/>
          </a:xfrm>
        </p:spPr>
        <p:txBody>
          <a:bodyPr>
            <a:noAutofit/>
          </a:bodyPr>
          <a:lstStyle>
            <a:lvl1pPr marL="0" indent="0">
              <a:buNone/>
              <a:defRPr sz="800">
                <a:solidFill>
                  <a:schemeClr val="bg1">
                    <a:lumMod val="75000"/>
                  </a:schemeClr>
                </a:solidFill>
              </a:defRPr>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9" name="Title 1"/>
          <p:cNvSpPr>
            <a:spLocks noGrp="1"/>
          </p:cNvSpPr>
          <p:nvPr>
            <p:ph type="title" hasCustomPrompt="1"/>
          </p:nvPr>
        </p:nvSpPr>
        <p:spPr>
          <a:xfrm>
            <a:off x="8075613" y="2063954"/>
            <a:ext cx="3421062" cy="1260475"/>
          </a:xfrm>
        </p:spPr>
        <p:txBody>
          <a:bodyPr/>
          <a:lstStyle/>
          <a:p>
            <a:r>
              <a:rPr lang="en-US"/>
              <a:t>CLICK TO EDIT MASTER TITLE STYLE</a:t>
            </a:r>
          </a:p>
        </p:txBody>
      </p:sp>
    </p:spTree>
    <p:extLst>
      <p:ext uri="{BB962C8B-B14F-4D97-AF65-F5344CB8AC3E}">
        <p14:creationId xmlns:p14="http://schemas.microsoft.com/office/powerpoint/2010/main" val="3367066558"/>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32.Image_Right_With_Title_And_Large_Text">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0" y="0"/>
            <a:ext cx="6456363" cy="6858000"/>
          </a:xfrm>
          <a:solidFill>
            <a:schemeClr val="bg2"/>
          </a:solidFill>
        </p:spPr>
        <p:txBody>
          <a:bodyPr/>
          <a:lstStyle/>
          <a:p>
            <a:endParaRPr lang="en-US" dirty="0"/>
          </a:p>
        </p:txBody>
      </p:sp>
      <p:sp>
        <p:nvSpPr>
          <p:cNvPr id="3" name="Content Placeholder 2"/>
          <p:cNvSpPr>
            <a:spLocks noGrp="1"/>
          </p:cNvSpPr>
          <p:nvPr>
            <p:ph idx="1"/>
          </p:nvPr>
        </p:nvSpPr>
        <p:spPr>
          <a:xfrm>
            <a:off x="6635750" y="2708275"/>
            <a:ext cx="4860925" cy="3600449"/>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p:cNvSpPr>
            <a:spLocks noGrp="1"/>
          </p:cNvSpPr>
          <p:nvPr>
            <p:ph type="body" sz="quarter" idx="13"/>
          </p:nvPr>
        </p:nvSpPr>
        <p:spPr>
          <a:xfrm>
            <a:off x="6635750" y="6308725"/>
            <a:ext cx="4860925" cy="360362"/>
          </a:xfrm>
        </p:spPr>
        <p:txBody>
          <a:bodyPr>
            <a:noAutofit/>
          </a:bodyPr>
          <a:lstStyle>
            <a:lvl1pPr marL="0" indent="0">
              <a:buNone/>
              <a:defRPr sz="800">
                <a:solidFill>
                  <a:schemeClr val="bg1">
                    <a:lumMod val="75000"/>
                  </a:schemeClr>
                </a:solidFill>
              </a:defRPr>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9" name="Title 1"/>
          <p:cNvSpPr>
            <a:spLocks noGrp="1"/>
          </p:cNvSpPr>
          <p:nvPr>
            <p:ph type="title" hasCustomPrompt="1"/>
          </p:nvPr>
        </p:nvSpPr>
        <p:spPr>
          <a:xfrm>
            <a:off x="6635750" y="1341578"/>
            <a:ext cx="4860925" cy="1260475"/>
          </a:xfrm>
        </p:spPr>
        <p:txBody>
          <a:bodyPr/>
          <a:lstStyle/>
          <a:p>
            <a:r>
              <a:rPr lang="en-US"/>
              <a:t>CLICK TO EDIT MASTER TITLE STYLE</a:t>
            </a:r>
          </a:p>
        </p:txBody>
      </p:sp>
    </p:spTree>
    <p:extLst>
      <p:ext uri="{BB962C8B-B14F-4D97-AF65-F5344CB8AC3E}">
        <p14:creationId xmlns:p14="http://schemas.microsoft.com/office/powerpoint/2010/main" val="3294163407"/>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33.Image_With_Impact_Text">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1" y="0"/>
            <a:ext cx="6635749" cy="6858000"/>
          </a:xfrm>
          <a:solidFill>
            <a:schemeClr val="bg2"/>
          </a:solidFill>
        </p:spPr>
        <p:txBody>
          <a:bodyPr/>
          <a:lstStyle/>
          <a:p>
            <a:endParaRPr lang="en-US" dirty="0"/>
          </a:p>
        </p:txBody>
      </p:sp>
      <p:sp>
        <p:nvSpPr>
          <p:cNvPr id="9" name="Title 1"/>
          <p:cNvSpPr>
            <a:spLocks noGrp="1"/>
          </p:cNvSpPr>
          <p:nvPr>
            <p:ph type="title" hasCustomPrompt="1"/>
          </p:nvPr>
        </p:nvSpPr>
        <p:spPr>
          <a:xfrm>
            <a:off x="6816725" y="2117741"/>
            <a:ext cx="4679950" cy="4167931"/>
          </a:xfrm>
        </p:spPr>
        <p:txBody>
          <a:bodyPr>
            <a:noAutofit/>
          </a:bodyPr>
          <a:lstStyle>
            <a:lvl1pPr>
              <a:lnSpc>
                <a:spcPct val="88000"/>
              </a:lnSpc>
              <a:defRPr sz="5400"/>
            </a:lvl1pPr>
          </a:lstStyle>
          <a:p>
            <a:r>
              <a:rPr lang="en-US"/>
              <a:t>CLICK TO EDIT MASTER TITLE STYLE</a:t>
            </a:r>
          </a:p>
        </p:txBody>
      </p:sp>
    </p:spTree>
    <p:extLst>
      <p:ext uri="{BB962C8B-B14F-4D97-AF65-F5344CB8AC3E}">
        <p14:creationId xmlns:p14="http://schemas.microsoft.com/office/powerpoint/2010/main" val="3358089900"/>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34.Image_With_Caption">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1" y="0"/>
            <a:ext cx="9336089" cy="6858000"/>
          </a:xfrm>
          <a:solidFill>
            <a:schemeClr val="bg2"/>
          </a:solidFill>
        </p:spPr>
        <p:txBody>
          <a:bodyPr/>
          <a:lstStyle/>
          <a:p>
            <a:endParaRPr lang="en-US" dirty="0"/>
          </a:p>
        </p:txBody>
      </p:sp>
      <p:sp>
        <p:nvSpPr>
          <p:cNvPr id="8" name="Text Placeholder 7"/>
          <p:cNvSpPr>
            <a:spLocks noGrp="1"/>
          </p:cNvSpPr>
          <p:nvPr>
            <p:ph type="body" sz="quarter" idx="13"/>
          </p:nvPr>
        </p:nvSpPr>
        <p:spPr>
          <a:xfrm>
            <a:off x="9517063" y="5815872"/>
            <a:ext cx="2339975" cy="666143"/>
          </a:xfrm>
        </p:spPr>
        <p:txBody>
          <a:bodyPr>
            <a:noAutofit/>
          </a:bodyPr>
          <a:lstStyle>
            <a:lvl1pPr marL="0" indent="0">
              <a:buNone/>
              <a:defRPr sz="12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Tree>
    <p:extLst>
      <p:ext uri="{BB962C8B-B14F-4D97-AF65-F5344CB8AC3E}">
        <p14:creationId xmlns:p14="http://schemas.microsoft.com/office/powerpoint/2010/main" val="4087007332"/>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1_34.Image_With_Caption">
    <p:bg>
      <p:bgPr>
        <a:solidFill>
          <a:schemeClr val="tx1"/>
        </a:solidFill>
        <a:effectLst/>
      </p:bgPr>
    </p:bg>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1" y="0"/>
            <a:ext cx="9336089" cy="6858000"/>
          </a:xfrm>
          <a:solidFill>
            <a:schemeClr val="bg2"/>
          </a:solidFill>
        </p:spPr>
        <p:txBody>
          <a:bodyPr/>
          <a:lstStyle/>
          <a:p>
            <a:endParaRPr lang="en-US" dirty="0"/>
          </a:p>
        </p:txBody>
      </p:sp>
      <p:sp>
        <p:nvSpPr>
          <p:cNvPr id="8" name="Text Placeholder 7"/>
          <p:cNvSpPr>
            <a:spLocks noGrp="1"/>
          </p:cNvSpPr>
          <p:nvPr>
            <p:ph type="body" sz="quarter" idx="13" hasCustomPrompt="1"/>
          </p:nvPr>
        </p:nvSpPr>
        <p:spPr>
          <a:xfrm>
            <a:off x="9517063" y="1211961"/>
            <a:ext cx="2674937" cy="4780177"/>
          </a:xfrm>
        </p:spPr>
        <p:txBody>
          <a:bodyPr anchor="b" anchorCtr="0">
            <a:noAutofit/>
          </a:bodyPr>
          <a:lstStyle>
            <a:lvl1pPr marL="0" indent="0" algn="l">
              <a:buNone/>
              <a:defRPr sz="1800">
                <a:solidFill>
                  <a:schemeClr val="bg1"/>
                </a:solidFill>
              </a:defRPr>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Tree>
    <p:extLst>
      <p:ext uri="{BB962C8B-B14F-4D97-AF65-F5344CB8AC3E}">
        <p14:creationId xmlns:p14="http://schemas.microsoft.com/office/powerpoint/2010/main" val="4008478530"/>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2_34.Image_With_Caption">
    <p:bg>
      <p:bgPr>
        <a:solidFill>
          <a:schemeClr val="tx1"/>
        </a:solidFill>
        <a:effectLst/>
      </p:bgPr>
    </p:bg>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0" y="0"/>
            <a:ext cx="8616950" cy="6858000"/>
          </a:xfrm>
          <a:solidFill>
            <a:schemeClr val="bg2"/>
          </a:solidFill>
        </p:spPr>
        <p:txBody>
          <a:bodyPr/>
          <a:lstStyle/>
          <a:p>
            <a:endParaRPr lang="en-US" dirty="0"/>
          </a:p>
        </p:txBody>
      </p:sp>
      <p:sp>
        <p:nvSpPr>
          <p:cNvPr id="8" name="Text Placeholder 7"/>
          <p:cNvSpPr>
            <a:spLocks noGrp="1"/>
          </p:cNvSpPr>
          <p:nvPr>
            <p:ph type="body" sz="quarter" idx="13" hasCustomPrompt="1"/>
          </p:nvPr>
        </p:nvSpPr>
        <p:spPr>
          <a:xfrm>
            <a:off x="8975725" y="3789362"/>
            <a:ext cx="3216275" cy="2222463"/>
          </a:xfrm>
        </p:spPr>
        <p:txBody>
          <a:bodyPr anchor="b" anchorCtr="0">
            <a:noAutofit/>
          </a:bodyPr>
          <a:lstStyle>
            <a:lvl1pPr marL="0" indent="0" algn="l">
              <a:buNone/>
              <a:defRPr sz="2800" spc="300">
                <a:solidFill>
                  <a:schemeClr val="bg1"/>
                </a:solidFill>
              </a:defRPr>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4" name="Text Placeholder 7"/>
          <p:cNvSpPr>
            <a:spLocks noGrp="1"/>
          </p:cNvSpPr>
          <p:nvPr>
            <p:ph type="body" sz="quarter" idx="15" hasCustomPrompt="1"/>
          </p:nvPr>
        </p:nvSpPr>
        <p:spPr>
          <a:xfrm>
            <a:off x="8975725" y="1243071"/>
            <a:ext cx="3216275" cy="738480"/>
          </a:xfrm>
        </p:spPr>
        <p:txBody>
          <a:bodyPr anchor="t" anchorCtr="0">
            <a:noAutofit/>
          </a:bodyPr>
          <a:lstStyle>
            <a:lvl1pPr marL="0" indent="0" algn="l">
              <a:buNone/>
              <a:defRPr sz="1800" spc="600">
                <a:solidFill>
                  <a:schemeClr val="bg1"/>
                </a:solidFill>
              </a:defRPr>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a:t>
            </a:r>
          </a:p>
        </p:txBody>
      </p:sp>
      <p:sp>
        <p:nvSpPr>
          <p:cNvPr id="5" name="Text Placeholder 7"/>
          <p:cNvSpPr>
            <a:spLocks noGrp="1"/>
          </p:cNvSpPr>
          <p:nvPr>
            <p:ph type="body" sz="quarter" idx="16" hasCustomPrompt="1"/>
          </p:nvPr>
        </p:nvSpPr>
        <p:spPr>
          <a:xfrm>
            <a:off x="8975725" y="2146153"/>
            <a:ext cx="3216275" cy="738480"/>
          </a:xfrm>
        </p:spPr>
        <p:txBody>
          <a:bodyPr anchor="t" anchorCtr="0">
            <a:noAutofit/>
          </a:bodyPr>
          <a:lstStyle>
            <a:lvl1pPr marL="0" indent="0" algn="l">
              <a:buNone/>
              <a:defRPr sz="1800" spc="600">
                <a:solidFill>
                  <a:schemeClr val="bg1"/>
                </a:solidFill>
              </a:defRPr>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a:t>
            </a:r>
          </a:p>
        </p:txBody>
      </p:sp>
    </p:spTree>
    <p:extLst>
      <p:ext uri="{BB962C8B-B14F-4D97-AF65-F5344CB8AC3E}">
        <p14:creationId xmlns:p14="http://schemas.microsoft.com/office/powerpoint/2010/main" val="2691228547"/>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3_34.Image_With_Caption">
    <p:bg>
      <p:bgPr>
        <a:solidFill>
          <a:schemeClr val="tx1"/>
        </a:solidFill>
        <a:effectLst/>
      </p:bgPr>
    </p:bg>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8975725" y="3789362"/>
            <a:ext cx="3216275" cy="2222463"/>
          </a:xfrm>
        </p:spPr>
        <p:txBody>
          <a:bodyPr anchor="b" anchorCtr="0">
            <a:noAutofit/>
          </a:bodyPr>
          <a:lstStyle>
            <a:lvl1pPr marL="0" indent="0" algn="l">
              <a:buNone/>
              <a:defRPr sz="2800" spc="300">
                <a:solidFill>
                  <a:schemeClr val="bg1"/>
                </a:solidFill>
              </a:defRPr>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4" name="Text Placeholder 7"/>
          <p:cNvSpPr>
            <a:spLocks noGrp="1"/>
          </p:cNvSpPr>
          <p:nvPr>
            <p:ph type="body" sz="quarter" idx="15" hasCustomPrompt="1"/>
          </p:nvPr>
        </p:nvSpPr>
        <p:spPr>
          <a:xfrm>
            <a:off x="8975725" y="1243071"/>
            <a:ext cx="3216275" cy="738480"/>
          </a:xfrm>
        </p:spPr>
        <p:txBody>
          <a:bodyPr anchor="t" anchorCtr="0">
            <a:noAutofit/>
          </a:bodyPr>
          <a:lstStyle>
            <a:lvl1pPr marL="0" indent="0" algn="l">
              <a:buNone/>
              <a:defRPr sz="1800" spc="600">
                <a:solidFill>
                  <a:schemeClr val="bg1"/>
                </a:solidFill>
              </a:defRPr>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a:t>
            </a:r>
          </a:p>
        </p:txBody>
      </p:sp>
      <p:sp>
        <p:nvSpPr>
          <p:cNvPr id="5" name="Text Placeholder 7"/>
          <p:cNvSpPr>
            <a:spLocks noGrp="1"/>
          </p:cNvSpPr>
          <p:nvPr>
            <p:ph type="body" sz="quarter" idx="16" hasCustomPrompt="1"/>
          </p:nvPr>
        </p:nvSpPr>
        <p:spPr>
          <a:xfrm>
            <a:off x="8975725" y="2146153"/>
            <a:ext cx="3216275" cy="738480"/>
          </a:xfrm>
        </p:spPr>
        <p:txBody>
          <a:bodyPr anchor="t" anchorCtr="0">
            <a:noAutofit/>
          </a:bodyPr>
          <a:lstStyle>
            <a:lvl1pPr marL="0" indent="0" algn="l">
              <a:buNone/>
              <a:defRPr sz="1800" spc="600">
                <a:solidFill>
                  <a:schemeClr val="bg1"/>
                </a:solidFill>
              </a:defRPr>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a:t>
            </a:r>
          </a:p>
        </p:txBody>
      </p:sp>
      <p:sp>
        <p:nvSpPr>
          <p:cNvPr id="3" name="Media Placeholder 2"/>
          <p:cNvSpPr>
            <a:spLocks noGrp="1"/>
          </p:cNvSpPr>
          <p:nvPr>
            <p:ph type="media" sz="quarter" idx="17"/>
          </p:nvPr>
        </p:nvSpPr>
        <p:spPr>
          <a:xfrm>
            <a:off x="1" y="0"/>
            <a:ext cx="8616950" cy="6858000"/>
          </a:xfrm>
        </p:spPr>
        <p:txBody>
          <a:bodyPr/>
          <a:lstStyle/>
          <a:p>
            <a:endParaRPr lang="en-US" dirty="0"/>
          </a:p>
        </p:txBody>
      </p:sp>
    </p:spTree>
    <p:extLst>
      <p:ext uri="{BB962C8B-B14F-4D97-AF65-F5344CB8AC3E}">
        <p14:creationId xmlns:p14="http://schemas.microsoft.com/office/powerpoint/2010/main" val="1476111204"/>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35.Text_With_Image_Gallery">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155575" y="3789362"/>
            <a:ext cx="4860925" cy="2879725"/>
          </a:xfrm>
          <a:solidFill>
            <a:schemeClr val="bg2"/>
          </a:solidFill>
        </p:spPr>
        <p:txBody>
          <a:bodyPr/>
          <a:lstStyle/>
          <a:p>
            <a:endParaRPr lang="en-US" dirty="0"/>
          </a:p>
        </p:txBody>
      </p:sp>
      <p:sp>
        <p:nvSpPr>
          <p:cNvPr id="2" name="Title 1"/>
          <p:cNvSpPr>
            <a:spLocks noGrp="1"/>
          </p:cNvSpPr>
          <p:nvPr>
            <p:ph type="title" hasCustomPrompt="1"/>
          </p:nvPr>
        </p:nvSpPr>
        <p:spPr/>
        <p:txBody>
          <a:bodyPr/>
          <a:lstStyle/>
          <a:p>
            <a:r>
              <a:rPr lang="en-US"/>
              <a:t>CLICK TO EDIT MASTER TITLE STYLE</a:t>
            </a:r>
          </a:p>
        </p:txBody>
      </p:sp>
      <p:sp>
        <p:nvSpPr>
          <p:cNvPr id="8" name="Picture Placeholder 8"/>
          <p:cNvSpPr>
            <a:spLocks noGrp="1"/>
          </p:cNvSpPr>
          <p:nvPr>
            <p:ph type="pic" sz="quarter" idx="15"/>
          </p:nvPr>
        </p:nvSpPr>
        <p:spPr>
          <a:xfrm>
            <a:off x="159924" y="1628775"/>
            <a:ext cx="4860925" cy="1979613"/>
          </a:xfrm>
          <a:solidFill>
            <a:schemeClr val="bg2"/>
          </a:solidFill>
        </p:spPr>
        <p:txBody>
          <a:bodyPr/>
          <a:lstStyle/>
          <a:p>
            <a:endParaRPr lang="en-US" dirty="0"/>
          </a:p>
        </p:txBody>
      </p:sp>
      <p:sp>
        <p:nvSpPr>
          <p:cNvPr id="9" name="Picture Placeholder 8"/>
          <p:cNvSpPr>
            <a:spLocks noGrp="1"/>
          </p:cNvSpPr>
          <p:nvPr>
            <p:ph type="pic" sz="quarter" idx="16"/>
          </p:nvPr>
        </p:nvSpPr>
        <p:spPr>
          <a:xfrm>
            <a:off x="5195888" y="1628775"/>
            <a:ext cx="3421062" cy="5040313"/>
          </a:xfrm>
          <a:solidFill>
            <a:schemeClr val="bg2"/>
          </a:solidFill>
        </p:spPr>
        <p:txBody>
          <a:bodyPr/>
          <a:lstStyle/>
          <a:p>
            <a:endParaRPr lang="en-US" dirty="0"/>
          </a:p>
        </p:txBody>
      </p:sp>
      <p:sp>
        <p:nvSpPr>
          <p:cNvPr id="10" name="Picture Placeholder 8"/>
          <p:cNvSpPr>
            <a:spLocks noGrp="1"/>
          </p:cNvSpPr>
          <p:nvPr>
            <p:ph type="pic" sz="quarter" idx="17"/>
          </p:nvPr>
        </p:nvSpPr>
        <p:spPr>
          <a:xfrm>
            <a:off x="8796337" y="3789363"/>
            <a:ext cx="3240087" cy="2879724"/>
          </a:xfrm>
          <a:solidFill>
            <a:schemeClr val="bg2"/>
          </a:solidFill>
        </p:spPr>
        <p:txBody>
          <a:bodyPr/>
          <a:lstStyle/>
          <a:p>
            <a:endParaRPr lang="en-US" dirty="0"/>
          </a:p>
        </p:txBody>
      </p:sp>
      <p:sp>
        <p:nvSpPr>
          <p:cNvPr id="11" name="Picture Placeholder 8"/>
          <p:cNvSpPr>
            <a:spLocks noGrp="1"/>
          </p:cNvSpPr>
          <p:nvPr>
            <p:ph type="pic" sz="quarter" idx="18"/>
          </p:nvPr>
        </p:nvSpPr>
        <p:spPr>
          <a:xfrm>
            <a:off x="8796338" y="1628775"/>
            <a:ext cx="3240087" cy="1979613"/>
          </a:xfrm>
          <a:solidFill>
            <a:schemeClr val="bg2"/>
          </a:solidFill>
        </p:spPr>
        <p:txBody>
          <a:bodyPr/>
          <a:lstStyle/>
          <a:p>
            <a:endParaRPr lang="en-US" dirty="0"/>
          </a:p>
        </p:txBody>
      </p:sp>
    </p:spTree>
    <p:extLst>
      <p:ext uri="{BB962C8B-B14F-4D97-AF65-F5344CB8AC3E}">
        <p14:creationId xmlns:p14="http://schemas.microsoft.com/office/powerpoint/2010/main" val="35895913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17.Block_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95326" y="1994535"/>
            <a:ext cx="10801349" cy="2879725"/>
          </a:xfrm>
        </p:spPr>
        <p:txBody>
          <a:bodyPr anchor="ctr" anchorCtr="0">
            <a:noAutofit/>
          </a:bodyPr>
          <a:lstStyle>
            <a:lvl1pPr marL="0" indent="0" algn="l">
              <a:buNone/>
              <a:defRPr sz="2800"/>
            </a:lvl1pPr>
            <a:lvl2pPr marL="457200" indent="0" algn="l">
              <a:buNone/>
              <a:defRPr sz="2800"/>
            </a:lvl2pPr>
            <a:lvl3pPr marL="914400" indent="0" algn="l">
              <a:buNone/>
              <a:defRPr sz="2800"/>
            </a:lvl3pPr>
            <a:lvl4pPr marL="1371600" indent="0" algn="l">
              <a:buNone/>
              <a:defRPr sz="2800"/>
            </a:lvl4pPr>
            <a:lvl5pPr marL="1828800" indent="0" algn="l">
              <a:buNone/>
              <a:defRPr sz="2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8" name="Text Placeholder 7"/>
          <p:cNvSpPr>
            <a:spLocks noGrp="1"/>
          </p:cNvSpPr>
          <p:nvPr>
            <p:ph type="body" sz="quarter" idx="13"/>
          </p:nvPr>
        </p:nvSpPr>
        <p:spPr>
          <a:xfrm>
            <a:off x="695325" y="6308725"/>
            <a:ext cx="10801350"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GB"/>
              <a:t>Click to edit Master text styles</a:t>
            </a:r>
          </a:p>
        </p:txBody>
      </p:sp>
    </p:spTree>
    <p:extLst>
      <p:ext uri="{BB962C8B-B14F-4D97-AF65-F5344CB8AC3E}">
        <p14:creationId xmlns:p14="http://schemas.microsoft.com/office/powerpoint/2010/main" val="853845262"/>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36.Image_Gallery_1">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155575" y="3789362"/>
            <a:ext cx="4860925" cy="2879725"/>
          </a:xfrm>
          <a:solidFill>
            <a:schemeClr val="bg2"/>
          </a:solidFill>
        </p:spPr>
        <p:txBody>
          <a:bodyPr/>
          <a:lstStyle/>
          <a:p>
            <a:endParaRPr lang="en-US" dirty="0"/>
          </a:p>
        </p:txBody>
      </p:sp>
      <p:sp>
        <p:nvSpPr>
          <p:cNvPr id="8" name="Picture Placeholder 8"/>
          <p:cNvSpPr>
            <a:spLocks noGrp="1"/>
          </p:cNvSpPr>
          <p:nvPr>
            <p:ph type="pic" sz="quarter" idx="15"/>
          </p:nvPr>
        </p:nvSpPr>
        <p:spPr>
          <a:xfrm>
            <a:off x="159924" y="188913"/>
            <a:ext cx="4860925" cy="3419475"/>
          </a:xfrm>
          <a:solidFill>
            <a:schemeClr val="bg2"/>
          </a:solidFill>
        </p:spPr>
        <p:txBody>
          <a:bodyPr/>
          <a:lstStyle/>
          <a:p>
            <a:endParaRPr lang="en-US" dirty="0"/>
          </a:p>
        </p:txBody>
      </p:sp>
      <p:sp>
        <p:nvSpPr>
          <p:cNvPr id="9" name="Picture Placeholder 8"/>
          <p:cNvSpPr>
            <a:spLocks noGrp="1"/>
          </p:cNvSpPr>
          <p:nvPr>
            <p:ph type="pic" sz="quarter" idx="16"/>
          </p:nvPr>
        </p:nvSpPr>
        <p:spPr>
          <a:xfrm>
            <a:off x="5195888" y="188913"/>
            <a:ext cx="3421062" cy="3419475"/>
          </a:xfrm>
          <a:solidFill>
            <a:schemeClr val="bg2"/>
          </a:solidFill>
        </p:spPr>
        <p:txBody>
          <a:bodyPr/>
          <a:lstStyle/>
          <a:p>
            <a:endParaRPr lang="en-US" dirty="0"/>
          </a:p>
        </p:txBody>
      </p:sp>
      <p:sp>
        <p:nvSpPr>
          <p:cNvPr id="10" name="Picture Placeholder 8"/>
          <p:cNvSpPr>
            <a:spLocks noGrp="1"/>
          </p:cNvSpPr>
          <p:nvPr>
            <p:ph type="pic" sz="quarter" idx="17"/>
          </p:nvPr>
        </p:nvSpPr>
        <p:spPr>
          <a:xfrm>
            <a:off x="5195889" y="3789363"/>
            <a:ext cx="6840536" cy="2879724"/>
          </a:xfrm>
          <a:solidFill>
            <a:schemeClr val="bg2"/>
          </a:solidFill>
        </p:spPr>
        <p:txBody>
          <a:bodyPr/>
          <a:lstStyle/>
          <a:p>
            <a:endParaRPr lang="en-US" dirty="0"/>
          </a:p>
        </p:txBody>
      </p:sp>
      <p:sp>
        <p:nvSpPr>
          <p:cNvPr id="11" name="Picture Placeholder 8"/>
          <p:cNvSpPr>
            <a:spLocks noGrp="1"/>
          </p:cNvSpPr>
          <p:nvPr>
            <p:ph type="pic" sz="quarter" idx="18"/>
          </p:nvPr>
        </p:nvSpPr>
        <p:spPr>
          <a:xfrm>
            <a:off x="8796338" y="188913"/>
            <a:ext cx="3240087" cy="3419475"/>
          </a:xfrm>
          <a:solidFill>
            <a:schemeClr val="bg2"/>
          </a:solidFill>
        </p:spPr>
        <p:txBody>
          <a:bodyPr/>
          <a:lstStyle/>
          <a:p>
            <a:endParaRPr lang="en-US" dirty="0"/>
          </a:p>
        </p:txBody>
      </p:sp>
    </p:spTree>
    <p:extLst>
      <p:ext uri="{BB962C8B-B14F-4D97-AF65-F5344CB8AC3E}">
        <p14:creationId xmlns:p14="http://schemas.microsoft.com/office/powerpoint/2010/main" val="1651341671"/>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37.Image_Gallery_2">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695325" y="3429001"/>
            <a:ext cx="4321175" cy="2879726"/>
          </a:xfrm>
          <a:solidFill>
            <a:schemeClr val="bg2"/>
          </a:solidFill>
        </p:spPr>
        <p:txBody>
          <a:bodyPr/>
          <a:lstStyle/>
          <a:p>
            <a:endParaRPr lang="en-US" dirty="0"/>
          </a:p>
        </p:txBody>
      </p:sp>
      <p:sp>
        <p:nvSpPr>
          <p:cNvPr id="8" name="Picture Placeholder 8"/>
          <p:cNvSpPr>
            <a:spLocks noGrp="1"/>
          </p:cNvSpPr>
          <p:nvPr>
            <p:ph type="pic" sz="quarter" idx="15"/>
          </p:nvPr>
        </p:nvSpPr>
        <p:spPr>
          <a:xfrm>
            <a:off x="695325" y="549276"/>
            <a:ext cx="4325524" cy="2700338"/>
          </a:xfrm>
          <a:solidFill>
            <a:schemeClr val="bg2"/>
          </a:solidFill>
        </p:spPr>
        <p:txBody>
          <a:bodyPr/>
          <a:lstStyle/>
          <a:p>
            <a:endParaRPr lang="en-US" dirty="0"/>
          </a:p>
        </p:txBody>
      </p:sp>
      <p:sp>
        <p:nvSpPr>
          <p:cNvPr id="9" name="Picture Placeholder 8"/>
          <p:cNvSpPr>
            <a:spLocks noGrp="1"/>
          </p:cNvSpPr>
          <p:nvPr>
            <p:ph type="pic" sz="quarter" idx="16"/>
          </p:nvPr>
        </p:nvSpPr>
        <p:spPr>
          <a:xfrm>
            <a:off x="5195888" y="549276"/>
            <a:ext cx="3421062" cy="2700338"/>
          </a:xfrm>
          <a:solidFill>
            <a:schemeClr val="bg2"/>
          </a:solidFill>
        </p:spPr>
        <p:txBody>
          <a:bodyPr/>
          <a:lstStyle/>
          <a:p>
            <a:endParaRPr lang="en-US" dirty="0"/>
          </a:p>
        </p:txBody>
      </p:sp>
      <p:sp>
        <p:nvSpPr>
          <p:cNvPr id="10" name="Picture Placeholder 8"/>
          <p:cNvSpPr>
            <a:spLocks noGrp="1"/>
          </p:cNvSpPr>
          <p:nvPr>
            <p:ph type="pic" sz="quarter" idx="17"/>
          </p:nvPr>
        </p:nvSpPr>
        <p:spPr>
          <a:xfrm>
            <a:off x="5195889" y="3429000"/>
            <a:ext cx="6300786" cy="2879725"/>
          </a:xfrm>
          <a:solidFill>
            <a:schemeClr val="bg2"/>
          </a:solidFill>
        </p:spPr>
        <p:txBody>
          <a:bodyPr/>
          <a:lstStyle/>
          <a:p>
            <a:endParaRPr lang="en-US" dirty="0"/>
          </a:p>
        </p:txBody>
      </p:sp>
      <p:sp>
        <p:nvSpPr>
          <p:cNvPr id="11" name="Picture Placeholder 8"/>
          <p:cNvSpPr>
            <a:spLocks noGrp="1"/>
          </p:cNvSpPr>
          <p:nvPr>
            <p:ph type="pic" sz="quarter" idx="18"/>
          </p:nvPr>
        </p:nvSpPr>
        <p:spPr>
          <a:xfrm>
            <a:off x="8796338" y="549276"/>
            <a:ext cx="2700337" cy="2700338"/>
          </a:xfrm>
          <a:solidFill>
            <a:schemeClr val="bg2"/>
          </a:solidFill>
        </p:spPr>
        <p:txBody>
          <a:bodyPr/>
          <a:lstStyle/>
          <a:p>
            <a:endParaRPr lang="en-US" dirty="0"/>
          </a:p>
        </p:txBody>
      </p:sp>
    </p:spTree>
    <p:extLst>
      <p:ext uri="{BB962C8B-B14F-4D97-AF65-F5344CB8AC3E}">
        <p14:creationId xmlns:p14="http://schemas.microsoft.com/office/powerpoint/2010/main" val="2698455489"/>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38.Image_Gallery_3">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695325" y="3429000"/>
            <a:ext cx="5400675" cy="2879725"/>
          </a:xfrm>
          <a:solidFill>
            <a:schemeClr val="bg2"/>
          </a:solidFill>
        </p:spPr>
        <p:txBody>
          <a:bodyPr/>
          <a:lstStyle/>
          <a:p>
            <a:endParaRPr lang="en-US" dirty="0"/>
          </a:p>
        </p:txBody>
      </p:sp>
      <p:sp>
        <p:nvSpPr>
          <p:cNvPr id="8" name="Picture Placeholder 8"/>
          <p:cNvSpPr>
            <a:spLocks noGrp="1"/>
          </p:cNvSpPr>
          <p:nvPr>
            <p:ph type="pic" sz="quarter" idx="15"/>
          </p:nvPr>
        </p:nvSpPr>
        <p:spPr>
          <a:xfrm>
            <a:off x="695324" y="549276"/>
            <a:ext cx="5940425" cy="2700338"/>
          </a:xfrm>
          <a:solidFill>
            <a:schemeClr val="bg2"/>
          </a:solidFill>
        </p:spPr>
        <p:txBody>
          <a:bodyPr/>
          <a:lstStyle/>
          <a:p>
            <a:endParaRPr lang="en-US" dirty="0"/>
          </a:p>
        </p:txBody>
      </p:sp>
      <p:sp>
        <p:nvSpPr>
          <p:cNvPr id="10" name="Picture Placeholder 8"/>
          <p:cNvSpPr>
            <a:spLocks noGrp="1"/>
          </p:cNvSpPr>
          <p:nvPr>
            <p:ph type="pic" sz="quarter" idx="17"/>
          </p:nvPr>
        </p:nvSpPr>
        <p:spPr>
          <a:xfrm>
            <a:off x="6275387" y="3429001"/>
            <a:ext cx="5221287" cy="2879724"/>
          </a:xfrm>
          <a:solidFill>
            <a:schemeClr val="bg2"/>
          </a:solidFill>
        </p:spPr>
        <p:txBody>
          <a:bodyPr/>
          <a:lstStyle/>
          <a:p>
            <a:endParaRPr lang="en-US" dirty="0"/>
          </a:p>
        </p:txBody>
      </p:sp>
      <p:sp>
        <p:nvSpPr>
          <p:cNvPr id="11" name="Picture Placeholder 8"/>
          <p:cNvSpPr>
            <a:spLocks noGrp="1"/>
          </p:cNvSpPr>
          <p:nvPr>
            <p:ph type="pic" sz="quarter" idx="18"/>
          </p:nvPr>
        </p:nvSpPr>
        <p:spPr>
          <a:xfrm>
            <a:off x="6816726" y="549276"/>
            <a:ext cx="4679950" cy="2700338"/>
          </a:xfrm>
          <a:solidFill>
            <a:schemeClr val="bg2"/>
          </a:solidFill>
        </p:spPr>
        <p:txBody>
          <a:bodyPr/>
          <a:lstStyle/>
          <a:p>
            <a:endParaRPr lang="en-US" dirty="0"/>
          </a:p>
        </p:txBody>
      </p:sp>
    </p:spTree>
    <p:extLst>
      <p:ext uri="{BB962C8B-B14F-4D97-AF65-F5344CB8AC3E}">
        <p14:creationId xmlns:p14="http://schemas.microsoft.com/office/powerpoint/2010/main" val="698041845"/>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39.Image_Gallery_4">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695325" y="3608388"/>
            <a:ext cx="4321175" cy="2700337"/>
          </a:xfrm>
          <a:solidFill>
            <a:schemeClr val="bg2"/>
          </a:solidFill>
        </p:spPr>
        <p:txBody>
          <a:bodyPr/>
          <a:lstStyle/>
          <a:p>
            <a:endParaRPr lang="en-US" dirty="0"/>
          </a:p>
        </p:txBody>
      </p:sp>
      <p:sp>
        <p:nvSpPr>
          <p:cNvPr id="8" name="Picture Placeholder 8"/>
          <p:cNvSpPr>
            <a:spLocks noGrp="1"/>
          </p:cNvSpPr>
          <p:nvPr>
            <p:ph type="pic" sz="quarter" idx="15"/>
          </p:nvPr>
        </p:nvSpPr>
        <p:spPr>
          <a:xfrm>
            <a:off x="695324" y="549276"/>
            <a:ext cx="3240089" cy="2879724"/>
          </a:xfrm>
          <a:solidFill>
            <a:schemeClr val="bg2"/>
          </a:solidFill>
        </p:spPr>
        <p:txBody>
          <a:bodyPr/>
          <a:lstStyle/>
          <a:p>
            <a:endParaRPr lang="en-US" dirty="0"/>
          </a:p>
        </p:txBody>
      </p:sp>
      <p:sp>
        <p:nvSpPr>
          <p:cNvPr id="10" name="Picture Placeholder 8"/>
          <p:cNvSpPr>
            <a:spLocks noGrp="1"/>
          </p:cNvSpPr>
          <p:nvPr>
            <p:ph type="pic" sz="quarter" idx="17"/>
          </p:nvPr>
        </p:nvSpPr>
        <p:spPr>
          <a:xfrm>
            <a:off x="8256588" y="3608389"/>
            <a:ext cx="3240086" cy="2700336"/>
          </a:xfrm>
          <a:solidFill>
            <a:schemeClr val="bg2"/>
          </a:solidFill>
        </p:spPr>
        <p:txBody>
          <a:bodyPr/>
          <a:lstStyle/>
          <a:p>
            <a:endParaRPr lang="en-US" dirty="0"/>
          </a:p>
        </p:txBody>
      </p:sp>
      <p:sp>
        <p:nvSpPr>
          <p:cNvPr id="11" name="Picture Placeholder 8"/>
          <p:cNvSpPr>
            <a:spLocks noGrp="1"/>
          </p:cNvSpPr>
          <p:nvPr>
            <p:ph type="pic" sz="quarter" idx="18"/>
          </p:nvPr>
        </p:nvSpPr>
        <p:spPr>
          <a:xfrm>
            <a:off x="6816726" y="549276"/>
            <a:ext cx="4679950" cy="2879724"/>
          </a:xfrm>
          <a:solidFill>
            <a:schemeClr val="bg2"/>
          </a:solidFill>
        </p:spPr>
        <p:txBody>
          <a:bodyPr/>
          <a:lstStyle/>
          <a:p>
            <a:endParaRPr lang="en-US" dirty="0"/>
          </a:p>
        </p:txBody>
      </p:sp>
      <p:sp>
        <p:nvSpPr>
          <p:cNvPr id="9" name="Picture Placeholder 8"/>
          <p:cNvSpPr>
            <a:spLocks noGrp="1"/>
          </p:cNvSpPr>
          <p:nvPr>
            <p:ph type="pic" sz="quarter" idx="19"/>
          </p:nvPr>
        </p:nvSpPr>
        <p:spPr>
          <a:xfrm>
            <a:off x="4116388" y="549276"/>
            <a:ext cx="2519362" cy="2879724"/>
          </a:xfrm>
          <a:solidFill>
            <a:schemeClr val="bg2"/>
          </a:solidFill>
        </p:spPr>
        <p:txBody>
          <a:bodyPr/>
          <a:lstStyle/>
          <a:p>
            <a:endParaRPr lang="en-US" dirty="0"/>
          </a:p>
        </p:txBody>
      </p:sp>
      <p:sp>
        <p:nvSpPr>
          <p:cNvPr id="12" name="Picture Placeholder 8"/>
          <p:cNvSpPr>
            <a:spLocks noGrp="1"/>
          </p:cNvSpPr>
          <p:nvPr>
            <p:ph type="pic" sz="quarter" idx="20"/>
          </p:nvPr>
        </p:nvSpPr>
        <p:spPr>
          <a:xfrm>
            <a:off x="5195888" y="3608388"/>
            <a:ext cx="2879725" cy="2700336"/>
          </a:xfrm>
          <a:solidFill>
            <a:schemeClr val="bg2"/>
          </a:solidFill>
        </p:spPr>
        <p:txBody>
          <a:bodyPr/>
          <a:lstStyle/>
          <a:p>
            <a:endParaRPr lang="en-US" dirty="0"/>
          </a:p>
        </p:txBody>
      </p:sp>
    </p:spTree>
    <p:extLst>
      <p:ext uri="{BB962C8B-B14F-4D97-AF65-F5344CB8AC3E}">
        <p14:creationId xmlns:p14="http://schemas.microsoft.com/office/powerpoint/2010/main" val="1699910544"/>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40.Image_Gallery_5">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695325" y="3789362"/>
            <a:ext cx="2339975" cy="2519363"/>
          </a:xfrm>
          <a:solidFill>
            <a:schemeClr val="bg2"/>
          </a:solidFill>
        </p:spPr>
        <p:txBody>
          <a:bodyPr/>
          <a:lstStyle/>
          <a:p>
            <a:endParaRPr lang="en-US" dirty="0"/>
          </a:p>
        </p:txBody>
      </p:sp>
      <p:sp>
        <p:nvSpPr>
          <p:cNvPr id="8" name="Picture Placeholder 8"/>
          <p:cNvSpPr>
            <a:spLocks noGrp="1"/>
          </p:cNvSpPr>
          <p:nvPr>
            <p:ph type="pic" sz="quarter" idx="15"/>
          </p:nvPr>
        </p:nvSpPr>
        <p:spPr>
          <a:xfrm>
            <a:off x="695324" y="549275"/>
            <a:ext cx="3240089" cy="3059113"/>
          </a:xfrm>
          <a:solidFill>
            <a:schemeClr val="bg2"/>
          </a:solidFill>
        </p:spPr>
        <p:txBody>
          <a:bodyPr/>
          <a:lstStyle/>
          <a:p>
            <a:endParaRPr lang="en-US" dirty="0"/>
          </a:p>
        </p:txBody>
      </p:sp>
      <p:sp>
        <p:nvSpPr>
          <p:cNvPr id="10" name="Picture Placeholder 8"/>
          <p:cNvSpPr>
            <a:spLocks noGrp="1"/>
          </p:cNvSpPr>
          <p:nvPr>
            <p:ph type="pic" sz="quarter" idx="17"/>
          </p:nvPr>
        </p:nvSpPr>
        <p:spPr>
          <a:xfrm>
            <a:off x="6637338" y="3789363"/>
            <a:ext cx="4859335" cy="2519362"/>
          </a:xfrm>
          <a:solidFill>
            <a:schemeClr val="bg2"/>
          </a:solidFill>
        </p:spPr>
        <p:txBody>
          <a:bodyPr/>
          <a:lstStyle/>
          <a:p>
            <a:endParaRPr lang="en-US" dirty="0"/>
          </a:p>
        </p:txBody>
      </p:sp>
      <p:sp>
        <p:nvSpPr>
          <p:cNvPr id="11" name="Picture Placeholder 8"/>
          <p:cNvSpPr>
            <a:spLocks noGrp="1"/>
          </p:cNvSpPr>
          <p:nvPr>
            <p:ph type="pic" sz="quarter" idx="18"/>
          </p:nvPr>
        </p:nvSpPr>
        <p:spPr>
          <a:xfrm>
            <a:off x="8975726" y="549275"/>
            <a:ext cx="2520950" cy="3059113"/>
          </a:xfrm>
          <a:solidFill>
            <a:schemeClr val="bg2"/>
          </a:solidFill>
        </p:spPr>
        <p:txBody>
          <a:bodyPr/>
          <a:lstStyle/>
          <a:p>
            <a:endParaRPr lang="en-US" dirty="0"/>
          </a:p>
        </p:txBody>
      </p:sp>
      <p:sp>
        <p:nvSpPr>
          <p:cNvPr id="9" name="Picture Placeholder 8"/>
          <p:cNvSpPr>
            <a:spLocks noGrp="1"/>
          </p:cNvSpPr>
          <p:nvPr>
            <p:ph type="pic" sz="quarter" idx="19"/>
          </p:nvPr>
        </p:nvSpPr>
        <p:spPr>
          <a:xfrm>
            <a:off x="4116388" y="549275"/>
            <a:ext cx="4679950" cy="3059113"/>
          </a:xfrm>
          <a:solidFill>
            <a:schemeClr val="bg2"/>
          </a:solidFill>
        </p:spPr>
        <p:txBody>
          <a:bodyPr/>
          <a:lstStyle/>
          <a:p>
            <a:endParaRPr lang="en-US" dirty="0"/>
          </a:p>
        </p:txBody>
      </p:sp>
      <p:sp>
        <p:nvSpPr>
          <p:cNvPr id="12" name="Picture Placeholder 8"/>
          <p:cNvSpPr>
            <a:spLocks noGrp="1"/>
          </p:cNvSpPr>
          <p:nvPr>
            <p:ph type="pic" sz="quarter" idx="20"/>
          </p:nvPr>
        </p:nvSpPr>
        <p:spPr>
          <a:xfrm>
            <a:off x="3216276" y="3789362"/>
            <a:ext cx="3240087" cy="2519362"/>
          </a:xfrm>
          <a:solidFill>
            <a:schemeClr val="bg2"/>
          </a:solidFill>
        </p:spPr>
        <p:txBody>
          <a:bodyPr/>
          <a:lstStyle/>
          <a:p>
            <a:endParaRPr lang="en-US" dirty="0"/>
          </a:p>
        </p:txBody>
      </p:sp>
    </p:spTree>
    <p:extLst>
      <p:ext uri="{BB962C8B-B14F-4D97-AF65-F5344CB8AC3E}">
        <p14:creationId xmlns:p14="http://schemas.microsoft.com/office/powerpoint/2010/main" val="400297108"/>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41.Image_Gallery_6">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695325" y="549276"/>
            <a:ext cx="3600450" cy="5759450"/>
          </a:xfrm>
          <a:solidFill>
            <a:schemeClr val="bg2"/>
          </a:solidFill>
        </p:spPr>
        <p:txBody>
          <a:bodyPr/>
          <a:lstStyle/>
          <a:p>
            <a:endParaRPr lang="en-US" dirty="0"/>
          </a:p>
        </p:txBody>
      </p:sp>
      <p:sp>
        <p:nvSpPr>
          <p:cNvPr id="10" name="Picture Placeholder 8"/>
          <p:cNvSpPr>
            <a:spLocks noGrp="1"/>
          </p:cNvSpPr>
          <p:nvPr>
            <p:ph type="pic" sz="quarter" idx="17"/>
          </p:nvPr>
        </p:nvSpPr>
        <p:spPr>
          <a:xfrm>
            <a:off x="8075613" y="3789363"/>
            <a:ext cx="3421060" cy="2519362"/>
          </a:xfrm>
          <a:solidFill>
            <a:schemeClr val="bg2"/>
          </a:solidFill>
        </p:spPr>
        <p:txBody>
          <a:bodyPr/>
          <a:lstStyle/>
          <a:p>
            <a:endParaRPr lang="en-US" dirty="0"/>
          </a:p>
        </p:txBody>
      </p:sp>
      <p:sp>
        <p:nvSpPr>
          <p:cNvPr id="11" name="Picture Placeholder 8"/>
          <p:cNvSpPr>
            <a:spLocks noGrp="1"/>
          </p:cNvSpPr>
          <p:nvPr>
            <p:ph type="pic" sz="quarter" idx="18"/>
          </p:nvPr>
        </p:nvSpPr>
        <p:spPr>
          <a:xfrm>
            <a:off x="8796338" y="549275"/>
            <a:ext cx="2700338" cy="3059113"/>
          </a:xfrm>
          <a:solidFill>
            <a:schemeClr val="bg2"/>
          </a:solidFill>
        </p:spPr>
        <p:txBody>
          <a:bodyPr/>
          <a:lstStyle/>
          <a:p>
            <a:endParaRPr lang="en-US" dirty="0"/>
          </a:p>
        </p:txBody>
      </p:sp>
      <p:sp>
        <p:nvSpPr>
          <p:cNvPr id="9" name="Picture Placeholder 8"/>
          <p:cNvSpPr>
            <a:spLocks noGrp="1"/>
          </p:cNvSpPr>
          <p:nvPr>
            <p:ph type="pic" sz="quarter" idx="19"/>
          </p:nvPr>
        </p:nvSpPr>
        <p:spPr>
          <a:xfrm>
            <a:off x="4475162" y="549275"/>
            <a:ext cx="4141787" cy="3059113"/>
          </a:xfrm>
          <a:solidFill>
            <a:schemeClr val="bg2"/>
          </a:solidFill>
        </p:spPr>
        <p:txBody>
          <a:bodyPr/>
          <a:lstStyle/>
          <a:p>
            <a:endParaRPr lang="en-US" dirty="0"/>
          </a:p>
        </p:txBody>
      </p:sp>
      <p:sp>
        <p:nvSpPr>
          <p:cNvPr id="12" name="Picture Placeholder 8"/>
          <p:cNvSpPr>
            <a:spLocks noGrp="1"/>
          </p:cNvSpPr>
          <p:nvPr>
            <p:ph type="pic" sz="quarter" idx="20"/>
          </p:nvPr>
        </p:nvSpPr>
        <p:spPr>
          <a:xfrm>
            <a:off x="4475163" y="3789362"/>
            <a:ext cx="3421062" cy="2519362"/>
          </a:xfrm>
          <a:solidFill>
            <a:schemeClr val="bg2"/>
          </a:solidFill>
        </p:spPr>
        <p:txBody>
          <a:bodyPr/>
          <a:lstStyle/>
          <a:p>
            <a:endParaRPr lang="en-US" dirty="0"/>
          </a:p>
        </p:txBody>
      </p:sp>
    </p:spTree>
    <p:extLst>
      <p:ext uri="{BB962C8B-B14F-4D97-AF65-F5344CB8AC3E}">
        <p14:creationId xmlns:p14="http://schemas.microsoft.com/office/powerpoint/2010/main" val="1465637466"/>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42.Full_Image">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0" y="0"/>
            <a:ext cx="12192000" cy="6858001"/>
          </a:xfrm>
          <a:solidFill>
            <a:schemeClr val="bg2"/>
          </a:solidFill>
        </p:spPr>
        <p:txBody>
          <a:bodyPr/>
          <a:lstStyle/>
          <a:p>
            <a:endParaRPr lang="en-US" dirty="0"/>
          </a:p>
        </p:txBody>
      </p:sp>
      <p:sp>
        <p:nvSpPr>
          <p:cNvPr id="2" name="Title 1"/>
          <p:cNvSpPr>
            <a:spLocks noGrp="1"/>
          </p:cNvSpPr>
          <p:nvPr>
            <p:ph type="title" hasCustomPrompt="1"/>
          </p:nvPr>
        </p:nvSpPr>
        <p:spPr>
          <a:xfrm>
            <a:off x="695325" y="6140468"/>
            <a:ext cx="10801350" cy="531795"/>
          </a:xfrm>
        </p:spPr>
        <p:txBody>
          <a:bodyPr>
            <a:normAutofit/>
          </a:bodyPr>
          <a:lstStyle>
            <a:lvl1pPr>
              <a:defRPr sz="1600">
                <a:solidFill>
                  <a:schemeClr val="bg1"/>
                </a:solidFill>
              </a:defRPr>
            </a:lvl1pPr>
          </a:lstStyle>
          <a:p>
            <a:r>
              <a:rPr lang="en-US"/>
              <a:t>CLICK TO EDIT MASTER TITLE STYLE</a:t>
            </a:r>
          </a:p>
        </p:txBody>
      </p:sp>
    </p:spTree>
    <p:extLst>
      <p:ext uri="{BB962C8B-B14F-4D97-AF65-F5344CB8AC3E}">
        <p14:creationId xmlns:p14="http://schemas.microsoft.com/office/powerpoint/2010/main" val="1261355277"/>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43.Title_With_Widescreen_Image">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695326" y="1628776"/>
            <a:ext cx="10801348" cy="4679950"/>
          </a:xfrm>
          <a:solidFill>
            <a:schemeClr val="bg2"/>
          </a:solidFill>
        </p:spPr>
        <p:txBody>
          <a:bodyPr/>
          <a:lstStyle/>
          <a:p>
            <a:endParaRPr lang="en-US" dirty="0"/>
          </a:p>
        </p:txBody>
      </p:sp>
      <p:sp>
        <p:nvSpPr>
          <p:cNvPr id="2" name="Title 1"/>
          <p:cNvSpPr>
            <a:spLocks noGrp="1"/>
          </p:cNvSpPr>
          <p:nvPr>
            <p:ph type="title" hasCustomPrompt="1"/>
          </p:nvPr>
        </p:nvSpPr>
        <p:spPr/>
        <p:txBody>
          <a:bodyPr/>
          <a:lstStyle/>
          <a:p>
            <a:r>
              <a:rPr lang="en-US"/>
              <a:t>CLICK TO EDIT MASTER TITLE STYLE</a:t>
            </a:r>
          </a:p>
        </p:txBody>
      </p:sp>
    </p:spTree>
    <p:extLst>
      <p:ext uri="{BB962C8B-B14F-4D97-AF65-F5344CB8AC3E}">
        <p14:creationId xmlns:p14="http://schemas.microsoft.com/office/powerpoint/2010/main" val="4005172686"/>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1_43.Title_With_Widescreen_Image">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0" y="1628776"/>
            <a:ext cx="12192000" cy="4679950"/>
          </a:xfrm>
          <a:solidFill>
            <a:schemeClr val="bg2"/>
          </a:solidFill>
        </p:spPr>
        <p:txBody>
          <a:bodyPr/>
          <a:lstStyle/>
          <a:p>
            <a:endParaRPr lang="en-US" dirty="0"/>
          </a:p>
        </p:txBody>
      </p:sp>
      <p:sp>
        <p:nvSpPr>
          <p:cNvPr id="2" name="Title 1"/>
          <p:cNvSpPr>
            <a:spLocks noGrp="1"/>
          </p:cNvSpPr>
          <p:nvPr>
            <p:ph type="title" hasCustomPrompt="1"/>
          </p:nvPr>
        </p:nvSpPr>
        <p:spPr/>
        <p:txBody>
          <a:bodyPr/>
          <a:lstStyle/>
          <a:p>
            <a:r>
              <a:rPr lang="en-US"/>
              <a:t>CLICK TO EDIT MASTER TITLE STYLE</a:t>
            </a:r>
          </a:p>
        </p:txBody>
      </p:sp>
    </p:spTree>
    <p:extLst>
      <p:ext uri="{BB962C8B-B14F-4D97-AF65-F5344CB8AC3E}">
        <p14:creationId xmlns:p14="http://schemas.microsoft.com/office/powerpoint/2010/main" val="1474776492"/>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2_43.Title_With_Widescreen_Image">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0" y="1628776"/>
            <a:ext cx="12192000" cy="5229224"/>
          </a:xfrm>
          <a:solidFill>
            <a:schemeClr val="bg2"/>
          </a:solidFill>
        </p:spPr>
        <p:txBody>
          <a:bodyPr/>
          <a:lstStyle/>
          <a:p>
            <a:endParaRPr lang="en-US" dirty="0"/>
          </a:p>
        </p:txBody>
      </p:sp>
      <p:sp>
        <p:nvSpPr>
          <p:cNvPr id="2" name="Title 1"/>
          <p:cNvSpPr>
            <a:spLocks noGrp="1"/>
          </p:cNvSpPr>
          <p:nvPr>
            <p:ph type="title" hasCustomPrompt="1"/>
          </p:nvPr>
        </p:nvSpPr>
        <p:spPr/>
        <p:txBody>
          <a:bodyPr/>
          <a:lstStyle/>
          <a:p>
            <a:r>
              <a:rPr lang="en-US"/>
              <a:t>CLICK TO EDIT MASTER TITLE STYLE</a:t>
            </a:r>
          </a:p>
        </p:txBody>
      </p:sp>
    </p:spTree>
    <p:extLst>
      <p:ext uri="{BB962C8B-B14F-4D97-AF65-F5344CB8AC3E}">
        <p14:creationId xmlns:p14="http://schemas.microsoft.com/office/powerpoint/2010/main" val="12971813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2.Title_Slide_Reverse">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95325" y="2422976"/>
            <a:ext cx="10801350" cy="1800225"/>
          </a:xfrm>
        </p:spPr>
        <p:txBody>
          <a:bodyPr anchor="ctr" anchorCtr="0">
            <a:normAutofit/>
          </a:bodyPr>
          <a:lstStyle>
            <a:lvl1pPr algn="ctr">
              <a:defRPr sz="2800" b="0" spc="600">
                <a:solidFill>
                  <a:schemeClr val="bg1"/>
                </a:solidFill>
              </a:defRPr>
            </a:lvl1pPr>
          </a:lstStyle>
          <a:p>
            <a:r>
              <a:rPr lang="en-US" dirty="0"/>
              <a:t>CLICK TO EDIT MASTER TITLE STYLE</a:t>
            </a:r>
          </a:p>
        </p:txBody>
      </p:sp>
      <p:pic>
        <p:nvPicPr>
          <p:cNvPr id="6" name="Picture 5"/>
          <p:cNvPicPr>
            <a:picLocks noChangeAspect="1"/>
          </p:cNvPicPr>
          <p:nvPr/>
        </p:nvPicPr>
        <p:blipFill>
          <a:blip r:embed="rId2" cstate="print">
            <a:extLst>
              <a:ext uri="{BEBA8EAE-BF5A-486C-A8C5-ECC9F3942E4B}">
                <a14:imgProps xmlns:a14="http://schemas.microsoft.com/office/drawing/2010/main">
                  <a14:imgLayer r:embed="rId3">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698500" y="552450"/>
            <a:ext cx="1243293" cy="358775"/>
          </a:xfrm>
          <a:prstGeom prst="rect">
            <a:avLst/>
          </a:prstGeom>
        </p:spPr>
      </p:pic>
      <p:pic>
        <p:nvPicPr>
          <p:cNvPr id="4" name="Picture 3">
            <a:extLst>
              <a:ext uri="{FF2B5EF4-FFF2-40B4-BE49-F238E27FC236}">
                <a16:creationId xmlns:a16="http://schemas.microsoft.com/office/drawing/2014/main" id="{5352C667-09B7-624D-A743-1DE3B1667836}"/>
              </a:ext>
            </a:extLst>
          </p:cNvPr>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698500" y="552450"/>
            <a:ext cx="1243293" cy="358775"/>
          </a:xfrm>
          <a:prstGeom prst="rect">
            <a:avLst/>
          </a:prstGeom>
        </p:spPr>
      </p:pic>
    </p:spTree>
    <p:extLst>
      <p:ext uri="{BB962C8B-B14F-4D97-AF65-F5344CB8AC3E}">
        <p14:creationId xmlns:p14="http://schemas.microsoft.com/office/powerpoint/2010/main" val="14727244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18.Title_With_Graph_And_Right_Image">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6816726" y="0"/>
            <a:ext cx="5375274" cy="6858000"/>
          </a:xfrm>
          <a:solidFill>
            <a:schemeClr val="bg2"/>
          </a:solidFill>
        </p:spPr>
        <p:txBody>
          <a:bodyPr/>
          <a:lstStyle/>
          <a:p>
            <a:r>
              <a:rPr lang="en-GB" dirty="0"/>
              <a:t>Click icon to add picture</a:t>
            </a:r>
            <a:endParaRPr lang="en-US" dirty="0"/>
          </a:p>
        </p:txBody>
      </p:sp>
      <p:sp>
        <p:nvSpPr>
          <p:cNvPr id="2" name="Title 1"/>
          <p:cNvSpPr>
            <a:spLocks noGrp="1"/>
          </p:cNvSpPr>
          <p:nvPr>
            <p:ph type="title" hasCustomPrompt="1"/>
          </p:nvPr>
        </p:nvSpPr>
        <p:spPr>
          <a:xfrm>
            <a:off x="695324" y="620181"/>
            <a:ext cx="5940427" cy="1008594"/>
          </a:xfrm>
        </p:spPr>
        <p:txBody>
          <a:bodyPr/>
          <a:lstStyle/>
          <a:p>
            <a:r>
              <a:rPr lang="en-US" dirty="0"/>
              <a:t>CLICK TO EDIT MASTER TITLE STYLE</a:t>
            </a:r>
          </a:p>
        </p:txBody>
      </p:sp>
      <p:sp>
        <p:nvSpPr>
          <p:cNvPr id="8" name="Text Placeholder 7"/>
          <p:cNvSpPr>
            <a:spLocks noGrp="1"/>
          </p:cNvSpPr>
          <p:nvPr>
            <p:ph type="body" sz="quarter" idx="13"/>
          </p:nvPr>
        </p:nvSpPr>
        <p:spPr>
          <a:xfrm>
            <a:off x="695325" y="6308725"/>
            <a:ext cx="5940425"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GB"/>
              <a:t>Click to edit Master text styles</a:t>
            </a:r>
          </a:p>
        </p:txBody>
      </p:sp>
      <p:sp>
        <p:nvSpPr>
          <p:cNvPr id="5" name="Chart Placeholder 4"/>
          <p:cNvSpPr>
            <a:spLocks noGrp="1"/>
          </p:cNvSpPr>
          <p:nvPr>
            <p:ph type="chart" sz="quarter" idx="15"/>
          </p:nvPr>
        </p:nvSpPr>
        <p:spPr>
          <a:xfrm>
            <a:off x="695325" y="1628774"/>
            <a:ext cx="5940426" cy="4321175"/>
          </a:xfrm>
        </p:spPr>
        <p:txBody>
          <a:bodyPr/>
          <a:lstStyle/>
          <a:p>
            <a:r>
              <a:rPr lang="en-GB" dirty="0"/>
              <a:t>Click icon to add chart</a:t>
            </a:r>
            <a:endParaRPr lang="en-US" dirty="0"/>
          </a:p>
        </p:txBody>
      </p:sp>
    </p:spTree>
    <p:extLst>
      <p:ext uri="{BB962C8B-B14F-4D97-AF65-F5344CB8AC3E}">
        <p14:creationId xmlns:p14="http://schemas.microsoft.com/office/powerpoint/2010/main" val="3091686179"/>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44.Title_With_Image_Gallery_2">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695326" y="1628776"/>
            <a:ext cx="7200899" cy="4679950"/>
          </a:xfrm>
          <a:solidFill>
            <a:schemeClr val="bg2"/>
          </a:solidFill>
        </p:spPr>
        <p:txBody>
          <a:bodyPr/>
          <a:lstStyle/>
          <a:p>
            <a:endParaRPr lang="en-US" dirty="0"/>
          </a:p>
        </p:txBody>
      </p:sp>
      <p:sp>
        <p:nvSpPr>
          <p:cNvPr id="2" name="Title 1"/>
          <p:cNvSpPr>
            <a:spLocks noGrp="1"/>
          </p:cNvSpPr>
          <p:nvPr>
            <p:ph type="title" hasCustomPrompt="1"/>
          </p:nvPr>
        </p:nvSpPr>
        <p:spPr/>
        <p:txBody>
          <a:bodyPr/>
          <a:lstStyle/>
          <a:p>
            <a:r>
              <a:rPr lang="en-US"/>
              <a:t>CLICK TO EDIT MASTER TITLE STYLE</a:t>
            </a:r>
          </a:p>
        </p:txBody>
      </p:sp>
      <p:sp>
        <p:nvSpPr>
          <p:cNvPr id="4" name="Picture Placeholder 8"/>
          <p:cNvSpPr>
            <a:spLocks noGrp="1"/>
          </p:cNvSpPr>
          <p:nvPr>
            <p:ph type="pic" sz="quarter" idx="15"/>
          </p:nvPr>
        </p:nvSpPr>
        <p:spPr>
          <a:xfrm>
            <a:off x="8075613" y="3789363"/>
            <a:ext cx="3421061" cy="2519362"/>
          </a:xfrm>
          <a:solidFill>
            <a:schemeClr val="bg2"/>
          </a:solidFill>
        </p:spPr>
        <p:txBody>
          <a:bodyPr/>
          <a:lstStyle/>
          <a:p>
            <a:endParaRPr lang="en-US" dirty="0"/>
          </a:p>
        </p:txBody>
      </p:sp>
      <p:sp>
        <p:nvSpPr>
          <p:cNvPr id="5" name="Picture Placeholder 8"/>
          <p:cNvSpPr>
            <a:spLocks noGrp="1"/>
          </p:cNvSpPr>
          <p:nvPr>
            <p:ph type="pic" sz="quarter" idx="16"/>
          </p:nvPr>
        </p:nvSpPr>
        <p:spPr>
          <a:xfrm>
            <a:off x="8075614" y="1628775"/>
            <a:ext cx="3421061" cy="1979613"/>
          </a:xfrm>
          <a:solidFill>
            <a:schemeClr val="bg2"/>
          </a:solidFill>
        </p:spPr>
        <p:txBody>
          <a:bodyPr/>
          <a:lstStyle/>
          <a:p>
            <a:endParaRPr lang="en-US" dirty="0"/>
          </a:p>
        </p:txBody>
      </p:sp>
    </p:spTree>
    <p:extLst>
      <p:ext uri="{BB962C8B-B14F-4D97-AF65-F5344CB8AC3E}">
        <p14:creationId xmlns:p14="http://schemas.microsoft.com/office/powerpoint/2010/main" val="1826759010"/>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45.Title_With_Image_Gallery_3">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8" name="Picture Placeholder 8"/>
          <p:cNvSpPr>
            <a:spLocks noGrp="1"/>
          </p:cNvSpPr>
          <p:nvPr>
            <p:ph type="pic" sz="quarter" idx="13"/>
          </p:nvPr>
        </p:nvSpPr>
        <p:spPr>
          <a:xfrm>
            <a:off x="695325" y="1628775"/>
            <a:ext cx="5221288" cy="4679950"/>
          </a:xfrm>
          <a:solidFill>
            <a:schemeClr val="bg2"/>
          </a:solidFill>
        </p:spPr>
        <p:txBody>
          <a:bodyPr/>
          <a:lstStyle/>
          <a:p>
            <a:endParaRPr lang="en-US" dirty="0"/>
          </a:p>
        </p:txBody>
      </p:sp>
      <p:sp>
        <p:nvSpPr>
          <p:cNvPr id="9" name="Picture Placeholder 8"/>
          <p:cNvSpPr>
            <a:spLocks noGrp="1"/>
          </p:cNvSpPr>
          <p:nvPr>
            <p:ph type="pic" sz="quarter" idx="14"/>
          </p:nvPr>
        </p:nvSpPr>
        <p:spPr>
          <a:xfrm>
            <a:off x="6096000" y="1628775"/>
            <a:ext cx="5400675" cy="1800225"/>
          </a:xfrm>
          <a:solidFill>
            <a:schemeClr val="bg2"/>
          </a:solidFill>
        </p:spPr>
        <p:txBody>
          <a:bodyPr/>
          <a:lstStyle/>
          <a:p>
            <a:endParaRPr lang="en-US" dirty="0"/>
          </a:p>
        </p:txBody>
      </p:sp>
      <p:sp>
        <p:nvSpPr>
          <p:cNvPr id="7" name="Picture Placeholder 8"/>
          <p:cNvSpPr>
            <a:spLocks noGrp="1"/>
          </p:cNvSpPr>
          <p:nvPr>
            <p:ph type="pic" sz="quarter" idx="15"/>
          </p:nvPr>
        </p:nvSpPr>
        <p:spPr>
          <a:xfrm>
            <a:off x="6096000" y="3608388"/>
            <a:ext cx="2700338" cy="2700337"/>
          </a:xfrm>
          <a:solidFill>
            <a:schemeClr val="bg2"/>
          </a:solidFill>
        </p:spPr>
        <p:txBody>
          <a:bodyPr/>
          <a:lstStyle/>
          <a:p>
            <a:endParaRPr lang="en-US" dirty="0"/>
          </a:p>
        </p:txBody>
      </p:sp>
      <p:sp>
        <p:nvSpPr>
          <p:cNvPr id="10" name="Picture Placeholder 8"/>
          <p:cNvSpPr>
            <a:spLocks noGrp="1"/>
          </p:cNvSpPr>
          <p:nvPr>
            <p:ph type="pic" sz="quarter" idx="16"/>
          </p:nvPr>
        </p:nvSpPr>
        <p:spPr>
          <a:xfrm>
            <a:off x="8975724" y="3608388"/>
            <a:ext cx="2520951" cy="2700337"/>
          </a:xfrm>
          <a:solidFill>
            <a:schemeClr val="bg2"/>
          </a:solidFill>
        </p:spPr>
        <p:txBody>
          <a:bodyPr/>
          <a:lstStyle/>
          <a:p>
            <a:endParaRPr lang="en-US" dirty="0"/>
          </a:p>
        </p:txBody>
      </p:sp>
    </p:spTree>
    <p:extLst>
      <p:ext uri="{BB962C8B-B14F-4D97-AF65-F5344CB8AC3E}">
        <p14:creationId xmlns:p14="http://schemas.microsoft.com/office/powerpoint/2010/main" val="1376736455"/>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46.Title_With_Image_Gallery_4">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8" name="Picture Placeholder 8"/>
          <p:cNvSpPr>
            <a:spLocks noGrp="1"/>
          </p:cNvSpPr>
          <p:nvPr>
            <p:ph type="pic" sz="quarter" idx="13"/>
          </p:nvPr>
        </p:nvSpPr>
        <p:spPr>
          <a:xfrm>
            <a:off x="1" y="1628774"/>
            <a:ext cx="5016500" cy="5229225"/>
          </a:xfrm>
          <a:solidFill>
            <a:schemeClr val="bg2"/>
          </a:solidFill>
        </p:spPr>
        <p:txBody>
          <a:bodyPr/>
          <a:lstStyle/>
          <a:p>
            <a:endParaRPr lang="en-US" dirty="0"/>
          </a:p>
        </p:txBody>
      </p:sp>
      <p:sp>
        <p:nvSpPr>
          <p:cNvPr id="9" name="Picture Placeholder 8"/>
          <p:cNvSpPr>
            <a:spLocks noGrp="1"/>
          </p:cNvSpPr>
          <p:nvPr>
            <p:ph type="pic" sz="quarter" idx="14"/>
          </p:nvPr>
        </p:nvSpPr>
        <p:spPr>
          <a:xfrm>
            <a:off x="5195890" y="1628775"/>
            <a:ext cx="3600448" cy="1979613"/>
          </a:xfrm>
          <a:solidFill>
            <a:schemeClr val="bg2"/>
          </a:solidFill>
        </p:spPr>
        <p:txBody>
          <a:bodyPr/>
          <a:lstStyle/>
          <a:p>
            <a:endParaRPr lang="en-US" dirty="0"/>
          </a:p>
        </p:txBody>
      </p:sp>
      <p:sp>
        <p:nvSpPr>
          <p:cNvPr id="7" name="Picture Placeholder 8"/>
          <p:cNvSpPr>
            <a:spLocks noGrp="1"/>
          </p:cNvSpPr>
          <p:nvPr>
            <p:ph type="pic" sz="quarter" idx="15"/>
          </p:nvPr>
        </p:nvSpPr>
        <p:spPr>
          <a:xfrm>
            <a:off x="5195887" y="3789362"/>
            <a:ext cx="3600451" cy="3068637"/>
          </a:xfrm>
          <a:solidFill>
            <a:schemeClr val="bg2"/>
          </a:solidFill>
        </p:spPr>
        <p:txBody>
          <a:bodyPr/>
          <a:lstStyle/>
          <a:p>
            <a:endParaRPr lang="en-US" dirty="0"/>
          </a:p>
        </p:txBody>
      </p:sp>
      <p:sp>
        <p:nvSpPr>
          <p:cNvPr id="10" name="Picture Placeholder 8"/>
          <p:cNvSpPr>
            <a:spLocks noGrp="1"/>
          </p:cNvSpPr>
          <p:nvPr>
            <p:ph type="pic" sz="quarter" idx="16"/>
          </p:nvPr>
        </p:nvSpPr>
        <p:spPr>
          <a:xfrm>
            <a:off x="8975725" y="1628775"/>
            <a:ext cx="3216276" cy="5229225"/>
          </a:xfrm>
          <a:solidFill>
            <a:schemeClr val="bg2"/>
          </a:solidFill>
        </p:spPr>
        <p:txBody>
          <a:bodyPr/>
          <a:lstStyle/>
          <a:p>
            <a:endParaRPr lang="en-US" dirty="0"/>
          </a:p>
        </p:txBody>
      </p:sp>
    </p:spTree>
    <p:extLst>
      <p:ext uri="{BB962C8B-B14F-4D97-AF65-F5344CB8AC3E}">
        <p14:creationId xmlns:p14="http://schemas.microsoft.com/office/powerpoint/2010/main" val="2443003270"/>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47.Title_With_Full_Bleed_Widescreen_Imag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6" name="Slide Number Placeholder 5"/>
          <p:cNvSpPr>
            <a:spLocks noGrp="1"/>
          </p:cNvSpPr>
          <p:nvPr>
            <p:ph type="sldNum" sz="quarter" idx="12"/>
          </p:nvPr>
        </p:nvSpPr>
        <p:spPr>
          <a:xfrm>
            <a:off x="695325" y="6160675"/>
            <a:ext cx="10801350" cy="360363"/>
          </a:xfrm>
          <a:prstGeom prst="rect">
            <a:avLst/>
          </a:prstGeom>
        </p:spPr>
        <p:txBody>
          <a:bodyPr/>
          <a:lstStyle/>
          <a:p>
            <a:fld id="{5B8E0428-9580-9F48-BD8B-8376B6F02898}" type="slidenum">
              <a:rPr lang="en-US" smtClean="0"/>
              <a:t>‹#›</a:t>
            </a:fld>
            <a:endParaRPr lang="en-US" dirty="0"/>
          </a:p>
        </p:txBody>
      </p:sp>
      <p:sp>
        <p:nvSpPr>
          <p:cNvPr id="9" name="Picture Placeholder 8"/>
          <p:cNvSpPr>
            <a:spLocks noGrp="1"/>
          </p:cNvSpPr>
          <p:nvPr>
            <p:ph type="pic" sz="quarter" idx="13"/>
          </p:nvPr>
        </p:nvSpPr>
        <p:spPr>
          <a:xfrm>
            <a:off x="0" y="1628775"/>
            <a:ext cx="12191999" cy="5229225"/>
          </a:xfrm>
          <a:solidFill>
            <a:schemeClr val="bg2"/>
          </a:solidFill>
        </p:spPr>
        <p:txBody>
          <a:bodyPr/>
          <a:lstStyle/>
          <a:p>
            <a:endParaRPr lang="en-US" dirty="0"/>
          </a:p>
        </p:txBody>
      </p:sp>
    </p:spTree>
    <p:extLst>
      <p:ext uri="{BB962C8B-B14F-4D97-AF65-F5344CB8AC3E}">
        <p14:creationId xmlns:p14="http://schemas.microsoft.com/office/powerpoint/2010/main" val="1117453722"/>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48.Title_With_Two_Image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8" name="Picture Placeholder 8"/>
          <p:cNvSpPr>
            <a:spLocks noGrp="1"/>
          </p:cNvSpPr>
          <p:nvPr>
            <p:ph type="pic" sz="quarter" idx="13"/>
          </p:nvPr>
        </p:nvSpPr>
        <p:spPr>
          <a:xfrm>
            <a:off x="695325" y="1628775"/>
            <a:ext cx="5221288" cy="4679950"/>
          </a:xfrm>
          <a:solidFill>
            <a:schemeClr val="bg2"/>
          </a:solidFill>
        </p:spPr>
        <p:txBody>
          <a:bodyPr/>
          <a:lstStyle/>
          <a:p>
            <a:endParaRPr lang="en-US" dirty="0"/>
          </a:p>
        </p:txBody>
      </p:sp>
      <p:sp>
        <p:nvSpPr>
          <p:cNvPr id="9" name="Picture Placeholder 8"/>
          <p:cNvSpPr>
            <a:spLocks noGrp="1"/>
          </p:cNvSpPr>
          <p:nvPr>
            <p:ph type="pic" sz="quarter" idx="14"/>
          </p:nvPr>
        </p:nvSpPr>
        <p:spPr>
          <a:xfrm>
            <a:off x="6275387" y="1628775"/>
            <a:ext cx="5221288" cy="4679950"/>
          </a:xfrm>
          <a:solidFill>
            <a:schemeClr val="bg2"/>
          </a:solidFill>
        </p:spPr>
        <p:txBody>
          <a:bodyPr/>
          <a:lstStyle/>
          <a:p>
            <a:endParaRPr lang="en-US" dirty="0"/>
          </a:p>
        </p:txBody>
      </p:sp>
    </p:spTree>
    <p:extLst>
      <p:ext uri="{BB962C8B-B14F-4D97-AF65-F5344CB8AC3E}">
        <p14:creationId xmlns:p14="http://schemas.microsoft.com/office/powerpoint/2010/main" val="3016934017"/>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49.Title_With_Three_Images_And_Title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8" name="Picture Placeholder 8"/>
          <p:cNvSpPr>
            <a:spLocks noGrp="1"/>
          </p:cNvSpPr>
          <p:nvPr>
            <p:ph type="pic" sz="quarter" idx="13"/>
          </p:nvPr>
        </p:nvSpPr>
        <p:spPr>
          <a:xfrm>
            <a:off x="515938" y="1627981"/>
            <a:ext cx="3600450" cy="3960813"/>
          </a:xfrm>
          <a:solidFill>
            <a:schemeClr val="bg2"/>
          </a:solidFill>
        </p:spPr>
        <p:txBody>
          <a:bodyPr/>
          <a:lstStyle/>
          <a:p>
            <a:endParaRPr lang="en-US" dirty="0"/>
          </a:p>
        </p:txBody>
      </p:sp>
      <p:sp>
        <p:nvSpPr>
          <p:cNvPr id="15" name="Text Placeholder 7"/>
          <p:cNvSpPr>
            <a:spLocks noGrp="1"/>
          </p:cNvSpPr>
          <p:nvPr>
            <p:ph type="body" sz="quarter" idx="14"/>
          </p:nvPr>
        </p:nvSpPr>
        <p:spPr>
          <a:xfrm>
            <a:off x="515938" y="5769769"/>
            <a:ext cx="3600450" cy="538956"/>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16" name="Picture Placeholder 8"/>
          <p:cNvSpPr>
            <a:spLocks noGrp="1"/>
          </p:cNvSpPr>
          <p:nvPr>
            <p:ph type="pic" sz="quarter" idx="15"/>
          </p:nvPr>
        </p:nvSpPr>
        <p:spPr>
          <a:xfrm>
            <a:off x="4295775" y="1627981"/>
            <a:ext cx="3600450" cy="3960813"/>
          </a:xfrm>
          <a:solidFill>
            <a:schemeClr val="bg2"/>
          </a:solidFill>
        </p:spPr>
        <p:txBody>
          <a:bodyPr/>
          <a:lstStyle/>
          <a:p>
            <a:endParaRPr lang="en-US" dirty="0"/>
          </a:p>
        </p:txBody>
      </p:sp>
      <p:sp>
        <p:nvSpPr>
          <p:cNvPr id="17" name="Text Placeholder 7"/>
          <p:cNvSpPr>
            <a:spLocks noGrp="1"/>
          </p:cNvSpPr>
          <p:nvPr>
            <p:ph type="body" sz="quarter" idx="16"/>
          </p:nvPr>
        </p:nvSpPr>
        <p:spPr>
          <a:xfrm>
            <a:off x="4295775" y="5769769"/>
            <a:ext cx="3600450" cy="538956"/>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18" name="Picture Placeholder 8"/>
          <p:cNvSpPr>
            <a:spLocks noGrp="1"/>
          </p:cNvSpPr>
          <p:nvPr>
            <p:ph type="pic" sz="quarter" idx="17"/>
          </p:nvPr>
        </p:nvSpPr>
        <p:spPr>
          <a:xfrm>
            <a:off x="8075613" y="1627981"/>
            <a:ext cx="3600450" cy="3960813"/>
          </a:xfrm>
          <a:solidFill>
            <a:schemeClr val="bg2"/>
          </a:solidFill>
        </p:spPr>
        <p:txBody>
          <a:bodyPr/>
          <a:lstStyle/>
          <a:p>
            <a:endParaRPr lang="en-US" dirty="0"/>
          </a:p>
        </p:txBody>
      </p:sp>
      <p:sp>
        <p:nvSpPr>
          <p:cNvPr id="19" name="Text Placeholder 7"/>
          <p:cNvSpPr>
            <a:spLocks noGrp="1"/>
          </p:cNvSpPr>
          <p:nvPr>
            <p:ph type="body" sz="quarter" idx="18"/>
          </p:nvPr>
        </p:nvSpPr>
        <p:spPr>
          <a:xfrm>
            <a:off x="8075613" y="5768975"/>
            <a:ext cx="3600450" cy="538956"/>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9" name="Text Placeholder 7"/>
          <p:cNvSpPr>
            <a:spLocks noGrp="1"/>
          </p:cNvSpPr>
          <p:nvPr>
            <p:ph type="body" sz="quarter" idx="19"/>
          </p:nvPr>
        </p:nvSpPr>
        <p:spPr>
          <a:xfrm>
            <a:off x="695325" y="6308725"/>
            <a:ext cx="5221288" cy="360362"/>
          </a:xfrm>
        </p:spPr>
        <p:txBody>
          <a:bodyPr>
            <a:noAutofit/>
          </a:bodyPr>
          <a:lstStyle>
            <a:lvl1pPr marL="0" indent="0">
              <a:buNone/>
              <a:defRPr sz="800">
                <a:solidFill>
                  <a:schemeClr val="bg1">
                    <a:lumMod val="75000"/>
                  </a:schemeClr>
                </a:solidFill>
              </a:defRPr>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Tree>
    <p:extLst>
      <p:ext uri="{BB962C8B-B14F-4D97-AF65-F5344CB8AC3E}">
        <p14:creationId xmlns:p14="http://schemas.microsoft.com/office/powerpoint/2010/main" val="1079751027"/>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50.Title_With_Three_Images_And_Text">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15938" y="3942412"/>
            <a:ext cx="3600450" cy="566088"/>
          </a:xfrm>
        </p:spPr>
        <p:txBody>
          <a:bodyPr anchor="ctr" anchorCtr="0">
            <a:normAutofit/>
          </a:bodyPr>
          <a:lstStyle>
            <a:lvl1pPr marL="0" indent="0" algn="ctr">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15938" y="4516942"/>
            <a:ext cx="3600450" cy="1791783"/>
          </a:xfrm>
        </p:spPr>
        <p:txBody>
          <a:bodyPr>
            <a:norm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8"/>
          <p:cNvSpPr>
            <a:spLocks noGrp="1"/>
          </p:cNvSpPr>
          <p:nvPr>
            <p:ph type="pic" sz="quarter" idx="13"/>
          </p:nvPr>
        </p:nvSpPr>
        <p:spPr>
          <a:xfrm>
            <a:off x="515938" y="1627982"/>
            <a:ext cx="3600450" cy="2161381"/>
          </a:xfrm>
          <a:solidFill>
            <a:schemeClr val="bg2"/>
          </a:solidFill>
        </p:spPr>
        <p:txBody>
          <a:bodyPr/>
          <a:lstStyle/>
          <a:p>
            <a:endParaRPr lang="en-US" dirty="0"/>
          </a:p>
        </p:txBody>
      </p:sp>
      <p:sp>
        <p:nvSpPr>
          <p:cNvPr id="11" name="Picture Placeholder 8"/>
          <p:cNvSpPr>
            <a:spLocks noGrp="1"/>
          </p:cNvSpPr>
          <p:nvPr>
            <p:ph type="pic" sz="quarter" idx="15"/>
          </p:nvPr>
        </p:nvSpPr>
        <p:spPr>
          <a:xfrm>
            <a:off x="4295775" y="1627982"/>
            <a:ext cx="3600450" cy="2161381"/>
          </a:xfrm>
          <a:solidFill>
            <a:schemeClr val="bg2"/>
          </a:solidFill>
        </p:spPr>
        <p:txBody>
          <a:bodyPr/>
          <a:lstStyle/>
          <a:p>
            <a:endParaRPr lang="en-US" dirty="0"/>
          </a:p>
        </p:txBody>
      </p:sp>
      <p:sp>
        <p:nvSpPr>
          <p:cNvPr id="12" name="Picture Placeholder 8"/>
          <p:cNvSpPr>
            <a:spLocks noGrp="1"/>
          </p:cNvSpPr>
          <p:nvPr>
            <p:ph type="pic" sz="quarter" idx="17"/>
          </p:nvPr>
        </p:nvSpPr>
        <p:spPr>
          <a:xfrm>
            <a:off x="8075613" y="1627982"/>
            <a:ext cx="3600450" cy="2161381"/>
          </a:xfrm>
          <a:solidFill>
            <a:schemeClr val="bg2"/>
          </a:solidFill>
        </p:spPr>
        <p:txBody>
          <a:bodyPr/>
          <a:lstStyle/>
          <a:p>
            <a:endParaRPr lang="en-US" dirty="0"/>
          </a:p>
        </p:txBody>
      </p:sp>
      <p:sp>
        <p:nvSpPr>
          <p:cNvPr id="15" name="Title 1"/>
          <p:cNvSpPr>
            <a:spLocks noGrp="1"/>
          </p:cNvSpPr>
          <p:nvPr>
            <p:ph type="title" hasCustomPrompt="1"/>
          </p:nvPr>
        </p:nvSpPr>
        <p:spPr>
          <a:xfrm>
            <a:off x="695325" y="620181"/>
            <a:ext cx="10801350" cy="1008594"/>
          </a:xfrm>
        </p:spPr>
        <p:txBody>
          <a:bodyPr/>
          <a:lstStyle/>
          <a:p>
            <a:r>
              <a:rPr lang="en-US"/>
              <a:t>CLICK TO EDIT MASTER TITLE STYLE</a:t>
            </a:r>
          </a:p>
        </p:txBody>
      </p:sp>
      <p:sp>
        <p:nvSpPr>
          <p:cNvPr id="16" name="Text Placeholder 2"/>
          <p:cNvSpPr>
            <a:spLocks noGrp="1"/>
          </p:cNvSpPr>
          <p:nvPr>
            <p:ph type="body" idx="18"/>
          </p:nvPr>
        </p:nvSpPr>
        <p:spPr>
          <a:xfrm>
            <a:off x="4295775" y="3942412"/>
            <a:ext cx="3600450" cy="566088"/>
          </a:xfrm>
        </p:spPr>
        <p:txBody>
          <a:bodyPr anchor="ctr" anchorCtr="0">
            <a:normAutofit/>
          </a:bodyPr>
          <a:lstStyle>
            <a:lvl1pPr marL="0" indent="0" algn="ctr">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7" name="Content Placeholder 3"/>
          <p:cNvSpPr>
            <a:spLocks noGrp="1"/>
          </p:cNvSpPr>
          <p:nvPr>
            <p:ph sz="half" idx="19"/>
          </p:nvPr>
        </p:nvSpPr>
        <p:spPr>
          <a:xfrm>
            <a:off x="4295775" y="4516942"/>
            <a:ext cx="3600450" cy="1791783"/>
          </a:xfrm>
        </p:spPr>
        <p:txBody>
          <a:bodyPr>
            <a:norm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 Placeholder 2"/>
          <p:cNvSpPr>
            <a:spLocks noGrp="1"/>
          </p:cNvSpPr>
          <p:nvPr>
            <p:ph type="body" idx="20"/>
          </p:nvPr>
        </p:nvSpPr>
        <p:spPr>
          <a:xfrm>
            <a:off x="8075612" y="3942412"/>
            <a:ext cx="3600451" cy="566088"/>
          </a:xfrm>
        </p:spPr>
        <p:txBody>
          <a:bodyPr anchor="ctr" anchorCtr="0">
            <a:normAutofit/>
          </a:bodyPr>
          <a:lstStyle>
            <a:lvl1pPr marL="0" indent="0" algn="ctr">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Content Placeholder 3"/>
          <p:cNvSpPr>
            <a:spLocks noGrp="1"/>
          </p:cNvSpPr>
          <p:nvPr>
            <p:ph sz="half" idx="21"/>
          </p:nvPr>
        </p:nvSpPr>
        <p:spPr>
          <a:xfrm>
            <a:off x="8075612" y="4516942"/>
            <a:ext cx="3600451" cy="1791783"/>
          </a:xfrm>
        </p:spPr>
        <p:txBody>
          <a:bodyPr>
            <a:norm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73690241"/>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51.Title_With_Two_Images_And_Title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8" name="Picture Placeholder 8"/>
          <p:cNvSpPr>
            <a:spLocks noGrp="1"/>
          </p:cNvSpPr>
          <p:nvPr>
            <p:ph type="pic" sz="quarter" idx="13"/>
          </p:nvPr>
        </p:nvSpPr>
        <p:spPr>
          <a:xfrm>
            <a:off x="695325" y="1627981"/>
            <a:ext cx="5221287" cy="3960813"/>
          </a:xfrm>
          <a:solidFill>
            <a:schemeClr val="bg2"/>
          </a:solidFill>
        </p:spPr>
        <p:txBody>
          <a:bodyPr/>
          <a:lstStyle/>
          <a:p>
            <a:endParaRPr lang="en-US" dirty="0"/>
          </a:p>
        </p:txBody>
      </p:sp>
      <p:sp>
        <p:nvSpPr>
          <p:cNvPr id="15" name="Text Placeholder 7"/>
          <p:cNvSpPr>
            <a:spLocks noGrp="1"/>
          </p:cNvSpPr>
          <p:nvPr>
            <p:ph type="body" sz="quarter" idx="14"/>
          </p:nvPr>
        </p:nvSpPr>
        <p:spPr>
          <a:xfrm>
            <a:off x="695325" y="5769769"/>
            <a:ext cx="5221287" cy="538956"/>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18" name="Picture Placeholder 8"/>
          <p:cNvSpPr>
            <a:spLocks noGrp="1"/>
          </p:cNvSpPr>
          <p:nvPr>
            <p:ph type="pic" sz="quarter" idx="17"/>
          </p:nvPr>
        </p:nvSpPr>
        <p:spPr>
          <a:xfrm>
            <a:off x="6275388" y="1627981"/>
            <a:ext cx="5221287" cy="3960813"/>
          </a:xfrm>
          <a:solidFill>
            <a:schemeClr val="bg2"/>
          </a:solidFill>
        </p:spPr>
        <p:txBody>
          <a:bodyPr/>
          <a:lstStyle/>
          <a:p>
            <a:endParaRPr lang="en-US" dirty="0"/>
          </a:p>
        </p:txBody>
      </p:sp>
      <p:sp>
        <p:nvSpPr>
          <p:cNvPr id="19" name="Text Placeholder 7"/>
          <p:cNvSpPr>
            <a:spLocks noGrp="1"/>
          </p:cNvSpPr>
          <p:nvPr>
            <p:ph type="body" sz="quarter" idx="18"/>
          </p:nvPr>
        </p:nvSpPr>
        <p:spPr>
          <a:xfrm>
            <a:off x="6275388" y="5768975"/>
            <a:ext cx="5221287" cy="538956"/>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Tree>
    <p:extLst>
      <p:ext uri="{BB962C8B-B14F-4D97-AF65-F5344CB8AC3E}">
        <p14:creationId xmlns:p14="http://schemas.microsoft.com/office/powerpoint/2010/main" val="4289887439"/>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52.Title_With_Two_Images_2">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8" name="Picture Placeholder 8"/>
          <p:cNvSpPr>
            <a:spLocks noGrp="1"/>
          </p:cNvSpPr>
          <p:nvPr>
            <p:ph type="pic" sz="quarter" idx="13"/>
          </p:nvPr>
        </p:nvSpPr>
        <p:spPr>
          <a:xfrm>
            <a:off x="334963" y="1628774"/>
            <a:ext cx="5581650" cy="4860925"/>
          </a:xfrm>
          <a:solidFill>
            <a:schemeClr val="bg2"/>
          </a:solidFill>
        </p:spPr>
        <p:txBody>
          <a:bodyPr/>
          <a:lstStyle/>
          <a:p>
            <a:endParaRPr lang="en-US" dirty="0"/>
          </a:p>
        </p:txBody>
      </p:sp>
      <p:sp>
        <p:nvSpPr>
          <p:cNvPr id="9" name="Picture Placeholder 8"/>
          <p:cNvSpPr>
            <a:spLocks noGrp="1"/>
          </p:cNvSpPr>
          <p:nvPr>
            <p:ph type="pic" sz="quarter" idx="14"/>
          </p:nvPr>
        </p:nvSpPr>
        <p:spPr>
          <a:xfrm>
            <a:off x="6275387" y="1628774"/>
            <a:ext cx="5581651" cy="4860925"/>
          </a:xfrm>
          <a:solidFill>
            <a:schemeClr val="bg2"/>
          </a:solidFill>
        </p:spPr>
        <p:txBody>
          <a:bodyPr/>
          <a:lstStyle/>
          <a:p>
            <a:endParaRPr lang="en-US" dirty="0"/>
          </a:p>
        </p:txBody>
      </p:sp>
    </p:spTree>
    <p:extLst>
      <p:ext uri="{BB962C8B-B14F-4D97-AF65-F5344CB8AC3E}">
        <p14:creationId xmlns:p14="http://schemas.microsoft.com/office/powerpoint/2010/main" val="1082240208"/>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53.Title_With_Three_Images_And_Text_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15938" y="4158543"/>
            <a:ext cx="3600450" cy="566088"/>
          </a:xfrm>
        </p:spPr>
        <p:txBody>
          <a:bodyPr anchor="ctr" anchorCtr="0">
            <a:normAutofit/>
          </a:bodyPr>
          <a:lstStyle>
            <a:lvl1pPr marL="0" indent="0" algn="ctr">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15938" y="4882702"/>
            <a:ext cx="3600450" cy="1426024"/>
          </a:xfrm>
        </p:spPr>
        <p:txBody>
          <a:bodyPr>
            <a:norm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8"/>
          <p:cNvSpPr>
            <a:spLocks noGrp="1"/>
          </p:cNvSpPr>
          <p:nvPr>
            <p:ph type="pic" sz="quarter" idx="13"/>
          </p:nvPr>
        </p:nvSpPr>
        <p:spPr>
          <a:xfrm>
            <a:off x="515938" y="1627982"/>
            <a:ext cx="3600450" cy="2521743"/>
          </a:xfrm>
          <a:solidFill>
            <a:schemeClr val="bg2"/>
          </a:solidFill>
        </p:spPr>
        <p:txBody>
          <a:bodyPr/>
          <a:lstStyle/>
          <a:p>
            <a:endParaRPr lang="en-US" dirty="0"/>
          </a:p>
        </p:txBody>
      </p:sp>
      <p:sp>
        <p:nvSpPr>
          <p:cNvPr id="11" name="Picture Placeholder 8"/>
          <p:cNvSpPr>
            <a:spLocks noGrp="1"/>
          </p:cNvSpPr>
          <p:nvPr>
            <p:ph type="pic" sz="quarter" idx="15"/>
          </p:nvPr>
        </p:nvSpPr>
        <p:spPr>
          <a:xfrm>
            <a:off x="4295775" y="1627982"/>
            <a:ext cx="3600450" cy="2521743"/>
          </a:xfrm>
          <a:solidFill>
            <a:schemeClr val="bg2"/>
          </a:solidFill>
        </p:spPr>
        <p:txBody>
          <a:bodyPr/>
          <a:lstStyle/>
          <a:p>
            <a:endParaRPr lang="en-US" dirty="0"/>
          </a:p>
        </p:txBody>
      </p:sp>
      <p:sp>
        <p:nvSpPr>
          <p:cNvPr id="12" name="Picture Placeholder 8"/>
          <p:cNvSpPr>
            <a:spLocks noGrp="1"/>
          </p:cNvSpPr>
          <p:nvPr>
            <p:ph type="pic" sz="quarter" idx="17"/>
          </p:nvPr>
        </p:nvSpPr>
        <p:spPr>
          <a:xfrm>
            <a:off x="8075613" y="1627982"/>
            <a:ext cx="3600450" cy="2521743"/>
          </a:xfrm>
          <a:solidFill>
            <a:schemeClr val="bg2"/>
          </a:solidFill>
        </p:spPr>
        <p:txBody>
          <a:bodyPr/>
          <a:lstStyle/>
          <a:p>
            <a:endParaRPr lang="en-US" dirty="0"/>
          </a:p>
        </p:txBody>
      </p:sp>
      <p:sp>
        <p:nvSpPr>
          <p:cNvPr id="15" name="Title 1"/>
          <p:cNvSpPr>
            <a:spLocks noGrp="1"/>
          </p:cNvSpPr>
          <p:nvPr>
            <p:ph type="title" hasCustomPrompt="1"/>
          </p:nvPr>
        </p:nvSpPr>
        <p:spPr>
          <a:xfrm>
            <a:off x="695325" y="620181"/>
            <a:ext cx="10801350" cy="1008594"/>
          </a:xfrm>
        </p:spPr>
        <p:txBody>
          <a:bodyPr/>
          <a:lstStyle/>
          <a:p>
            <a:r>
              <a:rPr lang="en-US"/>
              <a:t>CLICK TO EDIT MASTER TITLE STYLE</a:t>
            </a:r>
          </a:p>
        </p:txBody>
      </p:sp>
      <p:sp>
        <p:nvSpPr>
          <p:cNvPr id="16" name="Text Placeholder 2"/>
          <p:cNvSpPr>
            <a:spLocks noGrp="1"/>
          </p:cNvSpPr>
          <p:nvPr>
            <p:ph type="body" idx="18"/>
          </p:nvPr>
        </p:nvSpPr>
        <p:spPr>
          <a:xfrm>
            <a:off x="4295775" y="4158543"/>
            <a:ext cx="3600450" cy="566088"/>
          </a:xfrm>
        </p:spPr>
        <p:txBody>
          <a:bodyPr anchor="ctr" anchorCtr="0">
            <a:normAutofit/>
          </a:bodyPr>
          <a:lstStyle>
            <a:lvl1pPr marL="0" indent="0" algn="ctr">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7" name="Content Placeholder 3"/>
          <p:cNvSpPr>
            <a:spLocks noGrp="1"/>
          </p:cNvSpPr>
          <p:nvPr>
            <p:ph sz="half" idx="19"/>
          </p:nvPr>
        </p:nvSpPr>
        <p:spPr>
          <a:xfrm>
            <a:off x="4295775" y="4882702"/>
            <a:ext cx="3600450" cy="1426024"/>
          </a:xfrm>
        </p:spPr>
        <p:txBody>
          <a:bodyPr>
            <a:norm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 Placeholder 2"/>
          <p:cNvSpPr>
            <a:spLocks noGrp="1"/>
          </p:cNvSpPr>
          <p:nvPr>
            <p:ph type="body" idx="20"/>
          </p:nvPr>
        </p:nvSpPr>
        <p:spPr>
          <a:xfrm>
            <a:off x="8075612" y="4158543"/>
            <a:ext cx="3600451" cy="566088"/>
          </a:xfrm>
        </p:spPr>
        <p:txBody>
          <a:bodyPr anchor="ctr" anchorCtr="0">
            <a:normAutofit/>
          </a:bodyPr>
          <a:lstStyle>
            <a:lvl1pPr marL="0" indent="0" algn="ctr">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Content Placeholder 3"/>
          <p:cNvSpPr>
            <a:spLocks noGrp="1"/>
          </p:cNvSpPr>
          <p:nvPr>
            <p:ph sz="half" idx="21"/>
          </p:nvPr>
        </p:nvSpPr>
        <p:spPr>
          <a:xfrm>
            <a:off x="8075612" y="4882702"/>
            <a:ext cx="3600451" cy="1426024"/>
          </a:xfrm>
        </p:spPr>
        <p:txBody>
          <a:bodyPr>
            <a:norm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354228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19.Title_With_Graph_And_Left_Image">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0" y="0"/>
            <a:ext cx="3575050" cy="6858000"/>
          </a:xfrm>
          <a:solidFill>
            <a:schemeClr val="bg2"/>
          </a:solidFill>
        </p:spPr>
        <p:txBody>
          <a:bodyPr/>
          <a:lstStyle/>
          <a:p>
            <a:r>
              <a:rPr lang="en-GB" dirty="0"/>
              <a:t>Click icon to add picture</a:t>
            </a:r>
            <a:endParaRPr lang="en-US" dirty="0"/>
          </a:p>
        </p:txBody>
      </p:sp>
      <p:sp>
        <p:nvSpPr>
          <p:cNvPr id="2" name="Title 1"/>
          <p:cNvSpPr>
            <a:spLocks noGrp="1"/>
          </p:cNvSpPr>
          <p:nvPr>
            <p:ph type="title" hasCustomPrompt="1"/>
          </p:nvPr>
        </p:nvSpPr>
        <p:spPr>
          <a:xfrm>
            <a:off x="3756024" y="620181"/>
            <a:ext cx="7740651" cy="1008594"/>
          </a:xfrm>
        </p:spPr>
        <p:txBody>
          <a:bodyPr/>
          <a:lstStyle/>
          <a:p>
            <a:r>
              <a:rPr lang="en-US" dirty="0"/>
              <a:t>CLICK TO EDIT MASTER TITLE STYLE</a:t>
            </a:r>
          </a:p>
        </p:txBody>
      </p:sp>
      <p:sp>
        <p:nvSpPr>
          <p:cNvPr id="8" name="Text Placeholder 7"/>
          <p:cNvSpPr>
            <a:spLocks noGrp="1"/>
          </p:cNvSpPr>
          <p:nvPr>
            <p:ph type="body" sz="quarter" idx="13"/>
          </p:nvPr>
        </p:nvSpPr>
        <p:spPr>
          <a:xfrm>
            <a:off x="3756023" y="6308725"/>
            <a:ext cx="7740651"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GB"/>
              <a:t>Click to edit Master text styles</a:t>
            </a:r>
          </a:p>
        </p:txBody>
      </p:sp>
      <p:sp>
        <p:nvSpPr>
          <p:cNvPr id="5" name="Chart Placeholder 4"/>
          <p:cNvSpPr>
            <a:spLocks noGrp="1"/>
          </p:cNvSpPr>
          <p:nvPr>
            <p:ph type="chart" sz="quarter" idx="15"/>
          </p:nvPr>
        </p:nvSpPr>
        <p:spPr>
          <a:xfrm>
            <a:off x="3756025" y="1628774"/>
            <a:ext cx="7740650" cy="4321175"/>
          </a:xfrm>
        </p:spPr>
        <p:txBody>
          <a:bodyPr/>
          <a:lstStyle/>
          <a:p>
            <a:r>
              <a:rPr lang="en-GB" dirty="0"/>
              <a:t>Click icon to add chart</a:t>
            </a:r>
            <a:endParaRPr lang="en-US" dirty="0"/>
          </a:p>
        </p:txBody>
      </p:sp>
    </p:spTree>
    <p:extLst>
      <p:ext uri="{BB962C8B-B14F-4D97-AF65-F5344CB8AC3E}">
        <p14:creationId xmlns:p14="http://schemas.microsoft.com/office/powerpoint/2010/main" val="3628448941"/>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54.Title_With_Two_Images_And_Text">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15937" y="4515989"/>
            <a:ext cx="5400675" cy="566088"/>
          </a:xfrm>
        </p:spPr>
        <p:txBody>
          <a:bodyPr anchor="ctr" anchorCtr="0">
            <a:normAutofit/>
          </a:bodyPr>
          <a:lstStyle>
            <a:lvl1pPr marL="0" indent="0" algn="ctr">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15938" y="5090520"/>
            <a:ext cx="5399086" cy="1218206"/>
          </a:xfrm>
        </p:spPr>
        <p:txBody>
          <a:bodyPr>
            <a:norm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Picture Placeholder 8"/>
          <p:cNvSpPr>
            <a:spLocks noGrp="1"/>
          </p:cNvSpPr>
          <p:nvPr>
            <p:ph type="pic" sz="quarter" idx="13"/>
          </p:nvPr>
        </p:nvSpPr>
        <p:spPr>
          <a:xfrm>
            <a:off x="515937" y="1627982"/>
            <a:ext cx="5399087" cy="2521743"/>
          </a:xfrm>
          <a:solidFill>
            <a:schemeClr val="bg2"/>
          </a:solidFill>
        </p:spPr>
        <p:txBody>
          <a:bodyPr/>
          <a:lstStyle/>
          <a:p>
            <a:endParaRPr lang="en-US" dirty="0"/>
          </a:p>
        </p:txBody>
      </p:sp>
      <p:sp>
        <p:nvSpPr>
          <p:cNvPr id="12" name="Picture Placeholder 8"/>
          <p:cNvSpPr>
            <a:spLocks noGrp="1"/>
          </p:cNvSpPr>
          <p:nvPr>
            <p:ph type="pic" sz="quarter" idx="17"/>
          </p:nvPr>
        </p:nvSpPr>
        <p:spPr>
          <a:xfrm>
            <a:off x="6275388" y="1627982"/>
            <a:ext cx="5400675" cy="2521743"/>
          </a:xfrm>
          <a:solidFill>
            <a:schemeClr val="bg2"/>
          </a:solidFill>
        </p:spPr>
        <p:txBody>
          <a:bodyPr/>
          <a:lstStyle/>
          <a:p>
            <a:endParaRPr lang="en-US" dirty="0"/>
          </a:p>
        </p:txBody>
      </p:sp>
      <p:sp>
        <p:nvSpPr>
          <p:cNvPr id="15" name="Title 1"/>
          <p:cNvSpPr>
            <a:spLocks noGrp="1"/>
          </p:cNvSpPr>
          <p:nvPr>
            <p:ph type="title" hasCustomPrompt="1"/>
          </p:nvPr>
        </p:nvSpPr>
        <p:spPr>
          <a:xfrm>
            <a:off x="695325" y="620181"/>
            <a:ext cx="10801350" cy="1008594"/>
          </a:xfrm>
        </p:spPr>
        <p:txBody>
          <a:bodyPr/>
          <a:lstStyle/>
          <a:p>
            <a:r>
              <a:rPr lang="en-US"/>
              <a:t>CLICK TO EDIT MASTER TITLE STYLE</a:t>
            </a:r>
          </a:p>
        </p:txBody>
      </p:sp>
      <p:sp>
        <p:nvSpPr>
          <p:cNvPr id="18" name="Text Placeholder 2"/>
          <p:cNvSpPr>
            <a:spLocks noGrp="1"/>
          </p:cNvSpPr>
          <p:nvPr>
            <p:ph type="body" idx="20"/>
          </p:nvPr>
        </p:nvSpPr>
        <p:spPr>
          <a:xfrm>
            <a:off x="6275388" y="4515989"/>
            <a:ext cx="5400675" cy="566088"/>
          </a:xfrm>
        </p:spPr>
        <p:txBody>
          <a:bodyPr anchor="ctr" anchorCtr="0">
            <a:normAutofit/>
          </a:bodyPr>
          <a:lstStyle>
            <a:lvl1pPr marL="0" indent="0" algn="ctr">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Content Placeholder 3"/>
          <p:cNvSpPr>
            <a:spLocks noGrp="1"/>
          </p:cNvSpPr>
          <p:nvPr>
            <p:ph sz="half" idx="21"/>
          </p:nvPr>
        </p:nvSpPr>
        <p:spPr>
          <a:xfrm>
            <a:off x="6275388" y="5090520"/>
            <a:ext cx="5400675" cy="1218206"/>
          </a:xfrm>
        </p:spPr>
        <p:txBody>
          <a:bodyPr>
            <a:norm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92474936"/>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55.Title_With_Six_Text_Boxes_And_Image">
    <p:spTree>
      <p:nvGrpSpPr>
        <p:cNvPr id="1" name=""/>
        <p:cNvGrpSpPr/>
        <p:nvPr/>
      </p:nvGrpSpPr>
      <p:grpSpPr>
        <a:xfrm>
          <a:off x="0" y="0"/>
          <a:ext cx="0" cy="0"/>
          <a:chOff x="0" y="0"/>
          <a:chExt cx="0" cy="0"/>
        </a:xfrm>
      </p:grpSpPr>
      <p:sp>
        <p:nvSpPr>
          <p:cNvPr id="15" name="Title 1"/>
          <p:cNvSpPr>
            <a:spLocks noGrp="1"/>
          </p:cNvSpPr>
          <p:nvPr>
            <p:ph type="title" hasCustomPrompt="1"/>
          </p:nvPr>
        </p:nvSpPr>
        <p:spPr>
          <a:xfrm>
            <a:off x="695325" y="620181"/>
            <a:ext cx="10801350" cy="1008594"/>
          </a:xfrm>
        </p:spPr>
        <p:txBody>
          <a:bodyPr/>
          <a:lstStyle/>
          <a:p>
            <a:r>
              <a:rPr lang="en-US"/>
              <a:t>CLICK TO EDIT MASTER TITLE STYLE</a:t>
            </a:r>
          </a:p>
        </p:txBody>
      </p:sp>
      <p:sp>
        <p:nvSpPr>
          <p:cNvPr id="19" name="Content Placeholder 3"/>
          <p:cNvSpPr>
            <a:spLocks noGrp="1"/>
          </p:cNvSpPr>
          <p:nvPr>
            <p:ph sz="half" idx="21"/>
          </p:nvPr>
        </p:nvSpPr>
        <p:spPr>
          <a:xfrm>
            <a:off x="695324" y="5229225"/>
            <a:ext cx="3600451" cy="720725"/>
          </a:xfrm>
        </p:spPr>
        <p:txBody>
          <a:bodyPr>
            <a:normAutofit/>
          </a:bodyPr>
          <a:lstStyle>
            <a:lvl1pPr algn="r">
              <a:defRPr sz="1600"/>
            </a:lvl1pPr>
            <a:lvl2pPr algn="r">
              <a:defRPr sz="1600"/>
            </a:lvl2pPr>
            <a:lvl3pPr algn="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p:txBody>
      </p:sp>
      <p:sp>
        <p:nvSpPr>
          <p:cNvPr id="20" name="Text Placeholder 2"/>
          <p:cNvSpPr>
            <a:spLocks noGrp="1"/>
          </p:cNvSpPr>
          <p:nvPr>
            <p:ph type="body" idx="1"/>
          </p:nvPr>
        </p:nvSpPr>
        <p:spPr>
          <a:xfrm>
            <a:off x="695325" y="4689475"/>
            <a:ext cx="3600450" cy="539750"/>
          </a:xfrm>
        </p:spPr>
        <p:txBody>
          <a:bodyPr anchor="ctr" anchorCtr="0">
            <a:normAutofit/>
          </a:bodyPr>
          <a:lstStyle>
            <a:lvl1pPr marL="0" indent="0" algn="r">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5" name="Content Placeholder 3"/>
          <p:cNvSpPr>
            <a:spLocks noGrp="1"/>
          </p:cNvSpPr>
          <p:nvPr>
            <p:ph sz="half" idx="22"/>
          </p:nvPr>
        </p:nvSpPr>
        <p:spPr>
          <a:xfrm>
            <a:off x="695325" y="3789363"/>
            <a:ext cx="3600451" cy="720725"/>
          </a:xfrm>
        </p:spPr>
        <p:txBody>
          <a:bodyPr>
            <a:normAutofit/>
          </a:bodyPr>
          <a:lstStyle>
            <a:lvl1pPr algn="r">
              <a:defRPr sz="1600"/>
            </a:lvl1pPr>
            <a:lvl2pPr algn="r">
              <a:defRPr sz="1600"/>
            </a:lvl2pPr>
            <a:lvl3pPr algn="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p:txBody>
      </p:sp>
      <p:sp>
        <p:nvSpPr>
          <p:cNvPr id="26" name="Text Placeholder 2"/>
          <p:cNvSpPr>
            <a:spLocks noGrp="1"/>
          </p:cNvSpPr>
          <p:nvPr>
            <p:ph type="body" idx="23"/>
          </p:nvPr>
        </p:nvSpPr>
        <p:spPr>
          <a:xfrm>
            <a:off x="695326" y="3249613"/>
            <a:ext cx="3600450" cy="539750"/>
          </a:xfrm>
        </p:spPr>
        <p:txBody>
          <a:bodyPr anchor="ctr" anchorCtr="0">
            <a:normAutofit/>
          </a:bodyPr>
          <a:lstStyle>
            <a:lvl1pPr marL="0" indent="0" algn="r">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Content Placeholder 3"/>
          <p:cNvSpPr>
            <a:spLocks noGrp="1"/>
          </p:cNvSpPr>
          <p:nvPr>
            <p:ph sz="half" idx="24"/>
          </p:nvPr>
        </p:nvSpPr>
        <p:spPr>
          <a:xfrm>
            <a:off x="695325" y="2347912"/>
            <a:ext cx="3600451" cy="720725"/>
          </a:xfrm>
        </p:spPr>
        <p:txBody>
          <a:bodyPr>
            <a:normAutofit/>
          </a:bodyPr>
          <a:lstStyle>
            <a:lvl1pPr algn="r">
              <a:defRPr sz="1600"/>
            </a:lvl1pPr>
            <a:lvl2pPr algn="r">
              <a:defRPr sz="1600"/>
            </a:lvl2pPr>
            <a:lvl3pPr algn="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p:txBody>
      </p:sp>
      <p:sp>
        <p:nvSpPr>
          <p:cNvPr id="30" name="Text Placeholder 2"/>
          <p:cNvSpPr>
            <a:spLocks noGrp="1"/>
          </p:cNvSpPr>
          <p:nvPr>
            <p:ph type="body" idx="25"/>
          </p:nvPr>
        </p:nvSpPr>
        <p:spPr>
          <a:xfrm>
            <a:off x="695326" y="1808162"/>
            <a:ext cx="3600450" cy="539750"/>
          </a:xfrm>
        </p:spPr>
        <p:txBody>
          <a:bodyPr anchor="ctr" anchorCtr="0">
            <a:normAutofit/>
          </a:bodyPr>
          <a:lstStyle>
            <a:lvl1pPr marL="0" indent="0" algn="r">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8"/>
          <p:cNvSpPr>
            <a:spLocks noGrp="1"/>
          </p:cNvSpPr>
          <p:nvPr>
            <p:ph type="pic" sz="quarter" idx="15"/>
          </p:nvPr>
        </p:nvSpPr>
        <p:spPr>
          <a:xfrm>
            <a:off x="4475163" y="1808162"/>
            <a:ext cx="3241674" cy="4141788"/>
          </a:xfrm>
          <a:solidFill>
            <a:schemeClr val="bg2"/>
          </a:solidFill>
        </p:spPr>
        <p:txBody>
          <a:bodyPr/>
          <a:lstStyle/>
          <a:p>
            <a:endParaRPr lang="en-US" dirty="0"/>
          </a:p>
        </p:txBody>
      </p:sp>
      <p:sp>
        <p:nvSpPr>
          <p:cNvPr id="32" name="Content Placeholder 3"/>
          <p:cNvSpPr>
            <a:spLocks noGrp="1"/>
          </p:cNvSpPr>
          <p:nvPr>
            <p:ph sz="half" idx="26"/>
          </p:nvPr>
        </p:nvSpPr>
        <p:spPr>
          <a:xfrm>
            <a:off x="7896224" y="5229225"/>
            <a:ext cx="3600451" cy="720725"/>
          </a:xfrm>
        </p:spPr>
        <p:txBody>
          <a:bodyPr>
            <a:norm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p:txBody>
      </p:sp>
      <p:sp>
        <p:nvSpPr>
          <p:cNvPr id="33" name="Text Placeholder 2"/>
          <p:cNvSpPr>
            <a:spLocks noGrp="1"/>
          </p:cNvSpPr>
          <p:nvPr>
            <p:ph type="body" idx="27"/>
          </p:nvPr>
        </p:nvSpPr>
        <p:spPr>
          <a:xfrm>
            <a:off x="7896225" y="4689475"/>
            <a:ext cx="3600450" cy="539750"/>
          </a:xfrm>
        </p:spPr>
        <p:txBody>
          <a:bodyPr anchor="ctr" anchorCtr="0">
            <a:normAutofit/>
          </a:bodyPr>
          <a:lstStyle>
            <a:lvl1pPr marL="0" indent="0" algn="l">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4" name="Content Placeholder 3"/>
          <p:cNvSpPr>
            <a:spLocks noGrp="1"/>
          </p:cNvSpPr>
          <p:nvPr>
            <p:ph sz="half" idx="28"/>
          </p:nvPr>
        </p:nvSpPr>
        <p:spPr>
          <a:xfrm>
            <a:off x="7896225" y="3789363"/>
            <a:ext cx="3600451" cy="720725"/>
          </a:xfrm>
        </p:spPr>
        <p:txBody>
          <a:bodyPr>
            <a:norm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p:txBody>
      </p:sp>
      <p:sp>
        <p:nvSpPr>
          <p:cNvPr id="35" name="Text Placeholder 2"/>
          <p:cNvSpPr>
            <a:spLocks noGrp="1"/>
          </p:cNvSpPr>
          <p:nvPr>
            <p:ph type="body" idx="29"/>
          </p:nvPr>
        </p:nvSpPr>
        <p:spPr>
          <a:xfrm>
            <a:off x="7896226" y="3249613"/>
            <a:ext cx="3600450" cy="539750"/>
          </a:xfrm>
        </p:spPr>
        <p:txBody>
          <a:bodyPr anchor="ctr" anchorCtr="0">
            <a:normAutofit/>
          </a:bodyPr>
          <a:lstStyle>
            <a:lvl1pPr marL="0" indent="0" algn="l">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6" name="Content Placeholder 3"/>
          <p:cNvSpPr>
            <a:spLocks noGrp="1"/>
          </p:cNvSpPr>
          <p:nvPr>
            <p:ph sz="half" idx="30"/>
          </p:nvPr>
        </p:nvSpPr>
        <p:spPr>
          <a:xfrm>
            <a:off x="7896225" y="2347912"/>
            <a:ext cx="3600451" cy="720725"/>
          </a:xfrm>
        </p:spPr>
        <p:txBody>
          <a:bodyPr>
            <a:norm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p:txBody>
      </p:sp>
      <p:sp>
        <p:nvSpPr>
          <p:cNvPr id="37" name="Text Placeholder 2"/>
          <p:cNvSpPr>
            <a:spLocks noGrp="1"/>
          </p:cNvSpPr>
          <p:nvPr>
            <p:ph type="body" idx="31"/>
          </p:nvPr>
        </p:nvSpPr>
        <p:spPr>
          <a:xfrm>
            <a:off x="7896226" y="1808162"/>
            <a:ext cx="3600450" cy="539750"/>
          </a:xfrm>
        </p:spPr>
        <p:txBody>
          <a:bodyPr anchor="ctr" anchorCtr="0">
            <a:normAutofit/>
          </a:bodyPr>
          <a:lstStyle>
            <a:lvl1pPr marL="0" indent="0" algn="l">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1114345951"/>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56.Title_With_Four_Images_And_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15" name="Text Placeholder 7"/>
          <p:cNvSpPr>
            <a:spLocks noGrp="1"/>
          </p:cNvSpPr>
          <p:nvPr>
            <p:ph type="body" sz="quarter" idx="14"/>
          </p:nvPr>
        </p:nvSpPr>
        <p:spPr>
          <a:xfrm>
            <a:off x="515938" y="5777230"/>
            <a:ext cx="2519362" cy="538956"/>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17" name="Text Placeholder 7"/>
          <p:cNvSpPr>
            <a:spLocks noGrp="1"/>
          </p:cNvSpPr>
          <p:nvPr>
            <p:ph type="body" sz="quarter" idx="16"/>
          </p:nvPr>
        </p:nvSpPr>
        <p:spPr>
          <a:xfrm>
            <a:off x="3395663" y="5777230"/>
            <a:ext cx="2520950" cy="538956"/>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19" name="Text Placeholder 7"/>
          <p:cNvSpPr>
            <a:spLocks noGrp="1"/>
          </p:cNvSpPr>
          <p:nvPr>
            <p:ph type="body" sz="quarter" idx="18"/>
          </p:nvPr>
        </p:nvSpPr>
        <p:spPr>
          <a:xfrm>
            <a:off x="6275389" y="5777230"/>
            <a:ext cx="2520950" cy="538956"/>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20" name="Picture Placeholder 8"/>
          <p:cNvSpPr>
            <a:spLocks noGrp="1"/>
          </p:cNvSpPr>
          <p:nvPr>
            <p:ph type="pic" sz="quarter" idx="24"/>
          </p:nvPr>
        </p:nvSpPr>
        <p:spPr>
          <a:xfrm>
            <a:off x="514350" y="1628773"/>
            <a:ext cx="2520950" cy="3957811"/>
          </a:xfrm>
          <a:solidFill>
            <a:schemeClr val="bg2"/>
          </a:solidFill>
        </p:spPr>
        <p:txBody>
          <a:bodyPr/>
          <a:lstStyle/>
          <a:p>
            <a:endParaRPr lang="en-US" dirty="0"/>
          </a:p>
        </p:txBody>
      </p:sp>
      <p:sp>
        <p:nvSpPr>
          <p:cNvPr id="24" name="Picture Placeholder 8"/>
          <p:cNvSpPr>
            <a:spLocks noGrp="1"/>
          </p:cNvSpPr>
          <p:nvPr>
            <p:ph type="pic" sz="quarter" idx="25"/>
          </p:nvPr>
        </p:nvSpPr>
        <p:spPr>
          <a:xfrm>
            <a:off x="3395663" y="1628773"/>
            <a:ext cx="2520950" cy="3957811"/>
          </a:xfrm>
          <a:solidFill>
            <a:schemeClr val="bg2"/>
          </a:solidFill>
        </p:spPr>
        <p:txBody>
          <a:bodyPr/>
          <a:lstStyle/>
          <a:p>
            <a:endParaRPr lang="en-US" dirty="0"/>
          </a:p>
        </p:txBody>
      </p:sp>
      <p:sp>
        <p:nvSpPr>
          <p:cNvPr id="25" name="Picture Placeholder 8"/>
          <p:cNvSpPr>
            <a:spLocks noGrp="1"/>
          </p:cNvSpPr>
          <p:nvPr>
            <p:ph type="pic" sz="quarter" idx="26"/>
          </p:nvPr>
        </p:nvSpPr>
        <p:spPr>
          <a:xfrm>
            <a:off x="6275388" y="1628773"/>
            <a:ext cx="2520950" cy="3957811"/>
          </a:xfrm>
          <a:solidFill>
            <a:schemeClr val="bg2"/>
          </a:solidFill>
        </p:spPr>
        <p:txBody>
          <a:bodyPr/>
          <a:lstStyle/>
          <a:p>
            <a:endParaRPr lang="en-US" dirty="0"/>
          </a:p>
        </p:txBody>
      </p:sp>
      <p:sp>
        <p:nvSpPr>
          <p:cNvPr id="26" name="Picture Placeholder 8"/>
          <p:cNvSpPr>
            <a:spLocks noGrp="1"/>
          </p:cNvSpPr>
          <p:nvPr>
            <p:ph type="pic" sz="quarter" idx="27"/>
          </p:nvPr>
        </p:nvSpPr>
        <p:spPr>
          <a:xfrm>
            <a:off x="9156700" y="1628773"/>
            <a:ext cx="2520950" cy="3957811"/>
          </a:xfrm>
          <a:solidFill>
            <a:schemeClr val="bg2"/>
          </a:solidFill>
        </p:spPr>
        <p:txBody>
          <a:bodyPr/>
          <a:lstStyle/>
          <a:p>
            <a:endParaRPr lang="en-US" dirty="0"/>
          </a:p>
        </p:txBody>
      </p:sp>
      <p:sp>
        <p:nvSpPr>
          <p:cNvPr id="27" name="Text Placeholder 7"/>
          <p:cNvSpPr>
            <a:spLocks noGrp="1"/>
          </p:cNvSpPr>
          <p:nvPr>
            <p:ph type="body" sz="quarter" idx="28"/>
          </p:nvPr>
        </p:nvSpPr>
        <p:spPr>
          <a:xfrm>
            <a:off x="9156700" y="5777230"/>
            <a:ext cx="2519363" cy="538956"/>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Tree>
    <p:extLst>
      <p:ext uri="{BB962C8B-B14F-4D97-AF65-F5344CB8AC3E}">
        <p14:creationId xmlns:p14="http://schemas.microsoft.com/office/powerpoint/2010/main" val="3576175405"/>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1_56.Title_With_Four_Images_And_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15" name="Text Placeholder 7"/>
          <p:cNvSpPr>
            <a:spLocks noGrp="1"/>
          </p:cNvSpPr>
          <p:nvPr>
            <p:ph type="body" sz="quarter" idx="14"/>
          </p:nvPr>
        </p:nvSpPr>
        <p:spPr>
          <a:xfrm>
            <a:off x="155575" y="5769769"/>
            <a:ext cx="2339975" cy="538956"/>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18" name="Text Placeholder 7"/>
          <p:cNvSpPr>
            <a:spLocks noGrp="1"/>
          </p:cNvSpPr>
          <p:nvPr>
            <p:ph type="body" sz="quarter" idx="33"/>
          </p:nvPr>
        </p:nvSpPr>
        <p:spPr>
          <a:xfrm>
            <a:off x="2540794" y="5769769"/>
            <a:ext cx="2339975" cy="538956"/>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21" name="Text Placeholder 7"/>
          <p:cNvSpPr>
            <a:spLocks noGrp="1"/>
          </p:cNvSpPr>
          <p:nvPr>
            <p:ph type="body" sz="quarter" idx="34"/>
          </p:nvPr>
        </p:nvSpPr>
        <p:spPr>
          <a:xfrm>
            <a:off x="4926013" y="5769769"/>
            <a:ext cx="2339975" cy="538956"/>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22" name="Text Placeholder 7"/>
          <p:cNvSpPr>
            <a:spLocks noGrp="1"/>
          </p:cNvSpPr>
          <p:nvPr>
            <p:ph type="body" sz="quarter" idx="35"/>
          </p:nvPr>
        </p:nvSpPr>
        <p:spPr>
          <a:xfrm>
            <a:off x="7311232" y="5769769"/>
            <a:ext cx="2339975" cy="538956"/>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23" name="Text Placeholder 7"/>
          <p:cNvSpPr>
            <a:spLocks noGrp="1"/>
          </p:cNvSpPr>
          <p:nvPr>
            <p:ph type="body" sz="quarter" idx="36"/>
          </p:nvPr>
        </p:nvSpPr>
        <p:spPr>
          <a:xfrm>
            <a:off x="9696450" y="5769769"/>
            <a:ext cx="2339975" cy="538956"/>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28" name="Text Placeholder 7"/>
          <p:cNvSpPr>
            <a:spLocks noGrp="1"/>
          </p:cNvSpPr>
          <p:nvPr>
            <p:ph type="body" sz="quarter" idx="13"/>
          </p:nvPr>
        </p:nvSpPr>
        <p:spPr>
          <a:xfrm>
            <a:off x="695325" y="6308725"/>
            <a:ext cx="10801350" cy="360362"/>
          </a:xfrm>
        </p:spPr>
        <p:txBody>
          <a:bodyPr>
            <a:noAutofit/>
          </a:bodyPr>
          <a:lstStyle>
            <a:lvl1pPr marL="0" indent="0">
              <a:buNone/>
              <a:defRPr sz="800">
                <a:solidFill>
                  <a:schemeClr val="bg1">
                    <a:lumMod val="75000"/>
                  </a:schemeClr>
                </a:solidFill>
              </a:defRPr>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Tree>
    <p:extLst>
      <p:ext uri="{BB962C8B-B14F-4D97-AF65-F5344CB8AC3E}">
        <p14:creationId xmlns:p14="http://schemas.microsoft.com/office/powerpoint/2010/main" val="3870968467"/>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57.Title_With_Five_Images_And_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15" name="Text Placeholder 7"/>
          <p:cNvSpPr>
            <a:spLocks noGrp="1"/>
          </p:cNvSpPr>
          <p:nvPr>
            <p:ph type="body" sz="quarter" idx="14"/>
          </p:nvPr>
        </p:nvSpPr>
        <p:spPr>
          <a:xfrm>
            <a:off x="334963" y="5800991"/>
            <a:ext cx="2160587" cy="507734"/>
          </a:xfrm>
        </p:spPr>
        <p:txBody>
          <a:bodyPr>
            <a:noAutofit/>
          </a:bodyPr>
          <a:lstStyle>
            <a:lvl1pPr marL="0" indent="0" algn="ctr">
              <a:buNone/>
              <a:defRPr sz="14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20" name="Picture Placeholder 8"/>
          <p:cNvSpPr>
            <a:spLocks noGrp="1"/>
          </p:cNvSpPr>
          <p:nvPr>
            <p:ph type="pic" sz="quarter" idx="24"/>
          </p:nvPr>
        </p:nvSpPr>
        <p:spPr>
          <a:xfrm>
            <a:off x="334963" y="1629482"/>
            <a:ext cx="2160587" cy="3957811"/>
          </a:xfrm>
          <a:solidFill>
            <a:schemeClr val="bg2"/>
          </a:solidFill>
        </p:spPr>
        <p:txBody>
          <a:bodyPr/>
          <a:lstStyle/>
          <a:p>
            <a:endParaRPr lang="en-US" dirty="0"/>
          </a:p>
        </p:txBody>
      </p:sp>
      <p:sp>
        <p:nvSpPr>
          <p:cNvPr id="31" name="Text Placeholder 7"/>
          <p:cNvSpPr>
            <a:spLocks noGrp="1"/>
          </p:cNvSpPr>
          <p:nvPr>
            <p:ph type="body" sz="quarter" idx="25"/>
          </p:nvPr>
        </p:nvSpPr>
        <p:spPr>
          <a:xfrm>
            <a:off x="2674938" y="5800991"/>
            <a:ext cx="2160587" cy="507734"/>
          </a:xfrm>
        </p:spPr>
        <p:txBody>
          <a:bodyPr>
            <a:noAutofit/>
          </a:bodyPr>
          <a:lstStyle>
            <a:lvl1pPr marL="0" indent="0" algn="ctr">
              <a:buNone/>
              <a:defRPr sz="14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32" name="Picture Placeholder 8"/>
          <p:cNvSpPr>
            <a:spLocks noGrp="1"/>
          </p:cNvSpPr>
          <p:nvPr>
            <p:ph type="pic" sz="quarter" idx="26"/>
          </p:nvPr>
        </p:nvSpPr>
        <p:spPr>
          <a:xfrm>
            <a:off x="2675975" y="1629482"/>
            <a:ext cx="2160587" cy="3957811"/>
          </a:xfrm>
          <a:solidFill>
            <a:schemeClr val="bg2"/>
          </a:solidFill>
        </p:spPr>
        <p:txBody>
          <a:bodyPr/>
          <a:lstStyle/>
          <a:p>
            <a:endParaRPr lang="en-US" dirty="0"/>
          </a:p>
        </p:txBody>
      </p:sp>
      <p:sp>
        <p:nvSpPr>
          <p:cNvPr id="33" name="Text Placeholder 7"/>
          <p:cNvSpPr>
            <a:spLocks noGrp="1"/>
          </p:cNvSpPr>
          <p:nvPr>
            <p:ph type="body" sz="quarter" idx="27"/>
          </p:nvPr>
        </p:nvSpPr>
        <p:spPr>
          <a:xfrm>
            <a:off x="5014913" y="5800991"/>
            <a:ext cx="2160587" cy="507734"/>
          </a:xfrm>
        </p:spPr>
        <p:txBody>
          <a:bodyPr>
            <a:noAutofit/>
          </a:bodyPr>
          <a:lstStyle>
            <a:lvl1pPr marL="0" indent="0" algn="ctr">
              <a:buNone/>
              <a:defRPr sz="14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34" name="Picture Placeholder 8"/>
          <p:cNvSpPr>
            <a:spLocks noGrp="1"/>
          </p:cNvSpPr>
          <p:nvPr>
            <p:ph type="pic" sz="quarter" idx="28"/>
          </p:nvPr>
        </p:nvSpPr>
        <p:spPr>
          <a:xfrm>
            <a:off x="5016987" y="1629482"/>
            <a:ext cx="2160587" cy="3957811"/>
          </a:xfrm>
          <a:solidFill>
            <a:schemeClr val="bg2"/>
          </a:solidFill>
        </p:spPr>
        <p:txBody>
          <a:bodyPr/>
          <a:lstStyle/>
          <a:p>
            <a:endParaRPr lang="en-US" dirty="0"/>
          </a:p>
        </p:txBody>
      </p:sp>
      <p:sp>
        <p:nvSpPr>
          <p:cNvPr id="35" name="Text Placeholder 7"/>
          <p:cNvSpPr>
            <a:spLocks noGrp="1"/>
          </p:cNvSpPr>
          <p:nvPr>
            <p:ph type="body" sz="quarter" idx="29"/>
          </p:nvPr>
        </p:nvSpPr>
        <p:spPr>
          <a:xfrm>
            <a:off x="9699012" y="5800991"/>
            <a:ext cx="2160587" cy="507734"/>
          </a:xfrm>
        </p:spPr>
        <p:txBody>
          <a:bodyPr>
            <a:noAutofit/>
          </a:bodyPr>
          <a:lstStyle>
            <a:lvl1pPr marL="0" indent="0" algn="ctr">
              <a:buNone/>
              <a:defRPr sz="14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36" name="Picture Placeholder 8"/>
          <p:cNvSpPr>
            <a:spLocks noGrp="1"/>
          </p:cNvSpPr>
          <p:nvPr>
            <p:ph type="pic" sz="quarter" idx="30"/>
          </p:nvPr>
        </p:nvSpPr>
        <p:spPr>
          <a:xfrm>
            <a:off x="9699012" y="1629482"/>
            <a:ext cx="2160587" cy="3957811"/>
          </a:xfrm>
          <a:solidFill>
            <a:schemeClr val="bg2"/>
          </a:solidFill>
        </p:spPr>
        <p:txBody>
          <a:bodyPr/>
          <a:lstStyle/>
          <a:p>
            <a:endParaRPr lang="en-US" dirty="0"/>
          </a:p>
        </p:txBody>
      </p:sp>
      <p:sp>
        <p:nvSpPr>
          <p:cNvPr id="37" name="Text Placeholder 7"/>
          <p:cNvSpPr>
            <a:spLocks noGrp="1"/>
          </p:cNvSpPr>
          <p:nvPr>
            <p:ph type="body" sz="quarter" idx="31"/>
          </p:nvPr>
        </p:nvSpPr>
        <p:spPr>
          <a:xfrm>
            <a:off x="7358244" y="5800991"/>
            <a:ext cx="2160587" cy="507734"/>
          </a:xfrm>
        </p:spPr>
        <p:txBody>
          <a:bodyPr>
            <a:noAutofit/>
          </a:bodyPr>
          <a:lstStyle>
            <a:lvl1pPr marL="0" indent="0" algn="ctr">
              <a:buNone/>
              <a:defRPr sz="14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38" name="Picture Placeholder 8"/>
          <p:cNvSpPr>
            <a:spLocks noGrp="1"/>
          </p:cNvSpPr>
          <p:nvPr>
            <p:ph type="pic" sz="quarter" idx="32"/>
          </p:nvPr>
        </p:nvSpPr>
        <p:spPr>
          <a:xfrm>
            <a:off x="7357999" y="1629482"/>
            <a:ext cx="2160587" cy="3957811"/>
          </a:xfrm>
          <a:solidFill>
            <a:schemeClr val="bg2"/>
          </a:solidFill>
        </p:spPr>
        <p:txBody>
          <a:bodyPr/>
          <a:lstStyle/>
          <a:p>
            <a:endParaRPr lang="en-US" dirty="0"/>
          </a:p>
        </p:txBody>
      </p:sp>
    </p:spTree>
    <p:extLst>
      <p:ext uri="{BB962C8B-B14F-4D97-AF65-F5344CB8AC3E}">
        <p14:creationId xmlns:p14="http://schemas.microsoft.com/office/powerpoint/2010/main" val="3448651767"/>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58.Title_With_Eight_Images_And_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12" name="Text Placeholder 7"/>
          <p:cNvSpPr>
            <a:spLocks noGrp="1"/>
          </p:cNvSpPr>
          <p:nvPr>
            <p:ph type="body" sz="quarter" idx="29"/>
          </p:nvPr>
        </p:nvSpPr>
        <p:spPr>
          <a:xfrm>
            <a:off x="515938" y="3445080"/>
            <a:ext cx="2519362" cy="538956"/>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13" name="Text Placeholder 7"/>
          <p:cNvSpPr>
            <a:spLocks noGrp="1"/>
          </p:cNvSpPr>
          <p:nvPr>
            <p:ph type="body" sz="quarter" idx="30"/>
          </p:nvPr>
        </p:nvSpPr>
        <p:spPr>
          <a:xfrm>
            <a:off x="3395663" y="3445080"/>
            <a:ext cx="2520950" cy="538956"/>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14" name="Text Placeholder 7"/>
          <p:cNvSpPr>
            <a:spLocks noGrp="1"/>
          </p:cNvSpPr>
          <p:nvPr>
            <p:ph type="body" sz="quarter" idx="31"/>
          </p:nvPr>
        </p:nvSpPr>
        <p:spPr>
          <a:xfrm>
            <a:off x="6275389" y="3445080"/>
            <a:ext cx="2520950" cy="538956"/>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16" name="Picture Placeholder 8"/>
          <p:cNvSpPr>
            <a:spLocks noGrp="1"/>
          </p:cNvSpPr>
          <p:nvPr>
            <p:ph type="pic" sz="quarter" idx="32"/>
          </p:nvPr>
        </p:nvSpPr>
        <p:spPr>
          <a:xfrm>
            <a:off x="514350" y="1631780"/>
            <a:ext cx="2520950" cy="1617833"/>
          </a:xfrm>
          <a:solidFill>
            <a:schemeClr val="bg2"/>
          </a:solidFill>
        </p:spPr>
        <p:txBody>
          <a:bodyPr/>
          <a:lstStyle/>
          <a:p>
            <a:endParaRPr lang="en-US" dirty="0"/>
          </a:p>
        </p:txBody>
      </p:sp>
      <p:sp>
        <p:nvSpPr>
          <p:cNvPr id="18" name="Picture Placeholder 8"/>
          <p:cNvSpPr>
            <a:spLocks noGrp="1"/>
          </p:cNvSpPr>
          <p:nvPr>
            <p:ph type="pic" sz="quarter" idx="33"/>
          </p:nvPr>
        </p:nvSpPr>
        <p:spPr>
          <a:xfrm>
            <a:off x="3395663" y="1631780"/>
            <a:ext cx="2520950" cy="1617833"/>
          </a:xfrm>
          <a:solidFill>
            <a:schemeClr val="bg2"/>
          </a:solidFill>
        </p:spPr>
        <p:txBody>
          <a:bodyPr/>
          <a:lstStyle/>
          <a:p>
            <a:endParaRPr lang="en-US" dirty="0"/>
          </a:p>
        </p:txBody>
      </p:sp>
      <p:sp>
        <p:nvSpPr>
          <p:cNvPr id="21" name="Picture Placeholder 8"/>
          <p:cNvSpPr>
            <a:spLocks noGrp="1"/>
          </p:cNvSpPr>
          <p:nvPr>
            <p:ph type="pic" sz="quarter" idx="34"/>
          </p:nvPr>
        </p:nvSpPr>
        <p:spPr>
          <a:xfrm>
            <a:off x="6275388" y="1631780"/>
            <a:ext cx="2520950" cy="1617833"/>
          </a:xfrm>
          <a:solidFill>
            <a:schemeClr val="bg2"/>
          </a:solidFill>
        </p:spPr>
        <p:txBody>
          <a:bodyPr/>
          <a:lstStyle/>
          <a:p>
            <a:endParaRPr lang="en-US" dirty="0"/>
          </a:p>
        </p:txBody>
      </p:sp>
      <p:sp>
        <p:nvSpPr>
          <p:cNvPr id="22" name="Picture Placeholder 8"/>
          <p:cNvSpPr>
            <a:spLocks noGrp="1"/>
          </p:cNvSpPr>
          <p:nvPr>
            <p:ph type="pic" sz="quarter" idx="35"/>
          </p:nvPr>
        </p:nvSpPr>
        <p:spPr>
          <a:xfrm>
            <a:off x="9156700" y="1631780"/>
            <a:ext cx="2520950" cy="1617833"/>
          </a:xfrm>
          <a:solidFill>
            <a:schemeClr val="bg2"/>
          </a:solidFill>
        </p:spPr>
        <p:txBody>
          <a:bodyPr/>
          <a:lstStyle/>
          <a:p>
            <a:endParaRPr lang="en-US" dirty="0"/>
          </a:p>
        </p:txBody>
      </p:sp>
      <p:sp>
        <p:nvSpPr>
          <p:cNvPr id="23" name="Text Placeholder 7"/>
          <p:cNvSpPr>
            <a:spLocks noGrp="1"/>
          </p:cNvSpPr>
          <p:nvPr>
            <p:ph type="body" sz="quarter" idx="36"/>
          </p:nvPr>
        </p:nvSpPr>
        <p:spPr>
          <a:xfrm>
            <a:off x="9156700" y="3445080"/>
            <a:ext cx="2519363" cy="538956"/>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28" name="Text Placeholder 7"/>
          <p:cNvSpPr>
            <a:spLocks noGrp="1"/>
          </p:cNvSpPr>
          <p:nvPr>
            <p:ph type="body" sz="quarter" idx="37"/>
          </p:nvPr>
        </p:nvSpPr>
        <p:spPr>
          <a:xfrm>
            <a:off x="515938" y="5971338"/>
            <a:ext cx="2519362" cy="538956"/>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29" name="Text Placeholder 7"/>
          <p:cNvSpPr>
            <a:spLocks noGrp="1"/>
          </p:cNvSpPr>
          <p:nvPr>
            <p:ph type="body" sz="quarter" idx="38"/>
          </p:nvPr>
        </p:nvSpPr>
        <p:spPr>
          <a:xfrm>
            <a:off x="3395663" y="5971338"/>
            <a:ext cx="2520950" cy="538956"/>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30" name="Text Placeholder 7"/>
          <p:cNvSpPr>
            <a:spLocks noGrp="1"/>
          </p:cNvSpPr>
          <p:nvPr>
            <p:ph type="body" sz="quarter" idx="39"/>
          </p:nvPr>
        </p:nvSpPr>
        <p:spPr>
          <a:xfrm>
            <a:off x="6275389" y="5971338"/>
            <a:ext cx="2520950" cy="538956"/>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31" name="Picture Placeholder 8"/>
          <p:cNvSpPr>
            <a:spLocks noGrp="1"/>
          </p:cNvSpPr>
          <p:nvPr>
            <p:ph type="pic" sz="quarter" idx="40"/>
          </p:nvPr>
        </p:nvSpPr>
        <p:spPr>
          <a:xfrm>
            <a:off x="514350" y="4158038"/>
            <a:ext cx="2520950" cy="1617833"/>
          </a:xfrm>
          <a:solidFill>
            <a:schemeClr val="bg2"/>
          </a:solidFill>
        </p:spPr>
        <p:txBody>
          <a:bodyPr/>
          <a:lstStyle/>
          <a:p>
            <a:endParaRPr lang="en-US" dirty="0"/>
          </a:p>
        </p:txBody>
      </p:sp>
      <p:sp>
        <p:nvSpPr>
          <p:cNvPr id="32" name="Picture Placeholder 8"/>
          <p:cNvSpPr>
            <a:spLocks noGrp="1"/>
          </p:cNvSpPr>
          <p:nvPr>
            <p:ph type="pic" sz="quarter" idx="41"/>
          </p:nvPr>
        </p:nvSpPr>
        <p:spPr>
          <a:xfrm>
            <a:off x="3395663" y="4158038"/>
            <a:ext cx="2520950" cy="1617833"/>
          </a:xfrm>
          <a:solidFill>
            <a:schemeClr val="bg2"/>
          </a:solidFill>
        </p:spPr>
        <p:txBody>
          <a:bodyPr/>
          <a:lstStyle/>
          <a:p>
            <a:endParaRPr lang="en-US" dirty="0"/>
          </a:p>
        </p:txBody>
      </p:sp>
      <p:sp>
        <p:nvSpPr>
          <p:cNvPr id="33" name="Picture Placeholder 8"/>
          <p:cNvSpPr>
            <a:spLocks noGrp="1"/>
          </p:cNvSpPr>
          <p:nvPr>
            <p:ph type="pic" sz="quarter" idx="42"/>
          </p:nvPr>
        </p:nvSpPr>
        <p:spPr>
          <a:xfrm>
            <a:off x="6275388" y="4158038"/>
            <a:ext cx="2520950" cy="1617833"/>
          </a:xfrm>
          <a:solidFill>
            <a:schemeClr val="bg2"/>
          </a:solidFill>
        </p:spPr>
        <p:txBody>
          <a:bodyPr/>
          <a:lstStyle/>
          <a:p>
            <a:endParaRPr lang="en-US" dirty="0"/>
          </a:p>
        </p:txBody>
      </p:sp>
      <p:sp>
        <p:nvSpPr>
          <p:cNvPr id="34" name="Picture Placeholder 8"/>
          <p:cNvSpPr>
            <a:spLocks noGrp="1"/>
          </p:cNvSpPr>
          <p:nvPr>
            <p:ph type="pic" sz="quarter" idx="43"/>
          </p:nvPr>
        </p:nvSpPr>
        <p:spPr>
          <a:xfrm>
            <a:off x="9156700" y="4158038"/>
            <a:ext cx="2520950" cy="1617833"/>
          </a:xfrm>
          <a:solidFill>
            <a:schemeClr val="bg2"/>
          </a:solidFill>
        </p:spPr>
        <p:txBody>
          <a:bodyPr/>
          <a:lstStyle/>
          <a:p>
            <a:endParaRPr lang="en-US" dirty="0"/>
          </a:p>
        </p:txBody>
      </p:sp>
      <p:sp>
        <p:nvSpPr>
          <p:cNvPr id="35" name="Text Placeholder 7"/>
          <p:cNvSpPr>
            <a:spLocks noGrp="1"/>
          </p:cNvSpPr>
          <p:nvPr>
            <p:ph type="body" sz="quarter" idx="44"/>
          </p:nvPr>
        </p:nvSpPr>
        <p:spPr>
          <a:xfrm>
            <a:off x="9156700" y="5971338"/>
            <a:ext cx="2519363" cy="538956"/>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Tree>
    <p:extLst>
      <p:ext uri="{BB962C8B-B14F-4D97-AF65-F5344CB8AC3E}">
        <p14:creationId xmlns:p14="http://schemas.microsoft.com/office/powerpoint/2010/main" val="3010238638"/>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59.Title_With_Six_Images_And_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23" name="Text Placeholder 7"/>
          <p:cNvSpPr>
            <a:spLocks noGrp="1"/>
          </p:cNvSpPr>
          <p:nvPr>
            <p:ph type="body" sz="quarter" idx="36"/>
          </p:nvPr>
        </p:nvSpPr>
        <p:spPr>
          <a:xfrm>
            <a:off x="334963" y="3429000"/>
            <a:ext cx="3781423" cy="360363"/>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38" name="Picture Placeholder 8"/>
          <p:cNvSpPr>
            <a:spLocks noGrp="1"/>
          </p:cNvSpPr>
          <p:nvPr>
            <p:ph type="pic" sz="quarter" idx="40"/>
          </p:nvPr>
        </p:nvSpPr>
        <p:spPr>
          <a:xfrm>
            <a:off x="334963" y="1628775"/>
            <a:ext cx="3781426" cy="1620838"/>
          </a:xfrm>
          <a:solidFill>
            <a:schemeClr val="bg2"/>
          </a:solidFill>
        </p:spPr>
        <p:txBody>
          <a:bodyPr/>
          <a:lstStyle/>
          <a:p>
            <a:endParaRPr lang="en-US" dirty="0"/>
          </a:p>
        </p:txBody>
      </p:sp>
      <p:sp>
        <p:nvSpPr>
          <p:cNvPr id="40" name="Text Placeholder 7"/>
          <p:cNvSpPr>
            <a:spLocks noGrp="1"/>
          </p:cNvSpPr>
          <p:nvPr>
            <p:ph type="body" sz="quarter" idx="41"/>
          </p:nvPr>
        </p:nvSpPr>
        <p:spPr>
          <a:xfrm>
            <a:off x="334963" y="5589588"/>
            <a:ext cx="3781423" cy="360363"/>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41" name="Picture Placeholder 8"/>
          <p:cNvSpPr>
            <a:spLocks noGrp="1"/>
          </p:cNvSpPr>
          <p:nvPr>
            <p:ph type="pic" sz="quarter" idx="42"/>
          </p:nvPr>
        </p:nvSpPr>
        <p:spPr>
          <a:xfrm>
            <a:off x="334963" y="3789363"/>
            <a:ext cx="3781426" cy="1620838"/>
          </a:xfrm>
          <a:solidFill>
            <a:schemeClr val="bg2"/>
          </a:solidFill>
        </p:spPr>
        <p:txBody>
          <a:bodyPr/>
          <a:lstStyle/>
          <a:p>
            <a:endParaRPr lang="en-US" dirty="0"/>
          </a:p>
        </p:txBody>
      </p:sp>
      <p:sp>
        <p:nvSpPr>
          <p:cNvPr id="42" name="Text Placeholder 7"/>
          <p:cNvSpPr>
            <a:spLocks noGrp="1"/>
          </p:cNvSpPr>
          <p:nvPr>
            <p:ph type="body" sz="quarter" idx="43"/>
          </p:nvPr>
        </p:nvSpPr>
        <p:spPr>
          <a:xfrm>
            <a:off x="8075611" y="3429000"/>
            <a:ext cx="3781423" cy="360363"/>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43" name="Picture Placeholder 8"/>
          <p:cNvSpPr>
            <a:spLocks noGrp="1"/>
          </p:cNvSpPr>
          <p:nvPr>
            <p:ph type="pic" sz="quarter" idx="44"/>
          </p:nvPr>
        </p:nvSpPr>
        <p:spPr>
          <a:xfrm>
            <a:off x="8075611" y="1628775"/>
            <a:ext cx="3781426" cy="1620838"/>
          </a:xfrm>
          <a:solidFill>
            <a:schemeClr val="bg2"/>
          </a:solidFill>
        </p:spPr>
        <p:txBody>
          <a:bodyPr/>
          <a:lstStyle/>
          <a:p>
            <a:endParaRPr lang="en-US" dirty="0"/>
          </a:p>
        </p:txBody>
      </p:sp>
      <p:sp>
        <p:nvSpPr>
          <p:cNvPr id="44" name="Text Placeholder 7"/>
          <p:cNvSpPr>
            <a:spLocks noGrp="1"/>
          </p:cNvSpPr>
          <p:nvPr>
            <p:ph type="body" sz="quarter" idx="45"/>
          </p:nvPr>
        </p:nvSpPr>
        <p:spPr>
          <a:xfrm>
            <a:off x="8075611" y="5589588"/>
            <a:ext cx="3781423" cy="360363"/>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45" name="Picture Placeholder 8"/>
          <p:cNvSpPr>
            <a:spLocks noGrp="1"/>
          </p:cNvSpPr>
          <p:nvPr>
            <p:ph type="pic" sz="quarter" idx="46"/>
          </p:nvPr>
        </p:nvSpPr>
        <p:spPr>
          <a:xfrm>
            <a:off x="8075611" y="3789363"/>
            <a:ext cx="3781426" cy="1620838"/>
          </a:xfrm>
          <a:solidFill>
            <a:schemeClr val="bg2"/>
          </a:solidFill>
        </p:spPr>
        <p:txBody>
          <a:bodyPr/>
          <a:lstStyle/>
          <a:p>
            <a:endParaRPr lang="en-US" dirty="0"/>
          </a:p>
        </p:txBody>
      </p:sp>
      <p:sp>
        <p:nvSpPr>
          <p:cNvPr id="46" name="Text Placeholder 7"/>
          <p:cNvSpPr>
            <a:spLocks noGrp="1"/>
          </p:cNvSpPr>
          <p:nvPr>
            <p:ph type="body" sz="quarter" idx="47"/>
          </p:nvPr>
        </p:nvSpPr>
        <p:spPr>
          <a:xfrm>
            <a:off x="4205284" y="3429000"/>
            <a:ext cx="3781423" cy="360363"/>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47" name="Picture Placeholder 8"/>
          <p:cNvSpPr>
            <a:spLocks noGrp="1"/>
          </p:cNvSpPr>
          <p:nvPr>
            <p:ph type="pic" sz="quarter" idx="48"/>
          </p:nvPr>
        </p:nvSpPr>
        <p:spPr>
          <a:xfrm>
            <a:off x="4205287" y="1628775"/>
            <a:ext cx="3781426" cy="1620838"/>
          </a:xfrm>
          <a:solidFill>
            <a:schemeClr val="bg2"/>
          </a:solidFill>
        </p:spPr>
        <p:txBody>
          <a:bodyPr/>
          <a:lstStyle/>
          <a:p>
            <a:endParaRPr lang="en-US" dirty="0"/>
          </a:p>
        </p:txBody>
      </p:sp>
      <p:sp>
        <p:nvSpPr>
          <p:cNvPr id="48" name="Text Placeholder 7"/>
          <p:cNvSpPr>
            <a:spLocks noGrp="1"/>
          </p:cNvSpPr>
          <p:nvPr>
            <p:ph type="body" sz="quarter" idx="49"/>
          </p:nvPr>
        </p:nvSpPr>
        <p:spPr>
          <a:xfrm>
            <a:off x="4205284" y="5589588"/>
            <a:ext cx="3781423" cy="360363"/>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49" name="Picture Placeholder 8"/>
          <p:cNvSpPr>
            <a:spLocks noGrp="1"/>
          </p:cNvSpPr>
          <p:nvPr>
            <p:ph type="pic" sz="quarter" idx="50"/>
          </p:nvPr>
        </p:nvSpPr>
        <p:spPr>
          <a:xfrm>
            <a:off x="4205287" y="3789363"/>
            <a:ext cx="3781426" cy="1620838"/>
          </a:xfrm>
          <a:solidFill>
            <a:schemeClr val="bg2"/>
          </a:solidFill>
        </p:spPr>
        <p:txBody>
          <a:bodyPr/>
          <a:lstStyle/>
          <a:p>
            <a:endParaRPr lang="en-US" dirty="0"/>
          </a:p>
        </p:txBody>
      </p:sp>
    </p:spTree>
    <p:extLst>
      <p:ext uri="{BB962C8B-B14F-4D97-AF65-F5344CB8AC3E}">
        <p14:creationId xmlns:p14="http://schemas.microsoft.com/office/powerpoint/2010/main" val="1582456538"/>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60.Title_With_Imag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6" name="Slide Number Placeholder 5"/>
          <p:cNvSpPr>
            <a:spLocks noGrp="1"/>
          </p:cNvSpPr>
          <p:nvPr>
            <p:ph type="sldNum" sz="quarter" idx="12"/>
          </p:nvPr>
        </p:nvSpPr>
        <p:spPr>
          <a:xfrm>
            <a:off x="695325" y="6160675"/>
            <a:ext cx="10801350" cy="360363"/>
          </a:xfrm>
          <a:prstGeom prst="rect">
            <a:avLst/>
          </a:prstGeom>
        </p:spPr>
        <p:txBody>
          <a:bodyPr/>
          <a:lstStyle/>
          <a:p>
            <a:fld id="{5B8E0428-9580-9F48-BD8B-8376B6F02898}" type="slidenum">
              <a:rPr lang="en-US" smtClean="0"/>
              <a:t>‹#›</a:t>
            </a:fld>
            <a:endParaRPr lang="en-US" dirty="0"/>
          </a:p>
        </p:txBody>
      </p:sp>
      <p:sp>
        <p:nvSpPr>
          <p:cNvPr id="8" name="Picture Placeholder 8"/>
          <p:cNvSpPr>
            <a:spLocks noGrp="1"/>
          </p:cNvSpPr>
          <p:nvPr>
            <p:ph type="pic" sz="quarter" idx="13"/>
          </p:nvPr>
        </p:nvSpPr>
        <p:spPr>
          <a:xfrm>
            <a:off x="155575" y="1628774"/>
            <a:ext cx="11880849" cy="5040313"/>
          </a:xfrm>
          <a:solidFill>
            <a:schemeClr val="bg2"/>
          </a:solidFill>
        </p:spPr>
        <p:txBody>
          <a:bodyPr/>
          <a:lstStyle/>
          <a:p>
            <a:endParaRPr lang="en-US" dirty="0"/>
          </a:p>
        </p:txBody>
      </p:sp>
    </p:spTree>
    <p:extLst>
      <p:ext uri="{BB962C8B-B14F-4D97-AF65-F5344CB8AC3E}">
        <p14:creationId xmlns:p14="http://schemas.microsoft.com/office/powerpoint/2010/main" val="1028653383"/>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61.Image_With_Title_Below">
    <p:spTree>
      <p:nvGrpSpPr>
        <p:cNvPr id="1" name=""/>
        <p:cNvGrpSpPr/>
        <p:nvPr/>
      </p:nvGrpSpPr>
      <p:grpSpPr>
        <a:xfrm>
          <a:off x="0" y="0"/>
          <a:ext cx="0" cy="0"/>
          <a:chOff x="0" y="0"/>
          <a:chExt cx="0" cy="0"/>
        </a:xfrm>
      </p:grpSpPr>
      <p:sp>
        <p:nvSpPr>
          <p:cNvPr id="8" name="Picture Placeholder 8"/>
          <p:cNvSpPr>
            <a:spLocks noGrp="1"/>
          </p:cNvSpPr>
          <p:nvPr>
            <p:ph type="pic" sz="quarter" idx="13"/>
          </p:nvPr>
        </p:nvSpPr>
        <p:spPr>
          <a:xfrm>
            <a:off x="0" y="0"/>
            <a:ext cx="12192000" cy="5229225"/>
          </a:xfrm>
          <a:solidFill>
            <a:schemeClr val="bg2"/>
          </a:solidFill>
        </p:spPr>
        <p:txBody>
          <a:bodyPr/>
          <a:lstStyle/>
          <a:p>
            <a:endParaRPr lang="en-US" dirty="0"/>
          </a:p>
        </p:txBody>
      </p:sp>
      <p:sp>
        <p:nvSpPr>
          <p:cNvPr id="2" name="Title 1"/>
          <p:cNvSpPr>
            <a:spLocks noGrp="1"/>
          </p:cNvSpPr>
          <p:nvPr>
            <p:ph type="title" hasCustomPrompt="1"/>
          </p:nvPr>
        </p:nvSpPr>
        <p:spPr>
          <a:xfrm>
            <a:off x="695325" y="5666004"/>
            <a:ext cx="10801350" cy="1008594"/>
          </a:xfrm>
        </p:spPr>
        <p:txBody>
          <a:bodyPr/>
          <a:lstStyle/>
          <a:p>
            <a:r>
              <a:rPr lang="en-US"/>
              <a:t>CLICK TO EDIT MASTER TITLE STYLE</a:t>
            </a:r>
          </a:p>
        </p:txBody>
      </p:sp>
    </p:spTree>
    <p:extLst>
      <p:ext uri="{BB962C8B-B14F-4D97-AF65-F5344CB8AC3E}">
        <p14:creationId xmlns:p14="http://schemas.microsoft.com/office/powerpoint/2010/main" val="2852144667"/>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62.Full_Screen_Image">
    <p:spTree>
      <p:nvGrpSpPr>
        <p:cNvPr id="1" name=""/>
        <p:cNvGrpSpPr/>
        <p:nvPr/>
      </p:nvGrpSpPr>
      <p:grpSpPr>
        <a:xfrm>
          <a:off x="0" y="0"/>
          <a:ext cx="0" cy="0"/>
          <a:chOff x="0" y="0"/>
          <a:chExt cx="0" cy="0"/>
        </a:xfrm>
      </p:grpSpPr>
      <p:sp>
        <p:nvSpPr>
          <p:cNvPr id="8" name="Picture Placeholder 8"/>
          <p:cNvSpPr>
            <a:spLocks noGrp="1"/>
          </p:cNvSpPr>
          <p:nvPr>
            <p:ph type="pic" sz="quarter" idx="13"/>
          </p:nvPr>
        </p:nvSpPr>
        <p:spPr>
          <a:xfrm>
            <a:off x="0" y="0"/>
            <a:ext cx="12192000" cy="6858000"/>
          </a:xfrm>
          <a:solidFill>
            <a:schemeClr val="bg2"/>
          </a:solidFill>
        </p:spPr>
        <p:txBody>
          <a:bodyPr/>
          <a:lstStyle/>
          <a:p>
            <a:endParaRPr lang="en-US" dirty="0"/>
          </a:p>
        </p:txBody>
      </p:sp>
    </p:spTree>
    <p:extLst>
      <p:ext uri="{BB962C8B-B14F-4D97-AF65-F5344CB8AC3E}">
        <p14:creationId xmlns:p14="http://schemas.microsoft.com/office/powerpoint/2010/main" val="34342471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20.Title_With_Content_And_Small_Image_Sideba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95325" y="620181"/>
            <a:ext cx="9180514" cy="1008594"/>
          </a:xfrm>
        </p:spPr>
        <p:txBody>
          <a:bodyPr/>
          <a:lstStyle/>
          <a:p>
            <a:r>
              <a:rPr lang="en-US" dirty="0"/>
              <a:t>CLICK TO EDIT MASTER TITLE STYLE</a:t>
            </a:r>
          </a:p>
        </p:txBody>
      </p:sp>
      <p:sp>
        <p:nvSpPr>
          <p:cNvPr id="3" name="Content Placeholder 2"/>
          <p:cNvSpPr>
            <a:spLocks noGrp="1"/>
          </p:cNvSpPr>
          <p:nvPr>
            <p:ph idx="1"/>
          </p:nvPr>
        </p:nvSpPr>
        <p:spPr>
          <a:xfrm>
            <a:off x="695327" y="1628775"/>
            <a:ext cx="9180512" cy="4679950"/>
          </a:xfrm>
        </p:spPr>
        <p:txBody>
          <a:bodyPr>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8" name="Text Placeholder 7"/>
          <p:cNvSpPr>
            <a:spLocks noGrp="1"/>
          </p:cNvSpPr>
          <p:nvPr>
            <p:ph type="body" sz="quarter" idx="13"/>
          </p:nvPr>
        </p:nvSpPr>
        <p:spPr>
          <a:xfrm>
            <a:off x="695325" y="6308725"/>
            <a:ext cx="9180513"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GB"/>
              <a:t>Click to edit Master text styles</a:t>
            </a:r>
          </a:p>
        </p:txBody>
      </p:sp>
      <p:sp>
        <p:nvSpPr>
          <p:cNvPr id="7" name="Picture Placeholder 8"/>
          <p:cNvSpPr>
            <a:spLocks noGrp="1"/>
          </p:cNvSpPr>
          <p:nvPr>
            <p:ph type="pic" sz="quarter" idx="14"/>
          </p:nvPr>
        </p:nvSpPr>
        <p:spPr>
          <a:xfrm>
            <a:off x="10056814" y="0"/>
            <a:ext cx="2135186" cy="6858000"/>
          </a:xfrm>
          <a:solidFill>
            <a:schemeClr val="bg2"/>
          </a:solidFill>
        </p:spPr>
        <p:txBody>
          <a:bodyPr/>
          <a:lstStyle/>
          <a:p>
            <a:r>
              <a:rPr lang="en-GB" dirty="0"/>
              <a:t>Click icon to add picture</a:t>
            </a:r>
            <a:endParaRPr lang="en-US" dirty="0"/>
          </a:p>
        </p:txBody>
      </p:sp>
    </p:spTree>
    <p:extLst>
      <p:ext uri="{BB962C8B-B14F-4D97-AF65-F5344CB8AC3E}">
        <p14:creationId xmlns:p14="http://schemas.microsoft.com/office/powerpoint/2010/main" val="3075240129"/>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63.Full_Screen_Video">
    <p:spTree>
      <p:nvGrpSpPr>
        <p:cNvPr id="1" name=""/>
        <p:cNvGrpSpPr/>
        <p:nvPr/>
      </p:nvGrpSpPr>
      <p:grpSpPr>
        <a:xfrm>
          <a:off x="0" y="0"/>
          <a:ext cx="0" cy="0"/>
          <a:chOff x="0" y="0"/>
          <a:chExt cx="0" cy="0"/>
        </a:xfrm>
      </p:grpSpPr>
      <p:sp>
        <p:nvSpPr>
          <p:cNvPr id="8" name="Picture Placeholder 8"/>
          <p:cNvSpPr>
            <a:spLocks noGrp="1"/>
          </p:cNvSpPr>
          <p:nvPr>
            <p:ph type="pic" sz="quarter" idx="13"/>
          </p:nvPr>
        </p:nvSpPr>
        <p:spPr>
          <a:xfrm>
            <a:off x="0" y="0"/>
            <a:ext cx="12192000" cy="6858000"/>
          </a:xfrm>
          <a:solidFill>
            <a:schemeClr val="bg2">
              <a:lumMod val="75000"/>
            </a:schemeClr>
          </a:solidFill>
        </p:spPr>
        <p:txBody>
          <a:bodyPr/>
          <a:lstStyle/>
          <a:p>
            <a:endParaRPr lang="en-US" dirty="0"/>
          </a:p>
        </p:txBody>
      </p:sp>
    </p:spTree>
    <p:extLst>
      <p:ext uri="{BB962C8B-B14F-4D97-AF65-F5344CB8AC3E}">
        <p14:creationId xmlns:p14="http://schemas.microsoft.com/office/powerpoint/2010/main" val="1165443327"/>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1_2.Title_Slide_Reverse">
    <p:bg>
      <p:bgPr>
        <a:solidFill>
          <a:schemeClr val="accent2"/>
        </a:solidFill>
        <a:effectLst/>
      </p:bgPr>
    </p:bg>
    <p:spTree>
      <p:nvGrpSpPr>
        <p:cNvPr id="1" name=""/>
        <p:cNvGrpSpPr/>
        <p:nvPr/>
      </p:nvGrpSpPr>
      <p:grpSpPr>
        <a:xfrm>
          <a:off x="0" y="0"/>
          <a:ext cx="0" cy="0"/>
          <a:chOff x="0" y="0"/>
          <a:chExt cx="0" cy="0"/>
        </a:xfrm>
      </p:grpSpPr>
      <p:sp>
        <p:nvSpPr>
          <p:cNvPr id="5" name="Rectangle 4"/>
          <p:cNvSpPr/>
          <p:nvPr userDrawn="1"/>
        </p:nvSpPr>
        <p:spPr>
          <a:xfrm>
            <a:off x="0" y="0"/>
            <a:ext cx="12192000" cy="6858000"/>
          </a:xfrm>
          <a:prstGeom prst="rect">
            <a:avLst/>
          </a:prstGeom>
          <a:gradFill flip="none" rotWithShape="1">
            <a:gsLst>
              <a:gs pos="85000">
                <a:srgbClr val="000000">
                  <a:alpha val="0"/>
                </a:srgbClr>
              </a:gs>
              <a:gs pos="100000">
                <a:schemeClr val="tx1">
                  <a:alpha val="21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hasCustomPrompt="1"/>
          </p:nvPr>
        </p:nvSpPr>
        <p:spPr>
          <a:xfrm>
            <a:off x="695325" y="2526673"/>
            <a:ext cx="10801350" cy="1800225"/>
          </a:xfrm>
        </p:spPr>
        <p:txBody>
          <a:bodyPr anchor="ctr" anchorCtr="0">
            <a:noAutofit/>
          </a:bodyPr>
          <a:lstStyle>
            <a:lvl1pPr algn="ctr">
              <a:defRPr sz="7200" b="0" spc="-300">
                <a:solidFill>
                  <a:schemeClr val="bg1"/>
                </a:solidFill>
              </a:defRPr>
            </a:lvl1pPr>
          </a:lstStyle>
          <a:p>
            <a:r>
              <a:rPr lang="en-US"/>
              <a:t>CLICK TO EDIT MASTER TITLE STYLE</a:t>
            </a:r>
          </a:p>
        </p:txBody>
      </p:sp>
    </p:spTree>
    <p:extLst>
      <p:ext uri="{BB962C8B-B14F-4D97-AF65-F5344CB8AC3E}">
        <p14:creationId xmlns:p14="http://schemas.microsoft.com/office/powerpoint/2010/main" val="4109583400"/>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2_2.Title_Slide_Reverse">
    <p:bg>
      <p:bgPr>
        <a:solidFill>
          <a:schemeClr val="accent3"/>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gradFill flip="none" rotWithShape="1">
            <a:gsLst>
              <a:gs pos="85000">
                <a:srgbClr val="000000">
                  <a:alpha val="0"/>
                </a:srgbClr>
              </a:gs>
              <a:gs pos="100000">
                <a:schemeClr val="tx1">
                  <a:alpha val="21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1"/>
          <p:cNvSpPr>
            <a:spLocks noGrp="1"/>
          </p:cNvSpPr>
          <p:nvPr>
            <p:ph type="ctrTitle" hasCustomPrompt="1"/>
          </p:nvPr>
        </p:nvSpPr>
        <p:spPr>
          <a:xfrm>
            <a:off x="695325" y="2526673"/>
            <a:ext cx="10801350" cy="1800225"/>
          </a:xfrm>
        </p:spPr>
        <p:txBody>
          <a:bodyPr anchor="ctr" anchorCtr="0">
            <a:noAutofit/>
          </a:bodyPr>
          <a:lstStyle>
            <a:lvl1pPr algn="ctr">
              <a:defRPr sz="7200" b="0" spc="-300">
                <a:solidFill>
                  <a:schemeClr val="bg1"/>
                </a:solidFill>
              </a:defRPr>
            </a:lvl1pPr>
          </a:lstStyle>
          <a:p>
            <a:r>
              <a:rPr lang="en-US"/>
              <a:t>CLICK TO EDIT MASTER TITLE STYLE</a:t>
            </a:r>
          </a:p>
        </p:txBody>
      </p:sp>
    </p:spTree>
    <p:extLst>
      <p:ext uri="{BB962C8B-B14F-4D97-AF65-F5344CB8AC3E}">
        <p14:creationId xmlns:p14="http://schemas.microsoft.com/office/powerpoint/2010/main" val="4152381467"/>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3_2.Title_Slide_Reverse">
    <p:bg>
      <p:bgPr>
        <a:solidFill>
          <a:schemeClr val="accent4"/>
        </a:solidFill>
        <a:effectLst/>
      </p:bgPr>
    </p:bg>
    <p:spTree>
      <p:nvGrpSpPr>
        <p:cNvPr id="1" name=""/>
        <p:cNvGrpSpPr/>
        <p:nvPr/>
      </p:nvGrpSpPr>
      <p:grpSpPr>
        <a:xfrm>
          <a:off x="0" y="0"/>
          <a:ext cx="0" cy="0"/>
          <a:chOff x="0" y="0"/>
          <a:chExt cx="0" cy="0"/>
        </a:xfrm>
      </p:grpSpPr>
      <p:sp>
        <p:nvSpPr>
          <p:cNvPr id="6" name="Rectangle 5"/>
          <p:cNvSpPr/>
          <p:nvPr userDrawn="1"/>
        </p:nvSpPr>
        <p:spPr>
          <a:xfrm>
            <a:off x="0" y="0"/>
            <a:ext cx="12192000" cy="6858000"/>
          </a:xfrm>
          <a:prstGeom prst="rect">
            <a:avLst/>
          </a:prstGeom>
          <a:gradFill flip="none" rotWithShape="1">
            <a:gsLst>
              <a:gs pos="85000">
                <a:srgbClr val="000000">
                  <a:alpha val="0"/>
                </a:srgbClr>
              </a:gs>
              <a:gs pos="100000">
                <a:schemeClr val="tx1">
                  <a:alpha val="21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1"/>
          <p:cNvSpPr>
            <a:spLocks noGrp="1"/>
          </p:cNvSpPr>
          <p:nvPr>
            <p:ph type="ctrTitle" hasCustomPrompt="1"/>
          </p:nvPr>
        </p:nvSpPr>
        <p:spPr>
          <a:xfrm>
            <a:off x="695325" y="2526673"/>
            <a:ext cx="10801350" cy="1800225"/>
          </a:xfrm>
        </p:spPr>
        <p:txBody>
          <a:bodyPr anchor="ctr" anchorCtr="0">
            <a:noAutofit/>
          </a:bodyPr>
          <a:lstStyle>
            <a:lvl1pPr algn="ctr">
              <a:defRPr sz="7200" b="0" spc="-300">
                <a:solidFill>
                  <a:schemeClr val="bg1"/>
                </a:solidFill>
              </a:defRPr>
            </a:lvl1pPr>
          </a:lstStyle>
          <a:p>
            <a:r>
              <a:rPr lang="en-US"/>
              <a:t>CLICK TO EDIT MASTER TITLE STYLE</a:t>
            </a:r>
          </a:p>
        </p:txBody>
      </p:sp>
    </p:spTree>
    <p:extLst>
      <p:ext uri="{BB962C8B-B14F-4D97-AF65-F5344CB8AC3E}">
        <p14:creationId xmlns:p14="http://schemas.microsoft.com/office/powerpoint/2010/main" val="1731865606"/>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4_2.Title_Slide_Reverse">
    <p:bg>
      <p:bgPr>
        <a:solidFill>
          <a:schemeClr val="accent5"/>
        </a:solidFill>
        <a:effectLst/>
      </p:bgPr>
    </p:bg>
    <p:spTree>
      <p:nvGrpSpPr>
        <p:cNvPr id="1" name=""/>
        <p:cNvGrpSpPr/>
        <p:nvPr/>
      </p:nvGrpSpPr>
      <p:grpSpPr>
        <a:xfrm>
          <a:off x="0" y="0"/>
          <a:ext cx="0" cy="0"/>
          <a:chOff x="0" y="0"/>
          <a:chExt cx="0" cy="0"/>
        </a:xfrm>
      </p:grpSpPr>
      <p:sp>
        <p:nvSpPr>
          <p:cNvPr id="6" name="Rectangle 5"/>
          <p:cNvSpPr/>
          <p:nvPr userDrawn="1"/>
        </p:nvSpPr>
        <p:spPr>
          <a:xfrm>
            <a:off x="0" y="0"/>
            <a:ext cx="12192000" cy="6858000"/>
          </a:xfrm>
          <a:prstGeom prst="rect">
            <a:avLst/>
          </a:prstGeom>
          <a:gradFill flip="none" rotWithShape="1">
            <a:gsLst>
              <a:gs pos="85000">
                <a:srgbClr val="000000">
                  <a:alpha val="0"/>
                </a:srgbClr>
              </a:gs>
              <a:gs pos="100000">
                <a:schemeClr val="tx1">
                  <a:alpha val="21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1"/>
          <p:cNvSpPr>
            <a:spLocks noGrp="1"/>
          </p:cNvSpPr>
          <p:nvPr>
            <p:ph type="ctrTitle" hasCustomPrompt="1"/>
          </p:nvPr>
        </p:nvSpPr>
        <p:spPr>
          <a:xfrm>
            <a:off x="695325" y="2526673"/>
            <a:ext cx="10801350" cy="1800225"/>
          </a:xfrm>
        </p:spPr>
        <p:txBody>
          <a:bodyPr anchor="ctr" anchorCtr="0">
            <a:noAutofit/>
          </a:bodyPr>
          <a:lstStyle>
            <a:lvl1pPr algn="ctr">
              <a:defRPr sz="7200" b="0" spc="-300">
                <a:solidFill>
                  <a:schemeClr val="bg1"/>
                </a:solidFill>
              </a:defRPr>
            </a:lvl1pPr>
          </a:lstStyle>
          <a:p>
            <a:r>
              <a:rPr lang="en-US"/>
              <a:t>CLICK TO EDIT MASTER TITLE STYLE</a:t>
            </a:r>
          </a:p>
        </p:txBody>
      </p:sp>
    </p:spTree>
    <p:extLst>
      <p:ext uri="{BB962C8B-B14F-4D97-AF65-F5344CB8AC3E}">
        <p14:creationId xmlns:p14="http://schemas.microsoft.com/office/powerpoint/2010/main" val="1500843567"/>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5_2.Title_Slide_Reverse">
    <p:bg>
      <p:bgPr>
        <a:solidFill>
          <a:schemeClr val="accent6"/>
        </a:solidFill>
        <a:effectLst/>
      </p:bgPr>
    </p:bg>
    <p:spTree>
      <p:nvGrpSpPr>
        <p:cNvPr id="1" name=""/>
        <p:cNvGrpSpPr/>
        <p:nvPr/>
      </p:nvGrpSpPr>
      <p:grpSpPr>
        <a:xfrm>
          <a:off x="0" y="0"/>
          <a:ext cx="0" cy="0"/>
          <a:chOff x="0" y="0"/>
          <a:chExt cx="0" cy="0"/>
        </a:xfrm>
      </p:grpSpPr>
      <p:sp>
        <p:nvSpPr>
          <p:cNvPr id="6" name="Rectangle 5"/>
          <p:cNvSpPr/>
          <p:nvPr userDrawn="1"/>
        </p:nvSpPr>
        <p:spPr>
          <a:xfrm>
            <a:off x="0" y="0"/>
            <a:ext cx="12192000" cy="6858000"/>
          </a:xfrm>
          <a:prstGeom prst="rect">
            <a:avLst/>
          </a:prstGeom>
          <a:gradFill flip="none" rotWithShape="1">
            <a:gsLst>
              <a:gs pos="85000">
                <a:srgbClr val="000000">
                  <a:alpha val="0"/>
                </a:srgbClr>
              </a:gs>
              <a:gs pos="100000">
                <a:schemeClr val="tx1">
                  <a:alpha val="21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1"/>
          <p:cNvSpPr>
            <a:spLocks noGrp="1"/>
          </p:cNvSpPr>
          <p:nvPr>
            <p:ph type="ctrTitle" hasCustomPrompt="1"/>
          </p:nvPr>
        </p:nvSpPr>
        <p:spPr>
          <a:xfrm>
            <a:off x="695325" y="2526673"/>
            <a:ext cx="10801350" cy="1800225"/>
          </a:xfrm>
        </p:spPr>
        <p:txBody>
          <a:bodyPr anchor="ctr" anchorCtr="0">
            <a:noAutofit/>
          </a:bodyPr>
          <a:lstStyle>
            <a:lvl1pPr algn="ctr">
              <a:defRPr sz="7200" b="0" spc="-300">
                <a:solidFill>
                  <a:schemeClr val="bg1"/>
                </a:solidFill>
              </a:defRPr>
            </a:lvl1pPr>
          </a:lstStyle>
          <a:p>
            <a:r>
              <a:rPr lang="en-US"/>
              <a:t>CLICK TO EDIT MASTER TITLE STYLE</a:t>
            </a:r>
          </a:p>
        </p:txBody>
      </p:sp>
    </p:spTree>
    <p:extLst>
      <p:ext uri="{BB962C8B-B14F-4D97-AF65-F5344CB8AC3E}">
        <p14:creationId xmlns:p14="http://schemas.microsoft.com/office/powerpoint/2010/main" val="2606386191"/>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6_2.Title_Slide_Reverse">
    <p:bg>
      <p:bgPr>
        <a:solidFill>
          <a:srgbClr val="737A76"/>
        </a:solidFill>
        <a:effectLst/>
      </p:bgPr>
    </p:bg>
    <p:spTree>
      <p:nvGrpSpPr>
        <p:cNvPr id="1" name=""/>
        <p:cNvGrpSpPr/>
        <p:nvPr/>
      </p:nvGrpSpPr>
      <p:grpSpPr>
        <a:xfrm>
          <a:off x="0" y="0"/>
          <a:ext cx="0" cy="0"/>
          <a:chOff x="0" y="0"/>
          <a:chExt cx="0" cy="0"/>
        </a:xfrm>
      </p:grpSpPr>
      <p:sp>
        <p:nvSpPr>
          <p:cNvPr id="6" name="Rectangle 5"/>
          <p:cNvSpPr/>
          <p:nvPr userDrawn="1"/>
        </p:nvSpPr>
        <p:spPr>
          <a:xfrm>
            <a:off x="0" y="0"/>
            <a:ext cx="12192000" cy="6858000"/>
          </a:xfrm>
          <a:prstGeom prst="rect">
            <a:avLst/>
          </a:prstGeom>
          <a:gradFill flip="none" rotWithShape="1">
            <a:gsLst>
              <a:gs pos="85000">
                <a:srgbClr val="000000">
                  <a:alpha val="0"/>
                </a:srgbClr>
              </a:gs>
              <a:gs pos="100000">
                <a:schemeClr val="tx1">
                  <a:alpha val="21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1"/>
          <p:cNvSpPr>
            <a:spLocks noGrp="1"/>
          </p:cNvSpPr>
          <p:nvPr>
            <p:ph type="ctrTitle" hasCustomPrompt="1"/>
          </p:nvPr>
        </p:nvSpPr>
        <p:spPr>
          <a:xfrm>
            <a:off x="695325" y="2526673"/>
            <a:ext cx="10801350" cy="1800225"/>
          </a:xfrm>
        </p:spPr>
        <p:txBody>
          <a:bodyPr anchor="ctr" anchorCtr="0">
            <a:noAutofit/>
          </a:bodyPr>
          <a:lstStyle>
            <a:lvl1pPr algn="ctr">
              <a:defRPr sz="7200" b="0" spc="-300">
                <a:solidFill>
                  <a:schemeClr val="bg1"/>
                </a:solidFill>
              </a:defRPr>
            </a:lvl1pPr>
          </a:lstStyle>
          <a:p>
            <a:r>
              <a:rPr lang="en-US"/>
              <a:t>CLICK TO EDIT MASTER TITLE STYLE</a:t>
            </a:r>
          </a:p>
        </p:txBody>
      </p:sp>
    </p:spTree>
    <p:extLst>
      <p:ext uri="{BB962C8B-B14F-4D97-AF65-F5344CB8AC3E}">
        <p14:creationId xmlns:p14="http://schemas.microsoft.com/office/powerpoint/2010/main" val="1419056580"/>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itle" preserve="1">
  <p:cSld name="1.Standard_Title_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95325" y="1637484"/>
            <a:ext cx="10801350" cy="1889501"/>
          </a:xfrm>
        </p:spPr>
        <p:txBody>
          <a:bodyPr anchor="b" anchorCtr="0">
            <a:normAutofit/>
          </a:bodyPr>
          <a:lstStyle>
            <a:lvl1pPr algn="ctr">
              <a:defRPr sz="3600" b="1"/>
            </a:lvl1pPr>
          </a:lstStyle>
          <a:p>
            <a:r>
              <a:rPr lang="en-US"/>
              <a:t>CLICK TO EDIT MASTER TITLE STYLE</a:t>
            </a:r>
          </a:p>
        </p:txBody>
      </p:sp>
      <p:sp>
        <p:nvSpPr>
          <p:cNvPr id="3" name="Subtitle 2"/>
          <p:cNvSpPr>
            <a:spLocks noGrp="1"/>
          </p:cNvSpPr>
          <p:nvPr>
            <p:ph type="subTitle" idx="1"/>
          </p:nvPr>
        </p:nvSpPr>
        <p:spPr>
          <a:xfrm>
            <a:off x="695325" y="3889512"/>
            <a:ext cx="10801349" cy="979351"/>
          </a:xfrm>
        </p:spPr>
        <p:txBody>
          <a:bodyPr anchor="t" anchorCtr="0">
            <a:noAutofit/>
          </a:bodyPr>
          <a:lstStyle>
            <a:lvl1pPr marL="0" indent="0" algn="ctr">
              <a:buNone/>
              <a:defRPr sz="2400" spc="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8500" y="552450"/>
            <a:ext cx="1243293" cy="358775"/>
          </a:xfrm>
          <a:prstGeom prst="rect">
            <a:avLst/>
          </a:prstGeom>
        </p:spPr>
      </p:pic>
    </p:spTree>
    <p:extLst>
      <p:ext uri="{BB962C8B-B14F-4D97-AF65-F5344CB8AC3E}">
        <p14:creationId xmlns:p14="http://schemas.microsoft.com/office/powerpoint/2010/main" val="1927023635"/>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2.Title_Slide_Reverse">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95325" y="2422976"/>
            <a:ext cx="10801350" cy="1800225"/>
          </a:xfrm>
        </p:spPr>
        <p:txBody>
          <a:bodyPr anchor="ctr" anchorCtr="0">
            <a:normAutofit/>
          </a:bodyPr>
          <a:lstStyle>
            <a:lvl1pPr algn="ctr">
              <a:defRPr sz="2800" b="0" spc="600">
                <a:solidFill>
                  <a:schemeClr val="bg1"/>
                </a:solidFill>
              </a:defRPr>
            </a:lvl1pPr>
          </a:lstStyle>
          <a:p>
            <a:r>
              <a:rPr lang="en-US"/>
              <a:t>CLICK TO EDIT MASTER TITLE STYLE</a:t>
            </a:r>
          </a:p>
        </p:txBody>
      </p:sp>
    </p:spTree>
    <p:extLst>
      <p:ext uri="{BB962C8B-B14F-4D97-AF65-F5344CB8AC3E}">
        <p14:creationId xmlns:p14="http://schemas.microsoft.com/office/powerpoint/2010/main" val="2472636122"/>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3.Impact_Title_Slide_Revers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95325" y="4216092"/>
            <a:ext cx="7561263" cy="1889501"/>
          </a:xfrm>
        </p:spPr>
        <p:txBody>
          <a:bodyPr anchor="b" anchorCtr="0">
            <a:noAutofit/>
          </a:bodyPr>
          <a:lstStyle>
            <a:lvl1pPr algn="l">
              <a:lnSpc>
                <a:spcPct val="79000"/>
              </a:lnSpc>
              <a:defRPr sz="2400" b="0" spc="300">
                <a:solidFill>
                  <a:schemeClr val="bg1"/>
                </a:solidFill>
              </a:defRPr>
            </a:lvl1pPr>
          </a:lstStyle>
          <a:p>
            <a:r>
              <a:rPr lang="en-US"/>
              <a:t>CLICK TO EDIT MASTER TITLE STYLE</a:t>
            </a:r>
          </a:p>
        </p:txBody>
      </p:sp>
      <p:pic>
        <p:nvPicPr>
          <p:cNvPr id="6" name="Picture 5"/>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698500" y="552450"/>
            <a:ext cx="1243293" cy="358775"/>
          </a:xfrm>
          <a:prstGeom prst="rect">
            <a:avLst/>
          </a:prstGeom>
        </p:spPr>
      </p:pic>
    </p:spTree>
    <p:extLst>
      <p:ext uri="{BB962C8B-B14F-4D97-AF65-F5344CB8AC3E}">
        <p14:creationId xmlns:p14="http://schemas.microsoft.com/office/powerpoint/2010/main" val="408778649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21.Title_With_Content_And_Midsize_Image_">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8796338" y="0"/>
            <a:ext cx="3395661" cy="6858000"/>
          </a:xfrm>
          <a:solidFill>
            <a:schemeClr val="bg2"/>
          </a:solidFill>
        </p:spPr>
        <p:txBody>
          <a:bodyPr/>
          <a:lstStyle/>
          <a:p>
            <a:r>
              <a:rPr lang="en-GB" dirty="0"/>
              <a:t>Click icon to add picture</a:t>
            </a:r>
            <a:endParaRPr lang="en-US" dirty="0"/>
          </a:p>
        </p:txBody>
      </p:sp>
      <p:sp>
        <p:nvSpPr>
          <p:cNvPr id="2" name="Title 1"/>
          <p:cNvSpPr>
            <a:spLocks noGrp="1"/>
          </p:cNvSpPr>
          <p:nvPr>
            <p:ph type="title" hasCustomPrompt="1"/>
          </p:nvPr>
        </p:nvSpPr>
        <p:spPr>
          <a:xfrm>
            <a:off x="695324" y="620181"/>
            <a:ext cx="7921625" cy="1008594"/>
          </a:xfrm>
        </p:spPr>
        <p:txBody>
          <a:bodyPr/>
          <a:lstStyle/>
          <a:p>
            <a:r>
              <a:rPr lang="en-US" dirty="0"/>
              <a:t>CLICK TO EDIT MASTER TITLE STYLE</a:t>
            </a:r>
          </a:p>
        </p:txBody>
      </p:sp>
      <p:sp>
        <p:nvSpPr>
          <p:cNvPr id="3" name="Content Placeholder 2"/>
          <p:cNvSpPr>
            <a:spLocks noGrp="1"/>
          </p:cNvSpPr>
          <p:nvPr>
            <p:ph idx="1"/>
          </p:nvPr>
        </p:nvSpPr>
        <p:spPr>
          <a:xfrm>
            <a:off x="695326" y="1628775"/>
            <a:ext cx="7921624" cy="4679950"/>
          </a:xfrm>
        </p:spPr>
        <p:txBody>
          <a:bodyPr>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8" name="Text Placeholder 7"/>
          <p:cNvSpPr>
            <a:spLocks noGrp="1"/>
          </p:cNvSpPr>
          <p:nvPr>
            <p:ph type="body" sz="quarter" idx="13"/>
          </p:nvPr>
        </p:nvSpPr>
        <p:spPr>
          <a:xfrm>
            <a:off x="695325" y="6308725"/>
            <a:ext cx="7921624"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GB"/>
              <a:t>Click to edit Master text styles</a:t>
            </a:r>
          </a:p>
        </p:txBody>
      </p:sp>
    </p:spTree>
    <p:extLst>
      <p:ext uri="{BB962C8B-B14F-4D97-AF65-F5344CB8AC3E}">
        <p14:creationId xmlns:p14="http://schemas.microsoft.com/office/powerpoint/2010/main" val="2221684803"/>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4.Standard_Title_and_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3" name="Content Placeholder 2"/>
          <p:cNvSpPr>
            <a:spLocks noGrp="1"/>
          </p:cNvSpPr>
          <p:nvPr>
            <p:ph idx="1"/>
          </p:nvPr>
        </p:nvSpPr>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p:cNvSpPr>
            <a:spLocks noGrp="1"/>
          </p:cNvSpPr>
          <p:nvPr>
            <p:ph type="body" sz="quarter" idx="13"/>
          </p:nvPr>
        </p:nvSpPr>
        <p:spPr>
          <a:xfrm>
            <a:off x="695325" y="6308725"/>
            <a:ext cx="10801350"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Tree>
    <p:extLst>
      <p:ext uri="{BB962C8B-B14F-4D97-AF65-F5344CB8AC3E}">
        <p14:creationId xmlns:p14="http://schemas.microsoft.com/office/powerpoint/2010/main" val="520330319"/>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5.Standard_Title_and_Char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8" name="Text Placeholder 7"/>
          <p:cNvSpPr>
            <a:spLocks noGrp="1"/>
          </p:cNvSpPr>
          <p:nvPr>
            <p:ph type="body" sz="quarter" idx="13"/>
          </p:nvPr>
        </p:nvSpPr>
        <p:spPr>
          <a:xfrm>
            <a:off x="695325" y="6308725"/>
            <a:ext cx="10801350"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5" name="Chart Placeholder 4"/>
          <p:cNvSpPr>
            <a:spLocks noGrp="1"/>
          </p:cNvSpPr>
          <p:nvPr>
            <p:ph type="chart" sz="quarter" idx="14"/>
          </p:nvPr>
        </p:nvSpPr>
        <p:spPr>
          <a:xfrm>
            <a:off x="695325" y="1628775"/>
            <a:ext cx="10801350" cy="4319588"/>
          </a:xfrm>
        </p:spPr>
        <p:txBody>
          <a:bodyPr/>
          <a:lstStyle/>
          <a:p>
            <a:endParaRPr lang="en-US" dirty="0"/>
          </a:p>
        </p:txBody>
      </p:sp>
    </p:spTree>
    <p:extLst>
      <p:ext uri="{BB962C8B-B14F-4D97-AF65-F5344CB8AC3E}">
        <p14:creationId xmlns:p14="http://schemas.microsoft.com/office/powerpoint/2010/main" val="4089022734"/>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6.Standard_Title_and_Tabl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8" name="Text Placeholder 7"/>
          <p:cNvSpPr>
            <a:spLocks noGrp="1"/>
          </p:cNvSpPr>
          <p:nvPr>
            <p:ph type="body" sz="quarter" idx="13"/>
          </p:nvPr>
        </p:nvSpPr>
        <p:spPr>
          <a:xfrm>
            <a:off x="695325" y="6308725"/>
            <a:ext cx="10801350"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4" name="Table Placeholder 3"/>
          <p:cNvSpPr>
            <a:spLocks noGrp="1"/>
          </p:cNvSpPr>
          <p:nvPr>
            <p:ph type="tbl" sz="quarter" idx="14"/>
          </p:nvPr>
        </p:nvSpPr>
        <p:spPr>
          <a:xfrm>
            <a:off x="695325" y="1628775"/>
            <a:ext cx="10980738" cy="4321175"/>
          </a:xfrm>
        </p:spPr>
        <p:txBody>
          <a:bodyPr/>
          <a:lstStyle/>
          <a:p>
            <a:endParaRPr lang="en-US" dirty="0"/>
          </a:p>
        </p:txBody>
      </p:sp>
    </p:spTree>
    <p:extLst>
      <p:ext uri="{BB962C8B-B14F-4D97-AF65-F5344CB8AC3E}">
        <p14:creationId xmlns:p14="http://schemas.microsoft.com/office/powerpoint/2010/main" val="788953239"/>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7.Title_With_Two_Chart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8" name="Text Placeholder 7"/>
          <p:cNvSpPr>
            <a:spLocks noGrp="1"/>
          </p:cNvSpPr>
          <p:nvPr>
            <p:ph type="body" sz="quarter" idx="13"/>
          </p:nvPr>
        </p:nvSpPr>
        <p:spPr>
          <a:xfrm>
            <a:off x="695325" y="6308725"/>
            <a:ext cx="10801350"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5" name="Chart Placeholder 4"/>
          <p:cNvSpPr>
            <a:spLocks noGrp="1"/>
          </p:cNvSpPr>
          <p:nvPr>
            <p:ph type="chart" sz="quarter" idx="14"/>
          </p:nvPr>
        </p:nvSpPr>
        <p:spPr>
          <a:xfrm>
            <a:off x="695325" y="1628775"/>
            <a:ext cx="5221288" cy="4319588"/>
          </a:xfrm>
        </p:spPr>
        <p:txBody>
          <a:bodyPr/>
          <a:lstStyle/>
          <a:p>
            <a:endParaRPr lang="en-US" dirty="0"/>
          </a:p>
        </p:txBody>
      </p:sp>
      <p:sp>
        <p:nvSpPr>
          <p:cNvPr id="7" name="Chart Placeholder 4"/>
          <p:cNvSpPr>
            <a:spLocks noGrp="1"/>
          </p:cNvSpPr>
          <p:nvPr>
            <p:ph type="chart" sz="quarter" idx="15"/>
          </p:nvPr>
        </p:nvSpPr>
        <p:spPr>
          <a:xfrm>
            <a:off x="6275388" y="1628775"/>
            <a:ext cx="5221288" cy="4319588"/>
          </a:xfrm>
        </p:spPr>
        <p:txBody>
          <a:bodyPr/>
          <a:lstStyle/>
          <a:p>
            <a:endParaRPr lang="en-US" dirty="0"/>
          </a:p>
        </p:txBody>
      </p:sp>
    </p:spTree>
    <p:extLst>
      <p:ext uri="{BB962C8B-B14F-4D97-AF65-F5344CB8AC3E}">
        <p14:creationId xmlns:p14="http://schemas.microsoft.com/office/powerpoint/2010/main" val="1601885618"/>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3" name="Content Placeholder 2"/>
          <p:cNvSpPr>
            <a:spLocks noGrp="1"/>
          </p:cNvSpPr>
          <p:nvPr>
            <p:ph idx="1"/>
          </p:nvPr>
        </p:nvSpPr>
        <p:spPr>
          <a:xfrm>
            <a:off x="1774825" y="1628775"/>
            <a:ext cx="9721850" cy="467995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p:cNvSpPr>
            <a:spLocks noGrp="1"/>
          </p:cNvSpPr>
          <p:nvPr>
            <p:ph type="body" sz="quarter" idx="13"/>
          </p:nvPr>
        </p:nvSpPr>
        <p:spPr>
          <a:xfrm>
            <a:off x="695325" y="6308725"/>
            <a:ext cx="10801350"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Tree>
    <p:extLst>
      <p:ext uri="{BB962C8B-B14F-4D97-AF65-F5344CB8AC3E}">
        <p14:creationId xmlns:p14="http://schemas.microsoft.com/office/powerpoint/2010/main" val="1756508942"/>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8.JCDecaux_Logo">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0" y="2738783"/>
            <a:ext cx="3048000" cy="879556"/>
          </a:xfrm>
          <a:prstGeom prst="rect">
            <a:avLst/>
          </a:prstGeom>
        </p:spPr>
      </p:pic>
    </p:spTree>
    <p:extLst>
      <p:ext uri="{BB962C8B-B14F-4D97-AF65-F5344CB8AC3E}">
        <p14:creationId xmlns:p14="http://schemas.microsoft.com/office/powerpoint/2010/main" val="2107799849"/>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9.Title_With_Two_Table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8" name="Text Placeholder 7"/>
          <p:cNvSpPr>
            <a:spLocks noGrp="1"/>
          </p:cNvSpPr>
          <p:nvPr>
            <p:ph type="body" sz="quarter" idx="13"/>
          </p:nvPr>
        </p:nvSpPr>
        <p:spPr>
          <a:xfrm>
            <a:off x="695325" y="6308725"/>
            <a:ext cx="10801350"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4" name="Table Placeholder 3"/>
          <p:cNvSpPr>
            <a:spLocks noGrp="1"/>
          </p:cNvSpPr>
          <p:nvPr>
            <p:ph type="tbl" sz="quarter" idx="16"/>
          </p:nvPr>
        </p:nvSpPr>
        <p:spPr>
          <a:xfrm>
            <a:off x="695325" y="1628775"/>
            <a:ext cx="5400675" cy="4319588"/>
          </a:xfrm>
        </p:spPr>
        <p:txBody>
          <a:bodyPr/>
          <a:lstStyle/>
          <a:p>
            <a:endParaRPr lang="en-US" dirty="0"/>
          </a:p>
        </p:txBody>
      </p:sp>
      <p:sp>
        <p:nvSpPr>
          <p:cNvPr id="9" name="Table Placeholder 3"/>
          <p:cNvSpPr>
            <a:spLocks noGrp="1"/>
          </p:cNvSpPr>
          <p:nvPr>
            <p:ph type="tbl" sz="quarter" idx="17"/>
          </p:nvPr>
        </p:nvSpPr>
        <p:spPr>
          <a:xfrm>
            <a:off x="6275388" y="1630362"/>
            <a:ext cx="5400675" cy="4319588"/>
          </a:xfrm>
        </p:spPr>
        <p:txBody>
          <a:bodyPr/>
          <a:lstStyle/>
          <a:p>
            <a:endParaRPr lang="en-US" dirty="0"/>
          </a:p>
        </p:txBody>
      </p:sp>
    </p:spTree>
    <p:extLst>
      <p:ext uri="{BB962C8B-B14F-4D97-AF65-F5344CB8AC3E}">
        <p14:creationId xmlns:p14="http://schemas.microsoft.com/office/powerpoint/2010/main" val="716866554"/>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10.Title_With_Two_Column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3" name="Content Placeholder 2"/>
          <p:cNvSpPr>
            <a:spLocks noGrp="1"/>
          </p:cNvSpPr>
          <p:nvPr>
            <p:ph idx="1"/>
          </p:nvPr>
        </p:nvSpPr>
        <p:spPr>
          <a:xfrm>
            <a:off x="695326" y="1628775"/>
            <a:ext cx="5221287" cy="467995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p:cNvSpPr>
            <a:spLocks noGrp="1"/>
          </p:cNvSpPr>
          <p:nvPr>
            <p:ph type="body" sz="quarter" idx="13"/>
          </p:nvPr>
        </p:nvSpPr>
        <p:spPr>
          <a:xfrm>
            <a:off x="695325" y="6308725"/>
            <a:ext cx="10801350"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7" name="Content Placeholder 2"/>
          <p:cNvSpPr>
            <a:spLocks noGrp="1"/>
          </p:cNvSpPr>
          <p:nvPr>
            <p:ph idx="14"/>
          </p:nvPr>
        </p:nvSpPr>
        <p:spPr>
          <a:xfrm>
            <a:off x="6275388" y="1628775"/>
            <a:ext cx="5221287" cy="467995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55033198"/>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1_10.Title_With_Two_Column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3" name="Content Placeholder 2"/>
          <p:cNvSpPr>
            <a:spLocks noGrp="1"/>
          </p:cNvSpPr>
          <p:nvPr>
            <p:ph idx="1"/>
          </p:nvPr>
        </p:nvSpPr>
        <p:spPr>
          <a:xfrm>
            <a:off x="695326" y="1628775"/>
            <a:ext cx="5221287" cy="2160588"/>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p:cNvSpPr>
            <a:spLocks noGrp="1"/>
          </p:cNvSpPr>
          <p:nvPr>
            <p:ph type="body" sz="quarter" idx="13"/>
          </p:nvPr>
        </p:nvSpPr>
        <p:spPr>
          <a:xfrm>
            <a:off x="695325" y="6308725"/>
            <a:ext cx="10801350"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7" name="Content Placeholder 2"/>
          <p:cNvSpPr>
            <a:spLocks noGrp="1"/>
          </p:cNvSpPr>
          <p:nvPr>
            <p:ph idx="14"/>
          </p:nvPr>
        </p:nvSpPr>
        <p:spPr>
          <a:xfrm>
            <a:off x="6275388" y="1628775"/>
            <a:ext cx="5221287" cy="2160588"/>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2">
            <a:extLst>
              <a:ext uri="{FF2B5EF4-FFF2-40B4-BE49-F238E27FC236}">
                <a16:creationId xmlns:a16="http://schemas.microsoft.com/office/drawing/2014/main" id="{D1AD8B6F-E869-2747-A303-E670CBEB1EA4}"/>
              </a:ext>
            </a:extLst>
          </p:cNvPr>
          <p:cNvSpPr>
            <a:spLocks noGrp="1"/>
          </p:cNvSpPr>
          <p:nvPr>
            <p:ph idx="15"/>
          </p:nvPr>
        </p:nvSpPr>
        <p:spPr>
          <a:xfrm>
            <a:off x="695325" y="3978355"/>
            <a:ext cx="5221287" cy="2160588"/>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a:extLst>
              <a:ext uri="{FF2B5EF4-FFF2-40B4-BE49-F238E27FC236}">
                <a16:creationId xmlns:a16="http://schemas.microsoft.com/office/drawing/2014/main" id="{8E904757-EAD8-FA45-991C-B9F9C1FF418F}"/>
              </a:ext>
            </a:extLst>
          </p:cNvPr>
          <p:cNvSpPr>
            <a:spLocks noGrp="1"/>
          </p:cNvSpPr>
          <p:nvPr>
            <p:ph idx="16"/>
          </p:nvPr>
        </p:nvSpPr>
        <p:spPr>
          <a:xfrm>
            <a:off x="6275387" y="3978355"/>
            <a:ext cx="5221287" cy="2160588"/>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72416642"/>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11.Title_With_Three_Column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8" name="Text Placeholder 7"/>
          <p:cNvSpPr>
            <a:spLocks noGrp="1"/>
          </p:cNvSpPr>
          <p:nvPr>
            <p:ph type="body" sz="quarter" idx="13"/>
          </p:nvPr>
        </p:nvSpPr>
        <p:spPr>
          <a:xfrm>
            <a:off x="695325" y="6308725"/>
            <a:ext cx="10801350"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6" name="Content Placeholder 2"/>
          <p:cNvSpPr>
            <a:spLocks noGrp="1"/>
          </p:cNvSpPr>
          <p:nvPr>
            <p:ph idx="14"/>
          </p:nvPr>
        </p:nvSpPr>
        <p:spPr>
          <a:xfrm>
            <a:off x="4295776" y="1628775"/>
            <a:ext cx="3600450" cy="4679950"/>
          </a:xfrm>
        </p:spPr>
        <p:txBody>
          <a:bodyPr rIns="18000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p:cNvSpPr>
            <a:spLocks noGrp="1"/>
          </p:cNvSpPr>
          <p:nvPr>
            <p:ph idx="15"/>
          </p:nvPr>
        </p:nvSpPr>
        <p:spPr>
          <a:xfrm>
            <a:off x="695324" y="1628775"/>
            <a:ext cx="3600452" cy="4679950"/>
          </a:xfrm>
        </p:spPr>
        <p:txBody>
          <a:bodyPr rIns="18000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p:cNvSpPr>
            <a:spLocks noGrp="1"/>
          </p:cNvSpPr>
          <p:nvPr>
            <p:ph idx="16"/>
          </p:nvPr>
        </p:nvSpPr>
        <p:spPr>
          <a:xfrm>
            <a:off x="7896226" y="1628775"/>
            <a:ext cx="3600449" cy="4679950"/>
          </a:xfrm>
        </p:spPr>
        <p:txBody>
          <a:bodyPr rIns="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6337418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22.Title_And_Content_With_Large_Image">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6096000" y="0"/>
            <a:ext cx="6095999" cy="6858000"/>
          </a:xfrm>
          <a:solidFill>
            <a:schemeClr val="bg2"/>
          </a:solidFill>
        </p:spPr>
        <p:txBody>
          <a:bodyPr/>
          <a:lstStyle/>
          <a:p>
            <a:r>
              <a:rPr lang="en-GB" dirty="0"/>
              <a:t>Click icon to add picture</a:t>
            </a:r>
            <a:endParaRPr lang="en-US" dirty="0"/>
          </a:p>
        </p:txBody>
      </p:sp>
      <p:sp>
        <p:nvSpPr>
          <p:cNvPr id="2" name="Title 1"/>
          <p:cNvSpPr>
            <a:spLocks noGrp="1"/>
          </p:cNvSpPr>
          <p:nvPr>
            <p:ph type="title" hasCustomPrompt="1"/>
          </p:nvPr>
        </p:nvSpPr>
        <p:spPr>
          <a:xfrm>
            <a:off x="695325" y="620181"/>
            <a:ext cx="5221288" cy="1008594"/>
          </a:xfrm>
        </p:spPr>
        <p:txBody>
          <a:bodyPr/>
          <a:lstStyle/>
          <a:p>
            <a:r>
              <a:rPr lang="en-US" dirty="0"/>
              <a:t>CLICK TO EDIT MASTER TITLE STYLE</a:t>
            </a:r>
          </a:p>
        </p:txBody>
      </p:sp>
      <p:sp>
        <p:nvSpPr>
          <p:cNvPr id="3" name="Content Placeholder 2"/>
          <p:cNvSpPr>
            <a:spLocks noGrp="1"/>
          </p:cNvSpPr>
          <p:nvPr>
            <p:ph idx="1"/>
          </p:nvPr>
        </p:nvSpPr>
        <p:spPr>
          <a:xfrm>
            <a:off x="695326" y="1628775"/>
            <a:ext cx="5221287" cy="4679950"/>
          </a:xfrm>
        </p:spPr>
        <p:txBody>
          <a:bodyPr>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8" name="Text Placeholder 7"/>
          <p:cNvSpPr>
            <a:spLocks noGrp="1"/>
          </p:cNvSpPr>
          <p:nvPr>
            <p:ph type="body" sz="quarter" idx="13"/>
          </p:nvPr>
        </p:nvSpPr>
        <p:spPr>
          <a:xfrm>
            <a:off x="695325" y="6308725"/>
            <a:ext cx="5221288"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GB"/>
              <a:t>Click to edit Master text styles</a:t>
            </a:r>
          </a:p>
        </p:txBody>
      </p:sp>
    </p:spTree>
    <p:extLst>
      <p:ext uri="{BB962C8B-B14F-4D97-AF65-F5344CB8AC3E}">
        <p14:creationId xmlns:p14="http://schemas.microsoft.com/office/powerpoint/2010/main" val="4048817212"/>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12.Top_Image_With_Two_Columns">
    <p:spTree>
      <p:nvGrpSpPr>
        <p:cNvPr id="1" name=""/>
        <p:cNvGrpSpPr/>
        <p:nvPr/>
      </p:nvGrpSpPr>
      <p:grpSpPr>
        <a:xfrm>
          <a:off x="0" y="0"/>
          <a:ext cx="0" cy="0"/>
          <a:chOff x="0" y="0"/>
          <a:chExt cx="0" cy="0"/>
        </a:xfrm>
      </p:grpSpPr>
      <p:sp>
        <p:nvSpPr>
          <p:cNvPr id="3" name="Content Placeholder 2"/>
          <p:cNvSpPr>
            <a:spLocks noGrp="1"/>
          </p:cNvSpPr>
          <p:nvPr>
            <p:ph idx="1"/>
          </p:nvPr>
        </p:nvSpPr>
        <p:spPr>
          <a:xfrm>
            <a:off x="695327" y="3429000"/>
            <a:ext cx="5400674" cy="2879724"/>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p:cNvSpPr>
            <a:spLocks noGrp="1"/>
          </p:cNvSpPr>
          <p:nvPr>
            <p:ph type="body" sz="quarter" idx="13"/>
          </p:nvPr>
        </p:nvSpPr>
        <p:spPr>
          <a:xfrm>
            <a:off x="695325" y="6308725"/>
            <a:ext cx="10801350"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5" name="Content Placeholder 2"/>
          <p:cNvSpPr>
            <a:spLocks noGrp="1"/>
          </p:cNvSpPr>
          <p:nvPr>
            <p:ph idx="14"/>
          </p:nvPr>
        </p:nvSpPr>
        <p:spPr>
          <a:xfrm>
            <a:off x="6456363" y="3429000"/>
            <a:ext cx="5040312" cy="2879724"/>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Picture Placeholder 8"/>
          <p:cNvSpPr>
            <a:spLocks noGrp="1"/>
          </p:cNvSpPr>
          <p:nvPr>
            <p:ph type="pic" sz="quarter" idx="15"/>
          </p:nvPr>
        </p:nvSpPr>
        <p:spPr>
          <a:xfrm>
            <a:off x="0" y="1"/>
            <a:ext cx="12192000" cy="2889250"/>
          </a:xfrm>
          <a:solidFill>
            <a:schemeClr val="bg2"/>
          </a:solidFill>
        </p:spPr>
        <p:txBody>
          <a:bodyPr/>
          <a:lstStyle/>
          <a:p>
            <a:endParaRPr lang="en-US" dirty="0"/>
          </a:p>
        </p:txBody>
      </p:sp>
    </p:spTree>
    <p:extLst>
      <p:ext uri="{BB962C8B-B14F-4D97-AF65-F5344CB8AC3E}">
        <p14:creationId xmlns:p14="http://schemas.microsoft.com/office/powerpoint/2010/main" val="64423440"/>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13.Title_With_Chart_And_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3" name="Content Placeholder 2"/>
          <p:cNvSpPr>
            <a:spLocks noGrp="1"/>
          </p:cNvSpPr>
          <p:nvPr>
            <p:ph idx="1"/>
          </p:nvPr>
        </p:nvSpPr>
        <p:spPr>
          <a:xfrm>
            <a:off x="695326" y="5229225"/>
            <a:ext cx="10801349" cy="720724"/>
          </a:xfrm>
        </p:spPr>
        <p:txBody>
          <a:bodyPr>
            <a:noAutofit/>
          </a:bodyPr>
          <a:lstStyle/>
          <a:p>
            <a:pPr lvl="0"/>
            <a:r>
              <a:rPr lang="en-US"/>
              <a:t>Click to edit Master text styles</a:t>
            </a:r>
          </a:p>
          <a:p>
            <a:pPr lvl="1"/>
            <a:r>
              <a:rPr lang="en-US"/>
              <a:t>Second level</a:t>
            </a:r>
          </a:p>
        </p:txBody>
      </p:sp>
      <p:sp>
        <p:nvSpPr>
          <p:cNvPr id="5" name="Chart Placeholder 4"/>
          <p:cNvSpPr>
            <a:spLocks noGrp="1"/>
          </p:cNvSpPr>
          <p:nvPr>
            <p:ph type="chart" sz="quarter" idx="10"/>
          </p:nvPr>
        </p:nvSpPr>
        <p:spPr>
          <a:xfrm>
            <a:off x="695325" y="1628774"/>
            <a:ext cx="10801350" cy="3421064"/>
          </a:xfrm>
        </p:spPr>
        <p:txBody>
          <a:bodyPr/>
          <a:lstStyle/>
          <a:p>
            <a:endParaRPr lang="en-US" dirty="0"/>
          </a:p>
        </p:txBody>
      </p:sp>
      <p:sp>
        <p:nvSpPr>
          <p:cNvPr id="8" name="Text Placeholder 7"/>
          <p:cNvSpPr>
            <a:spLocks noGrp="1"/>
          </p:cNvSpPr>
          <p:nvPr>
            <p:ph type="body" sz="quarter" idx="13"/>
          </p:nvPr>
        </p:nvSpPr>
        <p:spPr>
          <a:xfrm>
            <a:off x="695325" y="6308725"/>
            <a:ext cx="4321174"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Tree>
    <p:extLst>
      <p:ext uri="{BB962C8B-B14F-4D97-AF65-F5344CB8AC3E}">
        <p14:creationId xmlns:p14="http://schemas.microsoft.com/office/powerpoint/2010/main" val="631419926"/>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14.Title_With_Chart_And_Text_Revers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3" name="Content Placeholder 2"/>
          <p:cNvSpPr>
            <a:spLocks noGrp="1"/>
          </p:cNvSpPr>
          <p:nvPr>
            <p:ph idx="1"/>
          </p:nvPr>
        </p:nvSpPr>
        <p:spPr>
          <a:xfrm>
            <a:off x="695326" y="1628776"/>
            <a:ext cx="10801349" cy="1620836"/>
          </a:xfrm>
        </p:spPr>
        <p:txBody>
          <a:bodyPr>
            <a:noAutofit/>
          </a:bodyPr>
          <a:lstStyle/>
          <a:p>
            <a:pPr lvl="0"/>
            <a:r>
              <a:rPr lang="en-US"/>
              <a:t>Click to edit Master text styles</a:t>
            </a:r>
          </a:p>
          <a:p>
            <a:pPr lvl="1"/>
            <a:r>
              <a:rPr lang="en-US"/>
              <a:t>Second level</a:t>
            </a:r>
          </a:p>
          <a:p>
            <a:pPr lvl="2"/>
            <a:r>
              <a:rPr lang="en-US"/>
              <a:t>Third level</a:t>
            </a:r>
          </a:p>
        </p:txBody>
      </p:sp>
      <p:sp>
        <p:nvSpPr>
          <p:cNvPr id="5" name="Chart Placeholder 4"/>
          <p:cNvSpPr>
            <a:spLocks noGrp="1"/>
          </p:cNvSpPr>
          <p:nvPr>
            <p:ph type="chart" sz="quarter" idx="10"/>
          </p:nvPr>
        </p:nvSpPr>
        <p:spPr>
          <a:xfrm>
            <a:off x="695325" y="3429001"/>
            <a:ext cx="10801350" cy="2520950"/>
          </a:xfrm>
        </p:spPr>
        <p:txBody>
          <a:bodyPr/>
          <a:lstStyle/>
          <a:p>
            <a:endParaRPr lang="en-US" dirty="0"/>
          </a:p>
        </p:txBody>
      </p:sp>
      <p:sp>
        <p:nvSpPr>
          <p:cNvPr id="8" name="Text Placeholder 7"/>
          <p:cNvSpPr>
            <a:spLocks noGrp="1"/>
          </p:cNvSpPr>
          <p:nvPr>
            <p:ph type="body" sz="quarter" idx="13"/>
          </p:nvPr>
        </p:nvSpPr>
        <p:spPr>
          <a:xfrm>
            <a:off x="695325" y="6308725"/>
            <a:ext cx="4321174"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Tree>
    <p:extLst>
      <p:ext uri="{BB962C8B-B14F-4D97-AF65-F5344CB8AC3E}">
        <p14:creationId xmlns:p14="http://schemas.microsoft.com/office/powerpoint/2010/main" val="554344033"/>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15.Title_With_Text_And_Tabl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3" name="Content Placeholder 2"/>
          <p:cNvSpPr>
            <a:spLocks noGrp="1"/>
          </p:cNvSpPr>
          <p:nvPr>
            <p:ph idx="1"/>
          </p:nvPr>
        </p:nvSpPr>
        <p:spPr>
          <a:xfrm>
            <a:off x="695326" y="1628776"/>
            <a:ext cx="10801349" cy="1620836"/>
          </a:xfrm>
        </p:spPr>
        <p:txBody>
          <a:bodyPr>
            <a:noAutofit/>
          </a:bodyPr>
          <a:lstStyle/>
          <a:p>
            <a:pPr lvl="0"/>
            <a:r>
              <a:rPr lang="en-US"/>
              <a:t>Click to edit Master text styles</a:t>
            </a:r>
          </a:p>
          <a:p>
            <a:pPr lvl="1"/>
            <a:r>
              <a:rPr lang="en-US"/>
              <a:t>Second level</a:t>
            </a:r>
          </a:p>
          <a:p>
            <a:pPr lvl="2"/>
            <a:r>
              <a:rPr lang="en-US"/>
              <a:t>Third level</a:t>
            </a:r>
          </a:p>
        </p:txBody>
      </p:sp>
      <p:sp>
        <p:nvSpPr>
          <p:cNvPr id="8" name="Text Placeholder 7"/>
          <p:cNvSpPr>
            <a:spLocks noGrp="1"/>
          </p:cNvSpPr>
          <p:nvPr>
            <p:ph type="body" sz="quarter" idx="13"/>
          </p:nvPr>
        </p:nvSpPr>
        <p:spPr>
          <a:xfrm>
            <a:off x="695325" y="6308725"/>
            <a:ext cx="4321174"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6" name="Table Placeholder 5"/>
          <p:cNvSpPr>
            <a:spLocks noGrp="1"/>
          </p:cNvSpPr>
          <p:nvPr>
            <p:ph type="tbl" sz="quarter" idx="14"/>
          </p:nvPr>
        </p:nvSpPr>
        <p:spPr>
          <a:xfrm>
            <a:off x="695325" y="3429000"/>
            <a:ext cx="10801349" cy="2520949"/>
          </a:xfrm>
        </p:spPr>
        <p:txBody>
          <a:bodyPr/>
          <a:lstStyle/>
          <a:p>
            <a:endParaRPr lang="en-US" dirty="0"/>
          </a:p>
        </p:txBody>
      </p:sp>
    </p:spTree>
    <p:extLst>
      <p:ext uri="{BB962C8B-B14F-4D97-AF65-F5344CB8AC3E}">
        <p14:creationId xmlns:p14="http://schemas.microsoft.com/office/powerpoint/2010/main" val="2829066798"/>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16.Title_With_Text_And_Image_Below">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0" y="2889250"/>
            <a:ext cx="12191999" cy="3968750"/>
          </a:xfrm>
          <a:solidFill>
            <a:schemeClr val="bg2"/>
          </a:solidFill>
        </p:spPr>
        <p:txBody>
          <a:bodyPr/>
          <a:lstStyle/>
          <a:p>
            <a:endParaRPr lang="en-US" dirty="0"/>
          </a:p>
        </p:txBody>
      </p:sp>
      <p:sp>
        <p:nvSpPr>
          <p:cNvPr id="2" name="Title 1"/>
          <p:cNvSpPr>
            <a:spLocks noGrp="1"/>
          </p:cNvSpPr>
          <p:nvPr>
            <p:ph type="title" hasCustomPrompt="1"/>
          </p:nvPr>
        </p:nvSpPr>
        <p:spPr/>
        <p:txBody>
          <a:bodyPr/>
          <a:lstStyle/>
          <a:p>
            <a:r>
              <a:rPr lang="en-US"/>
              <a:t>CLICK TO EDIT MASTER TITLE STYLE</a:t>
            </a:r>
          </a:p>
        </p:txBody>
      </p:sp>
      <p:sp>
        <p:nvSpPr>
          <p:cNvPr id="3" name="Content Placeholder 2"/>
          <p:cNvSpPr>
            <a:spLocks noGrp="1"/>
          </p:cNvSpPr>
          <p:nvPr>
            <p:ph idx="1"/>
          </p:nvPr>
        </p:nvSpPr>
        <p:spPr>
          <a:xfrm>
            <a:off x="695326" y="1628776"/>
            <a:ext cx="10801349" cy="1079499"/>
          </a:xfrm>
        </p:spPr>
        <p:txBody>
          <a:bodyPr>
            <a:noAutofit/>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020293654"/>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17.Block_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95326" y="1994535"/>
            <a:ext cx="10801349" cy="2879725"/>
          </a:xfrm>
        </p:spPr>
        <p:txBody>
          <a:bodyPr anchor="ctr" anchorCtr="0">
            <a:noAutofit/>
          </a:bodyPr>
          <a:lstStyle>
            <a:lvl1pPr marL="0" indent="0" algn="l">
              <a:buNone/>
              <a:defRPr sz="2800"/>
            </a:lvl1pPr>
            <a:lvl2pPr marL="457200" indent="0" algn="l">
              <a:buNone/>
              <a:defRPr sz="2800"/>
            </a:lvl2pPr>
            <a:lvl3pPr marL="914400" indent="0" algn="l">
              <a:buNone/>
              <a:defRPr sz="2800"/>
            </a:lvl3pPr>
            <a:lvl4pPr marL="1371600" indent="0" algn="l">
              <a:buNone/>
              <a:defRPr sz="2800"/>
            </a:lvl4pPr>
            <a:lvl5pPr marL="1828800" indent="0" algn="l">
              <a:buNone/>
              <a:defRPr sz="2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p:cNvSpPr>
            <a:spLocks noGrp="1"/>
          </p:cNvSpPr>
          <p:nvPr>
            <p:ph type="body" sz="quarter" idx="13"/>
          </p:nvPr>
        </p:nvSpPr>
        <p:spPr>
          <a:xfrm>
            <a:off x="695325" y="6308725"/>
            <a:ext cx="10801350"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Tree>
    <p:extLst>
      <p:ext uri="{BB962C8B-B14F-4D97-AF65-F5344CB8AC3E}">
        <p14:creationId xmlns:p14="http://schemas.microsoft.com/office/powerpoint/2010/main" val="2038164308"/>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18.Title_With_Graph_And_Right_Image">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6816726" y="0"/>
            <a:ext cx="5375274" cy="6858000"/>
          </a:xfrm>
          <a:solidFill>
            <a:schemeClr val="bg2"/>
          </a:solidFill>
        </p:spPr>
        <p:txBody>
          <a:bodyPr/>
          <a:lstStyle/>
          <a:p>
            <a:endParaRPr lang="en-US" dirty="0"/>
          </a:p>
        </p:txBody>
      </p:sp>
      <p:sp>
        <p:nvSpPr>
          <p:cNvPr id="2" name="Title 1"/>
          <p:cNvSpPr>
            <a:spLocks noGrp="1"/>
          </p:cNvSpPr>
          <p:nvPr>
            <p:ph type="title" hasCustomPrompt="1"/>
          </p:nvPr>
        </p:nvSpPr>
        <p:spPr>
          <a:xfrm>
            <a:off x="695324" y="620181"/>
            <a:ext cx="5940427" cy="1008594"/>
          </a:xfrm>
        </p:spPr>
        <p:txBody>
          <a:bodyPr/>
          <a:lstStyle/>
          <a:p>
            <a:r>
              <a:rPr lang="en-US"/>
              <a:t>CLICK TO EDIT MASTER TITLE STYLE</a:t>
            </a:r>
          </a:p>
        </p:txBody>
      </p:sp>
      <p:sp>
        <p:nvSpPr>
          <p:cNvPr id="8" name="Text Placeholder 7"/>
          <p:cNvSpPr>
            <a:spLocks noGrp="1"/>
          </p:cNvSpPr>
          <p:nvPr>
            <p:ph type="body" sz="quarter" idx="13"/>
          </p:nvPr>
        </p:nvSpPr>
        <p:spPr>
          <a:xfrm>
            <a:off x="695325" y="6308725"/>
            <a:ext cx="5940425"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5" name="Chart Placeholder 4"/>
          <p:cNvSpPr>
            <a:spLocks noGrp="1"/>
          </p:cNvSpPr>
          <p:nvPr>
            <p:ph type="chart" sz="quarter" idx="15"/>
          </p:nvPr>
        </p:nvSpPr>
        <p:spPr>
          <a:xfrm>
            <a:off x="695325" y="1628774"/>
            <a:ext cx="5940426" cy="4321175"/>
          </a:xfrm>
        </p:spPr>
        <p:txBody>
          <a:bodyPr/>
          <a:lstStyle/>
          <a:p>
            <a:endParaRPr lang="en-US" dirty="0"/>
          </a:p>
        </p:txBody>
      </p:sp>
    </p:spTree>
    <p:extLst>
      <p:ext uri="{BB962C8B-B14F-4D97-AF65-F5344CB8AC3E}">
        <p14:creationId xmlns:p14="http://schemas.microsoft.com/office/powerpoint/2010/main" val="317411278"/>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19.Title_With_Graph_And_Left_Image">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0" y="0"/>
            <a:ext cx="3575050" cy="6858000"/>
          </a:xfrm>
          <a:solidFill>
            <a:schemeClr val="bg2"/>
          </a:solidFill>
        </p:spPr>
        <p:txBody>
          <a:bodyPr/>
          <a:lstStyle/>
          <a:p>
            <a:endParaRPr lang="en-US" dirty="0"/>
          </a:p>
        </p:txBody>
      </p:sp>
      <p:sp>
        <p:nvSpPr>
          <p:cNvPr id="2" name="Title 1"/>
          <p:cNvSpPr>
            <a:spLocks noGrp="1"/>
          </p:cNvSpPr>
          <p:nvPr>
            <p:ph type="title" hasCustomPrompt="1"/>
          </p:nvPr>
        </p:nvSpPr>
        <p:spPr>
          <a:xfrm>
            <a:off x="3756024" y="620181"/>
            <a:ext cx="7740651" cy="1008594"/>
          </a:xfrm>
        </p:spPr>
        <p:txBody>
          <a:bodyPr/>
          <a:lstStyle/>
          <a:p>
            <a:r>
              <a:rPr lang="en-US"/>
              <a:t>CLICK TO EDIT MASTER TITLE STYLE</a:t>
            </a:r>
          </a:p>
        </p:txBody>
      </p:sp>
      <p:sp>
        <p:nvSpPr>
          <p:cNvPr id="8" name="Text Placeholder 7"/>
          <p:cNvSpPr>
            <a:spLocks noGrp="1"/>
          </p:cNvSpPr>
          <p:nvPr>
            <p:ph type="body" sz="quarter" idx="13"/>
          </p:nvPr>
        </p:nvSpPr>
        <p:spPr>
          <a:xfrm>
            <a:off x="3756023" y="6308725"/>
            <a:ext cx="7740651"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5" name="Chart Placeholder 4"/>
          <p:cNvSpPr>
            <a:spLocks noGrp="1"/>
          </p:cNvSpPr>
          <p:nvPr>
            <p:ph type="chart" sz="quarter" idx="15"/>
          </p:nvPr>
        </p:nvSpPr>
        <p:spPr>
          <a:xfrm>
            <a:off x="3756025" y="1628774"/>
            <a:ext cx="7740650" cy="4321175"/>
          </a:xfrm>
        </p:spPr>
        <p:txBody>
          <a:bodyPr/>
          <a:lstStyle/>
          <a:p>
            <a:endParaRPr lang="en-US" dirty="0"/>
          </a:p>
        </p:txBody>
      </p:sp>
    </p:spTree>
    <p:extLst>
      <p:ext uri="{BB962C8B-B14F-4D97-AF65-F5344CB8AC3E}">
        <p14:creationId xmlns:p14="http://schemas.microsoft.com/office/powerpoint/2010/main" val="123222435"/>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20.Title_With_Content_And_Small_Image_Sideba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95325" y="620181"/>
            <a:ext cx="9180514" cy="1008594"/>
          </a:xfrm>
        </p:spPr>
        <p:txBody>
          <a:bodyPr/>
          <a:lstStyle/>
          <a:p>
            <a:r>
              <a:rPr lang="en-US"/>
              <a:t>CLICK TO EDIT MASTER TITLE STYLE</a:t>
            </a:r>
          </a:p>
        </p:txBody>
      </p:sp>
      <p:sp>
        <p:nvSpPr>
          <p:cNvPr id="3" name="Content Placeholder 2"/>
          <p:cNvSpPr>
            <a:spLocks noGrp="1"/>
          </p:cNvSpPr>
          <p:nvPr>
            <p:ph idx="1"/>
          </p:nvPr>
        </p:nvSpPr>
        <p:spPr>
          <a:xfrm>
            <a:off x="695327" y="1628775"/>
            <a:ext cx="9180512" cy="467995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p:cNvSpPr>
            <a:spLocks noGrp="1"/>
          </p:cNvSpPr>
          <p:nvPr>
            <p:ph type="body" sz="quarter" idx="13"/>
          </p:nvPr>
        </p:nvSpPr>
        <p:spPr>
          <a:xfrm>
            <a:off x="695325" y="6308725"/>
            <a:ext cx="9180513"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7" name="Picture Placeholder 8"/>
          <p:cNvSpPr>
            <a:spLocks noGrp="1"/>
          </p:cNvSpPr>
          <p:nvPr>
            <p:ph type="pic" sz="quarter" idx="14"/>
          </p:nvPr>
        </p:nvSpPr>
        <p:spPr>
          <a:xfrm>
            <a:off x="10056814" y="0"/>
            <a:ext cx="2135186" cy="6858000"/>
          </a:xfrm>
          <a:solidFill>
            <a:schemeClr val="bg2"/>
          </a:solidFill>
        </p:spPr>
        <p:txBody>
          <a:bodyPr/>
          <a:lstStyle/>
          <a:p>
            <a:endParaRPr lang="en-US" dirty="0"/>
          </a:p>
        </p:txBody>
      </p:sp>
    </p:spTree>
    <p:extLst>
      <p:ext uri="{BB962C8B-B14F-4D97-AF65-F5344CB8AC3E}">
        <p14:creationId xmlns:p14="http://schemas.microsoft.com/office/powerpoint/2010/main" val="2482516774"/>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21.Title_With_Content_And_Midsize_Image_">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8796338" y="0"/>
            <a:ext cx="3395661" cy="6858000"/>
          </a:xfrm>
          <a:solidFill>
            <a:schemeClr val="bg2"/>
          </a:solidFill>
        </p:spPr>
        <p:txBody>
          <a:bodyPr/>
          <a:lstStyle/>
          <a:p>
            <a:endParaRPr lang="en-US" dirty="0"/>
          </a:p>
        </p:txBody>
      </p:sp>
      <p:sp>
        <p:nvSpPr>
          <p:cNvPr id="2" name="Title 1"/>
          <p:cNvSpPr>
            <a:spLocks noGrp="1"/>
          </p:cNvSpPr>
          <p:nvPr>
            <p:ph type="title" hasCustomPrompt="1"/>
          </p:nvPr>
        </p:nvSpPr>
        <p:spPr>
          <a:xfrm>
            <a:off x="695324" y="620181"/>
            <a:ext cx="7921625" cy="1008594"/>
          </a:xfrm>
        </p:spPr>
        <p:txBody>
          <a:bodyPr/>
          <a:lstStyle/>
          <a:p>
            <a:r>
              <a:rPr lang="en-US"/>
              <a:t>CLICK TO EDIT MASTER TITLE STYLE</a:t>
            </a:r>
          </a:p>
        </p:txBody>
      </p:sp>
      <p:sp>
        <p:nvSpPr>
          <p:cNvPr id="3" name="Content Placeholder 2"/>
          <p:cNvSpPr>
            <a:spLocks noGrp="1"/>
          </p:cNvSpPr>
          <p:nvPr>
            <p:ph idx="1"/>
          </p:nvPr>
        </p:nvSpPr>
        <p:spPr>
          <a:xfrm>
            <a:off x="695326" y="1628775"/>
            <a:ext cx="7921624" cy="467995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p:cNvSpPr>
            <a:spLocks noGrp="1"/>
          </p:cNvSpPr>
          <p:nvPr>
            <p:ph type="body" sz="quarter" idx="13"/>
          </p:nvPr>
        </p:nvSpPr>
        <p:spPr>
          <a:xfrm>
            <a:off x="695325" y="6308725"/>
            <a:ext cx="7921624"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Tree>
    <p:extLst>
      <p:ext uri="{BB962C8B-B14F-4D97-AF65-F5344CB8AC3E}">
        <p14:creationId xmlns:p14="http://schemas.microsoft.com/office/powerpoint/2010/main" val="17906437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1_22.Title_And_Content_With_Large_Image">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6455569" y="549275"/>
            <a:ext cx="5040312" cy="1800225"/>
          </a:xfrm>
          <a:solidFill>
            <a:schemeClr val="bg2"/>
          </a:solidFill>
        </p:spPr>
        <p:txBody>
          <a:bodyPr/>
          <a:lstStyle/>
          <a:p>
            <a:r>
              <a:rPr lang="en-GB" dirty="0"/>
              <a:t>Click icon to add picture</a:t>
            </a:r>
            <a:endParaRPr lang="en-US" dirty="0"/>
          </a:p>
        </p:txBody>
      </p:sp>
      <p:sp>
        <p:nvSpPr>
          <p:cNvPr id="2" name="Title 1"/>
          <p:cNvSpPr>
            <a:spLocks noGrp="1"/>
          </p:cNvSpPr>
          <p:nvPr>
            <p:ph type="title" hasCustomPrompt="1"/>
          </p:nvPr>
        </p:nvSpPr>
        <p:spPr>
          <a:xfrm>
            <a:off x="695325" y="620181"/>
            <a:ext cx="5221288" cy="1008594"/>
          </a:xfrm>
        </p:spPr>
        <p:txBody>
          <a:bodyPr/>
          <a:lstStyle/>
          <a:p>
            <a:r>
              <a:rPr lang="en-US" dirty="0"/>
              <a:t>CLICK TO EDIT MASTER TITLE STYLE</a:t>
            </a:r>
          </a:p>
        </p:txBody>
      </p:sp>
      <p:sp>
        <p:nvSpPr>
          <p:cNvPr id="3" name="Content Placeholder 2"/>
          <p:cNvSpPr>
            <a:spLocks noGrp="1"/>
          </p:cNvSpPr>
          <p:nvPr>
            <p:ph idx="1"/>
          </p:nvPr>
        </p:nvSpPr>
        <p:spPr>
          <a:xfrm>
            <a:off x="695326" y="1628775"/>
            <a:ext cx="5221287" cy="4679950"/>
          </a:xfrm>
        </p:spPr>
        <p:txBody>
          <a:bodyPr>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8" name="Text Placeholder 7"/>
          <p:cNvSpPr>
            <a:spLocks noGrp="1"/>
          </p:cNvSpPr>
          <p:nvPr>
            <p:ph type="body" sz="quarter" idx="13"/>
          </p:nvPr>
        </p:nvSpPr>
        <p:spPr>
          <a:xfrm>
            <a:off x="695325" y="6308725"/>
            <a:ext cx="5221288"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GB"/>
              <a:t>Click to edit Master text styles</a:t>
            </a:r>
          </a:p>
        </p:txBody>
      </p:sp>
      <p:sp>
        <p:nvSpPr>
          <p:cNvPr id="12" name="Picture Placeholder 8">
            <a:extLst>
              <a:ext uri="{FF2B5EF4-FFF2-40B4-BE49-F238E27FC236}">
                <a16:creationId xmlns:a16="http://schemas.microsoft.com/office/drawing/2014/main" id="{1A599B2F-8657-BD4B-9E98-7AF550A4250B}"/>
              </a:ext>
            </a:extLst>
          </p:cNvPr>
          <p:cNvSpPr>
            <a:spLocks noGrp="1"/>
          </p:cNvSpPr>
          <p:nvPr>
            <p:ph type="pic" sz="quarter" idx="15"/>
          </p:nvPr>
        </p:nvSpPr>
        <p:spPr>
          <a:xfrm>
            <a:off x="6455569" y="2528887"/>
            <a:ext cx="5040312" cy="1800225"/>
          </a:xfrm>
          <a:solidFill>
            <a:schemeClr val="bg2"/>
          </a:solidFill>
        </p:spPr>
        <p:txBody>
          <a:bodyPr/>
          <a:lstStyle/>
          <a:p>
            <a:r>
              <a:rPr lang="en-GB" dirty="0"/>
              <a:t>Click icon to add picture</a:t>
            </a:r>
            <a:endParaRPr lang="en-US" dirty="0"/>
          </a:p>
        </p:txBody>
      </p:sp>
      <p:sp>
        <p:nvSpPr>
          <p:cNvPr id="13" name="Picture Placeholder 8">
            <a:extLst>
              <a:ext uri="{FF2B5EF4-FFF2-40B4-BE49-F238E27FC236}">
                <a16:creationId xmlns:a16="http://schemas.microsoft.com/office/drawing/2014/main" id="{4CFA64DB-4266-0B43-AF39-079D3AB93FCD}"/>
              </a:ext>
            </a:extLst>
          </p:cNvPr>
          <p:cNvSpPr>
            <a:spLocks noGrp="1"/>
          </p:cNvSpPr>
          <p:nvPr>
            <p:ph type="pic" sz="quarter" idx="16"/>
          </p:nvPr>
        </p:nvSpPr>
        <p:spPr>
          <a:xfrm>
            <a:off x="6455569" y="4508500"/>
            <a:ext cx="5040312" cy="1800225"/>
          </a:xfrm>
          <a:solidFill>
            <a:schemeClr val="bg2"/>
          </a:solidFill>
        </p:spPr>
        <p:txBody>
          <a:bodyPr/>
          <a:lstStyle/>
          <a:p>
            <a:r>
              <a:rPr lang="en-GB" dirty="0"/>
              <a:t>Click icon to add picture</a:t>
            </a:r>
            <a:endParaRPr lang="en-US" dirty="0"/>
          </a:p>
        </p:txBody>
      </p:sp>
    </p:spTree>
    <p:extLst>
      <p:ext uri="{BB962C8B-B14F-4D97-AF65-F5344CB8AC3E}">
        <p14:creationId xmlns:p14="http://schemas.microsoft.com/office/powerpoint/2010/main" val="3276873452"/>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22.Title_And_Content_With_Large_Image">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6096000" y="0"/>
            <a:ext cx="6095999" cy="6858000"/>
          </a:xfrm>
          <a:solidFill>
            <a:schemeClr val="bg2"/>
          </a:solidFill>
        </p:spPr>
        <p:txBody>
          <a:bodyPr/>
          <a:lstStyle/>
          <a:p>
            <a:endParaRPr lang="en-US" dirty="0"/>
          </a:p>
        </p:txBody>
      </p:sp>
      <p:sp>
        <p:nvSpPr>
          <p:cNvPr id="2" name="Title 1"/>
          <p:cNvSpPr>
            <a:spLocks noGrp="1"/>
          </p:cNvSpPr>
          <p:nvPr>
            <p:ph type="title" hasCustomPrompt="1"/>
          </p:nvPr>
        </p:nvSpPr>
        <p:spPr>
          <a:xfrm>
            <a:off x="695325" y="620181"/>
            <a:ext cx="5221288" cy="1008594"/>
          </a:xfrm>
        </p:spPr>
        <p:txBody>
          <a:bodyPr/>
          <a:lstStyle/>
          <a:p>
            <a:r>
              <a:rPr lang="en-US"/>
              <a:t>CLICK TO EDIT MASTER TITLE STYLE</a:t>
            </a:r>
          </a:p>
        </p:txBody>
      </p:sp>
      <p:sp>
        <p:nvSpPr>
          <p:cNvPr id="3" name="Content Placeholder 2"/>
          <p:cNvSpPr>
            <a:spLocks noGrp="1"/>
          </p:cNvSpPr>
          <p:nvPr>
            <p:ph idx="1"/>
          </p:nvPr>
        </p:nvSpPr>
        <p:spPr>
          <a:xfrm>
            <a:off x="695326" y="1628775"/>
            <a:ext cx="5221287" cy="467995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p:cNvSpPr>
            <a:spLocks noGrp="1"/>
          </p:cNvSpPr>
          <p:nvPr>
            <p:ph type="body" sz="quarter" idx="13"/>
          </p:nvPr>
        </p:nvSpPr>
        <p:spPr>
          <a:xfrm>
            <a:off x="695325" y="6308725"/>
            <a:ext cx="5221288"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Tree>
    <p:extLst>
      <p:ext uri="{BB962C8B-B14F-4D97-AF65-F5344CB8AC3E}">
        <p14:creationId xmlns:p14="http://schemas.microsoft.com/office/powerpoint/2010/main" val="1955945558"/>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1_22.Title_And_Content_With_Large_Image">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6455569" y="549275"/>
            <a:ext cx="5040312" cy="1800225"/>
          </a:xfrm>
          <a:solidFill>
            <a:schemeClr val="bg2"/>
          </a:solidFill>
        </p:spPr>
        <p:txBody>
          <a:bodyPr/>
          <a:lstStyle/>
          <a:p>
            <a:endParaRPr lang="en-US" dirty="0"/>
          </a:p>
        </p:txBody>
      </p:sp>
      <p:sp>
        <p:nvSpPr>
          <p:cNvPr id="2" name="Title 1"/>
          <p:cNvSpPr>
            <a:spLocks noGrp="1"/>
          </p:cNvSpPr>
          <p:nvPr>
            <p:ph type="title" hasCustomPrompt="1"/>
          </p:nvPr>
        </p:nvSpPr>
        <p:spPr>
          <a:xfrm>
            <a:off x="695325" y="620181"/>
            <a:ext cx="5221288" cy="1008594"/>
          </a:xfrm>
        </p:spPr>
        <p:txBody>
          <a:bodyPr/>
          <a:lstStyle/>
          <a:p>
            <a:r>
              <a:rPr lang="en-US"/>
              <a:t>CLICK TO EDIT MASTER TITLE STYLE</a:t>
            </a:r>
          </a:p>
        </p:txBody>
      </p:sp>
      <p:sp>
        <p:nvSpPr>
          <p:cNvPr id="3" name="Content Placeholder 2"/>
          <p:cNvSpPr>
            <a:spLocks noGrp="1"/>
          </p:cNvSpPr>
          <p:nvPr>
            <p:ph idx="1"/>
          </p:nvPr>
        </p:nvSpPr>
        <p:spPr>
          <a:xfrm>
            <a:off x="695326" y="1628775"/>
            <a:ext cx="5221287" cy="467995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p:cNvSpPr>
            <a:spLocks noGrp="1"/>
          </p:cNvSpPr>
          <p:nvPr>
            <p:ph type="body" sz="quarter" idx="13"/>
          </p:nvPr>
        </p:nvSpPr>
        <p:spPr>
          <a:xfrm>
            <a:off x="695325" y="6308725"/>
            <a:ext cx="5221288"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12" name="Picture Placeholder 8">
            <a:extLst>
              <a:ext uri="{FF2B5EF4-FFF2-40B4-BE49-F238E27FC236}">
                <a16:creationId xmlns:a16="http://schemas.microsoft.com/office/drawing/2014/main" id="{1A599B2F-8657-BD4B-9E98-7AF550A4250B}"/>
              </a:ext>
            </a:extLst>
          </p:cNvPr>
          <p:cNvSpPr>
            <a:spLocks noGrp="1"/>
          </p:cNvSpPr>
          <p:nvPr>
            <p:ph type="pic" sz="quarter" idx="15"/>
          </p:nvPr>
        </p:nvSpPr>
        <p:spPr>
          <a:xfrm>
            <a:off x="6455569" y="2528887"/>
            <a:ext cx="5040312" cy="1800225"/>
          </a:xfrm>
          <a:solidFill>
            <a:schemeClr val="bg2"/>
          </a:solidFill>
        </p:spPr>
        <p:txBody>
          <a:bodyPr/>
          <a:lstStyle/>
          <a:p>
            <a:endParaRPr lang="en-US" dirty="0"/>
          </a:p>
        </p:txBody>
      </p:sp>
      <p:sp>
        <p:nvSpPr>
          <p:cNvPr id="13" name="Picture Placeholder 8">
            <a:extLst>
              <a:ext uri="{FF2B5EF4-FFF2-40B4-BE49-F238E27FC236}">
                <a16:creationId xmlns:a16="http://schemas.microsoft.com/office/drawing/2014/main" id="{4CFA64DB-4266-0B43-AF39-079D3AB93FCD}"/>
              </a:ext>
            </a:extLst>
          </p:cNvPr>
          <p:cNvSpPr>
            <a:spLocks noGrp="1"/>
          </p:cNvSpPr>
          <p:nvPr>
            <p:ph type="pic" sz="quarter" idx="16"/>
          </p:nvPr>
        </p:nvSpPr>
        <p:spPr>
          <a:xfrm>
            <a:off x="6455569" y="4508500"/>
            <a:ext cx="5040312" cy="1800225"/>
          </a:xfrm>
          <a:solidFill>
            <a:schemeClr val="bg2"/>
          </a:solidFill>
        </p:spPr>
        <p:txBody>
          <a:bodyPr/>
          <a:lstStyle/>
          <a:p>
            <a:endParaRPr lang="en-US" dirty="0"/>
          </a:p>
        </p:txBody>
      </p:sp>
    </p:spTree>
    <p:extLst>
      <p:ext uri="{BB962C8B-B14F-4D97-AF65-F5344CB8AC3E}">
        <p14:creationId xmlns:p14="http://schemas.microsoft.com/office/powerpoint/2010/main" val="4067046031"/>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3_22.Title_And_Content_With_Large_Image">
    <p:spTree>
      <p:nvGrpSpPr>
        <p:cNvPr id="1" name=""/>
        <p:cNvGrpSpPr/>
        <p:nvPr/>
      </p:nvGrpSpPr>
      <p:grpSpPr>
        <a:xfrm>
          <a:off x="0" y="0"/>
          <a:ext cx="0" cy="0"/>
          <a:chOff x="0" y="0"/>
          <a:chExt cx="0" cy="0"/>
        </a:xfrm>
      </p:grpSpPr>
      <p:sp>
        <p:nvSpPr>
          <p:cNvPr id="13" name="Picture Placeholder 8">
            <a:extLst>
              <a:ext uri="{FF2B5EF4-FFF2-40B4-BE49-F238E27FC236}">
                <a16:creationId xmlns:a16="http://schemas.microsoft.com/office/drawing/2014/main" id="{4CFA64DB-4266-0B43-AF39-079D3AB93FCD}"/>
              </a:ext>
            </a:extLst>
          </p:cNvPr>
          <p:cNvSpPr>
            <a:spLocks noGrp="1"/>
          </p:cNvSpPr>
          <p:nvPr>
            <p:ph type="pic" sz="quarter" idx="16"/>
          </p:nvPr>
        </p:nvSpPr>
        <p:spPr>
          <a:xfrm>
            <a:off x="6455569" y="549276"/>
            <a:ext cx="5040312" cy="5759450"/>
          </a:xfrm>
          <a:solidFill>
            <a:schemeClr val="bg2"/>
          </a:solidFill>
        </p:spPr>
        <p:txBody>
          <a:bodyPr/>
          <a:lstStyle/>
          <a:p>
            <a:endParaRPr lang="en-US" dirty="0"/>
          </a:p>
        </p:txBody>
      </p:sp>
      <p:sp>
        <p:nvSpPr>
          <p:cNvPr id="2" name="Title 1"/>
          <p:cNvSpPr>
            <a:spLocks noGrp="1"/>
          </p:cNvSpPr>
          <p:nvPr>
            <p:ph type="title" hasCustomPrompt="1"/>
          </p:nvPr>
        </p:nvSpPr>
        <p:spPr>
          <a:xfrm>
            <a:off x="695325" y="620181"/>
            <a:ext cx="5221288" cy="1008594"/>
          </a:xfrm>
        </p:spPr>
        <p:txBody>
          <a:bodyPr/>
          <a:lstStyle/>
          <a:p>
            <a:r>
              <a:rPr lang="en-US"/>
              <a:t>CLICK TO EDIT MASTER TITLE STYLE</a:t>
            </a:r>
          </a:p>
        </p:txBody>
      </p:sp>
      <p:sp>
        <p:nvSpPr>
          <p:cNvPr id="3" name="Content Placeholder 2"/>
          <p:cNvSpPr>
            <a:spLocks noGrp="1"/>
          </p:cNvSpPr>
          <p:nvPr>
            <p:ph idx="1"/>
          </p:nvPr>
        </p:nvSpPr>
        <p:spPr>
          <a:xfrm>
            <a:off x="695326" y="1628775"/>
            <a:ext cx="5221287" cy="467995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p:cNvSpPr>
            <a:spLocks noGrp="1"/>
          </p:cNvSpPr>
          <p:nvPr>
            <p:ph type="body" sz="quarter" idx="13"/>
          </p:nvPr>
        </p:nvSpPr>
        <p:spPr>
          <a:xfrm>
            <a:off x="695325" y="6308725"/>
            <a:ext cx="5221288"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Tree>
    <p:extLst>
      <p:ext uri="{BB962C8B-B14F-4D97-AF65-F5344CB8AC3E}">
        <p14:creationId xmlns:p14="http://schemas.microsoft.com/office/powerpoint/2010/main" val="3648838210"/>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2_22.Title_And_Content_With_Large_Image">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7535863" y="549275"/>
            <a:ext cx="3960812" cy="1439863"/>
          </a:xfrm>
          <a:solidFill>
            <a:schemeClr val="bg2"/>
          </a:solidFill>
        </p:spPr>
        <p:txBody>
          <a:bodyPr/>
          <a:lstStyle/>
          <a:p>
            <a:endParaRPr lang="en-US" dirty="0"/>
          </a:p>
        </p:txBody>
      </p:sp>
      <p:sp>
        <p:nvSpPr>
          <p:cNvPr id="2" name="Title 1"/>
          <p:cNvSpPr>
            <a:spLocks noGrp="1"/>
          </p:cNvSpPr>
          <p:nvPr>
            <p:ph type="title" hasCustomPrompt="1"/>
          </p:nvPr>
        </p:nvSpPr>
        <p:spPr>
          <a:xfrm>
            <a:off x="695324" y="620181"/>
            <a:ext cx="6480175" cy="1008594"/>
          </a:xfrm>
        </p:spPr>
        <p:txBody>
          <a:bodyPr/>
          <a:lstStyle/>
          <a:p>
            <a:r>
              <a:rPr lang="en-US"/>
              <a:t>CLICK TO EDIT MASTER TITLE STYLE</a:t>
            </a:r>
          </a:p>
        </p:txBody>
      </p:sp>
      <p:sp>
        <p:nvSpPr>
          <p:cNvPr id="3" name="Content Placeholder 2"/>
          <p:cNvSpPr>
            <a:spLocks noGrp="1"/>
          </p:cNvSpPr>
          <p:nvPr>
            <p:ph idx="1"/>
          </p:nvPr>
        </p:nvSpPr>
        <p:spPr>
          <a:xfrm>
            <a:off x="695326" y="1628775"/>
            <a:ext cx="6480174" cy="467995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p:cNvSpPr>
            <a:spLocks noGrp="1"/>
          </p:cNvSpPr>
          <p:nvPr>
            <p:ph type="body" sz="quarter" idx="13"/>
          </p:nvPr>
        </p:nvSpPr>
        <p:spPr>
          <a:xfrm>
            <a:off x="695325" y="6308725"/>
            <a:ext cx="5221288"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9" name="Picture Placeholder 8">
            <a:extLst>
              <a:ext uri="{FF2B5EF4-FFF2-40B4-BE49-F238E27FC236}">
                <a16:creationId xmlns:a16="http://schemas.microsoft.com/office/drawing/2014/main" id="{B2AAC644-C2FE-5B4C-AE4A-E1B5034F8F5F}"/>
              </a:ext>
            </a:extLst>
          </p:cNvPr>
          <p:cNvSpPr>
            <a:spLocks noGrp="1"/>
          </p:cNvSpPr>
          <p:nvPr>
            <p:ph type="pic" sz="quarter" idx="17"/>
          </p:nvPr>
        </p:nvSpPr>
        <p:spPr>
          <a:xfrm>
            <a:off x="7535863" y="2049198"/>
            <a:ext cx="3960812" cy="1439863"/>
          </a:xfrm>
          <a:solidFill>
            <a:schemeClr val="bg2"/>
          </a:solidFill>
        </p:spPr>
        <p:txBody>
          <a:bodyPr/>
          <a:lstStyle/>
          <a:p>
            <a:endParaRPr lang="en-US" dirty="0"/>
          </a:p>
        </p:txBody>
      </p:sp>
      <p:sp>
        <p:nvSpPr>
          <p:cNvPr id="10" name="Picture Placeholder 8">
            <a:extLst>
              <a:ext uri="{FF2B5EF4-FFF2-40B4-BE49-F238E27FC236}">
                <a16:creationId xmlns:a16="http://schemas.microsoft.com/office/drawing/2014/main" id="{41827B52-85DD-B74A-885B-F6DE010CC5B3}"/>
              </a:ext>
            </a:extLst>
          </p:cNvPr>
          <p:cNvSpPr>
            <a:spLocks noGrp="1"/>
          </p:cNvSpPr>
          <p:nvPr>
            <p:ph type="pic" sz="quarter" idx="18"/>
          </p:nvPr>
        </p:nvSpPr>
        <p:spPr>
          <a:xfrm>
            <a:off x="7535863" y="3549121"/>
            <a:ext cx="3960812" cy="1439863"/>
          </a:xfrm>
          <a:solidFill>
            <a:schemeClr val="bg2"/>
          </a:solidFill>
        </p:spPr>
        <p:txBody>
          <a:bodyPr/>
          <a:lstStyle/>
          <a:p>
            <a:endParaRPr lang="en-US" dirty="0"/>
          </a:p>
        </p:txBody>
      </p:sp>
      <p:sp>
        <p:nvSpPr>
          <p:cNvPr id="11" name="Picture Placeholder 8">
            <a:extLst>
              <a:ext uri="{FF2B5EF4-FFF2-40B4-BE49-F238E27FC236}">
                <a16:creationId xmlns:a16="http://schemas.microsoft.com/office/drawing/2014/main" id="{131D8A59-4554-614B-BAFE-A67188C4413E}"/>
              </a:ext>
            </a:extLst>
          </p:cNvPr>
          <p:cNvSpPr>
            <a:spLocks noGrp="1"/>
          </p:cNvSpPr>
          <p:nvPr>
            <p:ph type="pic" sz="quarter" idx="19"/>
          </p:nvPr>
        </p:nvSpPr>
        <p:spPr>
          <a:xfrm>
            <a:off x="7535863" y="5049043"/>
            <a:ext cx="3960812" cy="1439863"/>
          </a:xfrm>
          <a:solidFill>
            <a:schemeClr val="bg2"/>
          </a:solidFill>
        </p:spPr>
        <p:txBody>
          <a:bodyPr/>
          <a:lstStyle/>
          <a:p>
            <a:endParaRPr lang="en-US" dirty="0"/>
          </a:p>
        </p:txBody>
      </p:sp>
    </p:spTree>
    <p:extLst>
      <p:ext uri="{BB962C8B-B14F-4D97-AF65-F5344CB8AC3E}">
        <p14:creationId xmlns:p14="http://schemas.microsoft.com/office/powerpoint/2010/main" val="3909936627"/>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23.Title_And_Content_With_Larger_Image">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5195888" y="0"/>
            <a:ext cx="6996112" cy="6858000"/>
          </a:xfrm>
          <a:solidFill>
            <a:schemeClr val="bg2"/>
          </a:solidFill>
        </p:spPr>
        <p:txBody>
          <a:bodyPr/>
          <a:lstStyle/>
          <a:p>
            <a:endParaRPr lang="en-US" dirty="0"/>
          </a:p>
        </p:txBody>
      </p:sp>
      <p:sp>
        <p:nvSpPr>
          <p:cNvPr id="2" name="Title 1"/>
          <p:cNvSpPr>
            <a:spLocks noGrp="1"/>
          </p:cNvSpPr>
          <p:nvPr>
            <p:ph type="title" hasCustomPrompt="1"/>
          </p:nvPr>
        </p:nvSpPr>
        <p:spPr>
          <a:xfrm>
            <a:off x="695325" y="620181"/>
            <a:ext cx="4321175" cy="1008594"/>
          </a:xfrm>
        </p:spPr>
        <p:txBody>
          <a:bodyPr/>
          <a:lstStyle/>
          <a:p>
            <a:r>
              <a:rPr lang="en-US"/>
              <a:t>CLICK TO EDIT MASTER TITLE STYLE</a:t>
            </a:r>
          </a:p>
        </p:txBody>
      </p:sp>
      <p:sp>
        <p:nvSpPr>
          <p:cNvPr id="3" name="Content Placeholder 2"/>
          <p:cNvSpPr>
            <a:spLocks noGrp="1"/>
          </p:cNvSpPr>
          <p:nvPr>
            <p:ph idx="1"/>
          </p:nvPr>
        </p:nvSpPr>
        <p:spPr>
          <a:xfrm>
            <a:off x="695326" y="1628775"/>
            <a:ext cx="4321173" cy="467995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p:cNvSpPr>
            <a:spLocks noGrp="1"/>
          </p:cNvSpPr>
          <p:nvPr>
            <p:ph type="body" sz="quarter" idx="13"/>
          </p:nvPr>
        </p:nvSpPr>
        <p:spPr>
          <a:xfrm>
            <a:off x="695325" y="6308725"/>
            <a:ext cx="4321174"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Tree>
    <p:extLst>
      <p:ext uri="{BB962C8B-B14F-4D97-AF65-F5344CB8AC3E}">
        <p14:creationId xmlns:p14="http://schemas.microsoft.com/office/powerpoint/2010/main" val="2180938277"/>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24.Title_And_Content_With_Border_Image">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6096001" y="549275"/>
            <a:ext cx="5400674" cy="5759450"/>
          </a:xfrm>
          <a:solidFill>
            <a:schemeClr val="bg2"/>
          </a:solidFill>
        </p:spPr>
        <p:txBody>
          <a:bodyPr/>
          <a:lstStyle/>
          <a:p>
            <a:endParaRPr lang="en-US" dirty="0"/>
          </a:p>
        </p:txBody>
      </p:sp>
      <p:sp>
        <p:nvSpPr>
          <p:cNvPr id="2" name="Title 1"/>
          <p:cNvSpPr>
            <a:spLocks noGrp="1"/>
          </p:cNvSpPr>
          <p:nvPr>
            <p:ph type="title" hasCustomPrompt="1"/>
          </p:nvPr>
        </p:nvSpPr>
        <p:spPr>
          <a:xfrm>
            <a:off x="695325" y="620181"/>
            <a:ext cx="5221288" cy="1008594"/>
          </a:xfrm>
        </p:spPr>
        <p:txBody>
          <a:bodyPr/>
          <a:lstStyle/>
          <a:p>
            <a:r>
              <a:rPr lang="en-US"/>
              <a:t>CLICK TO EDIT MASTER TITLE STYLE</a:t>
            </a:r>
          </a:p>
        </p:txBody>
      </p:sp>
      <p:sp>
        <p:nvSpPr>
          <p:cNvPr id="3" name="Content Placeholder 2"/>
          <p:cNvSpPr>
            <a:spLocks noGrp="1"/>
          </p:cNvSpPr>
          <p:nvPr>
            <p:ph idx="1"/>
          </p:nvPr>
        </p:nvSpPr>
        <p:spPr>
          <a:xfrm>
            <a:off x="695326" y="1628775"/>
            <a:ext cx="5221287" cy="467995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p:cNvSpPr>
            <a:spLocks noGrp="1"/>
          </p:cNvSpPr>
          <p:nvPr>
            <p:ph type="body" sz="quarter" idx="13"/>
          </p:nvPr>
        </p:nvSpPr>
        <p:spPr>
          <a:xfrm>
            <a:off x="695325" y="6308725"/>
            <a:ext cx="10801350"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Tree>
    <p:extLst>
      <p:ext uri="{BB962C8B-B14F-4D97-AF65-F5344CB8AC3E}">
        <p14:creationId xmlns:p14="http://schemas.microsoft.com/office/powerpoint/2010/main" val="2663794874"/>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25.Title_And_Content_With_Small_Border_Image">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6096001" y="1628775"/>
            <a:ext cx="5400674" cy="4679950"/>
          </a:xfrm>
          <a:solidFill>
            <a:schemeClr val="bg2"/>
          </a:solidFill>
        </p:spPr>
        <p:txBody>
          <a:bodyPr/>
          <a:lstStyle/>
          <a:p>
            <a:endParaRPr lang="en-US" dirty="0"/>
          </a:p>
        </p:txBody>
      </p:sp>
      <p:sp>
        <p:nvSpPr>
          <p:cNvPr id="2" name="Title 1"/>
          <p:cNvSpPr>
            <a:spLocks noGrp="1"/>
          </p:cNvSpPr>
          <p:nvPr>
            <p:ph type="title" hasCustomPrompt="1"/>
          </p:nvPr>
        </p:nvSpPr>
        <p:spPr>
          <a:xfrm>
            <a:off x="695325" y="620181"/>
            <a:ext cx="10801350" cy="1008594"/>
          </a:xfrm>
        </p:spPr>
        <p:txBody>
          <a:bodyPr/>
          <a:lstStyle/>
          <a:p>
            <a:r>
              <a:rPr lang="en-US"/>
              <a:t>CLICK TO EDIT MASTER TITLE STYLE</a:t>
            </a:r>
          </a:p>
        </p:txBody>
      </p:sp>
      <p:sp>
        <p:nvSpPr>
          <p:cNvPr id="3" name="Content Placeholder 2"/>
          <p:cNvSpPr>
            <a:spLocks noGrp="1"/>
          </p:cNvSpPr>
          <p:nvPr>
            <p:ph idx="1"/>
          </p:nvPr>
        </p:nvSpPr>
        <p:spPr>
          <a:xfrm>
            <a:off x="695326" y="1628775"/>
            <a:ext cx="5221287" cy="467995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p:cNvSpPr>
            <a:spLocks noGrp="1"/>
          </p:cNvSpPr>
          <p:nvPr>
            <p:ph type="body" sz="quarter" idx="13"/>
          </p:nvPr>
        </p:nvSpPr>
        <p:spPr>
          <a:xfrm>
            <a:off x="695325" y="6308725"/>
            <a:ext cx="10801350"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Tree>
    <p:extLst>
      <p:ext uri="{BB962C8B-B14F-4D97-AF65-F5344CB8AC3E}">
        <p14:creationId xmlns:p14="http://schemas.microsoft.com/office/powerpoint/2010/main" val="3148218438"/>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26.Title_And_Content_With_Large_Image_Reverse">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0" y="0"/>
            <a:ext cx="6095999" cy="6858000"/>
          </a:xfrm>
          <a:solidFill>
            <a:schemeClr val="bg2"/>
          </a:solidFill>
        </p:spPr>
        <p:txBody>
          <a:bodyPr/>
          <a:lstStyle/>
          <a:p>
            <a:endParaRPr lang="en-US" dirty="0"/>
          </a:p>
        </p:txBody>
      </p:sp>
      <p:sp>
        <p:nvSpPr>
          <p:cNvPr id="2" name="Title 1"/>
          <p:cNvSpPr>
            <a:spLocks noGrp="1"/>
          </p:cNvSpPr>
          <p:nvPr>
            <p:ph type="title" hasCustomPrompt="1"/>
          </p:nvPr>
        </p:nvSpPr>
        <p:spPr>
          <a:xfrm>
            <a:off x="6275387" y="620181"/>
            <a:ext cx="5221288" cy="1008594"/>
          </a:xfrm>
        </p:spPr>
        <p:txBody>
          <a:bodyPr/>
          <a:lstStyle/>
          <a:p>
            <a:r>
              <a:rPr lang="en-US"/>
              <a:t>CLICK TO EDIT MASTER TITLE STYLE</a:t>
            </a:r>
          </a:p>
        </p:txBody>
      </p:sp>
      <p:sp>
        <p:nvSpPr>
          <p:cNvPr id="3" name="Content Placeholder 2"/>
          <p:cNvSpPr>
            <a:spLocks noGrp="1"/>
          </p:cNvSpPr>
          <p:nvPr>
            <p:ph idx="1"/>
          </p:nvPr>
        </p:nvSpPr>
        <p:spPr>
          <a:xfrm>
            <a:off x="6275388" y="1628775"/>
            <a:ext cx="5221287" cy="467995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p:cNvSpPr>
            <a:spLocks noGrp="1"/>
          </p:cNvSpPr>
          <p:nvPr>
            <p:ph type="body" sz="quarter" idx="13"/>
          </p:nvPr>
        </p:nvSpPr>
        <p:spPr>
          <a:xfrm flipH="1">
            <a:off x="6275387" y="6308725"/>
            <a:ext cx="5221287"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Tree>
    <p:extLst>
      <p:ext uri="{BB962C8B-B14F-4D97-AF65-F5344CB8AC3E}">
        <p14:creationId xmlns:p14="http://schemas.microsoft.com/office/powerpoint/2010/main" val="2012400180"/>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27.Title_And_Content_With_Gallery">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6096000" y="0"/>
            <a:ext cx="6095999" cy="3249613"/>
          </a:xfrm>
          <a:solidFill>
            <a:schemeClr val="bg2"/>
          </a:solidFill>
        </p:spPr>
        <p:txBody>
          <a:bodyPr/>
          <a:lstStyle/>
          <a:p>
            <a:endParaRPr lang="en-US" dirty="0"/>
          </a:p>
        </p:txBody>
      </p:sp>
      <p:sp>
        <p:nvSpPr>
          <p:cNvPr id="2" name="Title 1"/>
          <p:cNvSpPr>
            <a:spLocks noGrp="1"/>
          </p:cNvSpPr>
          <p:nvPr>
            <p:ph type="title" hasCustomPrompt="1"/>
          </p:nvPr>
        </p:nvSpPr>
        <p:spPr>
          <a:xfrm>
            <a:off x="695325" y="620181"/>
            <a:ext cx="5221288" cy="1008594"/>
          </a:xfrm>
        </p:spPr>
        <p:txBody>
          <a:bodyPr/>
          <a:lstStyle/>
          <a:p>
            <a:r>
              <a:rPr lang="en-US"/>
              <a:t>CLICK TO EDIT MASTER TITLE STYLE</a:t>
            </a:r>
          </a:p>
        </p:txBody>
      </p:sp>
      <p:sp>
        <p:nvSpPr>
          <p:cNvPr id="3" name="Content Placeholder 2"/>
          <p:cNvSpPr>
            <a:spLocks noGrp="1"/>
          </p:cNvSpPr>
          <p:nvPr>
            <p:ph idx="1"/>
          </p:nvPr>
        </p:nvSpPr>
        <p:spPr>
          <a:xfrm>
            <a:off x="695326" y="1628775"/>
            <a:ext cx="5221287" cy="467995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p:cNvSpPr>
            <a:spLocks noGrp="1"/>
          </p:cNvSpPr>
          <p:nvPr>
            <p:ph type="body" sz="quarter" idx="13"/>
          </p:nvPr>
        </p:nvSpPr>
        <p:spPr>
          <a:xfrm>
            <a:off x="695325" y="6308725"/>
            <a:ext cx="5221288"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9" name="Picture Placeholder 8"/>
          <p:cNvSpPr>
            <a:spLocks noGrp="1"/>
          </p:cNvSpPr>
          <p:nvPr>
            <p:ph type="pic" sz="quarter" idx="15"/>
          </p:nvPr>
        </p:nvSpPr>
        <p:spPr>
          <a:xfrm>
            <a:off x="9155112" y="3429000"/>
            <a:ext cx="3036886" cy="3425031"/>
          </a:xfrm>
          <a:solidFill>
            <a:schemeClr val="bg2"/>
          </a:solidFill>
        </p:spPr>
        <p:txBody>
          <a:bodyPr/>
          <a:lstStyle/>
          <a:p>
            <a:endParaRPr lang="en-US" dirty="0"/>
          </a:p>
        </p:txBody>
      </p:sp>
      <p:sp>
        <p:nvSpPr>
          <p:cNvPr id="10" name="Picture Placeholder 8"/>
          <p:cNvSpPr>
            <a:spLocks noGrp="1"/>
          </p:cNvSpPr>
          <p:nvPr>
            <p:ph type="pic" sz="quarter" idx="16"/>
          </p:nvPr>
        </p:nvSpPr>
        <p:spPr>
          <a:xfrm>
            <a:off x="6096000" y="3428999"/>
            <a:ext cx="2879725" cy="3425031"/>
          </a:xfrm>
          <a:solidFill>
            <a:schemeClr val="bg2"/>
          </a:solidFill>
        </p:spPr>
        <p:txBody>
          <a:bodyPr/>
          <a:lstStyle/>
          <a:p>
            <a:endParaRPr lang="en-US" dirty="0"/>
          </a:p>
        </p:txBody>
      </p:sp>
    </p:spTree>
    <p:extLst>
      <p:ext uri="{BB962C8B-B14F-4D97-AF65-F5344CB8AC3E}">
        <p14:creationId xmlns:p14="http://schemas.microsoft.com/office/powerpoint/2010/main" val="1493825481"/>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28.Title_And_Small_Content_With_Gallery">
    <p:spTree>
      <p:nvGrpSpPr>
        <p:cNvPr id="1" name=""/>
        <p:cNvGrpSpPr/>
        <p:nvPr/>
      </p:nvGrpSpPr>
      <p:grpSpPr>
        <a:xfrm>
          <a:off x="0" y="0"/>
          <a:ext cx="0" cy="0"/>
          <a:chOff x="0" y="0"/>
          <a:chExt cx="0" cy="0"/>
        </a:xfrm>
      </p:grpSpPr>
      <p:sp>
        <p:nvSpPr>
          <p:cNvPr id="11" name="Picture Placeholder 8"/>
          <p:cNvSpPr>
            <a:spLocks noGrp="1"/>
          </p:cNvSpPr>
          <p:nvPr>
            <p:ph type="pic" sz="quarter" idx="17"/>
          </p:nvPr>
        </p:nvSpPr>
        <p:spPr>
          <a:xfrm>
            <a:off x="0" y="3428998"/>
            <a:ext cx="5016500" cy="3425031"/>
          </a:xfrm>
          <a:solidFill>
            <a:schemeClr val="bg2"/>
          </a:solidFill>
        </p:spPr>
        <p:txBody>
          <a:bodyPr/>
          <a:lstStyle/>
          <a:p>
            <a:endParaRPr lang="en-US" dirty="0"/>
          </a:p>
        </p:txBody>
      </p:sp>
      <p:sp>
        <p:nvSpPr>
          <p:cNvPr id="7" name="Picture Placeholder 8"/>
          <p:cNvSpPr>
            <a:spLocks noGrp="1"/>
          </p:cNvSpPr>
          <p:nvPr>
            <p:ph type="pic" sz="quarter" idx="14"/>
          </p:nvPr>
        </p:nvSpPr>
        <p:spPr>
          <a:xfrm>
            <a:off x="6096000" y="0"/>
            <a:ext cx="6095999" cy="3249613"/>
          </a:xfrm>
          <a:solidFill>
            <a:schemeClr val="bg2"/>
          </a:solidFill>
        </p:spPr>
        <p:txBody>
          <a:bodyPr/>
          <a:lstStyle/>
          <a:p>
            <a:endParaRPr lang="en-US" dirty="0"/>
          </a:p>
        </p:txBody>
      </p:sp>
      <p:sp>
        <p:nvSpPr>
          <p:cNvPr id="2" name="Title 1"/>
          <p:cNvSpPr>
            <a:spLocks noGrp="1"/>
          </p:cNvSpPr>
          <p:nvPr>
            <p:ph type="title" hasCustomPrompt="1"/>
          </p:nvPr>
        </p:nvSpPr>
        <p:spPr>
          <a:xfrm>
            <a:off x="695325" y="620181"/>
            <a:ext cx="5221288" cy="1008594"/>
          </a:xfrm>
        </p:spPr>
        <p:txBody>
          <a:bodyPr/>
          <a:lstStyle/>
          <a:p>
            <a:r>
              <a:rPr lang="en-US"/>
              <a:t>CLICK TO EDIT MASTER TITLE STYLE</a:t>
            </a:r>
          </a:p>
        </p:txBody>
      </p:sp>
      <p:sp>
        <p:nvSpPr>
          <p:cNvPr id="3" name="Content Placeholder 2"/>
          <p:cNvSpPr>
            <a:spLocks noGrp="1"/>
          </p:cNvSpPr>
          <p:nvPr>
            <p:ph idx="1"/>
          </p:nvPr>
        </p:nvSpPr>
        <p:spPr>
          <a:xfrm>
            <a:off x="695326" y="1628775"/>
            <a:ext cx="5221287" cy="161528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Picture Placeholder 8"/>
          <p:cNvSpPr>
            <a:spLocks noGrp="1"/>
          </p:cNvSpPr>
          <p:nvPr>
            <p:ph type="pic" sz="quarter" idx="15"/>
          </p:nvPr>
        </p:nvSpPr>
        <p:spPr>
          <a:xfrm>
            <a:off x="8796338" y="3429000"/>
            <a:ext cx="3395660" cy="3425031"/>
          </a:xfrm>
          <a:solidFill>
            <a:schemeClr val="bg2"/>
          </a:solidFill>
        </p:spPr>
        <p:txBody>
          <a:bodyPr/>
          <a:lstStyle/>
          <a:p>
            <a:endParaRPr lang="en-US" dirty="0"/>
          </a:p>
        </p:txBody>
      </p:sp>
      <p:sp>
        <p:nvSpPr>
          <p:cNvPr id="10" name="Picture Placeholder 8"/>
          <p:cNvSpPr>
            <a:spLocks noGrp="1"/>
          </p:cNvSpPr>
          <p:nvPr>
            <p:ph type="pic" sz="quarter" idx="16"/>
          </p:nvPr>
        </p:nvSpPr>
        <p:spPr>
          <a:xfrm>
            <a:off x="5195889" y="3428999"/>
            <a:ext cx="3421062" cy="3425031"/>
          </a:xfrm>
          <a:solidFill>
            <a:schemeClr val="bg2"/>
          </a:solidFill>
        </p:spPr>
        <p:txBody>
          <a:bodyPr/>
          <a:lstStyle/>
          <a:p>
            <a:endParaRPr lang="en-US" dirty="0"/>
          </a:p>
        </p:txBody>
      </p:sp>
    </p:spTree>
    <p:extLst>
      <p:ext uri="{BB962C8B-B14F-4D97-AF65-F5344CB8AC3E}">
        <p14:creationId xmlns:p14="http://schemas.microsoft.com/office/powerpoint/2010/main" val="109780073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3_22.Title_And_Content_With_Large_Image">
    <p:spTree>
      <p:nvGrpSpPr>
        <p:cNvPr id="1" name=""/>
        <p:cNvGrpSpPr/>
        <p:nvPr/>
      </p:nvGrpSpPr>
      <p:grpSpPr>
        <a:xfrm>
          <a:off x="0" y="0"/>
          <a:ext cx="0" cy="0"/>
          <a:chOff x="0" y="0"/>
          <a:chExt cx="0" cy="0"/>
        </a:xfrm>
      </p:grpSpPr>
      <p:sp>
        <p:nvSpPr>
          <p:cNvPr id="13" name="Picture Placeholder 8">
            <a:extLst>
              <a:ext uri="{FF2B5EF4-FFF2-40B4-BE49-F238E27FC236}">
                <a16:creationId xmlns:a16="http://schemas.microsoft.com/office/drawing/2014/main" id="{4CFA64DB-4266-0B43-AF39-079D3AB93FCD}"/>
              </a:ext>
            </a:extLst>
          </p:cNvPr>
          <p:cNvSpPr>
            <a:spLocks noGrp="1"/>
          </p:cNvSpPr>
          <p:nvPr>
            <p:ph type="pic" sz="quarter" idx="16"/>
          </p:nvPr>
        </p:nvSpPr>
        <p:spPr>
          <a:xfrm>
            <a:off x="6455569" y="549276"/>
            <a:ext cx="5040312" cy="5759450"/>
          </a:xfrm>
          <a:solidFill>
            <a:schemeClr val="bg2"/>
          </a:solidFill>
        </p:spPr>
        <p:txBody>
          <a:bodyPr/>
          <a:lstStyle/>
          <a:p>
            <a:r>
              <a:rPr lang="en-GB" dirty="0"/>
              <a:t>Click icon to add picture</a:t>
            </a:r>
            <a:endParaRPr lang="en-US" dirty="0"/>
          </a:p>
        </p:txBody>
      </p:sp>
      <p:sp>
        <p:nvSpPr>
          <p:cNvPr id="2" name="Title 1"/>
          <p:cNvSpPr>
            <a:spLocks noGrp="1"/>
          </p:cNvSpPr>
          <p:nvPr>
            <p:ph type="title" hasCustomPrompt="1"/>
          </p:nvPr>
        </p:nvSpPr>
        <p:spPr>
          <a:xfrm>
            <a:off x="695325" y="620181"/>
            <a:ext cx="5221288" cy="1008594"/>
          </a:xfrm>
        </p:spPr>
        <p:txBody>
          <a:bodyPr/>
          <a:lstStyle/>
          <a:p>
            <a:r>
              <a:rPr lang="en-US" dirty="0"/>
              <a:t>CLICK TO EDIT MASTER TITLE STYLE</a:t>
            </a:r>
          </a:p>
        </p:txBody>
      </p:sp>
      <p:sp>
        <p:nvSpPr>
          <p:cNvPr id="3" name="Content Placeholder 2"/>
          <p:cNvSpPr>
            <a:spLocks noGrp="1"/>
          </p:cNvSpPr>
          <p:nvPr>
            <p:ph idx="1"/>
          </p:nvPr>
        </p:nvSpPr>
        <p:spPr>
          <a:xfrm>
            <a:off x="695326" y="1628775"/>
            <a:ext cx="5221287" cy="4679950"/>
          </a:xfrm>
        </p:spPr>
        <p:txBody>
          <a:bodyPr>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8" name="Text Placeholder 7"/>
          <p:cNvSpPr>
            <a:spLocks noGrp="1"/>
          </p:cNvSpPr>
          <p:nvPr>
            <p:ph type="body" sz="quarter" idx="13"/>
          </p:nvPr>
        </p:nvSpPr>
        <p:spPr>
          <a:xfrm>
            <a:off x="695325" y="6308725"/>
            <a:ext cx="5221288"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GB"/>
              <a:t>Click to edit Master text styles</a:t>
            </a:r>
          </a:p>
        </p:txBody>
      </p:sp>
    </p:spTree>
    <p:extLst>
      <p:ext uri="{BB962C8B-B14F-4D97-AF65-F5344CB8AC3E}">
        <p14:creationId xmlns:p14="http://schemas.microsoft.com/office/powerpoint/2010/main" val="414492059"/>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29.Image_Right_With_Text">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0" y="0"/>
            <a:ext cx="7896225" cy="6858000"/>
          </a:xfrm>
          <a:solidFill>
            <a:schemeClr val="bg2"/>
          </a:solidFill>
        </p:spPr>
        <p:txBody>
          <a:bodyPr/>
          <a:lstStyle/>
          <a:p>
            <a:endParaRPr lang="en-US" dirty="0"/>
          </a:p>
        </p:txBody>
      </p:sp>
      <p:sp>
        <p:nvSpPr>
          <p:cNvPr id="3" name="Content Placeholder 2"/>
          <p:cNvSpPr>
            <a:spLocks noGrp="1"/>
          </p:cNvSpPr>
          <p:nvPr>
            <p:ph idx="1"/>
          </p:nvPr>
        </p:nvSpPr>
        <p:spPr>
          <a:xfrm>
            <a:off x="8075613" y="3429000"/>
            <a:ext cx="3421062" cy="2879724"/>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p:cNvSpPr>
            <a:spLocks noGrp="1"/>
          </p:cNvSpPr>
          <p:nvPr>
            <p:ph type="body" sz="quarter" idx="13"/>
          </p:nvPr>
        </p:nvSpPr>
        <p:spPr>
          <a:xfrm>
            <a:off x="8075613" y="6308725"/>
            <a:ext cx="3421062"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Tree>
    <p:extLst>
      <p:ext uri="{BB962C8B-B14F-4D97-AF65-F5344CB8AC3E}">
        <p14:creationId xmlns:p14="http://schemas.microsoft.com/office/powerpoint/2010/main" val="79177277"/>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30.Three_Images_With_Text">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5735638" y="188913"/>
            <a:ext cx="3060700" cy="6480174"/>
          </a:xfrm>
          <a:solidFill>
            <a:schemeClr val="bg2"/>
          </a:solidFill>
        </p:spPr>
        <p:txBody>
          <a:bodyPr/>
          <a:lstStyle/>
          <a:p>
            <a:endParaRPr lang="en-US" dirty="0"/>
          </a:p>
        </p:txBody>
      </p:sp>
      <p:sp>
        <p:nvSpPr>
          <p:cNvPr id="3" name="Content Placeholder 2"/>
          <p:cNvSpPr>
            <a:spLocks noGrp="1"/>
          </p:cNvSpPr>
          <p:nvPr>
            <p:ph idx="1"/>
          </p:nvPr>
        </p:nvSpPr>
        <p:spPr>
          <a:xfrm>
            <a:off x="8975725" y="1989138"/>
            <a:ext cx="2520950" cy="3960812"/>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p:cNvSpPr>
            <a:spLocks noGrp="1"/>
          </p:cNvSpPr>
          <p:nvPr>
            <p:ph type="body" sz="quarter" idx="13"/>
          </p:nvPr>
        </p:nvSpPr>
        <p:spPr>
          <a:xfrm>
            <a:off x="8975725" y="6308725"/>
            <a:ext cx="2520950"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5" name="Picture Placeholder 8"/>
          <p:cNvSpPr>
            <a:spLocks noGrp="1"/>
          </p:cNvSpPr>
          <p:nvPr>
            <p:ph type="pic" sz="quarter" idx="15"/>
          </p:nvPr>
        </p:nvSpPr>
        <p:spPr>
          <a:xfrm>
            <a:off x="2855913" y="188913"/>
            <a:ext cx="2700337" cy="6480174"/>
          </a:xfrm>
          <a:solidFill>
            <a:schemeClr val="bg2"/>
          </a:solidFill>
        </p:spPr>
        <p:txBody>
          <a:bodyPr/>
          <a:lstStyle/>
          <a:p>
            <a:endParaRPr lang="en-US" dirty="0"/>
          </a:p>
        </p:txBody>
      </p:sp>
      <p:sp>
        <p:nvSpPr>
          <p:cNvPr id="6" name="Picture Placeholder 8"/>
          <p:cNvSpPr>
            <a:spLocks noGrp="1"/>
          </p:cNvSpPr>
          <p:nvPr>
            <p:ph type="pic" sz="quarter" idx="16"/>
          </p:nvPr>
        </p:nvSpPr>
        <p:spPr>
          <a:xfrm>
            <a:off x="155574" y="188913"/>
            <a:ext cx="2519363" cy="6480174"/>
          </a:xfrm>
          <a:solidFill>
            <a:schemeClr val="bg2"/>
          </a:solidFill>
        </p:spPr>
        <p:txBody>
          <a:bodyPr/>
          <a:lstStyle/>
          <a:p>
            <a:endParaRPr lang="en-US" dirty="0"/>
          </a:p>
        </p:txBody>
      </p:sp>
    </p:spTree>
    <p:extLst>
      <p:ext uri="{BB962C8B-B14F-4D97-AF65-F5344CB8AC3E}">
        <p14:creationId xmlns:p14="http://schemas.microsoft.com/office/powerpoint/2010/main" val="682935765"/>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31.Image_Right_With_Title_And_Text">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0" y="0"/>
            <a:ext cx="7896225" cy="6858000"/>
          </a:xfrm>
          <a:solidFill>
            <a:schemeClr val="bg2"/>
          </a:solidFill>
        </p:spPr>
        <p:txBody>
          <a:bodyPr/>
          <a:lstStyle/>
          <a:p>
            <a:endParaRPr lang="en-US" dirty="0"/>
          </a:p>
        </p:txBody>
      </p:sp>
      <p:sp>
        <p:nvSpPr>
          <p:cNvPr id="3" name="Content Placeholder 2"/>
          <p:cNvSpPr>
            <a:spLocks noGrp="1"/>
          </p:cNvSpPr>
          <p:nvPr>
            <p:ph idx="1"/>
          </p:nvPr>
        </p:nvSpPr>
        <p:spPr>
          <a:xfrm>
            <a:off x="8075613" y="3429000"/>
            <a:ext cx="3421062" cy="2879724"/>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p:cNvSpPr>
            <a:spLocks noGrp="1"/>
          </p:cNvSpPr>
          <p:nvPr>
            <p:ph type="body" sz="quarter" idx="13"/>
          </p:nvPr>
        </p:nvSpPr>
        <p:spPr>
          <a:xfrm>
            <a:off x="8075613" y="6308725"/>
            <a:ext cx="3421062"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9" name="Title 1"/>
          <p:cNvSpPr>
            <a:spLocks noGrp="1"/>
          </p:cNvSpPr>
          <p:nvPr>
            <p:ph type="title" hasCustomPrompt="1"/>
          </p:nvPr>
        </p:nvSpPr>
        <p:spPr>
          <a:xfrm>
            <a:off x="8075613" y="2063954"/>
            <a:ext cx="3421062" cy="1260475"/>
          </a:xfrm>
        </p:spPr>
        <p:txBody>
          <a:bodyPr/>
          <a:lstStyle/>
          <a:p>
            <a:r>
              <a:rPr lang="en-US"/>
              <a:t>CLICK TO EDIT MASTER TITLE STYLE</a:t>
            </a:r>
          </a:p>
        </p:txBody>
      </p:sp>
    </p:spTree>
    <p:extLst>
      <p:ext uri="{BB962C8B-B14F-4D97-AF65-F5344CB8AC3E}">
        <p14:creationId xmlns:p14="http://schemas.microsoft.com/office/powerpoint/2010/main" val="507970637"/>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32.Image_Right_With_Title_And_Large_Text">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0" y="0"/>
            <a:ext cx="6456363" cy="6858000"/>
          </a:xfrm>
          <a:solidFill>
            <a:schemeClr val="bg2"/>
          </a:solidFill>
        </p:spPr>
        <p:txBody>
          <a:bodyPr/>
          <a:lstStyle/>
          <a:p>
            <a:endParaRPr lang="en-US" dirty="0"/>
          </a:p>
        </p:txBody>
      </p:sp>
      <p:sp>
        <p:nvSpPr>
          <p:cNvPr id="3" name="Content Placeholder 2"/>
          <p:cNvSpPr>
            <a:spLocks noGrp="1"/>
          </p:cNvSpPr>
          <p:nvPr>
            <p:ph idx="1"/>
          </p:nvPr>
        </p:nvSpPr>
        <p:spPr>
          <a:xfrm>
            <a:off x="6635750" y="2708275"/>
            <a:ext cx="4860925" cy="3600449"/>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p:cNvSpPr>
            <a:spLocks noGrp="1"/>
          </p:cNvSpPr>
          <p:nvPr>
            <p:ph type="body" sz="quarter" idx="13"/>
          </p:nvPr>
        </p:nvSpPr>
        <p:spPr>
          <a:xfrm>
            <a:off x="6635750" y="6308725"/>
            <a:ext cx="4860925"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9" name="Title 1"/>
          <p:cNvSpPr>
            <a:spLocks noGrp="1"/>
          </p:cNvSpPr>
          <p:nvPr>
            <p:ph type="title" hasCustomPrompt="1"/>
          </p:nvPr>
        </p:nvSpPr>
        <p:spPr>
          <a:xfrm>
            <a:off x="6635750" y="1341578"/>
            <a:ext cx="4860925" cy="1260475"/>
          </a:xfrm>
        </p:spPr>
        <p:txBody>
          <a:bodyPr/>
          <a:lstStyle/>
          <a:p>
            <a:r>
              <a:rPr lang="en-US"/>
              <a:t>CLICK TO EDIT MASTER TITLE STYLE</a:t>
            </a:r>
          </a:p>
        </p:txBody>
      </p:sp>
    </p:spTree>
    <p:extLst>
      <p:ext uri="{BB962C8B-B14F-4D97-AF65-F5344CB8AC3E}">
        <p14:creationId xmlns:p14="http://schemas.microsoft.com/office/powerpoint/2010/main" val="1086149362"/>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33.Image_With_Impact_Text">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1" y="0"/>
            <a:ext cx="6635749" cy="6858000"/>
          </a:xfrm>
          <a:solidFill>
            <a:schemeClr val="bg2"/>
          </a:solidFill>
        </p:spPr>
        <p:txBody>
          <a:bodyPr/>
          <a:lstStyle/>
          <a:p>
            <a:endParaRPr lang="en-US" dirty="0"/>
          </a:p>
        </p:txBody>
      </p:sp>
      <p:sp>
        <p:nvSpPr>
          <p:cNvPr id="9" name="Title 1"/>
          <p:cNvSpPr>
            <a:spLocks noGrp="1"/>
          </p:cNvSpPr>
          <p:nvPr>
            <p:ph type="title" hasCustomPrompt="1"/>
          </p:nvPr>
        </p:nvSpPr>
        <p:spPr>
          <a:xfrm>
            <a:off x="6816725" y="2117741"/>
            <a:ext cx="4679950" cy="4167931"/>
          </a:xfrm>
        </p:spPr>
        <p:txBody>
          <a:bodyPr>
            <a:noAutofit/>
          </a:bodyPr>
          <a:lstStyle>
            <a:lvl1pPr>
              <a:lnSpc>
                <a:spcPct val="88000"/>
              </a:lnSpc>
              <a:defRPr sz="5400"/>
            </a:lvl1pPr>
          </a:lstStyle>
          <a:p>
            <a:r>
              <a:rPr lang="en-US"/>
              <a:t>CLICK TO EDIT MASTER TITLE STYLE</a:t>
            </a:r>
          </a:p>
        </p:txBody>
      </p:sp>
    </p:spTree>
    <p:extLst>
      <p:ext uri="{BB962C8B-B14F-4D97-AF65-F5344CB8AC3E}">
        <p14:creationId xmlns:p14="http://schemas.microsoft.com/office/powerpoint/2010/main" val="74984850"/>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34.Image_With_Caption">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1" y="0"/>
            <a:ext cx="9336089" cy="6858000"/>
          </a:xfrm>
          <a:solidFill>
            <a:schemeClr val="bg2"/>
          </a:solidFill>
        </p:spPr>
        <p:txBody>
          <a:bodyPr/>
          <a:lstStyle/>
          <a:p>
            <a:endParaRPr lang="en-US" dirty="0"/>
          </a:p>
        </p:txBody>
      </p:sp>
      <p:sp>
        <p:nvSpPr>
          <p:cNvPr id="8" name="Text Placeholder 7"/>
          <p:cNvSpPr>
            <a:spLocks noGrp="1"/>
          </p:cNvSpPr>
          <p:nvPr>
            <p:ph type="body" sz="quarter" idx="13"/>
          </p:nvPr>
        </p:nvSpPr>
        <p:spPr>
          <a:xfrm>
            <a:off x="9517063" y="5815872"/>
            <a:ext cx="2339975" cy="666143"/>
          </a:xfrm>
        </p:spPr>
        <p:txBody>
          <a:bodyPr>
            <a:noAutofit/>
          </a:bodyPr>
          <a:lstStyle>
            <a:lvl1pPr marL="0" indent="0">
              <a:buNone/>
              <a:defRPr sz="12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Tree>
    <p:extLst>
      <p:ext uri="{BB962C8B-B14F-4D97-AF65-F5344CB8AC3E}">
        <p14:creationId xmlns:p14="http://schemas.microsoft.com/office/powerpoint/2010/main" val="2332556937"/>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35.Text_With_Image_Gallery">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155575" y="3789362"/>
            <a:ext cx="4860925" cy="2879725"/>
          </a:xfrm>
          <a:solidFill>
            <a:schemeClr val="bg2"/>
          </a:solidFill>
        </p:spPr>
        <p:txBody>
          <a:bodyPr/>
          <a:lstStyle/>
          <a:p>
            <a:endParaRPr lang="en-US" dirty="0"/>
          </a:p>
        </p:txBody>
      </p:sp>
      <p:sp>
        <p:nvSpPr>
          <p:cNvPr id="2" name="Title 1"/>
          <p:cNvSpPr>
            <a:spLocks noGrp="1"/>
          </p:cNvSpPr>
          <p:nvPr>
            <p:ph type="title" hasCustomPrompt="1"/>
          </p:nvPr>
        </p:nvSpPr>
        <p:spPr/>
        <p:txBody>
          <a:bodyPr/>
          <a:lstStyle/>
          <a:p>
            <a:r>
              <a:rPr lang="en-US"/>
              <a:t>CLICK TO EDIT MASTER TITLE STYLE</a:t>
            </a:r>
          </a:p>
        </p:txBody>
      </p:sp>
      <p:sp>
        <p:nvSpPr>
          <p:cNvPr id="8" name="Picture Placeholder 8"/>
          <p:cNvSpPr>
            <a:spLocks noGrp="1"/>
          </p:cNvSpPr>
          <p:nvPr>
            <p:ph type="pic" sz="quarter" idx="15"/>
          </p:nvPr>
        </p:nvSpPr>
        <p:spPr>
          <a:xfrm>
            <a:off x="159924" y="1628775"/>
            <a:ext cx="4860925" cy="1979613"/>
          </a:xfrm>
          <a:solidFill>
            <a:schemeClr val="bg2"/>
          </a:solidFill>
        </p:spPr>
        <p:txBody>
          <a:bodyPr/>
          <a:lstStyle/>
          <a:p>
            <a:endParaRPr lang="en-US" dirty="0"/>
          </a:p>
        </p:txBody>
      </p:sp>
      <p:sp>
        <p:nvSpPr>
          <p:cNvPr id="9" name="Picture Placeholder 8"/>
          <p:cNvSpPr>
            <a:spLocks noGrp="1"/>
          </p:cNvSpPr>
          <p:nvPr>
            <p:ph type="pic" sz="quarter" idx="16"/>
          </p:nvPr>
        </p:nvSpPr>
        <p:spPr>
          <a:xfrm>
            <a:off x="5195888" y="1628775"/>
            <a:ext cx="3421062" cy="5040313"/>
          </a:xfrm>
          <a:solidFill>
            <a:schemeClr val="bg2"/>
          </a:solidFill>
        </p:spPr>
        <p:txBody>
          <a:bodyPr/>
          <a:lstStyle/>
          <a:p>
            <a:endParaRPr lang="en-US" dirty="0"/>
          </a:p>
        </p:txBody>
      </p:sp>
      <p:sp>
        <p:nvSpPr>
          <p:cNvPr id="10" name="Picture Placeholder 8"/>
          <p:cNvSpPr>
            <a:spLocks noGrp="1"/>
          </p:cNvSpPr>
          <p:nvPr>
            <p:ph type="pic" sz="quarter" idx="17"/>
          </p:nvPr>
        </p:nvSpPr>
        <p:spPr>
          <a:xfrm>
            <a:off x="8796337" y="3789363"/>
            <a:ext cx="3240087" cy="2879724"/>
          </a:xfrm>
          <a:solidFill>
            <a:schemeClr val="bg2"/>
          </a:solidFill>
        </p:spPr>
        <p:txBody>
          <a:bodyPr/>
          <a:lstStyle/>
          <a:p>
            <a:endParaRPr lang="en-US" dirty="0"/>
          </a:p>
        </p:txBody>
      </p:sp>
      <p:sp>
        <p:nvSpPr>
          <p:cNvPr id="11" name="Picture Placeholder 8"/>
          <p:cNvSpPr>
            <a:spLocks noGrp="1"/>
          </p:cNvSpPr>
          <p:nvPr>
            <p:ph type="pic" sz="quarter" idx="18"/>
          </p:nvPr>
        </p:nvSpPr>
        <p:spPr>
          <a:xfrm>
            <a:off x="8796338" y="1628775"/>
            <a:ext cx="3240087" cy="1979613"/>
          </a:xfrm>
          <a:solidFill>
            <a:schemeClr val="bg2"/>
          </a:solidFill>
        </p:spPr>
        <p:txBody>
          <a:bodyPr/>
          <a:lstStyle/>
          <a:p>
            <a:endParaRPr lang="en-US" dirty="0"/>
          </a:p>
        </p:txBody>
      </p:sp>
    </p:spTree>
    <p:extLst>
      <p:ext uri="{BB962C8B-B14F-4D97-AF65-F5344CB8AC3E}">
        <p14:creationId xmlns:p14="http://schemas.microsoft.com/office/powerpoint/2010/main" val="1917170130"/>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36.Image_Gallery_1">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155575" y="3789362"/>
            <a:ext cx="4860925" cy="2879725"/>
          </a:xfrm>
          <a:solidFill>
            <a:schemeClr val="bg2"/>
          </a:solidFill>
        </p:spPr>
        <p:txBody>
          <a:bodyPr/>
          <a:lstStyle/>
          <a:p>
            <a:endParaRPr lang="en-US" dirty="0"/>
          </a:p>
        </p:txBody>
      </p:sp>
      <p:sp>
        <p:nvSpPr>
          <p:cNvPr id="8" name="Picture Placeholder 8"/>
          <p:cNvSpPr>
            <a:spLocks noGrp="1"/>
          </p:cNvSpPr>
          <p:nvPr>
            <p:ph type="pic" sz="quarter" idx="15"/>
          </p:nvPr>
        </p:nvSpPr>
        <p:spPr>
          <a:xfrm>
            <a:off x="159924" y="188913"/>
            <a:ext cx="4860925" cy="3419475"/>
          </a:xfrm>
          <a:solidFill>
            <a:schemeClr val="bg2"/>
          </a:solidFill>
        </p:spPr>
        <p:txBody>
          <a:bodyPr/>
          <a:lstStyle/>
          <a:p>
            <a:endParaRPr lang="en-US" dirty="0"/>
          </a:p>
        </p:txBody>
      </p:sp>
      <p:sp>
        <p:nvSpPr>
          <p:cNvPr id="9" name="Picture Placeholder 8"/>
          <p:cNvSpPr>
            <a:spLocks noGrp="1"/>
          </p:cNvSpPr>
          <p:nvPr>
            <p:ph type="pic" sz="quarter" idx="16"/>
          </p:nvPr>
        </p:nvSpPr>
        <p:spPr>
          <a:xfrm>
            <a:off x="5195888" y="188913"/>
            <a:ext cx="3421062" cy="3419475"/>
          </a:xfrm>
          <a:solidFill>
            <a:schemeClr val="bg2"/>
          </a:solidFill>
        </p:spPr>
        <p:txBody>
          <a:bodyPr/>
          <a:lstStyle/>
          <a:p>
            <a:endParaRPr lang="en-US" dirty="0"/>
          </a:p>
        </p:txBody>
      </p:sp>
      <p:sp>
        <p:nvSpPr>
          <p:cNvPr id="10" name="Picture Placeholder 8"/>
          <p:cNvSpPr>
            <a:spLocks noGrp="1"/>
          </p:cNvSpPr>
          <p:nvPr>
            <p:ph type="pic" sz="quarter" idx="17"/>
          </p:nvPr>
        </p:nvSpPr>
        <p:spPr>
          <a:xfrm>
            <a:off x="5195889" y="3789363"/>
            <a:ext cx="6840536" cy="2879724"/>
          </a:xfrm>
          <a:solidFill>
            <a:schemeClr val="bg2"/>
          </a:solidFill>
        </p:spPr>
        <p:txBody>
          <a:bodyPr/>
          <a:lstStyle/>
          <a:p>
            <a:endParaRPr lang="en-US" dirty="0"/>
          </a:p>
        </p:txBody>
      </p:sp>
      <p:sp>
        <p:nvSpPr>
          <p:cNvPr id="11" name="Picture Placeholder 8"/>
          <p:cNvSpPr>
            <a:spLocks noGrp="1"/>
          </p:cNvSpPr>
          <p:nvPr>
            <p:ph type="pic" sz="quarter" idx="18"/>
          </p:nvPr>
        </p:nvSpPr>
        <p:spPr>
          <a:xfrm>
            <a:off x="8796338" y="188913"/>
            <a:ext cx="3240087" cy="3419475"/>
          </a:xfrm>
          <a:solidFill>
            <a:schemeClr val="bg2"/>
          </a:solidFill>
        </p:spPr>
        <p:txBody>
          <a:bodyPr/>
          <a:lstStyle/>
          <a:p>
            <a:endParaRPr lang="en-US" dirty="0"/>
          </a:p>
        </p:txBody>
      </p:sp>
    </p:spTree>
    <p:extLst>
      <p:ext uri="{BB962C8B-B14F-4D97-AF65-F5344CB8AC3E}">
        <p14:creationId xmlns:p14="http://schemas.microsoft.com/office/powerpoint/2010/main" val="363140578"/>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37.Image_Gallery_2">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695325" y="3429001"/>
            <a:ext cx="4321175" cy="2879726"/>
          </a:xfrm>
          <a:solidFill>
            <a:schemeClr val="bg2"/>
          </a:solidFill>
        </p:spPr>
        <p:txBody>
          <a:bodyPr/>
          <a:lstStyle/>
          <a:p>
            <a:endParaRPr lang="en-US" dirty="0"/>
          </a:p>
        </p:txBody>
      </p:sp>
      <p:sp>
        <p:nvSpPr>
          <p:cNvPr id="8" name="Picture Placeholder 8"/>
          <p:cNvSpPr>
            <a:spLocks noGrp="1"/>
          </p:cNvSpPr>
          <p:nvPr>
            <p:ph type="pic" sz="quarter" idx="15"/>
          </p:nvPr>
        </p:nvSpPr>
        <p:spPr>
          <a:xfrm>
            <a:off x="695325" y="549276"/>
            <a:ext cx="4325524" cy="2700338"/>
          </a:xfrm>
          <a:solidFill>
            <a:schemeClr val="bg2"/>
          </a:solidFill>
        </p:spPr>
        <p:txBody>
          <a:bodyPr/>
          <a:lstStyle/>
          <a:p>
            <a:endParaRPr lang="en-US" dirty="0"/>
          </a:p>
        </p:txBody>
      </p:sp>
      <p:sp>
        <p:nvSpPr>
          <p:cNvPr id="9" name="Picture Placeholder 8"/>
          <p:cNvSpPr>
            <a:spLocks noGrp="1"/>
          </p:cNvSpPr>
          <p:nvPr>
            <p:ph type="pic" sz="quarter" idx="16"/>
          </p:nvPr>
        </p:nvSpPr>
        <p:spPr>
          <a:xfrm>
            <a:off x="5195888" y="549276"/>
            <a:ext cx="3421062" cy="2700338"/>
          </a:xfrm>
          <a:solidFill>
            <a:schemeClr val="bg2"/>
          </a:solidFill>
        </p:spPr>
        <p:txBody>
          <a:bodyPr/>
          <a:lstStyle/>
          <a:p>
            <a:endParaRPr lang="en-US" dirty="0"/>
          </a:p>
        </p:txBody>
      </p:sp>
      <p:sp>
        <p:nvSpPr>
          <p:cNvPr id="10" name="Picture Placeholder 8"/>
          <p:cNvSpPr>
            <a:spLocks noGrp="1"/>
          </p:cNvSpPr>
          <p:nvPr>
            <p:ph type="pic" sz="quarter" idx="17"/>
          </p:nvPr>
        </p:nvSpPr>
        <p:spPr>
          <a:xfrm>
            <a:off x="5195889" y="3429000"/>
            <a:ext cx="6300786" cy="2879725"/>
          </a:xfrm>
          <a:solidFill>
            <a:schemeClr val="bg2"/>
          </a:solidFill>
        </p:spPr>
        <p:txBody>
          <a:bodyPr/>
          <a:lstStyle/>
          <a:p>
            <a:endParaRPr lang="en-US" dirty="0"/>
          </a:p>
        </p:txBody>
      </p:sp>
      <p:sp>
        <p:nvSpPr>
          <p:cNvPr id="11" name="Picture Placeholder 8"/>
          <p:cNvSpPr>
            <a:spLocks noGrp="1"/>
          </p:cNvSpPr>
          <p:nvPr>
            <p:ph type="pic" sz="quarter" idx="18"/>
          </p:nvPr>
        </p:nvSpPr>
        <p:spPr>
          <a:xfrm>
            <a:off x="8796338" y="549276"/>
            <a:ext cx="2700337" cy="2700338"/>
          </a:xfrm>
          <a:solidFill>
            <a:schemeClr val="bg2"/>
          </a:solidFill>
        </p:spPr>
        <p:txBody>
          <a:bodyPr/>
          <a:lstStyle/>
          <a:p>
            <a:endParaRPr lang="en-US" dirty="0"/>
          </a:p>
        </p:txBody>
      </p:sp>
    </p:spTree>
    <p:extLst>
      <p:ext uri="{BB962C8B-B14F-4D97-AF65-F5344CB8AC3E}">
        <p14:creationId xmlns:p14="http://schemas.microsoft.com/office/powerpoint/2010/main" val="1744512267"/>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userDrawn="1">
  <p:cSld name="38.Image_Gallery_3">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695325" y="3429000"/>
            <a:ext cx="5400675" cy="2879725"/>
          </a:xfrm>
          <a:solidFill>
            <a:schemeClr val="bg2"/>
          </a:solidFill>
        </p:spPr>
        <p:txBody>
          <a:bodyPr/>
          <a:lstStyle/>
          <a:p>
            <a:endParaRPr lang="en-US" dirty="0"/>
          </a:p>
        </p:txBody>
      </p:sp>
      <p:sp>
        <p:nvSpPr>
          <p:cNvPr id="8" name="Picture Placeholder 8"/>
          <p:cNvSpPr>
            <a:spLocks noGrp="1"/>
          </p:cNvSpPr>
          <p:nvPr>
            <p:ph type="pic" sz="quarter" idx="15"/>
          </p:nvPr>
        </p:nvSpPr>
        <p:spPr>
          <a:xfrm>
            <a:off x="695324" y="549276"/>
            <a:ext cx="5940425" cy="2700338"/>
          </a:xfrm>
          <a:solidFill>
            <a:schemeClr val="bg2"/>
          </a:solidFill>
        </p:spPr>
        <p:txBody>
          <a:bodyPr/>
          <a:lstStyle/>
          <a:p>
            <a:endParaRPr lang="en-US" dirty="0"/>
          </a:p>
        </p:txBody>
      </p:sp>
      <p:sp>
        <p:nvSpPr>
          <p:cNvPr id="10" name="Picture Placeholder 8"/>
          <p:cNvSpPr>
            <a:spLocks noGrp="1"/>
          </p:cNvSpPr>
          <p:nvPr>
            <p:ph type="pic" sz="quarter" idx="17"/>
          </p:nvPr>
        </p:nvSpPr>
        <p:spPr>
          <a:xfrm>
            <a:off x="6275387" y="3429001"/>
            <a:ext cx="5221287" cy="2879724"/>
          </a:xfrm>
          <a:solidFill>
            <a:schemeClr val="bg2"/>
          </a:solidFill>
        </p:spPr>
        <p:txBody>
          <a:bodyPr/>
          <a:lstStyle/>
          <a:p>
            <a:endParaRPr lang="en-US" dirty="0"/>
          </a:p>
        </p:txBody>
      </p:sp>
      <p:sp>
        <p:nvSpPr>
          <p:cNvPr id="11" name="Picture Placeholder 8"/>
          <p:cNvSpPr>
            <a:spLocks noGrp="1"/>
          </p:cNvSpPr>
          <p:nvPr>
            <p:ph type="pic" sz="quarter" idx="18"/>
          </p:nvPr>
        </p:nvSpPr>
        <p:spPr>
          <a:xfrm>
            <a:off x="6816726" y="549276"/>
            <a:ext cx="4679950" cy="2700338"/>
          </a:xfrm>
          <a:solidFill>
            <a:schemeClr val="bg2"/>
          </a:solidFill>
        </p:spPr>
        <p:txBody>
          <a:bodyPr/>
          <a:lstStyle/>
          <a:p>
            <a:endParaRPr lang="en-US" dirty="0"/>
          </a:p>
        </p:txBody>
      </p:sp>
    </p:spTree>
    <p:extLst>
      <p:ext uri="{BB962C8B-B14F-4D97-AF65-F5344CB8AC3E}">
        <p14:creationId xmlns:p14="http://schemas.microsoft.com/office/powerpoint/2010/main" val="226027763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2_22.Title_And_Content_With_Large_Image">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7535863" y="549275"/>
            <a:ext cx="3960812" cy="1439863"/>
          </a:xfrm>
          <a:solidFill>
            <a:schemeClr val="bg2"/>
          </a:solidFill>
        </p:spPr>
        <p:txBody>
          <a:bodyPr/>
          <a:lstStyle/>
          <a:p>
            <a:r>
              <a:rPr lang="en-GB" dirty="0"/>
              <a:t>Click icon to add picture</a:t>
            </a:r>
            <a:endParaRPr lang="en-US" dirty="0"/>
          </a:p>
        </p:txBody>
      </p:sp>
      <p:sp>
        <p:nvSpPr>
          <p:cNvPr id="2" name="Title 1"/>
          <p:cNvSpPr>
            <a:spLocks noGrp="1"/>
          </p:cNvSpPr>
          <p:nvPr>
            <p:ph type="title" hasCustomPrompt="1"/>
          </p:nvPr>
        </p:nvSpPr>
        <p:spPr>
          <a:xfrm>
            <a:off x="695324" y="620181"/>
            <a:ext cx="6480175" cy="1008594"/>
          </a:xfrm>
        </p:spPr>
        <p:txBody>
          <a:bodyPr/>
          <a:lstStyle/>
          <a:p>
            <a:r>
              <a:rPr lang="en-US" dirty="0"/>
              <a:t>CLICK TO EDIT MASTER TITLE STYLE</a:t>
            </a:r>
          </a:p>
        </p:txBody>
      </p:sp>
      <p:sp>
        <p:nvSpPr>
          <p:cNvPr id="3" name="Content Placeholder 2"/>
          <p:cNvSpPr>
            <a:spLocks noGrp="1"/>
          </p:cNvSpPr>
          <p:nvPr>
            <p:ph idx="1"/>
          </p:nvPr>
        </p:nvSpPr>
        <p:spPr>
          <a:xfrm>
            <a:off x="695326" y="1628775"/>
            <a:ext cx="6480174" cy="4679950"/>
          </a:xfrm>
        </p:spPr>
        <p:txBody>
          <a:bodyPr>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8" name="Text Placeholder 7"/>
          <p:cNvSpPr>
            <a:spLocks noGrp="1"/>
          </p:cNvSpPr>
          <p:nvPr>
            <p:ph type="body" sz="quarter" idx="13"/>
          </p:nvPr>
        </p:nvSpPr>
        <p:spPr>
          <a:xfrm>
            <a:off x="695325" y="6308725"/>
            <a:ext cx="5221288"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GB"/>
              <a:t>Click to edit Master text styles</a:t>
            </a:r>
          </a:p>
        </p:txBody>
      </p:sp>
      <p:sp>
        <p:nvSpPr>
          <p:cNvPr id="9" name="Picture Placeholder 8">
            <a:extLst>
              <a:ext uri="{FF2B5EF4-FFF2-40B4-BE49-F238E27FC236}">
                <a16:creationId xmlns:a16="http://schemas.microsoft.com/office/drawing/2014/main" id="{B2AAC644-C2FE-5B4C-AE4A-E1B5034F8F5F}"/>
              </a:ext>
            </a:extLst>
          </p:cNvPr>
          <p:cNvSpPr>
            <a:spLocks noGrp="1"/>
          </p:cNvSpPr>
          <p:nvPr>
            <p:ph type="pic" sz="quarter" idx="17"/>
          </p:nvPr>
        </p:nvSpPr>
        <p:spPr>
          <a:xfrm>
            <a:off x="7535863" y="2049198"/>
            <a:ext cx="3960812" cy="1439863"/>
          </a:xfrm>
          <a:solidFill>
            <a:schemeClr val="bg2"/>
          </a:solidFill>
        </p:spPr>
        <p:txBody>
          <a:bodyPr/>
          <a:lstStyle/>
          <a:p>
            <a:r>
              <a:rPr lang="en-GB" dirty="0"/>
              <a:t>Click icon to add picture</a:t>
            </a:r>
            <a:endParaRPr lang="en-US" dirty="0"/>
          </a:p>
        </p:txBody>
      </p:sp>
      <p:sp>
        <p:nvSpPr>
          <p:cNvPr id="10" name="Picture Placeholder 8">
            <a:extLst>
              <a:ext uri="{FF2B5EF4-FFF2-40B4-BE49-F238E27FC236}">
                <a16:creationId xmlns:a16="http://schemas.microsoft.com/office/drawing/2014/main" id="{41827B52-85DD-B74A-885B-F6DE010CC5B3}"/>
              </a:ext>
            </a:extLst>
          </p:cNvPr>
          <p:cNvSpPr>
            <a:spLocks noGrp="1"/>
          </p:cNvSpPr>
          <p:nvPr>
            <p:ph type="pic" sz="quarter" idx="18"/>
          </p:nvPr>
        </p:nvSpPr>
        <p:spPr>
          <a:xfrm>
            <a:off x="7535863" y="3549121"/>
            <a:ext cx="3960812" cy="1439863"/>
          </a:xfrm>
          <a:solidFill>
            <a:schemeClr val="bg2"/>
          </a:solidFill>
        </p:spPr>
        <p:txBody>
          <a:bodyPr/>
          <a:lstStyle/>
          <a:p>
            <a:r>
              <a:rPr lang="en-GB" dirty="0"/>
              <a:t>Click icon to add picture</a:t>
            </a:r>
            <a:endParaRPr lang="en-US" dirty="0"/>
          </a:p>
        </p:txBody>
      </p:sp>
      <p:sp>
        <p:nvSpPr>
          <p:cNvPr id="11" name="Picture Placeholder 8">
            <a:extLst>
              <a:ext uri="{FF2B5EF4-FFF2-40B4-BE49-F238E27FC236}">
                <a16:creationId xmlns:a16="http://schemas.microsoft.com/office/drawing/2014/main" id="{131D8A59-4554-614B-BAFE-A67188C4413E}"/>
              </a:ext>
            </a:extLst>
          </p:cNvPr>
          <p:cNvSpPr>
            <a:spLocks noGrp="1"/>
          </p:cNvSpPr>
          <p:nvPr>
            <p:ph type="pic" sz="quarter" idx="19"/>
          </p:nvPr>
        </p:nvSpPr>
        <p:spPr>
          <a:xfrm>
            <a:off x="7535863" y="5049043"/>
            <a:ext cx="3960812" cy="1439863"/>
          </a:xfrm>
          <a:solidFill>
            <a:schemeClr val="bg2"/>
          </a:solidFill>
        </p:spPr>
        <p:txBody>
          <a:bodyPr/>
          <a:lstStyle/>
          <a:p>
            <a:r>
              <a:rPr lang="en-GB" dirty="0"/>
              <a:t>Click icon to add picture</a:t>
            </a:r>
            <a:endParaRPr lang="en-US" dirty="0"/>
          </a:p>
        </p:txBody>
      </p:sp>
    </p:spTree>
    <p:extLst>
      <p:ext uri="{BB962C8B-B14F-4D97-AF65-F5344CB8AC3E}">
        <p14:creationId xmlns:p14="http://schemas.microsoft.com/office/powerpoint/2010/main" val="220716204"/>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39.Image_Gallery_4">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695325" y="3608388"/>
            <a:ext cx="4321175" cy="2700337"/>
          </a:xfrm>
          <a:solidFill>
            <a:schemeClr val="bg2"/>
          </a:solidFill>
        </p:spPr>
        <p:txBody>
          <a:bodyPr/>
          <a:lstStyle/>
          <a:p>
            <a:endParaRPr lang="en-US" dirty="0"/>
          </a:p>
        </p:txBody>
      </p:sp>
      <p:sp>
        <p:nvSpPr>
          <p:cNvPr id="8" name="Picture Placeholder 8"/>
          <p:cNvSpPr>
            <a:spLocks noGrp="1"/>
          </p:cNvSpPr>
          <p:nvPr>
            <p:ph type="pic" sz="quarter" idx="15"/>
          </p:nvPr>
        </p:nvSpPr>
        <p:spPr>
          <a:xfrm>
            <a:off x="695324" y="549276"/>
            <a:ext cx="3240089" cy="2879724"/>
          </a:xfrm>
          <a:solidFill>
            <a:schemeClr val="bg2"/>
          </a:solidFill>
        </p:spPr>
        <p:txBody>
          <a:bodyPr/>
          <a:lstStyle/>
          <a:p>
            <a:endParaRPr lang="en-US" dirty="0"/>
          </a:p>
        </p:txBody>
      </p:sp>
      <p:sp>
        <p:nvSpPr>
          <p:cNvPr id="10" name="Picture Placeholder 8"/>
          <p:cNvSpPr>
            <a:spLocks noGrp="1"/>
          </p:cNvSpPr>
          <p:nvPr>
            <p:ph type="pic" sz="quarter" idx="17"/>
          </p:nvPr>
        </p:nvSpPr>
        <p:spPr>
          <a:xfrm>
            <a:off x="8256588" y="3608389"/>
            <a:ext cx="3240086" cy="2700336"/>
          </a:xfrm>
          <a:solidFill>
            <a:schemeClr val="bg2"/>
          </a:solidFill>
        </p:spPr>
        <p:txBody>
          <a:bodyPr/>
          <a:lstStyle/>
          <a:p>
            <a:endParaRPr lang="en-US" dirty="0"/>
          </a:p>
        </p:txBody>
      </p:sp>
      <p:sp>
        <p:nvSpPr>
          <p:cNvPr id="11" name="Picture Placeholder 8"/>
          <p:cNvSpPr>
            <a:spLocks noGrp="1"/>
          </p:cNvSpPr>
          <p:nvPr>
            <p:ph type="pic" sz="quarter" idx="18"/>
          </p:nvPr>
        </p:nvSpPr>
        <p:spPr>
          <a:xfrm>
            <a:off x="6816726" y="549276"/>
            <a:ext cx="4679950" cy="2879724"/>
          </a:xfrm>
          <a:solidFill>
            <a:schemeClr val="bg2"/>
          </a:solidFill>
        </p:spPr>
        <p:txBody>
          <a:bodyPr/>
          <a:lstStyle/>
          <a:p>
            <a:endParaRPr lang="en-US" dirty="0"/>
          </a:p>
        </p:txBody>
      </p:sp>
      <p:sp>
        <p:nvSpPr>
          <p:cNvPr id="9" name="Picture Placeholder 8"/>
          <p:cNvSpPr>
            <a:spLocks noGrp="1"/>
          </p:cNvSpPr>
          <p:nvPr>
            <p:ph type="pic" sz="quarter" idx="19"/>
          </p:nvPr>
        </p:nvSpPr>
        <p:spPr>
          <a:xfrm>
            <a:off x="4116388" y="549276"/>
            <a:ext cx="2519362" cy="2879724"/>
          </a:xfrm>
          <a:solidFill>
            <a:schemeClr val="bg2"/>
          </a:solidFill>
        </p:spPr>
        <p:txBody>
          <a:bodyPr/>
          <a:lstStyle/>
          <a:p>
            <a:endParaRPr lang="en-US" dirty="0"/>
          </a:p>
        </p:txBody>
      </p:sp>
      <p:sp>
        <p:nvSpPr>
          <p:cNvPr id="12" name="Picture Placeholder 8"/>
          <p:cNvSpPr>
            <a:spLocks noGrp="1"/>
          </p:cNvSpPr>
          <p:nvPr>
            <p:ph type="pic" sz="quarter" idx="20"/>
          </p:nvPr>
        </p:nvSpPr>
        <p:spPr>
          <a:xfrm>
            <a:off x="5195888" y="3608388"/>
            <a:ext cx="2879725" cy="2700336"/>
          </a:xfrm>
          <a:solidFill>
            <a:schemeClr val="bg2"/>
          </a:solidFill>
        </p:spPr>
        <p:txBody>
          <a:bodyPr/>
          <a:lstStyle/>
          <a:p>
            <a:endParaRPr lang="en-US" dirty="0"/>
          </a:p>
        </p:txBody>
      </p:sp>
    </p:spTree>
    <p:extLst>
      <p:ext uri="{BB962C8B-B14F-4D97-AF65-F5344CB8AC3E}">
        <p14:creationId xmlns:p14="http://schemas.microsoft.com/office/powerpoint/2010/main" val="1126895817"/>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userDrawn="1">
  <p:cSld name="40.Image_Gallery_5">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695325" y="3789362"/>
            <a:ext cx="2339975" cy="2519363"/>
          </a:xfrm>
          <a:solidFill>
            <a:schemeClr val="bg2"/>
          </a:solidFill>
        </p:spPr>
        <p:txBody>
          <a:bodyPr/>
          <a:lstStyle/>
          <a:p>
            <a:endParaRPr lang="en-US" dirty="0"/>
          </a:p>
        </p:txBody>
      </p:sp>
      <p:sp>
        <p:nvSpPr>
          <p:cNvPr id="8" name="Picture Placeholder 8"/>
          <p:cNvSpPr>
            <a:spLocks noGrp="1"/>
          </p:cNvSpPr>
          <p:nvPr>
            <p:ph type="pic" sz="quarter" idx="15"/>
          </p:nvPr>
        </p:nvSpPr>
        <p:spPr>
          <a:xfrm>
            <a:off x="695324" y="549275"/>
            <a:ext cx="3240089" cy="3059113"/>
          </a:xfrm>
          <a:solidFill>
            <a:schemeClr val="bg2"/>
          </a:solidFill>
        </p:spPr>
        <p:txBody>
          <a:bodyPr/>
          <a:lstStyle/>
          <a:p>
            <a:endParaRPr lang="en-US" dirty="0"/>
          </a:p>
        </p:txBody>
      </p:sp>
      <p:sp>
        <p:nvSpPr>
          <p:cNvPr id="10" name="Picture Placeholder 8"/>
          <p:cNvSpPr>
            <a:spLocks noGrp="1"/>
          </p:cNvSpPr>
          <p:nvPr>
            <p:ph type="pic" sz="quarter" idx="17"/>
          </p:nvPr>
        </p:nvSpPr>
        <p:spPr>
          <a:xfrm>
            <a:off x="6637338" y="3789363"/>
            <a:ext cx="4859335" cy="2519362"/>
          </a:xfrm>
          <a:solidFill>
            <a:schemeClr val="bg2"/>
          </a:solidFill>
        </p:spPr>
        <p:txBody>
          <a:bodyPr/>
          <a:lstStyle/>
          <a:p>
            <a:endParaRPr lang="en-US" dirty="0"/>
          </a:p>
        </p:txBody>
      </p:sp>
      <p:sp>
        <p:nvSpPr>
          <p:cNvPr id="11" name="Picture Placeholder 8"/>
          <p:cNvSpPr>
            <a:spLocks noGrp="1"/>
          </p:cNvSpPr>
          <p:nvPr>
            <p:ph type="pic" sz="quarter" idx="18"/>
          </p:nvPr>
        </p:nvSpPr>
        <p:spPr>
          <a:xfrm>
            <a:off x="8975726" y="549275"/>
            <a:ext cx="2520950" cy="3059113"/>
          </a:xfrm>
          <a:solidFill>
            <a:schemeClr val="bg2"/>
          </a:solidFill>
        </p:spPr>
        <p:txBody>
          <a:bodyPr/>
          <a:lstStyle/>
          <a:p>
            <a:endParaRPr lang="en-US" dirty="0"/>
          </a:p>
        </p:txBody>
      </p:sp>
      <p:sp>
        <p:nvSpPr>
          <p:cNvPr id="9" name="Picture Placeholder 8"/>
          <p:cNvSpPr>
            <a:spLocks noGrp="1"/>
          </p:cNvSpPr>
          <p:nvPr>
            <p:ph type="pic" sz="quarter" idx="19"/>
          </p:nvPr>
        </p:nvSpPr>
        <p:spPr>
          <a:xfrm>
            <a:off x="4116388" y="549275"/>
            <a:ext cx="4679950" cy="3059113"/>
          </a:xfrm>
          <a:solidFill>
            <a:schemeClr val="bg2"/>
          </a:solidFill>
        </p:spPr>
        <p:txBody>
          <a:bodyPr/>
          <a:lstStyle/>
          <a:p>
            <a:endParaRPr lang="en-US" dirty="0"/>
          </a:p>
        </p:txBody>
      </p:sp>
      <p:sp>
        <p:nvSpPr>
          <p:cNvPr id="12" name="Picture Placeholder 8"/>
          <p:cNvSpPr>
            <a:spLocks noGrp="1"/>
          </p:cNvSpPr>
          <p:nvPr>
            <p:ph type="pic" sz="quarter" idx="20"/>
          </p:nvPr>
        </p:nvSpPr>
        <p:spPr>
          <a:xfrm>
            <a:off x="3216276" y="3789362"/>
            <a:ext cx="3240087" cy="2519362"/>
          </a:xfrm>
          <a:solidFill>
            <a:schemeClr val="bg2"/>
          </a:solidFill>
        </p:spPr>
        <p:txBody>
          <a:bodyPr/>
          <a:lstStyle/>
          <a:p>
            <a:endParaRPr lang="en-US" dirty="0"/>
          </a:p>
        </p:txBody>
      </p:sp>
    </p:spTree>
    <p:extLst>
      <p:ext uri="{BB962C8B-B14F-4D97-AF65-F5344CB8AC3E}">
        <p14:creationId xmlns:p14="http://schemas.microsoft.com/office/powerpoint/2010/main" val="177693175"/>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userDrawn="1">
  <p:cSld name="41.Image_Gallery_6">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695325" y="549276"/>
            <a:ext cx="3600450" cy="5759450"/>
          </a:xfrm>
          <a:solidFill>
            <a:schemeClr val="bg2"/>
          </a:solidFill>
        </p:spPr>
        <p:txBody>
          <a:bodyPr/>
          <a:lstStyle/>
          <a:p>
            <a:endParaRPr lang="en-US" dirty="0"/>
          </a:p>
        </p:txBody>
      </p:sp>
      <p:sp>
        <p:nvSpPr>
          <p:cNvPr id="10" name="Picture Placeholder 8"/>
          <p:cNvSpPr>
            <a:spLocks noGrp="1"/>
          </p:cNvSpPr>
          <p:nvPr>
            <p:ph type="pic" sz="quarter" idx="17"/>
          </p:nvPr>
        </p:nvSpPr>
        <p:spPr>
          <a:xfrm>
            <a:off x="8075613" y="3789363"/>
            <a:ext cx="3421060" cy="2519362"/>
          </a:xfrm>
          <a:solidFill>
            <a:schemeClr val="bg2"/>
          </a:solidFill>
        </p:spPr>
        <p:txBody>
          <a:bodyPr/>
          <a:lstStyle/>
          <a:p>
            <a:endParaRPr lang="en-US" dirty="0"/>
          </a:p>
        </p:txBody>
      </p:sp>
      <p:sp>
        <p:nvSpPr>
          <p:cNvPr id="11" name="Picture Placeholder 8"/>
          <p:cNvSpPr>
            <a:spLocks noGrp="1"/>
          </p:cNvSpPr>
          <p:nvPr>
            <p:ph type="pic" sz="quarter" idx="18"/>
          </p:nvPr>
        </p:nvSpPr>
        <p:spPr>
          <a:xfrm>
            <a:off x="8796338" y="549275"/>
            <a:ext cx="2700338" cy="3059113"/>
          </a:xfrm>
          <a:solidFill>
            <a:schemeClr val="bg2"/>
          </a:solidFill>
        </p:spPr>
        <p:txBody>
          <a:bodyPr/>
          <a:lstStyle/>
          <a:p>
            <a:endParaRPr lang="en-US" dirty="0"/>
          </a:p>
        </p:txBody>
      </p:sp>
      <p:sp>
        <p:nvSpPr>
          <p:cNvPr id="9" name="Picture Placeholder 8"/>
          <p:cNvSpPr>
            <a:spLocks noGrp="1"/>
          </p:cNvSpPr>
          <p:nvPr>
            <p:ph type="pic" sz="quarter" idx="19"/>
          </p:nvPr>
        </p:nvSpPr>
        <p:spPr>
          <a:xfrm>
            <a:off x="4475162" y="549275"/>
            <a:ext cx="4141787" cy="3059113"/>
          </a:xfrm>
          <a:solidFill>
            <a:schemeClr val="bg2"/>
          </a:solidFill>
        </p:spPr>
        <p:txBody>
          <a:bodyPr/>
          <a:lstStyle/>
          <a:p>
            <a:endParaRPr lang="en-US" dirty="0"/>
          </a:p>
        </p:txBody>
      </p:sp>
      <p:sp>
        <p:nvSpPr>
          <p:cNvPr id="12" name="Picture Placeholder 8"/>
          <p:cNvSpPr>
            <a:spLocks noGrp="1"/>
          </p:cNvSpPr>
          <p:nvPr>
            <p:ph type="pic" sz="quarter" idx="20"/>
          </p:nvPr>
        </p:nvSpPr>
        <p:spPr>
          <a:xfrm>
            <a:off x="4475163" y="3789362"/>
            <a:ext cx="3421062" cy="2519362"/>
          </a:xfrm>
          <a:solidFill>
            <a:schemeClr val="bg2"/>
          </a:solidFill>
        </p:spPr>
        <p:txBody>
          <a:bodyPr/>
          <a:lstStyle/>
          <a:p>
            <a:endParaRPr lang="en-US" dirty="0"/>
          </a:p>
        </p:txBody>
      </p:sp>
    </p:spTree>
    <p:extLst>
      <p:ext uri="{BB962C8B-B14F-4D97-AF65-F5344CB8AC3E}">
        <p14:creationId xmlns:p14="http://schemas.microsoft.com/office/powerpoint/2010/main" val="3498014565"/>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userDrawn="1">
  <p:cSld name="42.Full_Image">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0" y="0"/>
            <a:ext cx="12192000" cy="6858001"/>
          </a:xfrm>
          <a:solidFill>
            <a:schemeClr val="bg2"/>
          </a:solidFill>
        </p:spPr>
        <p:txBody>
          <a:bodyPr/>
          <a:lstStyle/>
          <a:p>
            <a:endParaRPr lang="en-US" dirty="0"/>
          </a:p>
        </p:txBody>
      </p:sp>
      <p:sp>
        <p:nvSpPr>
          <p:cNvPr id="2" name="Title 1"/>
          <p:cNvSpPr>
            <a:spLocks noGrp="1"/>
          </p:cNvSpPr>
          <p:nvPr>
            <p:ph type="title" hasCustomPrompt="1"/>
          </p:nvPr>
        </p:nvSpPr>
        <p:spPr>
          <a:xfrm>
            <a:off x="695325" y="6140468"/>
            <a:ext cx="10801350" cy="531795"/>
          </a:xfrm>
        </p:spPr>
        <p:txBody>
          <a:bodyPr>
            <a:normAutofit/>
          </a:bodyPr>
          <a:lstStyle>
            <a:lvl1pPr>
              <a:defRPr sz="1600">
                <a:solidFill>
                  <a:schemeClr val="bg1"/>
                </a:solidFill>
              </a:defRPr>
            </a:lvl1pPr>
          </a:lstStyle>
          <a:p>
            <a:r>
              <a:rPr lang="en-US"/>
              <a:t>CLICK TO EDIT MASTER TITLE STYLE</a:t>
            </a:r>
          </a:p>
        </p:txBody>
      </p:sp>
    </p:spTree>
    <p:extLst>
      <p:ext uri="{BB962C8B-B14F-4D97-AF65-F5344CB8AC3E}">
        <p14:creationId xmlns:p14="http://schemas.microsoft.com/office/powerpoint/2010/main" val="2616795148"/>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userDrawn="1">
  <p:cSld name="43.Title_With_Widescreen_Image">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695326" y="1628776"/>
            <a:ext cx="10801348" cy="4679950"/>
          </a:xfrm>
          <a:solidFill>
            <a:schemeClr val="bg2"/>
          </a:solidFill>
        </p:spPr>
        <p:txBody>
          <a:bodyPr/>
          <a:lstStyle/>
          <a:p>
            <a:endParaRPr lang="en-US" dirty="0"/>
          </a:p>
        </p:txBody>
      </p:sp>
      <p:sp>
        <p:nvSpPr>
          <p:cNvPr id="2" name="Title 1"/>
          <p:cNvSpPr>
            <a:spLocks noGrp="1"/>
          </p:cNvSpPr>
          <p:nvPr>
            <p:ph type="title" hasCustomPrompt="1"/>
          </p:nvPr>
        </p:nvSpPr>
        <p:spPr/>
        <p:txBody>
          <a:bodyPr/>
          <a:lstStyle/>
          <a:p>
            <a:r>
              <a:rPr lang="en-US"/>
              <a:t>CLICK TO EDIT MASTER TITLE STYLE</a:t>
            </a:r>
          </a:p>
        </p:txBody>
      </p:sp>
    </p:spTree>
    <p:extLst>
      <p:ext uri="{BB962C8B-B14F-4D97-AF65-F5344CB8AC3E}">
        <p14:creationId xmlns:p14="http://schemas.microsoft.com/office/powerpoint/2010/main" val="3037722344"/>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userDrawn="1">
  <p:cSld name="44.Title_With_Image_Gallery_2">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695326" y="1628776"/>
            <a:ext cx="7200899" cy="4679950"/>
          </a:xfrm>
          <a:solidFill>
            <a:schemeClr val="bg2"/>
          </a:solidFill>
        </p:spPr>
        <p:txBody>
          <a:bodyPr/>
          <a:lstStyle/>
          <a:p>
            <a:endParaRPr lang="en-US" dirty="0"/>
          </a:p>
        </p:txBody>
      </p:sp>
      <p:sp>
        <p:nvSpPr>
          <p:cNvPr id="2" name="Title 1"/>
          <p:cNvSpPr>
            <a:spLocks noGrp="1"/>
          </p:cNvSpPr>
          <p:nvPr>
            <p:ph type="title" hasCustomPrompt="1"/>
          </p:nvPr>
        </p:nvSpPr>
        <p:spPr/>
        <p:txBody>
          <a:bodyPr/>
          <a:lstStyle/>
          <a:p>
            <a:r>
              <a:rPr lang="en-US"/>
              <a:t>CLICK TO EDIT MASTER TITLE STYLE</a:t>
            </a:r>
          </a:p>
        </p:txBody>
      </p:sp>
      <p:sp>
        <p:nvSpPr>
          <p:cNvPr id="4" name="Picture Placeholder 8"/>
          <p:cNvSpPr>
            <a:spLocks noGrp="1"/>
          </p:cNvSpPr>
          <p:nvPr>
            <p:ph type="pic" sz="quarter" idx="15"/>
          </p:nvPr>
        </p:nvSpPr>
        <p:spPr>
          <a:xfrm>
            <a:off x="8075613" y="3789363"/>
            <a:ext cx="3421061" cy="2519362"/>
          </a:xfrm>
          <a:solidFill>
            <a:schemeClr val="bg2"/>
          </a:solidFill>
        </p:spPr>
        <p:txBody>
          <a:bodyPr/>
          <a:lstStyle/>
          <a:p>
            <a:endParaRPr lang="en-US" dirty="0"/>
          </a:p>
        </p:txBody>
      </p:sp>
      <p:sp>
        <p:nvSpPr>
          <p:cNvPr id="5" name="Picture Placeholder 8"/>
          <p:cNvSpPr>
            <a:spLocks noGrp="1"/>
          </p:cNvSpPr>
          <p:nvPr>
            <p:ph type="pic" sz="quarter" idx="16"/>
          </p:nvPr>
        </p:nvSpPr>
        <p:spPr>
          <a:xfrm>
            <a:off x="8075614" y="1628775"/>
            <a:ext cx="3421061" cy="1979613"/>
          </a:xfrm>
          <a:solidFill>
            <a:schemeClr val="bg2"/>
          </a:solidFill>
        </p:spPr>
        <p:txBody>
          <a:bodyPr/>
          <a:lstStyle/>
          <a:p>
            <a:endParaRPr lang="en-US" dirty="0"/>
          </a:p>
        </p:txBody>
      </p:sp>
    </p:spTree>
    <p:extLst>
      <p:ext uri="{BB962C8B-B14F-4D97-AF65-F5344CB8AC3E}">
        <p14:creationId xmlns:p14="http://schemas.microsoft.com/office/powerpoint/2010/main" val="609956256"/>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userDrawn="1">
  <p:cSld name="45.Title_With_Image_Gallery_3">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8" name="Picture Placeholder 8"/>
          <p:cNvSpPr>
            <a:spLocks noGrp="1"/>
          </p:cNvSpPr>
          <p:nvPr>
            <p:ph type="pic" sz="quarter" idx="13"/>
          </p:nvPr>
        </p:nvSpPr>
        <p:spPr>
          <a:xfrm>
            <a:off x="695325" y="1628775"/>
            <a:ext cx="5221288" cy="4679950"/>
          </a:xfrm>
          <a:solidFill>
            <a:schemeClr val="bg2"/>
          </a:solidFill>
        </p:spPr>
        <p:txBody>
          <a:bodyPr/>
          <a:lstStyle/>
          <a:p>
            <a:endParaRPr lang="en-US" dirty="0"/>
          </a:p>
        </p:txBody>
      </p:sp>
      <p:sp>
        <p:nvSpPr>
          <p:cNvPr id="9" name="Picture Placeholder 8"/>
          <p:cNvSpPr>
            <a:spLocks noGrp="1"/>
          </p:cNvSpPr>
          <p:nvPr>
            <p:ph type="pic" sz="quarter" idx="14"/>
          </p:nvPr>
        </p:nvSpPr>
        <p:spPr>
          <a:xfrm>
            <a:off x="6096000" y="1628775"/>
            <a:ext cx="5400675" cy="1800225"/>
          </a:xfrm>
          <a:solidFill>
            <a:schemeClr val="bg2"/>
          </a:solidFill>
        </p:spPr>
        <p:txBody>
          <a:bodyPr/>
          <a:lstStyle/>
          <a:p>
            <a:endParaRPr lang="en-US" dirty="0"/>
          </a:p>
        </p:txBody>
      </p:sp>
      <p:sp>
        <p:nvSpPr>
          <p:cNvPr id="7" name="Picture Placeholder 8"/>
          <p:cNvSpPr>
            <a:spLocks noGrp="1"/>
          </p:cNvSpPr>
          <p:nvPr>
            <p:ph type="pic" sz="quarter" idx="15"/>
          </p:nvPr>
        </p:nvSpPr>
        <p:spPr>
          <a:xfrm>
            <a:off x="6096000" y="3608388"/>
            <a:ext cx="2700338" cy="2700337"/>
          </a:xfrm>
          <a:solidFill>
            <a:schemeClr val="bg2"/>
          </a:solidFill>
        </p:spPr>
        <p:txBody>
          <a:bodyPr/>
          <a:lstStyle/>
          <a:p>
            <a:endParaRPr lang="en-US" dirty="0"/>
          </a:p>
        </p:txBody>
      </p:sp>
      <p:sp>
        <p:nvSpPr>
          <p:cNvPr id="10" name="Picture Placeholder 8"/>
          <p:cNvSpPr>
            <a:spLocks noGrp="1"/>
          </p:cNvSpPr>
          <p:nvPr>
            <p:ph type="pic" sz="quarter" idx="16"/>
          </p:nvPr>
        </p:nvSpPr>
        <p:spPr>
          <a:xfrm>
            <a:off x="8975724" y="3608388"/>
            <a:ext cx="2520951" cy="2700337"/>
          </a:xfrm>
          <a:solidFill>
            <a:schemeClr val="bg2"/>
          </a:solidFill>
        </p:spPr>
        <p:txBody>
          <a:bodyPr/>
          <a:lstStyle/>
          <a:p>
            <a:endParaRPr lang="en-US" dirty="0"/>
          </a:p>
        </p:txBody>
      </p:sp>
    </p:spTree>
    <p:extLst>
      <p:ext uri="{BB962C8B-B14F-4D97-AF65-F5344CB8AC3E}">
        <p14:creationId xmlns:p14="http://schemas.microsoft.com/office/powerpoint/2010/main" val="413575617"/>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userDrawn="1">
  <p:cSld name="46.Title_With_Image_Gallery_4">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8" name="Picture Placeholder 8"/>
          <p:cNvSpPr>
            <a:spLocks noGrp="1"/>
          </p:cNvSpPr>
          <p:nvPr>
            <p:ph type="pic" sz="quarter" idx="13"/>
          </p:nvPr>
        </p:nvSpPr>
        <p:spPr>
          <a:xfrm>
            <a:off x="1" y="1628774"/>
            <a:ext cx="5016500" cy="5229225"/>
          </a:xfrm>
          <a:solidFill>
            <a:schemeClr val="bg2"/>
          </a:solidFill>
        </p:spPr>
        <p:txBody>
          <a:bodyPr/>
          <a:lstStyle/>
          <a:p>
            <a:endParaRPr lang="en-US" dirty="0"/>
          </a:p>
        </p:txBody>
      </p:sp>
      <p:sp>
        <p:nvSpPr>
          <p:cNvPr id="9" name="Picture Placeholder 8"/>
          <p:cNvSpPr>
            <a:spLocks noGrp="1"/>
          </p:cNvSpPr>
          <p:nvPr>
            <p:ph type="pic" sz="quarter" idx="14"/>
          </p:nvPr>
        </p:nvSpPr>
        <p:spPr>
          <a:xfrm>
            <a:off x="5195890" y="1628775"/>
            <a:ext cx="3600448" cy="1979613"/>
          </a:xfrm>
          <a:solidFill>
            <a:schemeClr val="bg2"/>
          </a:solidFill>
        </p:spPr>
        <p:txBody>
          <a:bodyPr/>
          <a:lstStyle/>
          <a:p>
            <a:endParaRPr lang="en-US" dirty="0"/>
          </a:p>
        </p:txBody>
      </p:sp>
      <p:sp>
        <p:nvSpPr>
          <p:cNvPr id="7" name="Picture Placeholder 8"/>
          <p:cNvSpPr>
            <a:spLocks noGrp="1"/>
          </p:cNvSpPr>
          <p:nvPr>
            <p:ph type="pic" sz="quarter" idx="15"/>
          </p:nvPr>
        </p:nvSpPr>
        <p:spPr>
          <a:xfrm>
            <a:off x="5195887" y="3789362"/>
            <a:ext cx="3600451" cy="3068637"/>
          </a:xfrm>
          <a:solidFill>
            <a:schemeClr val="bg2"/>
          </a:solidFill>
        </p:spPr>
        <p:txBody>
          <a:bodyPr/>
          <a:lstStyle/>
          <a:p>
            <a:endParaRPr lang="en-US" dirty="0"/>
          </a:p>
        </p:txBody>
      </p:sp>
      <p:sp>
        <p:nvSpPr>
          <p:cNvPr id="10" name="Picture Placeholder 8"/>
          <p:cNvSpPr>
            <a:spLocks noGrp="1"/>
          </p:cNvSpPr>
          <p:nvPr>
            <p:ph type="pic" sz="quarter" idx="16"/>
          </p:nvPr>
        </p:nvSpPr>
        <p:spPr>
          <a:xfrm>
            <a:off x="8975725" y="1628775"/>
            <a:ext cx="3216276" cy="5229225"/>
          </a:xfrm>
          <a:solidFill>
            <a:schemeClr val="bg2"/>
          </a:solidFill>
        </p:spPr>
        <p:txBody>
          <a:bodyPr/>
          <a:lstStyle/>
          <a:p>
            <a:endParaRPr lang="en-US" dirty="0"/>
          </a:p>
        </p:txBody>
      </p:sp>
    </p:spTree>
    <p:extLst>
      <p:ext uri="{BB962C8B-B14F-4D97-AF65-F5344CB8AC3E}">
        <p14:creationId xmlns:p14="http://schemas.microsoft.com/office/powerpoint/2010/main" val="2252061913"/>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userDrawn="1">
  <p:cSld name="47.Title_With_Full_Bleed_Widescreen_Imag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6" name="Slide Number Placeholder 5"/>
          <p:cNvSpPr>
            <a:spLocks noGrp="1"/>
          </p:cNvSpPr>
          <p:nvPr>
            <p:ph type="sldNum" sz="quarter" idx="12"/>
          </p:nvPr>
        </p:nvSpPr>
        <p:spPr>
          <a:xfrm>
            <a:off x="695325" y="6160675"/>
            <a:ext cx="10801350" cy="360363"/>
          </a:xfrm>
          <a:prstGeom prst="rect">
            <a:avLst/>
          </a:prstGeom>
        </p:spPr>
        <p:txBody>
          <a:bodyPr/>
          <a:lstStyle/>
          <a:p>
            <a:fld id="{5B8E0428-9580-9F48-BD8B-8376B6F02898}" type="slidenum">
              <a:rPr lang="en-US" smtClean="0"/>
              <a:t>‹#›</a:t>
            </a:fld>
            <a:endParaRPr lang="en-US" dirty="0"/>
          </a:p>
        </p:txBody>
      </p:sp>
      <p:sp>
        <p:nvSpPr>
          <p:cNvPr id="9" name="Picture Placeholder 8"/>
          <p:cNvSpPr>
            <a:spLocks noGrp="1"/>
          </p:cNvSpPr>
          <p:nvPr>
            <p:ph type="pic" sz="quarter" idx="13"/>
          </p:nvPr>
        </p:nvSpPr>
        <p:spPr>
          <a:xfrm>
            <a:off x="0" y="1628775"/>
            <a:ext cx="12191999" cy="5229225"/>
          </a:xfrm>
          <a:solidFill>
            <a:schemeClr val="bg2"/>
          </a:solidFill>
        </p:spPr>
        <p:txBody>
          <a:bodyPr/>
          <a:lstStyle/>
          <a:p>
            <a:endParaRPr lang="en-US" dirty="0"/>
          </a:p>
        </p:txBody>
      </p:sp>
    </p:spTree>
    <p:extLst>
      <p:ext uri="{BB962C8B-B14F-4D97-AF65-F5344CB8AC3E}">
        <p14:creationId xmlns:p14="http://schemas.microsoft.com/office/powerpoint/2010/main" val="4018737822"/>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userDrawn="1">
  <p:cSld name="48.Title_With_Two_Image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8" name="Picture Placeholder 8"/>
          <p:cNvSpPr>
            <a:spLocks noGrp="1"/>
          </p:cNvSpPr>
          <p:nvPr>
            <p:ph type="pic" sz="quarter" idx="13"/>
          </p:nvPr>
        </p:nvSpPr>
        <p:spPr>
          <a:xfrm>
            <a:off x="695325" y="1628775"/>
            <a:ext cx="5221288" cy="4679950"/>
          </a:xfrm>
          <a:solidFill>
            <a:schemeClr val="bg2"/>
          </a:solidFill>
        </p:spPr>
        <p:txBody>
          <a:bodyPr/>
          <a:lstStyle/>
          <a:p>
            <a:endParaRPr lang="en-US" dirty="0"/>
          </a:p>
        </p:txBody>
      </p:sp>
      <p:sp>
        <p:nvSpPr>
          <p:cNvPr id="9" name="Picture Placeholder 8"/>
          <p:cNvSpPr>
            <a:spLocks noGrp="1"/>
          </p:cNvSpPr>
          <p:nvPr>
            <p:ph type="pic" sz="quarter" idx="14"/>
          </p:nvPr>
        </p:nvSpPr>
        <p:spPr>
          <a:xfrm>
            <a:off x="6275387" y="1628775"/>
            <a:ext cx="5221288" cy="4679950"/>
          </a:xfrm>
          <a:solidFill>
            <a:schemeClr val="bg2"/>
          </a:solidFill>
        </p:spPr>
        <p:txBody>
          <a:bodyPr/>
          <a:lstStyle/>
          <a:p>
            <a:endParaRPr lang="en-US" dirty="0"/>
          </a:p>
        </p:txBody>
      </p:sp>
    </p:spTree>
    <p:extLst>
      <p:ext uri="{BB962C8B-B14F-4D97-AF65-F5344CB8AC3E}">
        <p14:creationId xmlns:p14="http://schemas.microsoft.com/office/powerpoint/2010/main" val="13228736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23.Title_And_Content_With_Larger_Image">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5195888" y="0"/>
            <a:ext cx="6996112" cy="6858000"/>
          </a:xfrm>
          <a:solidFill>
            <a:schemeClr val="bg2"/>
          </a:solidFill>
        </p:spPr>
        <p:txBody>
          <a:bodyPr/>
          <a:lstStyle/>
          <a:p>
            <a:r>
              <a:rPr lang="en-GB" dirty="0"/>
              <a:t>Click icon to add picture</a:t>
            </a:r>
            <a:endParaRPr lang="en-US" dirty="0"/>
          </a:p>
        </p:txBody>
      </p:sp>
      <p:sp>
        <p:nvSpPr>
          <p:cNvPr id="2" name="Title 1"/>
          <p:cNvSpPr>
            <a:spLocks noGrp="1"/>
          </p:cNvSpPr>
          <p:nvPr>
            <p:ph type="title" hasCustomPrompt="1"/>
          </p:nvPr>
        </p:nvSpPr>
        <p:spPr>
          <a:xfrm>
            <a:off x="695325" y="620181"/>
            <a:ext cx="4321175" cy="1008594"/>
          </a:xfrm>
        </p:spPr>
        <p:txBody>
          <a:bodyPr/>
          <a:lstStyle/>
          <a:p>
            <a:r>
              <a:rPr lang="en-US" dirty="0"/>
              <a:t>CLICK TO EDIT MASTER TITLE STYLE</a:t>
            </a:r>
          </a:p>
        </p:txBody>
      </p:sp>
      <p:sp>
        <p:nvSpPr>
          <p:cNvPr id="3" name="Content Placeholder 2"/>
          <p:cNvSpPr>
            <a:spLocks noGrp="1"/>
          </p:cNvSpPr>
          <p:nvPr>
            <p:ph idx="1"/>
          </p:nvPr>
        </p:nvSpPr>
        <p:spPr>
          <a:xfrm>
            <a:off x="695326" y="1628775"/>
            <a:ext cx="4321173" cy="4679950"/>
          </a:xfrm>
        </p:spPr>
        <p:txBody>
          <a:bodyPr>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8" name="Text Placeholder 7"/>
          <p:cNvSpPr>
            <a:spLocks noGrp="1"/>
          </p:cNvSpPr>
          <p:nvPr>
            <p:ph type="body" sz="quarter" idx="13"/>
          </p:nvPr>
        </p:nvSpPr>
        <p:spPr>
          <a:xfrm>
            <a:off x="695325" y="6308725"/>
            <a:ext cx="4321174"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GB"/>
              <a:t>Click to edit Master text styles</a:t>
            </a:r>
          </a:p>
        </p:txBody>
      </p:sp>
    </p:spTree>
    <p:extLst>
      <p:ext uri="{BB962C8B-B14F-4D97-AF65-F5344CB8AC3E}">
        <p14:creationId xmlns:p14="http://schemas.microsoft.com/office/powerpoint/2010/main" val="2322540930"/>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userDrawn="1">
  <p:cSld name="49.Title_With_Three_Images_And_Title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8" name="Picture Placeholder 8"/>
          <p:cNvSpPr>
            <a:spLocks noGrp="1"/>
          </p:cNvSpPr>
          <p:nvPr>
            <p:ph type="pic" sz="quarter" idx="13"/>
          </p:nvPr>
        </p:nvSpPr>
        <p:spPr>
          <a:xfrm>
            <a:off x="515938" y="1627981"/>
            <a:ext cx="3600450" cy="3960813"/>
          </a:xfrm>
          <a:solidFill>
            <a:schemeClr val="bg2"/>
          </a:solidFill>
        </p:spPr>
        <p:txBody>
          <a:bodyPr/>
          <a:lstStyle/>
          <a:p>
            <a:endParaRPr lang="en-US" dirty="0"/>
          </a:p>
        </p:txBody>
      </p:sp>
      <p:sp>
        <p:nvSpPr>
          <p:cNvPr id="15" name="Text Placeholder 7"/>
          <p:cNvSpPr>
            <a:spLocks noGrp="1"/>
          </p:cNvSpPr>
          <p:nvPr>
            <p:ph type="body" sz="quarter" idx="14"/>
          </p:nvPr>
        </p:nvSpPr>
        <p:spPr>
          <a:xfrm>
            <a:off x="515938" y="5769769"/>
            <a:ext cx="3600450" cy="538956"/>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16" name="Picture Placeholder 8"/>
          <p:cNvSpPr>
            <a:spLocks noGrp="1"/>
          </p:cNvSpPr>
          <p:nvPr>
            <p:ph type="pic" sz="quarter" idx="15"/>
          </p:nvPr>
        </p:nvSpPr>
        <p:spPr>
          <a:xfrm>
            <a:off x="4295775" y="1627981"/>
            <a:ext cx="3600450" cy="3960813"/>
          </a:xfrm>
          <a:solidFill>
            <a:schemeClr val="bg2"/>
          </a:solidFill>
        </p:spPr>
        <p:txBody>
          <a:bodyPr/>
          <a:lstStyle/>
          <a:p>
            <a:endParaRPr lang="en-US" dirty="0"/>
          </a:p>
        </p:txBody>
      </p:sp>
      <p:sp>
        <p:nvSpPr>
          <p:cNvPr id="17" name="Text Placeholder 7"/>
          <p:cNvSpPr>
            <a:spLocks noGrp="1"/>
          </p:cNvSpPr>
          <p:nvPr>
            <p:ph type="body" sz="quarter" idx="16"/>
          </p:nvPr>
        </p:nvSpPr>
        <p:spPr>
          <a:xfrm>
            <a:off x="4295775" y="5769769"/>
            <a:ext cx="3600450" cy="538956"/>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18" name="Picture Placeholder 8"/>
          <p:cNvSpPr>
            <a:spLocks noGrp="1"/>
          </p:cNvSpPr>
          <p:nvPr>
            <p:ph type="pic" sz="quarter" idx="17"/>
          </p:nvPr>
        </p:nvSpPr>
        <p:spPr>
          <a:xfrm>
            <a:off x="8075613" y="1627981"/>
            <a:ext cx="3600450" cy="3960813"/>
          </a:xfrm>
          <a:solidFill>
            <a:schemeClr val="bg2"/>
          </a:solidFill>
        </p:spPr>
        <p:txBody>
          <a:bodyPr/>
          <a:lstStyle/>
          <a:p>
            <a:endParaRPr lang="en-US" dirty="0"/>
          </a:p>
        </p:txBody>
      </p:sp>
      <p:sp>
        <p:nvSpPr>
          <p:cNvPr id="19" name="Text Placeholder 7"/>
          <p:cNvSpPr>
            <a:spLocks noGrp="1"/>
          </p:cNvSpPr>
          <p:nvPr>
            <p:ph type="body" sz="quarter" idx="18"/>
          </p:nvPr>
        </p:nvSpPr>
        <p:spPr>
          <a:xfrm>
            <a:off x="8075613" y="5768975"/>
            <a:ext cx="3600450" cy="538956"/>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Tree>
    <p:extLst>
      <p:ext uri="{BB962C8B-B14F-4D97-AF65-F5344CB8AC3E}">
        <p14:creationId xmlns:p14="http://schemas.microsoft.com/office/powerpoint/2010/main" val="2290428050"/>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userDrawn="1">
  <p:cSld name="50.Title_With_Three_Images_And_Text">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15938" y="3942412"/>
            <a:ext cx="3600450" cy="566088"/>
          </a:xfrm>
        </p:spPr>
        <p:txBody>
          <a:bodyPr anchor="ctr" anchorCtr="0">
            <a:normAutofit/>
          </a:bodyPr>
          <a:lstStyle>
            <a:lvl1pPr marL="0" indent="0" algn="ctr">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15938" y="4516942"/>
            <a:ext cx="3600450" cy="1791783"/>
          </a:xfrm>
        </p:spPr>
        <p:txBody>
          <a:bodyPr>
            <a:norm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8"/>
          <p:cNvSpPr>
            <a:spLocks noGrp="1"/>
          </p:cNvSpPr>
          <p:nvPr>
            <p:ph type="pic" sz="quarter" idx="13"/>
          </p:nvPr>
        </p:nvSpPr>
        <p:spPr>
          <a:xfrm>
            <a:off x="515938" y="1627982"/>
            <a:ext cx="3600450" cy="2161381"/>
          </a:xfrm>
          <a:solidFill>
            <a:schemeClr val="bg2"/>
          </a:solidFill>
        </p:spPr>
        <p:txBody>
          <a:bodyPr/>
          <a:lstStyle/>
          <a:p>
            <a:endParaRPr lang="en-US" dirty="0"/>
          </a:p>
        </p:txBody>
      </p:sp>
      <p:sp>
        <p:nvSpPr>
          <p:cNvPr id="11" name="Picture Placeholder 8"/>
          <p:cNvSpPr>
            <a:spLocks noGrp="1"/>
          </p:cNvSpPr>
          <p:nvPr>
            <p:ph type="pic" sz="quarter" idx="15"/>
          </p:nvPr>
        </p:nvSpPr>
        <p:spPr>
          <a:xfrm>
            <a:off x="4295775" y="1627982"/>
            <a:ext cx="3600450" cy="2161381"/>
          </a:xfrm>
          <a:solidFill>
            <a:schemeClr val="bg2"/>
          </a:solidFill>
        </p:spPr>
        <p:txBody>
          <a:bodyPr/>
          <a:lstStyle/>
          <a:p>
            <a:endParaRPr lang="en-US" dirty="0"/>
          </a:p>
        </p:txBody>
      </p:sp>
      <p:sp>
        <p:nvSpPr>
          <p:cNvPr id="12" name="Picture Placeholder 8"/>
          <p:cNvSpPr>
            <a:spLocks noGrp="1"/>
          </p:cNvSpPr>
          <p:nvPr>
            <p:ph type="pic" sz="quarter" idx="17"/>
          </p:nvPr>
        </p:nvSpPr>
        <p:spPr>
          <a:xfrm>
            <a:off x="8075613" y="1627982"/>
            <a:ext cx="3600450" cy="2161381"/>
          </a:xfrm>
          <a:solidFill>
            <a:schemeClr val="bg2"/>
          </a:solidFill>
        </p:spPr>
        <p:txBody>
          <a:bodyPr/>
          <a:lstStyle/>
          <a:p>
            <a:endParaRPr lang="en-US" dirty="0"/>
          </a:p>
        </p:txBody>
      </p:sp>
      <p:sp>
        <p:nvSpPr>
          <p:cNvPr id="15" name="Title 1"/>
          <p:cNvSpPr>
            <a:spLocks noGrp="1"/>
          </p:cNvSpPr>
          <p:nvPr>
            <p:ph type="title" hasCustomPrompt="1"/>
          </p:nvPr>
        </p:nvSpPr>
        <p:spPr>
          <a:xfrm>
            <a:off x="695325" y="620181"/>
            <a:ext cx="10801350" cy="1008594"/>
          </a:xfrm>
        </p:spPr>
        <p:txBody>
          <a:bodyPr/>
          <a:lstStyle/>
          <a:p>
            <a:r>
              <a:rPr lang="en-US"/>
              <a:t>CLICK TO EDIT MASTER TITLE STYLE</a:t>
            </a:r>
          </a:p>
        </p:txBody>
      </p:sp>
      <p:sp>
        <p:nvSpPr>
          <p:cNvPr id="16" name="Text Placeholder 2"/>
          <p:cNvSpPr>
            <a:spLocks noGrp="1"/>
          </p:cNvSpPr>
          <p:nvPr>
            <p:ph type="body" idx="18"/>
          </p:nvPr>
        </p:nvSpPr>
        <p:spPr>
          <a:xfrm>
            <a:off x="4295775" y="3942412"/>
            <a:ext cx="3600450" cy="566088"/>
          </a:xfrm>
        </p:spPr>
        <p:txBody>
          <a:bodyPr anchor="ctr" anchorCtr="0">
            <a:normAutofit/>
          </a:bodyPr>
          <a:lstStyle>
            <a:lvl1pPr marL="0" indent="0" algn="ctr">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7" name="Content Placeholder 3"/>
          <p:cNvSpPr>
            <a:spLocks noGrp="1"/>
          </p:cNvSpPr>
          <p:nvPr>
            <p:ph sz="half" idx="19"/>
          </p:nvPr>
        </p:nvSpPr>
        <p:spPr>
          <a:xfrm>
            <a:off x="4295775" y="4516942"/>
            <a:ext cx="3600450" cy="1791783"/>
          </a:xfrm>
        </p:spPr>
        <p:txBody>
          <a:bodyPr>
            <a:norm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 Placeholder 2"/>
          <p:cNvSpPr>
            <a:spLocks noGrp="1"/>
          </p:cNvSpPr>
          <p:nvPr>
            <p:ph type="body" idx="20"/>
          </p:nvPr>
        </p:nvSpPr>
        <p:spPr>
          <a:xfrm>
            <a:off x="8075612" y="3942412"/>
            <a:ext cx="3600451" cy="566088"/>
          </a:xfrm>
        </p:spPr>
        <p:txBody>
          <a:bodyPr anchor="ctr" anchorCtr="0">
            <a:normAutofit/>
          </a:bodyPr>
          <a:lstStyle>
            <a:lvl1pPr marL="0" indent="0" algn="ctr">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Content Placeholder 3"/>
          <p:cNvSpPr>
            <a:spLocks noGrp="1"/>
          </p:cNvSpPr>
          <p:nvPr>
            <p:ph sz="half" idx="21"/>
          </p:nvPr>
        </p:nvSpPr>
        <p:spPr>
          <a:xfrm>
            <a:off x="8075612" y="4516942"/>
            <a:ext cx="3600451" cy="1791783"/>
          </a:xfrm>
        </p:spPr>
        <p:txBody>
          <a:bodyPr>
            <a:norm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05354229"/>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userDrawn="1">
  <p:cSld name="51.Title_With_Two_Images_And_Title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8" name="Picture Placeholder 8"/>
          <p:cNvSpPr>
            <a:spLocks noGrp="1"/>
          </p:cNvSpPr>
          <p:nvPr>
            <p:ph type="pic" sz="quarter" idx="13"/>
          </p:nvPr>
        </p:nvSpPr>
        <p:spPr>
          <a:xfrm>
            <a:off x="695325" y="1627981"/>
            <a:ext cx="5221287" cy="3960813"/>
          </a:xfrm>
          <a:solidFill>
            <a:schemeClr val="bg2"/>
          </a:solidFill>
        </p:spPr>
        <p:txBody>
          <a:bodyPr/>
          <a:lstStyle/>
          <a:p>
            <a:endParaRPr lang="en-US" dirty="0"/>
          </a:p>
        </p:txBody>
      </p:sp>
      <p:sp>
        <p:nvSpPr>
          <p:cNvPr id="15" name="Text Placeholder 7"/>
          <p:cNvSpPr>
            <a:spLocks noGrp="1"/>
          </p:cNvSpPr>
          <p:nvPr>
            <p:ph type="body" sz="quarter" idx="14"/>
          </p:nvPr>
        </p:nvSpPr>
        <p:spPr>
          <a:xfrm>
            <a:off x="695325" y="5769769"/>
            <a:ext cx="5221287" cy="538956"/>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18" name="Picture Placeholder 8"/>
          <p:cNvSpPr>
            <a:spLocks noGrp="1"/>
          </p:cNvSpPr>
          <p:nvPr>
            <p:ph type="pic" sz="quarter" idx="17"/>
          </p:nvPr>
        </p:nvSpPr>
        <p:spPr>
          <a:xfrm>
            <a:off x="6275388" y="1627981"/>
            <a:ext cx="5221287" cy="3960813"/>
          </a:xfrm>
          <a:solidFill>
            <a:schemeClr val="bg2"/>
          </a:solidFill>
        </p:spPr>
        <p:txBody>
          <a:bodyPr/>
          <a:lstStyle/>
          <a:p>
            <a:endParaRPr lang="en-US" dirty="0"/>
          </a:p>
        </p:txBody>
      </p:sp>
      <p:sp>
        <p:nvSpPr>
          <p:cNvPr id="19" name="Text Placeholder 7"/>
          <p:cNvSpPr>
            <a:spLocks noGrp="1"/>
          </p:cNvSpPr>
          <p:nvPr>
            <p:ph type="body" sz="quarter" idx="18"/>
          </p:nvPr>
        </p:nvSpPr>
        <p:spPr>
          <a:xfrm>
            <a:off x="6275388" y="5768975"/>
            <a:ext cx="5221287" cy="538956"/>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Tree>
    <p:extLst>
      <p:ext uri="{BB962C8B-B14F-4D97-AF65-F5344CB8AC3E}">
        <p14:creationId xmlns:p14="http://schemas.microsoft.com/office/powerpoint/2010/main" val="1373411203"/>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userDrawn="1">
  <p:cSld name="52.Title_With_Two_Images_2">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8" name="Picture Placeholder 8"/>
          <p:cNvSpPr>
            <a:spLocks noGrp="1"/>
          </p:cNvSpPr>
          <p:nvPr>
            <p:ph type="pic" sz="quarter" idx="13"/>
          </p:nvPr>
        </p:nvSpPr>
        <p:spPr>
          <a:xfrm>
            <a:off x="334963" y="1628774"/>
            <a:ext cx="5581650" cy="4860925"/>
          </a:xfrm>
          <a:solidFill>
            <a:schemeClr val="bg2"/>
          </a:solidFill>
        </p:spPr>
        <p:txBody>
          <a:bodyPr/>
          <a:lstStyle/>
          <a:p>
            <a:endParaRPr lang="en-US" dirty="0"/>
          </a:p>
        </p:txBody>
      </p:sp>
      <p:sp>
        <p:nvSpPr>
          <p:cNvPr id="9" name="Picture Placeholder 8"/>
          <p:cNvSpPr>
            <a:spLocks noGrp="1"/>
          </p:cNvSpPr>
          <p:nvPr>
            <p:ph type="pic" sz="quarter" idx="14"/>
          </p:nvPr>
        </p:nvSpPr>
        <p:spPr>
          <a:xfrm>
            <a:off x="6275387" y="1628774"/>
            <a:ext cx="5581651" cy="4860925"/>
          </a:xfrm>
          <a:solidFill>
            <a:schemeClr val="bg2"/>
          </a:solidFill>
        </p:spPr>
        <p:txBody>
          <a:bodyPr/>
          <a:lstStyle/>
          <a:p>
            <a:endParaRPr lang="en-US" dirty="0"/>
          </a:p>
        </p:txBody>
      </p:sp>
    </p:spTree>
    <p:extLst>
      <p:ext uri="{BB962C8B-B14F-4D97-AF65-F5344CB8AC3E}">
        <p14:creationId xmlns:p14="http://schemas.microsoft.com/office/powerpoint/2010/main" val="1853414837"/>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userDrawn="1">
  <p:cSld name="53.Title_With_Three_Images_And_Text_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15938" y="4158543"/>
            <a:ext cx="3600450" cy="566088"/>
          </a:xfrm>
        </p:spPr>
        <p:txBody>
          <a:bodyPr anchor="ctr" anchorCtr="0">
            <a:normAutofit/>
          </a:bodyPr>
          <a:lstStyle>
            <a:lvl1pPr marL="0" indent="0" algn="ctr">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15938" y="4882702"/>
            <a:ext cx="3600450" cy="1426024"/>
          </a:xfrm>
        </p:spPr>
        <p:txBody>
          <a:bodyPr>
            <a:norm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8"/>
          <p:cNvSpPr>
            <a:spLocks noGrp="1"/>
          </p:cNvSpPr>
          <p:nvPr>
            <p:ph type="pic" sz="quarter" idx="13"/>
          </p:nvPr>
        </p:nvSpPr>
        <p:spPr>
          <a:xfrm>
            <a:off x="515938" y="1627982"/>
            <a:ext cx="3600450" cy="2521743"/>
          </a:xfrm>
          <a:solidFill>
            <a:schemeClr val="bg2"/>
          </a:solidFill>
        </p:spPr>
        <p:txBody>
          <a:bodyPr/>
          <a:lstStyle/>
          <a:p>
            <a:endParaRPr lang="en-US" dirty="0"/>
          </a:p>
        </p:txBody>
      </p:sp>
      <p:sp>
        <p:nvSpPr>
          <p:cNvPr id="11" name="Picture Placeholder 8"/>
          <p:cNvSpPr>
            <a:spLocks noGrp="1"/>
          </p:cNvSpPr>
          <p:nvPr>
            <p:ph type="pic" sz="quarter" idx="15"/>
          </p:nvPr>
        </p:nvSpPr>
        <p:spPr>
          <a:xfrm>
            <a:off x="4295775" y="1627982"/>
            <a:ext cx="3600450" cy="2521743"/>
          </a:xfrm>
          <a:solidFill>
            <a:schemeClr val="bg2"/>
          </a:solidFill>
        </p:spPr>
        <p:txBody>
          <a:bodyPr/>
          <a:lstStyle/>
          <a:p>
            <a:endParaRPr lang="en-US" dirty="0"/>
          </a:p>
        </p:txBody>
      </p:sp>
      <p:sp>
        <p:nvSpPr>
          <p:cNvPr id="12" name="Picture Placeholder 8"/>
          <p:cNvSpPr>
            <a:spLocks noGrp="1"/>
          </p:cNvSpPr>
          <p:nvPr>
            <p:ph type="pic" sz="quarter" idx="17"/>
          </p:nvPr>
        </p:nvSpPr>
        <p:spPr>
          <a:xfrm>
            <a:off x="8075613" y="1627982"/>
            <a:ext cx="3600450" cy="2521743"/>
          </a:xfrm>
          <a:solidFill>
            <a:schemeClr val="bg2"/>
          </a:solidFill>
        </p:spPr>
        <p:txBody>
          <a:bodyPr/>
          <a:lstStyle/>
          <a:p>
            <a:endParaRPr lang="en-US" dirty="0"/>
          </a:p>
        </p:txBody>
      </p:sp>
      <p:sp>
        <p:nvSpPr>
          <p:cNvPr id="15" name="Title 1"/>
          <p:cNvSpPr>
            <a:spLocks noGrp="1"/>
          </p:cNvSpPr>
          <p:nvPr>
            <p:ph type="title" hasCustomPrompt="1"/>
          </p:nvPr>
        </p:nvSpPr>
        <p:spPr>
          <a:xfrm>
            <a:off x="695325" y="620181"/>
            <a:ext cx="10801350" cy="1008594"/>
          </a:xfrm>
        </p:spPr>
        <p:txBody>
          <a:bodyPr/>
          <a:lstStyle/>
          <a:p>
            <a:r>
              <a:rPr lang="en-US"/>
              <a:t>CLICK TO EDIT MASTER TITLE STYLE</a:t>
            </a:r>
          </a:p>
        </p:txBody>
      </p:sp>
      <p:sp>
        <p:nvSpPr>
          <p:cNvPr id="16" name="Text Placeholder 2"/>
          <p:cNvSpPr>
            <a:spLocks noGrp="1"/>
          </p:cNvSpPr>
          <p:nvPr>
            <p:ph type="body" idx="18"/>
          </p:nvPr>
        </p:nvSpPr>
        <p:spPr>
          <a:xfrm>
            <a:off x="4295775" y="4158543"/>
            <a:ext cx="3600450" cy="566088"/>
          </a:xfrm>
        </p:spPr>
        <p:txBody>
          <a:bodyPr anchor="ctr" anchorCtr="0">
            <a:normAutofit/>
          </a:bodyPr>
          <a:lstStyle>
            <a:lvl1pPr marL="0" indent="0" algn="ctr">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7" name="Content Placeholder 3"/>
          <p:cNvSpPr>
            <a:spLocks noGrp="1"/>
          </p:cNvSpPr>
          <p:nvPr>
            <p:ph sz="half" idx="19"/>
          </p:nvPr>
        </p:nvSpPr>
        <p:spPr>
          <a:xfrm>
            <a:off x="4295775" y="4882702"/>
            <a:ext cx="3600450" cy="1426024"/>
          </a:xfrm>
        </p:spPr>
        <p:txBody>
          <a:bodyPr>
            <a:norm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 Placeholder 2"/>
          <p:cNvSpPr>
            <a:spLocks noGrp="1"/>
          </p:cNvSpPr>
          <p:nvPr>
            <p:ph type="body" idx="20"/>
          </p:nvPr>
        </p:nvSpPr>
        <p:spPr>
          <a:xfrm>
            <a:off x="8075612" y="4158543"/>
            <a:ext cx="3600451" cy="566088"/>
          </a:xfrm>
        </p:spPr>
        <p:txBody>
          <a:bodyPr anchor="ctr" anchorCtr="0">
            <a:normAutofit/>
          </a:bodyPr>
          <a:lstStyle>
            <a:lvl1pPr marL="0" indent="0" algn="ctr">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Content Placeholder 3"/>
          <p:cNvSpPr>
            <a:spLocks noGrp="1"/>
          </p:cNvSpPr>
          <p:nvPr>
            <p:ph sz="half" idx="21"/>
          </p:nvPr>
        </p:nvSpPr>
        <p:spPr>
          <a:xfrm>
            <a:off x="8075612" y="4882702"/>
            <a:ext cx="3600451" cy="1426024"/>
          </a:xfrm>
        </p:spPr>
        <p:txBody>
          <a:bodyPr>
            <a:norm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0628937"/>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userDrawn="1">
  <p:cSld name="54.Title_With_Two_Images_And_Text">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15937" y="4515989"/>
            <a:ext cx="5400675" cy="566088"/>
          </a:xfrm>
        </p:spPr>
        <p:txBody>
          <a:bodyPr anchor="ctr" anchorCtr="0">
            <a:normAutofit/>
          </a:bodyPr>
          <a:lstStyle>
            <a:lvl1pPr marL="0" indent="0" algn="ctr">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15938" y="5090520"/>
            <a:ext cx="5399086" cy="1218206"/>
          </a:xfrm>
        </p:spPr>
        <p:txBody>
          <a:bodyPr>
            <a:norm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Picture Placeholder 8"/>
          <p:cNvSpPr>
            <a:spLocks noGrp="1"/>
          </p:cNvSpPr>
          <p:nvPr>
            <p:ph type="pic" sz="quarter" idx="13"/>
          </p:nvPr>
        </p:nvSpPr>
        <p:spPr>
          <a:xfrm>
            <a:off x="515937" y="1627982"/>
            <a:ext cx="5399087" cy="2521743"/>
          </a:xfrm>
          <a:solidFill>
            <a:schemeClr val="bg2"/>
          </a:solidFill>
        </p:spPr>
        <p:txBody>
          <a:bodyPr/>
          <a:lstStyle/>
          <a:p>
            <a:endParaRPr lang="en-US" dirty="0"/>
          </a:p>
        </p:txBody>
      </p:sp>
      <p:sp>
        <p:nvSpPr>
          <p:cNvPr id="12" name="Picture Placeholder 8"/>
          <p:cNvSpPr>
            <a:spLocks noGrp="1"/>
          </p:cNvSpPr>
          <p:nvPr>
            <p:ph type="pic" sz="quarter" idx="17"/>
          </p:nvPr>
        </p:nvSpPr>
        <p:spPr>
          <a:xfrm>
            <a:off x="6275388" y="1627982"/>
            <a:ext cx="5400675" cy="2521743"/>
          </a:xfrm>
          <a:solidFill>
            <a:schemeClr val="bg2"/>
          </a:solidFill>
        </p:spPr>
        <p:txBody>
          <a:bodyPr/>
          <a:lstStyle/>
          <a:p>
            <a:endParaRPr lang="en-US" dirty="0"/>
          </a:p>
        </p:txBody>
      </p:sp>
      <p:sp>
        <p:nvSpPr>
          <p:cNvPr id="15" name="Title 1"/>
          <p:cNvSpPr>
            <a:spLocks noGrp="1"/>
          </p:cNvSpPr>
          <p:nvPr>
            <p:ph type="title" hasCustomPrompt="1"/>
          </p:nvPr>
        </p:nvSpPr>
        <p:spPr>
          <a:xfrm>
            <a:off x="695325" y="620181"/>
            <a:ext cx="10801350" cy="1008594"/>
          </a:xfrm>
        </p:spPr>
        <p:txBody>
          <a:bodyPr/>
          <a:lstStyle/>
          <a:p>
            <a:r>
              <a:rPr lang="en-US"/>
              <a:t>CLICK TO EDIT MASTER TITLE STYLE</a:t>
            </a:r>
          </a:p>
        </p:txBody>
      </p:sp>
      <p:sp>
        <p:nvSpPr>
          <p:cNvPr id="18" name="Text Placeholder 2"/>
          <p:cNvSpPr>
            <a:spLocks noGrp="1"/>
          </p:cNvSpPr>
          <p:nvPr>
            <p:ph type="body" idx="20"/>
          </p:nvPr>
        </p:nvSpPr>
        <p:spPr>
          <a:xfrm>
            <a:off x="6275388" y="4515989"/>
            <a:ext cx="5400675" cy="566088"/>
          </a:xfrm>
        </p:spPr>
        <p:txBody>
          <a:bodyPr anchor="ctr" anchorCtr="0">
            <a:normAutofit/>
          </a:bodyPr>
          <a:lstStyle>
            <a:lvl1pPr marL="0" indent="0" algn="ctr">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Content Placeholder 3"/>
          <p:cNvSpPr>
            <a:spLocks noGrp="1"/>
          </p:cNvSpPr>
          <p:nvPr>
            <p:ph sz="half" idx="21"/>
          </p:nvPr>
        </p:nvSpPr>
        <p:spPr>
          <a:xfrm>
            <a:off x="6275388" y="5090520"/>
            <a:ext cx="5400675" cy="1218206"/>
          </a:xfrm>
        </p:spPr>
        <p:txBody>
          <a:bodyPr>
            <a:norm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03149935"/>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userDrawn="1">
  <p:cSld name="55.Title_With_Six_Text_Boxes_And_Image">
    <p:spTree>
      <p:nvGrpSpPr>
        <p:cNvPr id="1" name=""/>
        <p:cNvGrpSpPr/>
        <p:nvPr/>
      </p:nvGrpSpPr>
      <p:grpSpPr>
        <a:xfrm>
          <a:off x="0" y="0"/>
          <a:ext cx="0" cy="0"/>
          <a:chOff x="0" y="0"/>
          <a:chExt cx="0" cy="0"/>
        </a:xfrm>
      </p:grpSpPr>
      <p:sp>
        <p:nvSpPr>
          <p:cNvPr id="15" name="Title 1"/>
          <p:cNvSpPr>
            <a:spLocks noGrp="1"/>
          </p:cNvSpPr>
          <p:nvPr>
            <p:ph type="title" hasCustomPrompt="1"/>
          </p:nvPr>
        </p:nvSpPr>
        <p:spPr>
          <a:xfrm>
            <a:off x="695325" y="620181"/>
            <a:ext cx="10801350" cy="1008594"/>
          </a:xfrm>
        </p:spPr>
        <p:txBody>
          <a:bodyPr/>
          <a:lstStyle/>
          <a:p>
            <a:r>
              <a:rPr lang="en-US"/>
              <a:t>CLICK TO EDIT MASTER TITLE STYLE</a:t>
            </a:r>
          </a:p>
        </p:txBody>
      </p:sp>
      <p:sp>
        <p:nvSpPr>
          <p:cNvPr id="19" name="Content Placeholder 3"/>
          <p:cNvSpPr>
            <a:spLocks noGrp="1"/>
          </p:cNvSpPr>
          <p:nvPr>
            <p:ph sz="half" idx="21"/>
          </p:nvPr>
        </p:nvSpPr>
        <p:spPr>
          <a:xfrm>
            <a:off x="695324" y="5229225"/>
            <a:ext cx="3600451" cy="720725"/>
          </a:xfrm>
        </p:spPr>
        <p:txBody>
          <a:bodyPr>
            <a:normAutofit/>
          </a:bodyPr>
          <a:lstStyle>
            <a:lvl1pPr algn="r">
              <a:defRPr sz="1600"/>
            </a:lvl1pPr>
            <a:lvl2pPr algn="r">
              <a:defRPr sz="1600"/>
            </a:lvl2pPr>
            <a:lvl3pPr algn="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p:txBody>
      </p:sp>
      <p:sp>
        <p:nvSpPr>
          <p:cNvPr id="20" name="Text Placeholder 2"/>
          <p:cNvSpPr>
            <a:spLocks noGrp="1"/>
          </p:cNvSpPr>
          <p:nvPr>
            <p:ph type="body" idx="1"/>
          </p:nvPr>
        </p:nvSpPr>
        <p:spPr>
          <a:xfrm>
            <a:off x="695325" y="4689475"/>
            <a:ext cx="3600450" cy="539750"/>
          </a:xfrm>
        </p:spPr>
        <p:txBody>
          <a:bodyPr anchor="ctr" anchorCtr="0">
            <a:normAutofit/>
          </a:bodyPr>
          <a:lstStyle>
            <a:lvl1pPr marL="0" indent="0" algn="r">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5" name="Content Placeholder 3"/>
          <p:cNvSpPr>
            <a:spLocks noGrp="1"/>
          </p:cNvSpPr>
          <p:nvPr>
            <p:ph sz="half" idx="22"/>
          </p:nvPr>
        </p:nvSpPr>
        <p:spPr>
          <a:xfrm>
            <a:off x="695325" y="3789363"/>
            <a:ext cx="3600451" cy="720725"/>
          </a:xfrm>
        </p:spPr>
        <p:txBody>
          <a:bodyPr>
            <a:normAutofit/>
          </a:bodyPr>
          <a:lstStyle>
            <a:lvl1pPr algn="r">
              <a:defRPr sz="1600"/>
            </a:lvl1pPr>
            <a:lvl2pPr algn="r">
              <a:defRPr sz="1600"/>
            </a:lvl2pPr>
            <a:lvl3pPr algn="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p:txBody>
      </p:sp>
      <p:sp>
        <p:nvSpPr>
          <p:cNvPr id="26" name="Text Placeholder 2"/>
          <p:cNvSpPr>
            <a:spLocks noGrp="1"/>
          </p:cNvSpPr>
          <p:nvPr>
            <p:ph type="body" idx="23"/>
          </p:nvPr>
        </p:nvSpPr>
        <p:spPr>
          <a:xfrm>
            <a:off x="695326" y="3249613"/>
            <a:ext cx="3600450" cy="539750"/>
          </a:xfrm>
        </p:spPr>
        <p:txBody>
          <a:bodyPr anchor="ctr" anchorCtr="0">
            <a:normAutofit/>
          </a:bodyPr>
          <a:lstStyle>
            <a:lvl1pPr marL="0" indent="0" algn="r">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Content Placeholder 3"/>
          <p:cNvSpPr>
            <a:spLocks noGrp="1"/>
          </p:cNvSpPr>
          <p:nvPr>
            <p:ph sz="half" idx="24"/>
          </p:nvPr>
        </p:nvSpPr>
        <p:spPr>
          <a:xfrm>
            <a:off x="695325" y="2347912"/>
            <a:ext cx="3600451" cy="720725"/>
          </a:xfrm>
        </p:spPr>
        <p:txBody>
          <a:bodyPr>
            <a:normAutofit/>
          </a:bodyPr>
          <a:lstStyle>
            <a:lvl1pPr algn="r">
              <a:defRPr sz="1600"/>
            </a:lvl1pPr>
            <a:lvl2pPr algn="r">
              <a:defRPr sz="1600"/>
            </a:lvl2pPr>
            <a:lvl3pPr algn="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p:txBody>
      </p:sp>
      <p:sp>
        <p:nvSpPr>
          <p:cNvPr id="30" name="Text Placeholder 2"/>
          <p:cNvSpPr>
            <a:spLocks noGrp="1"/>
          </p:cNvSpPr>
          <p:nvPr>
            <p:ph type="body" idx="25"/>
          </p:nvPr>
        </p:nvSpPr>
        <p:spPr>
          <a:xfrm>
            <a:off x="695326" y="1808162"/>
            <a:ext cx="3600450" cy="539750"/>
          </a:xfrm>
        </p:spPr>
        <p:txBody>
          <a:bodyPr anchor="ctr" anchorCtr="0">
            <a:normAutofit/>
          </a:bodyPr>
          <a:lstStyle>
            <a:lvl1pPr marL="0" indent="0" algn="r">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8"/>
          <p:cNvSpPr>
            <a:spLocks noGrp="1"/>
          </p:cNvSpPr>
          <p:nvPr>
            <p:ph type="pic" sz="quarter" idx="15"/>
          </p:nvPr>
        </p:nvSpPr>
        <p:spPr>
          <a:xfrm>
            <a:off x="4475163" y="1808162"/>
            <a:ext cx="3241674" cy="4141788"/>
          </a:xfrm>
          <a:solidFill>
            <a:schemeClr val="bg2"/>
          </a:solidFill>
        </p:spPr>
        <p:txBody>
          <a:bodyPr/>
          <a:lstStyle/>
          <a:p>
            <a:endParaRPr lang="en-US" dirty="0"/>
          </a:p>
        </p:txBody>
      </p:sp>
      <p:sp>
        <p:nvSpPr>
          <p:cNvPr id="32" name="Content Placeholder 3"/>
          <p:cNvSpPr>
            <a:spLocks noGrp="1"/>
          </p:cNvSpPr>
          <p:nvPr>
            <p:ph sz="half" idx="26"/>
          </p:nvPr>
        </p:nvSpPr>
        <p:spPr>
          <a:xfrm>
            <a:off x="7896224" y="5229225"/>
            <a:ext cx="3600451" cy="720725"/>
          </a:xfrm>
        </p:spPr>
        <p:txBody>
          <a:bodyPr>
            <a:norm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p:txBody>
      </p:sp>
      <p:sp>
        <p:nvSpPr>
          <p:cNvPr id="33" name="Text Placeholder 2"/>
          <p:cNvSpPr>
            <a:spLocks noGrp="1"/>
          </p:cNvSpPr>
          <p:nvPr>
            <p:ph type="body" idx="27"/>
          </p:nvPr>
        </p:nvSpPr>
        <p:spPr>
          <a:xfrm>
            <a:off x="7896225" y="4689475"/>
            <a:ext cx="3600450" cy="539750"/>
          </a:xfrm>
        </p:spPr>
        <p:txBody>
          <a:bodyPr anchor="ctr" anchorCtr="0">
            <a:normAutofit/>
          </a:bodyPr>
          <a:lstStyle>
            <a:lvl1pPr marL="0" indent="0" algn="l">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4" name="Content Placeholder 3"/>
          <p:cNvSpPr>
            <a:spLocks noGrp="1"/>
          </p:cNvSpPr>
          <p:nvPr>
            <p:ph sz="half" idx="28"/>
          </p:nvPr>
        </p:nvSpPr>
        <p:spPr>
          <a:xfrm>
            <a:off x="7896225" y="3789363"/>
            <a:ext cx="3600451" cy="720725"/>
          </a:xfrm>
        </p:spPr>
        <p:txBody>
          <a:bodyPr>
            <a:norm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p:txBody>
      </p:sp>
      <p:sp>
        <p:nvSpPr>
          <p:cNvPr id="35" name="Text Placeholder 2"/>
          <p:cNvSpPr>
            <a:spLocks noGrp="1"/>
          </p:cNvSpPr>
          <p:nvPr>
            <p:ph type="body" idx="29"/>
          </p:nvPr>
        </p:nvSpPr>
        <p:spPr>
          <a:xfrm>
            <a:off x="7896226" y="3249613"/>
            <a:ext cx="3600450" cy="539750"/>
          </a:xfrm>
        </p:spPr>
        <p:txBody>
          <a:bodyPr anchor="ctr" anchorCtr="0">
            <a:normAutofit/>
          </a:bodyPr>
          <a:lstStyle>
            <a:lvl1pPr marL="0" indent="0" algn="l">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6" name="Content Placeholder 3"/>
          <p:cNvSpPr>
            <a:spLocks noGrp="1"/>
          </p:cNvSpPr>
          <p:nvPr>
            <p:ph sz="half" idx="30"/>
          </p:nvPr>
        </p:nvSpPr>
        <p:spPr>
          <a:xfrm>
            <a:off x="7896225" y="2347912"/>
            <a:ext cx="3600451" cy="720725"/>
          </a:xfrm>
        </p:spPr>
        <p:txBody>
          <a:bodyPr>
            <a:norm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p:txBody>
      </p:sp>
      <p:sp>
        <p:nvSpPr>
          <p:cNvPr id="37" name="Text Placeholder 2"/>
          <p:cNvSpPr>
            <a:spLocks noGrp="1"/>
          </p:cNvSpPr>
          <p:nvPr>
            <p:ph type="body" idx="31"/>
          </p:nvPr>
        </p:nvSpPr>
        <p:spPr>
          <a:xfrm>
            <a:off x="7896226" y="1808162"/>
            <a:ext cx="3600450" cy="539750"/>
          </a:xfrm>
        </p:spPr>
        <p:txBody>
          <a:bodyPr anchor="ctr" anchorCtr="0">
            <a:normAutofit/>
          </a:bodyPr>
          <a:lstStyle>
            <a:lvl1pPr marL="0" indent="0" algn="l">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4027940845"/>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userDrawn="1">
  <p:cSld name="56.Title_With_Four_Images_And_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15" name="Text Placeholder 7"/>
          <p:cNvSpPr>
            <a:spLocks noGrp="1"/>
          </p:cNvSpPr>
          <p:nvPr>
            <p:ph type="body" sz="quarter" idx="14"/>
          </p:nvPr>
        </p:nvSpPr>
        <p:spPr>
          <a:xfrm>
            <a:off x="515938" y="5777230"/>
            <a:ext cx="2519362" cy="538956"/>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17" name="Text Placeholder 7"/>
          <p:cNvSpPr>
            <a:spLocks noGrp="1"/>
          </p:cNvSpPr>
          <p:nvPr>
            <p:ph type="body" sz="quarter" idx="16"/>
          </p:nvPr>
        </p:nvSpPr>
        <p:spPr>
          <a:xfrm>
            <a:off x="3395663" y="5777230"/>
            <a:ext cx="2520950" cy="538956"/>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19" name="Text Placeholder 7"/>
          <p:cNvSpPr>
            <a:spLocks noGrp="1"/>
          </p:cNvSpPr>
          <p:nvPr>
            <p:ph type="body" sz="quarter" idx="18"/>
          </p:nvPr>
        </p:nvSpPr>
        <p:spPr>
          <a:xfrm>
            <a:off x="6275389" y="5777230"/>
            <a:ext cx="2520950" cy="538956"/>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20" name="Picture Placeholder 8"/>
          <p:cNvSpPr>
            <a:spLocks noGrp="1"/>
          </p:cNvSpPr>
          <p:nvPr>
            <p:ph type="pic" sz="quarter" idx="24"/>
          </p:nvPr>
        </p:nvSpPr>
        <p:spPr>
          <a:xfrm>
            <a:off x="514350" y="1628773"/>
            <a:ext cx="2520950" cy="3957811"/>
          </a:xfrm>
          <a:solidFill>
            <a:schemeClr val="bg2"/>
          </a:solidFill>
        </p:spPr>
        <p:txBody>
          <a:bodyPr/>
          <a:lstStyle/>
          <a:p>
            <a:endParaRPr lang="en-US" dirty="0"/>
          </a:p>
        </p:txBody>
      </p:sp>
      <p:sp>
        <p:nvSpPr>
          <p:cNvPr id="24" name="Picture Placeholder 8"/>
          <p:cNvSpPr>
            <a:spLocks noGrp="1"/>
          </p:cNvSpPr>
          <p:nvPr>
            <p:ph type="pic" sz="quarter" idx="25"/>
          </p:nvPr>
        </p:nvSpPr>
        <p:spPr>
          <a:xfrm>
            <a:off x="3395663" y="1628773"/>
            <a:ext cx="2520950" cy="3957811"/>
          </a:xfrm>
          <a:solidFill>
            <a:schemeClr val="bg2"/>
          </a:solidFill>
        </p:spPr>
        <p:txBody>
          <a:bodyPr/>
          <a:lstStyle/>
          <a:p>
            <a:endParaRPr lang="en-US" dirty="0"/>
          </a:p>
        </p:txBody>
      </p:sp>
      <p:sp>
        <p:nvSpPr>
          <p:cNvPr id="25" name="Picture Placeholder 8"/>
          <p:cNvSpPr>
            <a:spLocks noGrp="1"/>
          </p:cNvSpPr>
          <p:nvPr>
            <p:ph type="pic" sz="quarter" idx="26"/>
          </p:nvPr>
        </p:nvSpPr>
        <p:spPr>
          <a:xfrm>
            <a:off x="6275388" y="1628773"/>
            <a:ext cx="2520950" cy="3957811"/>
          </a:xfrm>
          <a:solidFill>
            <a:schemeClr val="bg2"/>
          </a:solidFill>
        </p:spPr>
        <p:txBody>
          <a:bodyPr/>
          <a:lstStyle/>
          <a:p>
            <a:endParaRPr lang="en-US" dirty="0"/>
          </a:p>
        </p:txBody>
      </p:sp>
      <p:sp>
        <p:nvSpPr>
          <p:cNvPr id="26" name="Picture Placeholder 8"/>
          <p:cNvSpPr>
            <a:spLocks noGrp="1"/>
          </p:cNvSpPr>
          <p:nvPr>
            <p:ph type="pic" sz="quarter" idx="27"/>
          </p:nvPr>
        </p:nvSpPr>
        <p:spPr>
          <a:xfrm>
            <a:off x="9156700" y="1628773"/>
            <a:ext cx="2520950" cy="3957811"/>
          </a:xfrm>
          <a:solidFill>
            <a:schemeClr val="bg2"/>
          </a:solidFill>
        </p:spPr>
        <p:txBody>
          <a:bodyPr/>
          <a:lstStyle/>
          <a:p>
            <a:endParaRPr lang="en-US" dirty="0"/>
          </a:p>
        </p:txBody>
      </p:sp>
      <p:sp>
        <p:nvSpPr>
          <p:cNvPr id="27" name="Text Placeholder 7"/>
          <p:cNvSpPr>
            <a:spLocks noGrp="1"/>
          </p:cNvSpPr>
          <p:nvPr>
            <p:ph type="body" sz="quarter" idx="28"/>
          </p:nvPr>
        </p:nvSpPr>
        <p:spPr>
          <a:xfrm>
            <a:off x="9156700" y="5777230"/>
            <a:ext cx="2519363" cy="538956"/>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Tree>
    <p:extLst>
      <p:ext uri="{BB962C8B-B14F-4D97-AF65-F5344CB8AC3E}">
        <p14:creationId xmlns:p14="http://schemas.microsoft.com/office/powerpoint/2010/main" val="3477998014"/>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preserve="1" userDrawn="1">
  <p:cSld name="57.Title_With_Five_Images_And_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15" name="Text Placeholder 7"/>
          <p:cNvSpPr>
            <a:spLocks noGrp="1"/>
          </p:cNvSpPr>
          <p:nvPr>
            <p:ph type="body" sz="quarter" idx="14"/>
          </p:nvPr>
        </p:nvSpPr>
        <p:spPr>
          <a:xfrm>
            <a:off x="334963" y="5800991"/>
            <a:ext cx="2160587" cy="507734"/>
          </a:xfrm>
        </p:spPr>
        <p:txBody>
          <a:bodyPr>
            <a:noAutofit/>
          </a:bodyPr>
          <a:lstStyle>
            <a:lvl1pPr marL="0" indent="0" algn="ctr">
              <a:buNone/>
              <a:defRPr sz="14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20" name="Picture Placeholder 8"/>
          <p:cNvSpPr>
            <a:spLocks noGrp="1"/>
          </p:cNvSpPr>
          <p:nvPr>
            <p:ph type="pic" sz="quarter" idx="24"/>
          </p:nvPr>
        </p:nvSpPr>
        <p:spPr>
          <a:xfrm>
            <a:off x="334963" y="1629482"/>
            <a:ext cx="2160587" cy="3957811"/>
          </a:xfrm>
          <a:solidFill>
            <a:schemeClr val="bg2"/>
          </a:solidFill>
        </p:spPr>
        <p:txBody>
          <a:bodyPr/>
          <a:lstStyle/>
          <a:p>
            <a:endParaRPr lang="en-US" dirty="0"/>
          </a:p>
        </p:txBody>
      </p:sp>
      <p:sp>
        <p:nvSpPr>
          <p:cNvPr id="31" name="Text Placeholder 7"/>
          <p:cNvSpPr>
            <a:spLocks noGrp="1"/>
          </p:cNvSpPr>
          <p:nvPr>
            <p:ph type="body" sz="quarter" idx="25"/>
          </p:nvPr>
        </p:nvSpPr>
        <p:spPr>
          <a:xfrm>
            <a:off x="2674938" y="5800991"/>
            <a:ext cx="2160587" cy="507734"/>
          </a:xfrm>
        </p:spPr>
        <p:txBody>
          <a:bodyPr>
            <a:noAutofit/>
          </a:bodyPr>
          <a:lstStyle>
            <a:lvl1pPr marL="0" indent="0" algn="ctr">
              <a:buNone/>
              <a:defRPr sz="14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32" name="Picture Placeholder 8"/>
          <p:cNvSpPr>
            <a:spLocks noGrp="1"/>
          </p:cNvSpPr>
          <p:nvPr>
            <p:ph type="pic" sz="quarter" idx="26"/>
          </p:nvPr>
        </p:nvSpPr>
        <p:spPr>
          <a:xfrm>
            <a:off x="2675975" y="1629482"/>
            <a:ext cx="2160587" cy="3957811"/>
          </a:xfrm>
          <a:solidFill>
            <a:schemeClr val="bg2"/>
          </a:solidFill>
        </p:spPr>
        <p:txBody>
          <a:bodyPr/>
          <a:lstStyle/>
          <a:p>
            <a:endParaRPr lang="en-US" dirty="0"/>
          </a:p>
        </p:txBody>
      </p:sp>
      <p:sp>
        <p:nvSpPr>
          <p:cNvPr id="33" name="Text Placeholder 7"/>
          <p:cNvSpPr>
            <a:spLocks noGrp="1"/>
          </p:cNvSpPr>
          <p:nvPr>
            <p:ph type="body" sz="quarter" idx="27"/>
          </p:nvPr>
        </p:nvSpPr>
        <p:spPr>
          <a:xfrm>
            <a:off x="5014913" y="5800991"/>
            <a:ext cx="2160587" cy="507734"/>
          </a:xfrm>
        </p:spPr>
        <p:txBody>
          <a:bodyPr>
            <a:noAutofit/>
          </a:bodyPr>
          <a:lstStyle>
            <a:lvl1pPr marL="0" indent="0" algn="ctr">
              <a:buNone/>
              <a:defRPr sz="14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34" name="Picture Placeholder 8"/>
          <p:cNvSpPr>
            <a:spLocks noGrp="1"/>
          </p:cNvSpPr>
          <p:nvPr>
            <p:ph type="pic" sz="quarter" idx="28"/>
          </p:nvPr>
        </p:nvSpPr>
        <p:spPr>
          <a:xfrm>
            <a:off x="5016987" y="1629482"/>
            <a:ext cx="2160587" cy="3957811"/>
          </a:xfrm>
          <a:solidFill>
            <a:schemeClr val="bg2"/>
          </a:solidFill>
        </p:spPr>
        <p:txBody>
          <a:bodyPr/>
          <a:lstStyle/>
          <a:p>
            <a:endParaRPr lang="en-US" dirty="0"/>
          </a:p>
        </p:txBody>
      </p:sp>
      <p:sp>
        <p:nvSpPr>
          <p:cNvPr id="35" name="Text Placeholder 7"/>
          <p:cNvSpPr>
            <a:spLocks noGrp="1"/>
          </p:cNvSpPr>
          <p:nvPr>
            <p:ph type="body" sz="quarter" idx="29"/>
          </p:nvPr>
        </p:nvSpPr>
        <p:spPr>
          <a:xfrm>
            <a:off x="9699012" y="5800991"/>
            <a:ext cx="2160587" cy="507734"/>
          </a:xfrm>
        </p:spPr>
        <p:txBody>
          <a:bodyPr>
            <a:noAutofit/>
          </a:bodyPr>
          <a:lstStyle>
            <a:lvl1pPr marL="0" indent="0" algn="ctr">
              <a:buNone/>
              <a:defRPr sz="14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36" name="Picture Placeholder 8"/>
          <p:cNvSpPr>
            <a:spLocks noGrp="1"/>
          </p:cNvSpPr>
          <p:nvPr>
            <p:ph type="pic" sz="quarter" idx="30"/>
          </p:nvPr>
        </p:nvSpPr>
        <p:spPr>
          <a:xfrm>
            <a:off x="9699012" y="1629482"/>
            <a:ext cx="2160587" cy="3957811"/>
          </a:xfrm>
          <a:solidFill>
            <a:schemeClr val="bg2"/>
          </a:solidFill>
        </p:spPr>
        <p:txBody>
          <a:bodyPr/>
          <a:lstStyle/>
          <a:p>
            <a:endParaRPr lang="en-US" dirty="0"/>
          </a:p>
        </p:txBody>
      </p:sp>
      <p:sp>
        <p:nvSpPr>
          <p:cNvPr id="37" name="Text Placeholder 7"/>
          <p:cNvSpPr>
            <a:spLocks noGrp="1"/>
          </p:cNvSpPr>
          <p:nvPr>
            <p:ph type="body" sz="quarter" idx="31"/>
          </p:nvPr>
        </p:nvSpPr>
        <p:spPr>
          <a:xfrm>
            <a:off x="7358244" y="5800991"/>
            <a:ext cx="2160587" cy="507734"/>
          </a:xfrm>
        </p:spPr>
        <p:txBody>
          <a:bodyPr>
            <a:noAutofit/>
          </a:bodyPr>
          <a:lstStyle>
            <a:lvl1pPr marL="0" indent="0" algn="ctr">
              <a:buNone/>
              <a:defRPr sz="14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38" name="Picture Placeholder 8"/>
          <p:cNvSpPr>
            <a:spLocks noGrp="1"/>
          </p:cNvSpPr>
          <p:nvPr>
            <p:ph type="pic" sz="quarter" idx="32"/>
          </p:nvPr>
        </p:nvSpPr>
        <p:spPr>
          <a:xfrm>
            <a:off x="7357999" y="1629482"/>
            <a:ext cx="2160587" cy="3957811"/>
          </a:xfrm>
          <a:solidFill>
            <a:schemeClr val="bg2"/>
          </a:solidFill>
        </p:spPr>
        <p:txBody>
          <a:bodyPr/>
          <a:lstStyle/>
          <a:p>
            <a:endParaRPr lang="en-US" dirty="0"/>
          </a:p>
        </p:txBody>
      </p:sp>
    </p:spTree>
    <p:extLst>
      <p:ext uri="{BB962C8B-B14F-4D97-AF65-F5344CB8AC3E}">
        <p14:creationId xmlns:p14="http://schemas.microsoft.com/office/powerpoint/2010/main" val="269852744"/>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preserve="1" userDrawn="1">
  <p:cSld name="58.Title_With_Eight_Images_And_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12" name="Text Placeholder 7"/>
          <p:cNvSpPr>
            <a:spLocks noGrp="1"/>
          </p:cNvSpPr>
          <p:nvPr>
            <p:ph type="body" sz="quarter" idx="29"/>
          </p:nvPr>
        </p:nvSpPr>
        <p:spPr>
          <a:xfrm>
            <a:off x="515938" y="3445080"/>
            <a:ext cx="2519362" cy="538956"/>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13" name="Text Placeholder 7"/>
          <p:cNvSpPr>
            <a:spLocks noGrp="1"/>
          </p:cNvSpPr>
          <p:nvPr>
            <p:ph type="body" sz="quarter" idx="30"/>
          </p:nvPr>
        </p:nvSpPr>
        <p:spPr>
          <a:xfrm>
            <a:off x="3395663" y="3445080"/>
            <a:ext cx="2520950" cy="538956"/>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14" name="Text Placeholder 7"/>
          <p:cNvSpPr>
            <a:spLocks noGrp="1"/>
          </p:cNvSpPr>
          <p:nvPr>
            <p:ph type="body" sz="quarter" idx="31"/>
          </p:nvPr>
        </p:nvSpPr>
        <p:spPr>
          <a:xfrm>
            <a:off x="6275389" y="3445080"/>
            <a:ext cx="2520950" cy="538956"/>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16" name="Picture Placeholder 8"/>
          <p:cNvSpPr>
            <a:spLocks noGrp="1"/>
          </p:cNvSpPr>
          <p:nvPr>
            <p:ph type="pic" sz="quarter" idx="32"/>
          </p:nvPr>
        </p:nvSpPr>
        <p:spPr>
          <a:xfrm>
            <a:off x="514350" y="1631780"/>
            <a:ext cx="2520950" cy="1617833"/>
          </a:xfrm>
          <a:solidFill>
            <a:schemeClr val="bg2"/>
          </a:solidFill>
        </p:spPr>
        <p:txBody>
          <a:bodyPr/>
          <a:lstStyle/>
          <a:p>
            <a:endParaRPr lang="en-US" dirty="0"/>
          </a:p>
        </p:txBody>
      </p:sp>
      <p:sp>
        <p:nvSpPr>
          <p:cNvPr id="18" name="Picture Placeholder 8"/>
          <p:cNvSpPr>
            <a:spLocks noGrp="1"/>
          </p:cNvSpPr>
          <p:nvPr>
            <p:ph type="pic" sz="quarter" idx="33"/>
          </p:nvPr>
        </p:nvSpPr>
        <p:spPr>
          <a:xfrm>
            <a:off x="3395663" y="1631780"/>
            <a:ext cx="2520950" cy="1617833"/>
          </a:xfrm>
          <a:solidFill>
            <a:schemeClr val="bg2"/>
          </a:solidFill>
        </p:spPr>
        <p:txBody>
          <a:bodyPr/>
          <a:lstStyle/>
          <a:p>
            <a:endParaRPr lang="en-US" dirty="0"/>
          </a:p>
        </p:txBody>
      </p:sp>
      <p:sp>
        <p:nvSpPr>
          <p:cNvPr id="21" name="Picture Placeholder 8"/>
          <p:cNvSpPr>
            <a:spLocks noGrp="1"/>
          </p:cNvSpPr>
          <p:nvPr>
            <p:ph type="pic" sz="quarter" idx="34"/>
          </p:nvPr>
        </p:nvSpPr>
        <p:spPr>
          <a:xfrm>
            <a:off x="6275388" y="1631780"/>
            <a:ext cx="2520950" cy="1617833"/>
          </a:xfrm>
          <a:solidFill>
            <a:schemeClr val="bg2"/>
          </a:solidFill>
        </p:spPr>
        <p:txBody>
          <a:bodyPr/>
          <a:lstStyle/>
          <a:p>
            <a:endParaRPr lang="en-US" dirty="0"/>
          </a:p>
        </p:txBody>
      </p:sp>
      <p:sp>
        <p:nvSpPr>
          <p:cNvPr id="22" name="Picture Placeholder 8"/>
          <p:cNvSpPr>
            <a:spLocks noGrp="1"/>
          </p:cNvSpPr>
          <p:nvPr>
            <p:ph type="pic" sz="quarter" idx="35"/>
          </p:nvPr>
        </p:nvSpPr>
        <p:spPr>
          <a:xfrm>
            <a:off x="9156700" y="1631780"/>
            <a:ext cx="2520950" cy="1617833"/>
          </a:xfrm>
          <a:solidFill>
            <a:schemeClr val="bg2"/>
          </a:solidFill>
        </p:spPr>
        <p:txBody>
          <a:bodyPr/>
          <a:lstStyle/>
          <a:p>
            <a:endParaRPr lang="en-US" dirty="0"/>
          </a:p>
        </p:txBody>
      </p:sp>
      <p:sp>
        <p:nvSpPr>
          <p:cNvPr id="23" name="Text Placeholder 7"/>
          <p:cNvSpPr>
            <a:spLocks noGrp="1"/>
          </p:cNvSpPr>
          <p:nvPr>
            <p:ph type="body" sz="quarter" idx="36"/>
          </p:nvPr>
        </p:nvSpPr>
        <p:spPr>
          <a:xfrm>
            <a:off x="9156700" y="3445080"/>
            <a:ext cx="2519363" cy="538956"/>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28" name="Text Placeholder 7"/>
          <p:cNvSpPr>
            <a:spLocks noGrp="1"/>
          </p:cNvSpPr>
          <p:nvPr>
            <p:ph type="body" sz="quarter" idx="37"/>
          </p:nvPr>
        </p:nvSpPr>
        <p:spPr>
          <a:xfrm>
            <a:off x="515938" y="5971338"/>
            <a:ext cx="2519362" cy="538956"/>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29" name="Text Placeholder 7"/>
          <p:cNvSpPr>
            <a:spLocks noGrp="1"/>
          </p:cNvSpPr>
          <p:nvPr>
            <p:ph type="body" sz="quarter" idx="38"/>
          </p:nvPr>
        </p:nvSpPr>
        <p:spPr>
          <a:xfrm>
            <a:off x="3395663" y="5971338"/>
            <a:ext cx="2520950" cy="538956"/>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30" name="Text Placeholder 7"/>
          <p:cNvSpPr>
            <a:spLocks noGrp="1"/>
          </p:cNvSpPr>
          <p:nvPr>
            <p:ph type="body" sz="quarter" idx="39"/>
          </p:nvPr>
        </p:nvSpPr>
        <p:spPr>
          <a:xfrm>
            <a:off x="6275389" y="5971338"/>
            <a:ext cx="2520950" cy="538956"/>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31" name="Picture Placeholder 8"/>
          <p:cNvSpPr>
            <a:spLocks noGrp="1"/>
          </p:cNvSpPr>
          <p:nvPr>
            <p:ph type="pic" sz="quarter" idx="40"/>
          </p:nvPr>
        </p:nvSpPr>
        <p:spPr>
          <a:xfrm>
            <a:off x="514350" y="4158038"/>
            <a:ext cx="2520950" cy="1617833"/>
          </a:xfrm>
          <a:solidFill>
            <a:schemeClr val="bg2"/>
          </a:solidFill>
        </p:spPr>
        <p:txBody>
          <a:bodyPr/>
          <a:lstStyle/>
          <a:p>
            <a:endParaRPr lang="en-US" dirty="0"/>
          </a:p>
        </p:txBody>
      </p:sp>
      <p:sp>
        <p:nvSpPr>
          <p:cNvPr id="32" name="Picture Placeholder 8"/>
          <p:cNvSpPr>
            <a:spLocks noGrp="1"/>
          </p:cNvSpPr>
          <p:nvPr>
            <p:ph type="pic" sz="quarter" idx="41"/>
          </p:nvPr>
        </p:nvSpPr>
        <p:spPr>
          <a:xfrm>
            <a:off x="3395663" y="4158038"/>
            <a:ext cx="2520950" cy="1617833"/>
          </a:xfrm>
          <a:solidFill>
            <a:schemeClr val="bg2"/>
          </a:solidFill>
        </p:spPr>
        <p:txBody>
          <a:bodyPr/>
          <a:lstStyle/>
          <a:p>
            <a:endParaRPr lang="en-US" dirty="0"/>
          </a:p>
        </p:txBody>
      </p:sp>
      <p:sp>
        <p:nvSpPr>
          <p:cNvPr id="33" name="Picture Placeholder 8"/>
          <p:cNvSpPr>
            <a:spLocks noGrp="1"/>
          </p:cNvSpPr>
          <p:nvPr>
            <p:ph type="pic" sz="quarter" idx="42"/>
          </p:nvPr>
        </p:nvSpPr>
        <p:spPr>
          <a:xfrm>
            <a:off x="6275388" y="4158038"/>
            <a:ext cx="2520950" cy="1617833"/>
          </a:xfrm>
          <a:solidFill>
            <a:schemeClr val="bg2"/>
          </a:solidFill>
        </p:spPr>
        <p:txBody>
          <a:bodyPr/>
          <a:lstStyle/>
          <a:p>
            <a:endParaRPr lang="en-US" dirty="0"/>
          </a:p>
        </p:txBody>
      </p:sp>
      <p:sp>
        <p:nvSpPr>
          <p:cNvPr id="34" name="Picture Placeholder 8"/>
          <p:cNvSpPr>
            <a:spLocks noGrp="1"/>
          </p:cNvSpPr>
          <p:nvPr>
            <p:ph type="pic" sz="quarter" idx="43"/>
          </p:nvPr>
        </p:nvSpPr>
        <p:spPr>
          <a:xfrm>
            <a:off x="9156700" y="4158038"/>
            <a:ext cx="2520950" cy="1617833"/>
          </a:xfrm>
          <a:solidFill>
            <a:schemeClr val="bg2"/>
          </a:solidFill>
        </p:spPr>
        <p:txBody>
          <a:bodyPr/>
          <a:lstStyle/>
          <a:p>
            <a:endParaRPr lang="en-US" dirty="0"/>
          </a:p>
        </p:txBody>
      </p:sp>
      <p:sp>
        <p:nvSpPr>
          <p:cNvPr id="35" name="Text Placeholder 7"/>
          <p:cNvSpPr>
            <a:spLocks noGrp="1"/>
          </p:cNvSpPr>
          <p:nvPr>
            <p:ph type="body" sz="quarter" idx="44"/>
          </p:nvPr>
        </p:nvSpPr>
        <p:spPr>
          <a:xfrm>
            <a:off x="9156700" y="5971338"/>
            <a:ext cx="2519363" cy="538956"/>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Tree>
    <p:extLst>
      <p:ext uri="{BB962C8B-B14F-4D97-AF65-F5344CB8AC3E}">
        <p14:creationId xmlns:p14="http://schemas.microsoft.com/office/powerpoint/2010/main" val="410801490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24.Title_And_Content_With_Border_Image">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6096001" y="549275"/>
            <a:ext cx="5400674" cy="5759450"/>
          </a:xfrm>
          <a:solidFill>
            <a:schemeClr val="bg2"/>
          </a:solidFill>
        </p:spPr>
        <p:txBody>
          <a:bodyPr/>
          <a:lstStyle/>
          <a:p>
            <a:r>
              <a:rPr lang="en-GB" dirty="0"/>
              <a:t>Click icon to add picture</a:t>
            </a:r>
            <a:endParaRPr lang="en-US" dirty="0"/>
          </a:p>
        </p:txBody>
      </p:sp>
      <p:sp>
        <p:nvSpPr>
          <p:cNvPr id="2" name="Title 1"/>
          <p:cNvSpPr>
            <a:spLocks noGrp="1"/>
          </p:cNvSpPr>
          <p:nvPr>
            <p:ph type="title" hasCustomPrompt="1"/>
          </p:nvPr>
        </p:nvSpPr>
        <p:spPr>
          <a:xfrm>
            <a:off x="695325" y="620181"/>
            <a:ext cx="5221288" cy="1008594"/>
          </a:xfrm>
        </p:spPr>
        <p:txBody>
          <a:bodyPr/>
          <a:lstStyle/>
          <a:p>
            <a:r>
              <a:rPr lang="en-US" dirty="0"/>
              <a:t>CLICK TO EDIT MASTER TITLE STYLE</a:t>
            </a:r>
          </a:p>
        </p:txBody>
      </p:sp>
      <p:sp>
        <p:nvSpPr>
          <p:cNvPr id="3" name="Content Placeholder 2"/>
          <p:cNvSpPr>
            <a:spLocks noGrp="1"/>
          </p:cNvSpPr>
          <p:nvPr>
            <p:ph idx="1"/>
          </p:nvPr>
        </p:nvSpPr>
        <p:spPr>
          <a:xfrm>
            <a:off x="695326" y="1628775"/>
            <a:ext cx="5221287" cy="4679950"/>
          </a:xfrm>
        </p:spPr>
        <p:txBody>
          <a:bodyPr>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8" name="Text Placeholder 7"/>
          <p:cNvSpPr>
            <a:spLocks noGrp="1"/>
          </p:cNvSpPr>
          <p:nvPr>
            <p:ph type="body" sz="quarter" idx="13"/>
          </p:nvPr>
        </p:nvSpPr>
        <p:spPr>
          <a:xfrm>
            <a:off x="695325" y="6308725"/>
            <a:ext cx="10801350"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GB"/>
              <a:t>Click to edit Master text styles</a:t>
            </a:r>
          </a:p>
        </p:txBody>
      </p:sp>
    </p:spTree>
    <p:extLst>
      <p:ext uri="{BB962C8B-B14F-4D97-AF65-F5344CB8AC3E}">
        <p14:creationId xmlns:p14="http://schemas.microsoft.com/office/powerpoint/2010/main" val="3009668955"/>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userDrawn="1">
  <p:cSld name="59.Title_With_Six_Images_And_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23" name="Text Placeholder 7"/>
          <p:cNvSpPr>
            <a:spLocks noGrp="1"/>
          </p:cNvSpPr>
          <p:nvPr>
            <p:ph type="body" sz="quarter" idx="36"/>
          </p:nvPr>
        </p:nvSpPr>
        <p:spPr>
          <a:xfrm>
            <a:off x="334963" y="3429000"/>
            <a:ext cx="3781423" cy="360363"/>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38" name="Picture Placeholder 8"/>
          <p:cNvSpPr>
            <a:spLocks noGrp="1"/>
          </p:cNvSpPr>
          <p:nvPr>
            <p:ph type="pic" sz="quarter" idx="40"/>
          </p:nvPr>
        </p:nvSpPr>
        <p:spPr>
          <a:xfrm>
            <a:off x="334963" y="1628775"/>
            <a:ext cx="3781426" cy="1620838"/>
          </a:xfrm>
          <a:solidFill>
            <a:schemeClr val="bg2"/>
          </a:solidFill>
        </p:spPr>
        <p:txBody>
          <a:bodyPr/>
          <a:lstStyle/>
          <a:p>
            <a:endParaRPr lang="en-US" dirty="0"/>
          </a:p>
        </p:txBody>
      </p:sp>
      <p:sp>
        <p:nvSpPr>
          <p:cNvPr id="40" name="Text Placeholder 7"/>
          <p:cNvSpPr>
            <a:spLocks noGrp="1"/>
          </p:cNvSpPr>
          <p:nvPr>
            <p:ph type="body" sz="quarter" idx="41"/>
          </p:nvPr>
        </p:nvSpPr>
        <p:spPr>
          <a:xfrm>
            <a:off x="334963" y="5589588"/>
            <a:ext cx="3781423" cy="360363"/>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41" name="Picture Placeholder 8"/>
          <p:cNvSpPr>
            <a:spLocks noGrp="1"/>
          </p:cNvSpPr>
          <p:nvPr>
            <p:ph type="pic" sz="quarter" idx="42"/>
          </p:nvPr>
        </p:nvSpPr>
        <p:spPr>
          <a:xfrm>
            <a:off x="334963" y="3789363"/>
            <a:ext cx="3781426" cy="1620838"/>
          </a:xfrm>
          <a:solidFill>
            <a:schemeClr val="bg2"/>
          </a:solidFill>
        </p:spPr>
        <p:txBody>
          <a:bodyPr/>
          <a:lstStyle/>
          <a:p>
            <a:endParaRPr lang="en-US" dirty="0"/>
          </a:p>
        </p:txBody>
      </p:sp>
      <p:sp>
        <p:nvSpPr>
          <p:cNvPr id="42" name="Text Placeholder 7"/>
          <p:cNvSpPr>
            <a:spLocks noGrp="1"/>
          </p:cNvSpPr>
          <p:nvPr>
            <p:ph type="body" sz="quarter" idx="43"/>
          </p:nvPr>
        </p:nvSpPr>
        <p:spPr>
          <a:xfrm>
            <a:off x="8075611" y="3429000"/>
            <a:ext cx="3781423" cy="360363"/>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43" name="Picture Placeholder 8"/>
          <p:cNvSpPr>
            <a:spLocks noGrp="1"/>
          </p:cNvSpPr>
          <p:nvPr>
            <p:ph type="pic" sz="quarter" idx="44"/>
          </p:nvPr>
        </p:nvSpPr>
        <p:spPr>
          <a:xfrm>
            <a:off x="8075611" y="1628775"/>
            <a:ext cx="3781426" cy="1620838"/>
          </a:xfrm>
          <a:solidFill>
            <a:schemeClr val="bg2"/>
          </a:solidFill>
        </p:spPr>
        <p:txBody>
          <a:bodyPr/>
          <a:lstStyle/>
          <a:p>
            <a:endParaRPr lang="en-US" dirty="0"/>
          </a:p>
        </p:txBody>
      </p:sp>
      <p:sp>
        <p:nvSpPr>
          <p:cNvPr id="44" name="Text Placeholder 7"/>
          <p:cNvSpPr>
            <a:spLocks noGrp="1"/>
          </p:cNvSpPr>
          <p:nvPr>
            <p:ph type="body" sz="quarter" idx="45"/>
          </p:nvPr>
        </p:nvSpPr>
        <p:spPr>
          <a:xfrm>
            <a:off x="8075611" y="5589588"/>
            <a:ext cx="3781423" cy="360363"/>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45" name="Picture Placeholder 8"/>
          <p:cNvSpPr>
            <a:spLocks noGrp="1"/>
          </p:cNvSpPr>
          <p:nvPr>
            <p:ph type="pic" sz="quarter" idx="46"/>
          </p:nvPr>
        </p:nvSpPr>
        <p:spPr>
          <a:xfrm>
            <a:off x="8075611" y="3789363"/>
            <a:ext cx="3781426" cy="1620838"/>
          </a:xfrm>
          <a:solidFill>
            <a:schemeClr val="bg2"/>
          </a:solidFill>
        </p:spPr>
        <p:txBody>
          <a:bodyPr/>
          <a:lstStyle/>
          <a:p>
            <a:endParaRPr lang="en-US" dirty="0"/>
          </a:p>
        </p:txBody>
      </p:sp>
      <p:sp>
        <p:nvSpPr>
          <p:cNvPr id="46" name="Text Placeholder 7"/>
          <p:cNvSpPr>
            <a:spLocks noGrp="1"/>
          </p:cNvSpPr>
          <p:nvPr>
            <p:ph type="body" sz="quarter" idx="47"/>
          </p:nvPr>
        </p:nvSpPr>
        <p:spPr>
          <a:xfrm>
            <a:off x="4205284" y="3429000"/>
            <a:ext cx="3781423" cy="360363"/>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47" name="Picture Placeholder 8"/>
          <p:cNvSpPr>
            <a:spLocks noGrp="1"/>
          </p:cNvSpPr>
          <p:nvPr>
            <p:ph type="pic" sz="quarter" idx="48"/>
          </p:nvPr>
        </p:nvSpPr>
        <p:spPr>
          <a:xfrm>
            <a:off x="4205287" y="1628775"/>
            <a:ext cx="3781426" cy="1620838"/>
          </a:xfrm>
          <a:solidFill>
            <a:schemeClr val="bg2"/>
          </a:solidFill>
        </p:spPr>
        <p:txBody>
          <a:bodyPr/>
          <a:lstStyle/>
          <a:p>
            <a:endParaRPr lang="en-US" dirty="0"/>
          </a:p>
        </p:txBody>
      </p:sp>
      <p:sp>
        <p:nvSpPr>
          <p:cNvPr id="48" name="Text Placeholder 7"/>
          <p:cNvSpPr>
            <a:spLocks noGrp="1"/>
          </p:cNvSpPr>
          <p:nvPr>
            <p:ph type="body" sz="quarter" idx="49"/>
          </p:nvPr>
        </p:nvSpPr>
        <p:spPr>
          <a:xfrm>
            <a:off x="4205284" y="5589588"/>
            <a:ext cx="3781423" cy="360363"/>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49" name="Picture Placeholder 8"/>
          <p:cNvSpPr>
            <a:spLocks noGrp="1"/>
          </p:cNvSpPr>
          <p:nvPr>
            <p:ph type="pic" sz="quarter" idx="50"/>
          </p:nvPr>
        </p:nvSpPr>
        <p:spPr>
          <a:xfrm>
            <a:off x="4205287" y="3789363"/>
            <a:ext cx="3781426" cy="1620838"/>
          </a:xfrm>
          <a:solidFill>
            <a:schemeClr val="bg2"/>
          </a:solidFill>
        </p:spPr>
        <p:txBody>
          <a:bodyPr/>
          <a:lstStyle/>
          <a:p>
            <a:endParaRPr lang="en-US" dirty="0"/>
          </a:p>
        </p:txBody>
      </p:sp>
    </p:spTree>
    <p:extLst>
      <p:ext uri="{BB962C8B-B14F-4D97-AF65-F5344CB8AC3E}">
        <p14:creationId xmlns:p14="http://schemas.microsoft.com/office/powerpoint/2010/main" val="4164479993"/>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userDrawn="1">
  <p:cSld name="1_59.Title_With_Six_Images_And_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38" name="Picture Placeholder 8"/>
          <p:cNvSpPr>
            <a:spLocks noGrp="1"/>
          </p:cNvSpPr>
          <p:nvPr>
            <p:ph type="pic" sz="quarter" idx="40"/>
          </p:nvPr>
        </p:nvSpPr>
        <p:spPr>
          <a:xfrm>
            <a:off x="334963" y="1628775"/>
            <a:ext cx="3781426" cy="1620838"/>
          </a:xfrm>
          <a:solidFill>
            <a:schemeClr val="bg2"/>
          </a:solidFill>
        </p:spPr>
        <p:txBody>
          <a:bodyPr/>
          <a:lstStyle/>
          <a:p>
            <a:endParaRPr lang="en-US" dirty="0"/>
          </a:p>
        </p:txBody>
      </p:sp>
      <p:sp>
        <p:nvSpPr>
          <p:cNvPr id="41" name="Picture Placeholder 8"/>
          <p:cNvSpPr>
            <a:spLocks noGrp="1"/>
          </p:cNvSpPr>
          <p:nvPr>
            <p:ph type="pic" sz="quarter" idx="42"/>
          </p:nvPr>
        </p:nvSpPr>
        <p:spPr>
          <a:xfrm>
            <a:off x="334963" y="3789363"/>
            <a:ext cx="3781426" cy="1620838"/>
          </a:xfrm>
          <a:solidFill>
            <a:schemeClr val="bg2"/>
          </a:solidFill>
        </p:spPr>
        <p:txBody>
          <a:bodyPr/>
          <a:lstStyle/>
          <a:p>
            <a:endParaRPr lang="en-US" dirty="0"/>
          </a:p>
        </p:txBody>
      </p:sp>
      <p:sp>
        <p:nvSpPr>
          <p:cNvPr id="43" name="Picture Placeholder 8"/>
          <p:cNvSpPr>
            <a:spLocks noGrp="1"/>
          </p:cNvSpPr>
          <p:nvPr>
            <p:ph type="pic" sz="quarter" idx="44"/>
          </p:nvPr>
        </p:nvSpPr>
        <p:spPr>
          <a:xfrm>
            <a:off x="8075611" y="1628775"/>
            <a:ext cx="3781426" cy="1620838"/>
          </a:xfrm>
          <a:solidFill>
            <a:schemeClr val="bg2"/>
          </a:solidFill>
        </p:spPr>
        <p:txBody>
          <a:bodyPr/>
          <a:lstStyle/>
          <a:p>
            <a:endParaRPr lang="en-US" dirty="0"/>
          </a:p>
        </p:txBody>
      </p:sp>
      <p:sp>
        <p:nvSpPr>
          <p:cNvPr id="45" name="Picture Placeholder 8"/>
          <p:cNvSpPr>
            <a:spLocks noGrp="1"/>
          </p:cNvSpPr>
          <p:nvPr>
            <p:ph type="pic" sz="quarter" idx="46"/>
          </p:nvPr>
        </p:nvSpPr>
        <p:spPr>
          <a:xfrm>
            <a:off x="8075611" y="3789363"/>
            <a:ext cx="3781426" cy="1620838"/>
          </a:xfrm>
          <a:solidFill>
            <a:schemeClr val="bg2"/>
          </a:solidFill>
        </p:spPr>
        <p:txBody>
          <a:bodyPr/>
          <a:lstStyle/>
          <a:p>
            <a:endParaRPr lang="en-US" dirty="0"/>
          </a:p>
        </p:txBody>
      </p:sp>
      <p:sp>
        <p:nvSpPr>
          <p:cNvPr id="47" name="Picture Placeholder 8"/>
          <p:cNvSpPr>
            <a:spLocks noGrp="1"/>
          </p:cNvSpPr>
          <p:nvPr>
            <p:ph type="pic" sz="quarter" idx="48"/>
          </p:nvPr>
        </p:nvSpPr>
        <p:spPr>
          <a:xfrm>
            <a:off x="4205287" y="1628775"/>
            <a:ext cx="3781426" cy="1620838"/>
          </a:xfrm>
          <a:solidFill>
            <a:schemeClr val="bg2"/>
          </a:solidFill>
        </p:spPr>
        <p:txBody>
          <a:bodyPr/>
          <a:lstStyle/>
          <a:p>
            <a:endParaRPr lang="en-US" dirty="0"/>
          </a:p>
        </p:txBody>
      </p:sp>
      <p:sp>
        <p:nvSpPr>
          <p:cNvPr id="49" name="Picture Placeholder 8"/>
          <p:cNvSpPr>
            <a:spLocks noGrp="1"/>
          </p:cNvSpPr>
          <p:nvPr>
            <p:ph type="pic" sz="quarter" idx="50"/>
          </p:nvPr>
        </p:nvSpPr>
        <p:spPr>
          <a:xfrm>
            <a:off x="4205287" y="3789363"/>
            <a:ext cx="3781426" cy="1620838"/>
          </a:xfrm>
          <a:solidFill>
            <a:schemeClr val="bg2"/>
          </a:solidFill>
        </p:spPr>
        <p:txBody>
          <a:bodyPr/>
          <a:lstStyle/>
          <a:p>
            <a:endParaRPr lang="en-US" dirty="0"/>
          </a:p>
        </p:txBody>
      </p:sp>
    </p:spTree>
    <p:extLst>
      <p:ext uri="{BB962C8B-B14F-4D97-AF65-F5344CB8AC3E}">
        <p14:creationId xmlns:p14="http://schemas.microsoft.com/office/powerpoint/2010/main" val="2714591730"/>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preserve="1" userDrawn="1">
  <p:cSld name="60.Title_With_Imag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6" name="Slide Number Placeholder 5"/>
          <p:cNvSpPr>
            <a:spLocks noGrp="1"/>
          </p:cNvSpPr>
          <p:nvPr>
            <p:ph type="sldNum" sz="quarter" idx="12"/>
          </p:nvPr>
        </p:nvSpPr>
        <p:spPr>
          <a:xfrm>
            <a:off x="695325" y="6160675"/>
            <a:ext cx="10801350" cy="360363"/>
          </a:xfrm>
          <a:prstGeom prst="rect">
            <a:avLst/>
          </a:prstGeom>
        </p:spPr>
        <p:txBody>
          <a:bodyPr/>
          <a:lstStyle/>
          <a:p>
            <a:fld id="{5B8E0428-9580-9F48-BD8B-8376B6F02898}" type="slidenum">
              <a:rPr lang="en-US" smtClean="0"/>
              <a:t>‹#›</a:t>
            </a:fld>
            <a:endParaRPr lang="en-US" dirty="0"/>
          </a:p>
        </p:txBody>
      </p:sp>
      <p:sp>
        <p:nvSpPr>
          <p:cNvPr id="8" name="Picture Placeholder 8"/>
          <p:cNvSpPr>
            <a:spLocks noGrp="1"/>
          </p:cNvSpPr>
          <p:nvPr>
            <p:ph type="pic" sz="quarter" idx="13"/>
          </p:nvPr>
        </p:nvSpPr>
        <p:spPr>
          <a:xfrm>
            <a:off x="155575" y="1628774"/>
            <a:ext cx="11880849" cy="5040313"/>
          </a:xfrm>
          <a:solidFill>
            <a:schemeClr val="bg2"/>
          </a:solidFill>
        </p:spPr>
        <p:txBody>
          <a:bodyPr/>
          <a:lstStyle/>
          <a:p>
            <a:endParaRPr lang="en-US" dirty="0"/>
          </a:p>
        </p:txBody>
      </p:sp>
    </p:spTree>
    <p:extLst>
      <p:ext uri="{BB962C8B-B14F-4D97-AF65-F5344CB8AC3E}">
        <p14:creationId xmlns:p14="http://schemas.microsoft.com/office/powerpoint/2010/main" val="42007022"/>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preserve="1" userDrawn="1">
  <p:cSld name="61.Image_With_Title_Below">
    <p:spTree>
      <p:nvGrpSpPr>
        <p:cNvPr id="1" name=""/>
        <p:cNvGrpSpPr/>
        <p:nvPr/>
      </p:nvGrpSpPr>
      <p:grpSpPr>
        <a:xfrm>
          <a:off x="0" y="0"/>
          <a:ext cx="0" cy="0"/>
          <a:chOff x="0" y="0"/>
          <a:chExt cx="0" cy="0"/>
        </a:xfrm>
      </p:grpSpPr>
      <p:sp>
        <p:nvSpPr>
          <p:cNvPr id="8" name="Picture Placeholder 8"/>
          <p:cNvSpPr>
            <a:spLocks noGrp="1"/>
          </p:cNvSpPr>
          <p:nvPr>
            <p:ph type="pic" sz="quarter" idx="13"/>
          </p:nvPr>
        </p:nvSpPr>
        <p:spPr>
          <a:xfrm>
            <a:off x="0" y="0"/>
            <a:ext cx="12192000" cy="5229225"/>
          </a:xfrm>
          <a:solidFill>
            <a:schemeClr val="bg2"/>
          </a:solidFill>
        </p:spPr>
        <p:txBody>
          <a:bodyPr/>
          <a:lstStyle/>
          <a:p>
            <a:endParaRPr lang="en-US" dirty="0"/>
          </a:p>
        </p:txBody>
      </p:sp>
      <p:sp>
        <p:nvSpPr>
          <p:cNvPr id="2" name="Title 1"/>
          <p:cNvSpPr>
            <a:spLocks noGrp="1"/>
          </p:cNvSpPr>
          <p:nvPr>
            <p:ph type="title" hasCustomPrompt="1"/>
          </p:nvPr>
        </p:nvSpPr>
        <p:spPr>
          <a:xfrm>
            <a:off x="695325" y="5666004"/>
            <a:ext cx="10801350" cy="1008594"/>
          </a:xfrm>
        </p:spPr>
        <p:txBody>
          <a:bodyPr/>
          <a:lstStyle/>
          <a:p>
            <a:r>
              <a:rPr lang="en-US"/>
              <a:t>CLICK TO EDIT MASTER TITLE STYLE</a:t>
            </a:r>
          </a:p>
        </p:txBody>
      </p:sp>
    </p:spTree>
    <p:extLst>
      <p:ext uri="{BB962C8B-B14F-4D97-AF65-F5344CB8AC3E}">
        <p14:creationId xmlns:p14="http://schemas.microsoft.com/office/powerpoint/2010/main" val="3472290001"/>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preserve="1" userDrawn="1">
  <p:cSld name="62.Full_Screen_Image">
    <p:spTree>
      <p:nvGrpSpPr>
        <p:cNvPr id="1" name=""/>
        <p:cNvGrpSpPr/>
        <p:nvPr/>
      </p:nvGrpSpPr>
      <p:grpSpPr>
        <a:xfrm>
          <a:off x="0" y="0"/>
          <a:ext cx="0" cy="0"/>
          <a:chOff x="0" y="0"/>
          <a:chExt cx="0" cy="0"/>
        </a:xfrm>
      </p:grpSpPr>
      <p:sp>
        <p:nvSpPr>
          <p:cNvPr id="8" name="Picture Placeholder 8"/>
          <p:cNvSpPr>
            <a:spLocks noGrp="1"/>
          </p:cNvSpPr>
          <p:nvPr>
            <p:ph type="pic" sz="quarter" idx="13"/>
          </p:nvPr>
        </p:nvSpPr>
        <p:spPr>
          <a:xfrm>
            <a:off x="0" y="0"/>
            <a:ext cx="12192000" cy="6858000"/>
          </a:xfrm>
          <a:solidFill>
            <a:schemeClr val="bg2"/>
          </a:solidFill>
        </p:spPr>
        <p:txBody>
          <a:bodyPr/>
          <a:lstStyle/>
          <a:p>
            <a:endParaRPr lang="en-US" dirty="0"/>
          </a:p>
        </p:txBody>
      </p:sp>
    </p:spTree>
    <p:extLst>
      <p:ext uri="{BB962C8B-B14F-4D97-AF65-F5344CB8AC3E}">
        <p14:creationId xmlns:p14="http://schemas.microsoft.com/office/powerpoint/2010/main" val="1095061858"/>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userDrawn="1">
  <p:cSld name="63.Full_Screen_Video">
    <p:spTree>
      <p:nvGrpSpPr>
        <p:cNvPr id="1" name=""/>
        <p:cNvGrpSpPr/>
        <p:nvPr/>
      </p:nvGrpSpPr>
      <p:grpSpPr>
        <a:xfrm>
          <a:off x="0" y="0"/>
          <a:ext cx="0" cy="0"/>
          <a:chOff x="0" y="0"/>
          <a:chExt cx="0" cy="0"/>
        </a:xfrm>
      </p:grpSpPr>
      <p:sp>
        <p:nvSpPr>
          <p:cNvPr id="8" name="Picture Placeholder 8"/>
          <p:cNvSpPr>
            <a:spLocks noGrp="1"/>
          </p:cNvSpPr>
          <p:nvPr>
            <p:ph type="pic" sz="quarter" idx="13"/>
          </p:nvPr>
        </p:nvSpPr>
        <p:spPr>
          <a:xfrm>
            <a:off x="0" y="0"/>
            <a:ext cx="12192000" cy="6858000"/>
          </a:xfrm>
          <a:solidFill>
            <a:schemeClr val="bg2">
              <a:lumMod val="75000"/>
            </a:schemeClr>
          </a:solidFill>
        </p:spPr>
        <p:txBody>
          <a:bodyPr/>
          <a:lstStyle/>
          <a:p>
            <a:endParaRPr lang="en-US" dirty="0"/>
          </a:p>
        </p:txBody>
      </p:sp>
    </p:spTree>
    <p:extLst>
      <p:ext uri="{BB962C8B-B14F-4D97-AF65-F5344CB8AC3E}">
        <p14:creationId xmlns:p14="http://schemas.microsoft.com/office/powerpoint/2010/main" val="3616060856"/>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preserve="1" userDrawn="1">
  <p:cSld name="1_2.Title_Slide_Revers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95325" y="2422976"/>
            <a:ext cx="10801350" cy="1800225"/>
          </a:xfrm>
        </p:spPr>
        <p:txBody>
          <a:bodyPr anchor="ctr" anchorCtr="0">
            <a:normAutofit/>
          </a:bodyPr>
          <a:lstStyle>
            <a:lvl1pPr algn="ctr">
              <a:defRPr sz="2800" b="0" spc="600">
                <a:solidFill>
                  <a:schemeClr val="bg1"/>
                </a:solidFill>
              </a:defRPr>
            </a:lvl1pPr>
          </a:lstStyle>
          <a:p>
            <a:r>
              <a:rPr lang="en-US"/>
              <a:t>CLICK TO EDIT MASTER TITLE STYLE</a:t>
            </a:r>
          </a:p>
        </p:txBody>
      </p:sp>
      <p:pic>
        <p:nvPicPr>
          <p:cNvPr id="6" name="Picture 5"/>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698500" y="552450"/>
            <a:ext cx="1243293" cy="358775"/>
          </a:xfrm>
          <a:prstGeom prst="rect">
            <a:avLst/>
          </a:prstGeom>
        </p:spPr>
      </p:pic>
    </p:spTree>
    <p:extLst>
      <p:ext uri="{BB962C8B-B14F-4D97-AF65-F5344CB8AC3E}">
        <p14:creationId xmlns:p14="http://schemas.microsoft.com/office/powerpoint/2010/main" val="996128591"/>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preserve="1" userDrawn="1">
  <p:cSld name="2_2.Title_Slide_Reverse">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95325" y="2422976"/>
            <a:ext cx="10801350" cy="1800225"/>
          </a:xfrm>
        </p:spPr>
        <p:txBody>
          <a:bodyPr anchor="ctr" anchorCtr="0">
            <a:normAutofit/>
          </a:bodyPr>
          <a:lstStyle>
            <a:lvl1pPr algn="ctr">
              <a:defRPr sz="2800" b="0" spc="600">
                <a:solidFill>
                  <a:schemeClr val="bg1"/>
                </a:solidFill>
              </a:defRPr>
            </a:lvl1pPr>
          </a:lstStyle>
          <a:p>
            <a:r>
              <a:rPr lang="en-US"/>
              <a:t>CLICK TO EDIT MASTER TITLE STYLE</a:t>
            </a:r>
          </a:p>
        </p:txBody>
      </p:sp>
      <p:pic>
        <p:nvPicPr>
          <p:cNvPr id="6" name="Picture 5"/>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698500" y="552450"/>
            <a:ext cx="1243293" cy="358775"/>
          </a:xfrm>
          <a:prstGeom prst="rect">
            <a:avLst/>
          </a:prstGeom>
        </p:spPr>
      </p:pic>
    </p:spTree>
    <p:extLst>
      <p:ext uri="{BB962C8B-B14F-4D97-AF65-F5344CB8AC3E}">
        <p14:creationId xmlns:p14="http://schemas.microsoft.com/office/powerpoint/2010/main" val="3199760195"/>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preserve="1" userDrawn="1">
  <p:cSld name="3_2.Title_Slide_Reverse">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95325" y="2422976"/>
            <a:ext cx="10801350" cy="1800225"/>
          </a:xfrm>
        </p:spPr>
        <p:txBody>
          <a:bodyPr anchor="ctr" anchorCtr="0">
            <a:normAutofit/>
          </a:bodyPr>
          <a:lstStyle>
            <a:lvl1pPr algn="ctr">
              <a:defRPr sz="2800" b="0" spc="600">
                <a:solidFill>
                  <a:schemeClr val="bg1"/>
                </a:solidFill>
              </a:defRPr>
            </a:lvl1pPr>
          </a:lstStyle>
          <a:p>
            <a:r>
              <a:rPr lang="en-US"/>
              <a:t>CLICK TO EDIT MASTER TITLE STYLE</a:t>
            </a:r>
          </a:p>
        </p:txBody>
      </p:sp>
      <p:pic>
        <p:nvPicPr>
          <p:cNvPr id="6" name="Picture 5"/>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698500" y="552450"/>
            <a:ext cx="1243293" cy="358775"/>
          </a:xfrm>
          <a:prstGeom prst="rect">
            <a:avLst/>
          </a:prstGeom>
        </p:spPr>
      </p:pic>
    </p:spTree>
    <p:extLst>
      <p:ext uri="{BB962C8B-B14F-4D97-AF65-F5344CB8AC3E}">
        <p14:creationId xmlns:p14="http://schemas.microsoft.com/office/powerpoint/2010/main" val="3301796949"/>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preserve="1" userDrawn="1">
  <p:cSld name="4_2.Title_Slide_Reverse">
    <p:bg>
      <p:bgPr>
        <a:solidFill>
          <a:schemeClr val="accent5"/>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95325" y="2422976"/>
            <a:ext cx="10801350" cy="1800225"/>
          </a:xfrm>
        </p:spPr>
        <p:txBody>
          <a:bodyPr anchor="ctr" anchorCtr="0">
            <a:normAutofit/>
          </a:bodyPr>
          <a:lstStyle>
            <a:lvl1pPr algn="ctr">
              <a:defRPr sz="2800" b="0" spc="600">
                <a:solidFill>
                  <a:schemeClr val="bg1"/>
                </a:solidFill>
              </a:defRPr>
            </a:lvl1pPr>
          </a:lstStyle>
          <a:p>
            <a:r>
              <a:rPr lang="en-US"/>
              <a:t>CLICK TO EDIT MASTER TITLE STYLE</a:t>
            </a:r>
          </a:p>
        </p:txBody>
      </p:sp>
      <p:pic>
        <p:nvPicPr>
          <p:cNvPr id="6" name="Picture 5"/>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698500" y="552450"/>
            <a:ext cx="1243293" cy="358775"/>
          </a:xfrm>
          <a:prstGeom prst="rect">
            <a:avLst/>
          </a:prstGeom>
        </p:spPr>
      </p:pic>
    </p:spTree>
    <p:extLst>
      <p:ext uri="{BB962C8B-B14F-4D97-AF65-F5344CB8AC3E}">
        <p14:creationId xmlns:p14="http://schemas.microsoft.com/office/powerpoint/2010/main" val="5783944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3.Impact_Title_Slide_Revers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95325" y="4216092"/>
            <a:ext cx="7561263" cy="1889501"/>
          </a:xfrm>
        </p:spPr>
        <p:txBody>
          <a:bodyPr anchor="b" anchorCtr="0">
            <a:noAutofit/>
          </a:bodyPr>
          <a:lstStyle>
            <a:lvl1pPr algn="l">
              <a:lnSpc>
                <a:spcPct val="79000"/>
              </a:lnSpc>
              <a:defRPr sz="2400" b="0" spc="300">
                <a:solidFill>
                  <a:schemeClr val="bg1"/>
                </a:solidFill>
              </a:defRPr>
            </a:lvl1pPr>
          </a:lstStyle>
          <a:p>
            <a:r>
              <a:rPr lang="en-US" dirty="0"/>
              <a:t>CLICK TO EDIT MASTER TITLE STYLE</a:t>
            </a:r>
          </a:p>
        </p:txBody>
      </p:sp>
      <p:pic>
        <p:nvPicPr>
          <p:cNvPr id="6" name="Picture 5"/>
          <p:cNvPicPr>
            <a:picLocks noChangeAspect="1"/>
          </p:cNvPicPr>
          <p:nvPr/>
        </p:nvPicPr>
        <p:blipFill>
          <a:blip r:embed="rId2" cstate="print">
            <a:extLst>
              <a:ext uri="{BEBA8EAE-BF5A-486C-A8C5-ECC9F3942E4B}">
                <a14:imgProps xmlns:a14="http://schemas.microsoft.com/office/drawing/2010/main">
                  <a14:imgLayer r:embed="rId3">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698500" y="552450"/>
            <a:ext cx="1243293" cy="358775"/>
          </a:xfrm>
          <a:prstGeom prst="rect">
            <a:avLst/>
          </a:prstGeom>
        </p:spPr>
      </p:pic>
      <p:pic>
        <p:nvPicPr>
          <p:cNvPr id="4" name="Picture 3">
            <a:extLst>
              <a:ext uri="{FF2B5EF4-FFF2-40B4-BE49-F238E27FC236}">
                <a16:creationId xmlns:a16="http://schemas.microsoft.com/office/drawing/2014/main" id="{73C1D2E3-8AFF-FB4F-9D63-45E3B455018F}"/>
              </a:ext>
            </a:extLst>
          </p:cNvPr>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698500" y="552450"/>
            <a:ext cx="1243293" cy="358775"/>
          </a:xfrm>
          <a:prstGeom prst="rect">
            <a:avLst/>
          </a:prstGeom>
        </p:spPr>
      </p:pic>
    </p:spTree>
    <p:extLst>
      <p:ext uri="{BB962C8B-B14F-4D97-AF65-F5344CB8AC3E}">
        <p14:creationId xmlns:p14="http://schemas.microsoft.com/office/powerpoint/2010/main" val="13568324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25.Title_And_Content_With_Small_Border_Image">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6096001" y="1628775"/>
            <a:ext cx="5400674" cy="4679950"/>
          </a:xfrm>
          <a:solidFill>
            <a:schemeClr val="bg2"/>
          </a:solidFill>
        </p:spPr>
        <p:txBody>
          <a:bodyPr/>
          <a:lstStyle/>
          <a:p>
            <a:r>
              <a:rPr lang="en-GB" dirty="0"/>
              <a:t>Click icon to add picture</a:t>
            </a:r>
            <a:endParaRPr lang="en-US" dirty="0"/>
          </a:p>
        </p:txBody>
      </p:sp>
      <p:sp>
        <p:nvSpPr>
          <p:cNvPr id="2" name="Title 1"/>
          <p:cNvSpPr>
            <a:spLocks noGrp="1"/>
          </p:cNvSpPr>
          <p:nvPr>
            <p:ph type="title" hasCustomPrompt="1"/>
          </p:nvPr>
        </p:nvSpPr>
        <p:spPr>
          <a:xfrm>
            <a:off x="695325" y="620181"/>
            <a:ext cx="10801350" cy="1008594"/>
          </a:xfrm>
        </p:spPr>
        <p:txBody>
          <a:bodyPr/>
          <a:lstStyle/>
          <a:p>
            <a:r>
              <a:rPr lang="en-US" dirty="0"/>
              <a:t>CLICK TO EDIT MASTER TITLE STYLE</a:t>
            </a:r>
          </a:p>
        </p:txBody>
      </p:sp>
      <p:sp>
        <p:nvSpPr>
          <p:cNvPr id="3" name="Content Placeholder 2"/>
          <p:cNvSpPr>
            <a:spLocks noGrp="1"/>
          </p:cNvSpPr>
          <p:nvPr>
            <p:ph idx="1"/>
          </p:nvPr>
        </p:nvSpPr>
        <p:spPr>
          <a:xfrm>
            <a:off x="695326" y="1628775"/>
            <a:ext cx="5221287" cy="4679950"/>
          </a:xfrm>
        </p:spPr>
        <p:txBody>
          <a:bodyPr>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8" name="Text Placeholder 7"/>
          <p:cNvSpPr>
            <a:spLocks noGrp="1"/>
          </p:cNvSpPr>
          <p:nvPr>
            <p:ph type="body" sz="quarter" idx="13"/>
          </p:nvPr>
        </p:nvSpPr>
        <p:spPr>
          <a:xfrm>
            <a:off x="695325" y="6308725"/>
            <a:ext cx="10801350"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GB"/>
              <a:t>Click to edit Master text styles</a:t>
            </a:r>
          </a:p>
        </p:txBody>
      </p:sp>
    </p:spTree>
    <p:extLst>
      <p:ext uri="{BB962C8B-B14F-4D97-AF65-F5344CB8AC3E}">
        <p14:creationId xmlns:p14="http://schemas.microsoft.com/office/powerpoint/2010/main" val="1096137727"/>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userDrawn="1">
  <p:cSld name="5_2.Title_Slide_Reverse">
    <p:bg>
      <p:bgPr>
        <a:solidFill>
          <a:schemeClr val="accent6"/>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95325" y="2422976"/>
            <a:ext cx="10801350" cy="1800225"/>
          </a:xfrm>
        </p:spPr>
        <p:txBody>
          <a:bodyPr anchor="ctr" anchorCtr="0">
            <a:normAutofit/>
          </a:bodyPr>
          <a:lstStyle>
            <a:lvl1pPr algn="ctr">
              <a:defRPr sz="2800" b="0" spc="600">
                <a:solidFill>
                  <a:schemeClr val="bg1"/>
                </a:solidFill>
              </a:defRPr>
            </a:lvl1pPr>
          </a:lstStyle>
          <a:p>
            <a:r>
              <a:rPr lang="en-US"/>
              <a:t>CLICK TO EDIT MASTER TITLE STYLE</a:t>
            </a:r>
          </a:p>
        </p:txBody>
      </p:sp>
      <p:pic>
        <p:nvPicPr>
          <p:cNvPr id="6" name="Picture 5"/>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698500" y="552450"/>
            <a:ext cx="1243293" cy="358775"/>
          </a:xfrm>
          <a:prstGeom prst="rect">
            <a:avLst/>
          </a:prstGeom>
        </p:spPr>
      </p:pic>
    </p:spTree>
    <p:extLst>
      <p:ext uri="{BB962C8B-B14F-4D97-AF65-F5344CB8AC3E}">
        <p14:creationId xmlns:p14="http://schemas.microsoft.com/office/powerpoint/2010/main" val="174945261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26.Title_And_Content_With_Large_Image_Reverse">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0" y="0"/>
            <a:ext cx="6095999" cy="6858000"/>
          </a:xfrm>
          <a:solidFill>
            <a:schemeClr val="bg2"/>
          </a:solidFill>
        </p:spPr>
        <p:txBody>
          <a:bodyPr/>
          <a:lstStyle/>
          <a:p>
            <a:r>
              <a:rPr lang="en-GB" dirty="0"/>
              <a:t>Click icon to add picture</a:t>
            </a:r>
            <a:endParaRPr lang="en-US" dirty="0"/>
          </a:p>
        </p:txBody>
      </p:sp>
      <p:sp>
        <p:nvSpPr>
          <p:cNvPr id="2" name="Title 1"/>
          <p:cNvSpPr>
            <a:spLocks noGrp="1"/>
          </p:cNvSpPr>
          <p:nvPr>
            <p:ph type="title" hasCustomPrompt="1"/>
          </p:nvPr>
        </p:nvSpPr>
        <p:spPr>
          <a:xfrm>
            <a:off x="6275387" y="620181"/>
            <a:ext cx="5221288" cy="1008594"/>
          </a:xfrm>
        </p:spPr>
        <p:txBody>
          <a:bodyPr/>
          <a:lstStyle/>
          <a:p>
            <a:r>
              <a:rPr lang="en-US" dirty="0"/>
              <a:t>CLICK TO EDIT MASTER TITLE STYLE</a:t>
            </a:r>
          </a:p>
        </p:txBody>
      </p:sp>
      <p:sp>
        <p:nvSpPr>
          <p:cNvPr id="3" name="Content Placeholder 2"/>
          <p:cNvSpPr>
            <a:spLocks noGrp="1"/>
          </p:cNvSpPr>
          <p:nvPr>
            <p:ph idx="1"/>
          </p:nvPr>
        </p:nvSpPr>
        <p:spPr>
          <a:xfrm>
            <a:off x="6275388" y="1628775"/>
            <a:ext cx="5221287" cy="4679950"/>
          </a:xfrm>
        </p:spPr>
        <p:txBody>
          <a:bodyPr>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8" name="Text Placeholder 7"/>
          <p:cNvSpPr>
            <a:spLocks noGrp="1"/>
          </p:cNvSpPr>
          <p:nvPr>
            <p:ph type="body" sz="quarter" idx="13"/>
          </p:nvPr>
        </p:nvSpPr>
        <p:spPr>
          <a:xfrm flipH="1">
            <a:off x="6275387" y="6308725"/>
            <a:ext cx="5221287"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GB"/>
              <a:t>Click to edit Master text styles</a:t>
            </a:r>
          </a:p>
        </p:txBody>
      </p:sp>
    </p:spTree>
    <p:extLst>
      <p:ext uri="{BB962C8B-B14F-4D97-AF65-F5344CB8AC3E}">
        <p14:creationId xmlns:p14="http://schemas.microsoft.com/office/powerpoint/2010/main" val="212202511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27.Title_And_Content_With_Gallery">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6096000" y="0"/>
            <a:ext cx="6095999" cy="3249613"/>
          </a:xfrm>
          <a:solidFill>
            <a:schemeClr val="bg2"/>
          </a:solidFill>
        </p:spPr>
        <p:txBody>
          <a:bodyPr/>
          <a:lstStyle/>
          <a:p>
            <a:r>
              <a:rPr lang="en-GB" dirty="0"/>
              <a:t>Click icon to add picture</a:t>
            </a:r>
            <a:endParaRPr lang="en-US" dirty="0"/>
          </a:p>
        </p:txBody>
      </p:sp>
      <p:sp>
        <p:nvSpPr>
          <p:cNvPr id="2" name="Title 1"/>
          <p:cNvSpPr>
            <a:spLocks noGrp="1"/>
          </p:cNvSpPr>
          <p:nvPr>
            <p:ph type="title" hasCustomPrompt="1"/>
          </p:nvPr>
        </p:nvSpPr>
        <p:spPr>
          <a:xfrm>
            <a:off x="695325" y="620181"/>
            <a:ext cx="5221288" cy="1008594"/>
          </a:xfrm>
        </p:spPr>
        <p:txBody>
          <a:bodyPr/>
          <a:lstStyle/>
          <a:p>
            <a:r>
              <a:rPr lang="en-US" dirty="0"/>
              <a:t>CLICK TO EDIT MASTER TITLE STYLE</a:t>
            </a:r>
          </a:p>
        </p:txBody>
      </p:sp>
      <p:sp>
        <p:nvSpPr>
          <p:cNvPr id="3" name="Content Placeholder 2"/>
          <p:cNvSpPr>
            <a:spLocks noGrp="1"/>
          </p:cNvSpPr>
          <p:nvPr>
            <p:ph idx="1"/>
          </p:nvPr>
        </p:nvSpPr>
        <p:spPr>
          <a:xfrm>
            <a:off x="695326" y="1628775"/>
            <a:ext cx="5221287" cy="4679950"/>
          </a:xfrm>
        </p:spPr>
        <p:txBody>
          <a:bodyPr>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8" name="Text Placeholder 7"/>
          <p:cNvSpPr>
            <a:spLocks noGrp="1"/>
          </p:cNvSpPr>
          <p:nvPr>
            <p:ph type="body" sz="quarter" idx="13"/>
          </p:nvPr>
        </p:nvSpPr>
        <p:spPr>
          <a:xfrm>
            <a:off x="695325" y="6308725"/>
            <a:ext cx="5221288"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GB"/>
              <a:t>Click to edit Master text styles</a:t>
            </a:r>
          </a:p>
        </p:txBody>
      </p:sp>
      <p:sp>
        <p:nvSpPr>
          <p:cNvPr id="9" name="Picture Placeholder 8"/>
          <p:cNvSpPr>
            <a:spLocks noGrp="1"/>
          </p:cNvSpPr>
          <p:nvPr>
            <p:ph type="pic" sz="quarter" idx="15"/>
          </p:nvPr>
        </p:nvSpPr>
        <p:spPr>
          <a:xfrm>
            <a:off x="9155112" y="3429000"/>
            <a:ext cx="3036886" cy="3425031"/>
          </a:xfrm>
          <a:solidFill>
            <a:schemeClr val="bg2"/>
          </a:solidFill>
        </p:spPr>
        <p:txBody>
          <a:bodyPr/>
          <a:lstStyle/>
          <a:p>
            <a:r>
              <a:rPr lang="en-GB" dirty="0"/>
              <a:t>Click icon to add picture</a:t>
            </a:r>
            <a:endParaRPr lang="en-US" dirty="0"/>
          </a:p>
        </p:txBody>
      </p:sp>
      <p:sp>
        <p:nvSpPr>
          <p:cNvPr id="10" name="Picture Placeholder 8"/>
          <p:cNvSpPr>
            <a:spLocks noGrp="1"/>
          </p:cNvSpPr>
          <p:nvPr>
            <p:ph type="pic" sz="quarter" idx="16"/>
          </p:nvPr>
        </p:nvSpPr>
        <p:spPr>
          <a:xfrm>
            <a:off x="6096000" y="3428999"/>
            <a:ext cx="2879725" cy="3425031"/>
          </a:xfrm>
          <a:solidFill>
            <a:schemeClr val="bg2"/>
          </a:solidFill>
        </p:spPr>
        <p:txBody>
          <a:bodyPr/>
          <a:lstStyle/>
          <a:p>
            <a:r>
              <a:rPr lang="en-GB" dirty="0"/>
              <a:t>Click icon to add picture</a:t>
            </a:r>
            <a:endParaRPr lang="en-US" dirty="0"/>
          </a:p>
        </p:txBody>
      </p:sp>
    </p:spTree>
    <p:extLst>
      <p:ext uri="{BB962C8B-B14F-4D97-AF65-F5344CB8AC3E}">
        <p14:creationId xmlns:p14="http://schemas.microsoft.com/office/powerpoint/2010/main" val="79586788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28.Title_And_Small_Content_With_Gallery">
    <p:spTree>
      <p:nvGrpSpPr>
        <p:cNvPr id="1" name=""/>
        <p:cNvGrpSpPr/>
        <p:nvPr/>
      </p:nvGrpSpPr>
      <p:grpSpPr>
        <a:xfrm>
          <a:off x="0" y="0"/>
          <a:ext cx="0" cy="0"/>
          <a:chOff x="0" y="0"/>
          <a:chExt cx="0" cy="0"/>
        </a:xfrm>
      </p:grpSpPr>
      <p:sp>
        <p:nvSpPr>
          <p:cNvPr id="11" name="Picture Placeholder 8"/>
          <p:cNvSpPr>
            <a:spLocks noGrp="1"/>
          </p:cNvSpPr>
          <p:nvPr>
            <p:ph type="pic" sz="quarter" idx="17"/>
          </p:nvPr>
        </p:nvSpPr>
        <p:spPr>
          <a:xfrm>
            <a:off x="0" y="3428998"/>
            <a:ext cx="5016500" cy="3425031"/>
          </a:xfrm>
          <a:solidFill>
            <a:schemeClr val="bg2"/>
          </a:solidFill>
        </p:spPr>
        <p:txBody>
          <a:bodyPr/>
          <a:lstStyle/>
          <a:p>
            <a:r>
              <a:rPr lang="en-GB" dirty="0"/>
              <a:t>Click icon to add picture</a:t>
            </a:r>
            <a:endParaRPr lang="en-US" dirty="0"/>
          </a:p>
        </p:txBody>
      </p:sp>
      <p:sp>
        <p:nvSpPr>
          <p:cNvPr id="7" name="Picture Placeholder 8"/>
          <p:cNvSpPr>
            <a:spLocks noGrp="1"/>
          </p:cNvSpPr>
          <p:nvPr>
            <p:ph type="pic" sz="quarter" idx="14"/>
          </p:nvPr>
        </p:nvSpPr>
        <p:spPr>
          <a:xfrm>
            <a:off x="6096000" y="0"/>
            <a:ext cx="6095999" cy="3249613"/>
          </a:xfrm>
          <a:solidFill>
            <a:schemeClr val="bg2"/>
          </a:solidFill>
        </p:spPr>
        <p:txBody>
          <a:bodyPr/>
          <a:lstStyle/>
          <a:p>
            <a:r>
              <a:rPr lang="en-GB" dirty="0"/>
              <a:t>Click icon to add picture</a:t>
            </a:r>
            <a:endParaRPr lang="en-US" dirty="0"/>
          </a:p>
        </p:txBody>
      </p:sp>
      <p:sp>
        <p:nvSpPr>
          <p:cNvPr id="2" name="Title 1"/>
          <p:cNvSpPr>
            <a:spLocks noGrp="1"/>
          </p:cNvSpPr>
          <p:nvPr>
            <p:ph type="title" hasCustomPrompt="1"/>
          </p:nvPr>
        </p:nvSpPr>
        <p:spPr>
          <a:xfrm>
            <a:off x="695325" y="620181"/>
            <a:ext cx="5221288" cy="1008594"/>
          </a:xfrm>
        </p:spPr>
        <p:txBody>
          <a:bodyPr/>
          <a:lstStyle/>
          <a:p>
            <a:r>
              <a:rPr lang="en-US" dirty="0"/>
              <a:t>CLICK TO EDIT MASTER TITLE STYLE</a:t>
            </a:r>
          </a:p>
        </p:txBody>
      </p:sp>
      <p:sp>
        <p:nvSpPr>
          <p:cNvPr id="3" name="Content Placeholder 2"/>
          <p:cNvSpPr>
            <a:spLocks noGrp="1"/>
          </p:cNvSpPr>
          <p:nvPr>
            <p:ph idx="1"/>
          </p:nvPr>
        </p:nvSpPr>
        <p:spPr>
          <a:xfrm>
            <a:off x="695326" y="1628775"/>
            <a:ext cx="5221287" cy="1615280"/>
          </a:xfrm>
        </p:spPr>
        <p:txBody>
          <a:bodyPr>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9" name="Picture Placeholder 8"/>
          <p:cNvSpPr>
            <a:spLocks noGrp="1"/>
          </p:cNvSpPr>
          <p:nvPr>
            <p:ph type="pic" sz="quarter" idx="15"/>
          </p:nvPr>
        </p:nvSpPr>
        <p:spPr>
          <a:xfrm>
            <a:off x="8796338" y="3429000"/>
            <a:ext cx="3395660" cy="3425031"/>
          </a:xfrm>
          <a:solidFill>
            <a:schemeClr val="bg2"/>
          </a:solidFill>
        </p:spPr>
        <p:txBody>
          <a:bodyPr/>
          <a:lstStyle/>
          <a:p>
            <a:r>
              <a:rPr lang="en-GB" dirty="0"/>
              <a:t>Click icon to add picture</a:t>
            </a:r>
            <a:endParaRPr lang="en-US" dirty="0"/>
          </a:p>
        </p:txBody>
      </p:sp>
      <p:sp>
        <p:nvSpPr>
          <p:cNvPr id="10" name="Picture Placeholder 8"/>
          <p:cNvSpPr>
            <a:spLocks noGrp="1"/>
          </p:cNvSpPr>
          <p:nvPr>
            <p:ph type="pic" sz="quarter" idx="16"/>
          </p:nvPr>
        </p:nvSpPr>
        <p:spPr>
          <a:xfrm>
            <a:off x="5195889" y="3428999"/>
            <a:ext cx="3421062" cy="3425031"/>
          </a:xfrm>
          <a:solidFill>
            <a:schemeClr val="bg2"/>
          </a:solidFill>
        </p:spPr>
        <p:txBody>
          <a:bodyPr/>
          <a:lstStyle/>
          <a:p>
            <a:r>
              <a:rPr lang="en-GB" dirty="0"/>
              <a:t>Click icon to add picture</a:t>
            </a:r>
            <a:endParaRPr lang="en-US" dirty="0"/>
          </a:p>
        </p:txBody>
      </p:sp>
    </p:spTree>
    <p:extLst>
      <p:ext uri="{BB962C8B-B14F-4D97-AF65-F5344CB8AC3E}">
        <p14:creationId xmlns:p14="http://schemas.microsoft.com/office/powerpoint/2010/main" val="421640652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29.Image_Right_With_Text">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0" y="0"/>
            <a:ext cx="7896225" cy="6858000"/>
          </a:xfrm>
          <a:solidFill>
            <a:schemeClr val="bg2"/>
          </a:solidFill>
        </p:spPr>
        <p:txBody>
          <a:bodyPr/>
          <a:lstStyle/>
          <a:p>
            <a:r>
              <a:rPr lang="en-GB" dirty="0"/>
              <a:t>Click icon to add picture</a:t>
            </a:r>
            <a:endParaRPr lang="en-US" dirty="0"/>
          </a:p>
        </p:txBody>
      </p:sp>
      <p:sp>
        <p:nvSpPr>
          <p:cNvPr id="3" name="Content Placeholder 2"/>
          <p:cNvSpPr>
            <a:spLocks noGrp="1"/>
          </p:cNvSpPr>
          <p:nvPr>
            <p:ph idx="1"/>
          </p:nvPr>
        </p:nvSpPr>
        <p:spPr>
          <a:xfrm>
            <a:off x="8075613" y="3429000"/>
            <a:ext cx="3421062" cy="2879724"/>
          </a:xfrm>
        </p:spPr>
        <p:txBody>
          <a:bodyPr>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8" name="Text Placeholder 7"/>
          <p:cNvSpPr>
            <a:spLocks noGrp="1"/>
          </p:cNvSpPr>
          <p:nvPr>
            <p:ph type="body" sz="quarter" idx="13"/>
          </p:nvPr>
        </p:nvSpPr>
        <p:spPr>
          <a:xfrm>
            <a:off x="8075613" y="6308725"/>
            <a:ext cx="3421062"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GB"/>
              <a:t>Click to edit Master text styles</a:t>
            </a:r>
          </a:p>
        </p:txBody>
      </p:sp>
    </p:spTree>
    <p:extLst>
      <p:ext uri="{BB962C8B-B14F-4D97-AF65-F5344CB8AC3E}">
        <p14:creationId xmlns:p14="http://schemas.microsoft.com/office/powerpoint/2010/main" val="423027956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30.Three_Images_With_Text">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5735638" y="188913"/>
            <a:ext cx="3060700" cy="6480174"/>
          </a:xfrm>
          <a:solidFill>
            <a:schemeClr val="bg2"/>
          </a:solidFill>
        </p:spPr>
        <p:txBody>
          <a:bodyPr/>
          <a:lstStyle/>
          <a:p>
            <a:r>
              <a:rPr lang="en-GB" dirty="0"/>
              <a:t>Click icon to add picture</a:t>
            </a:r>
            <a:endParaRPr lang="en-US" dirty="0"/>
          </a:p>
        </p:txBody>
      </p:sp>
      <p:sp>
        <p:nvSpPr>
          <p:cNvPr id="3" name="Content Placeholder 2"/>
          <p:cNvSpPr>
            <a:spLocks noGrp="1"/>
          </p:cNvSpPr>
          <p:nvPr>
            <p:ph idx="1"/>
          </p:nvPr>
        </p:nvSpPr>
        <p:spPr>
          <a:xfrm>
            <a:off x="8975725" y="1989138"/>
            <a:ext cx="2520950" cy="3960812"/>
          </a:xfrm>
        </p:spPr>
        <p:txBody>
          <a:bodyPr>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8" name="Text Placeholder 7"/>
          <p:cNvSpPr>
            <a:spLocks noGrp="1"/>
          </p:cNvSpPr>
          <p:nvPr>
            <p:ph type="body" sz="quarter" idx="13"/>
          </p:nvPr>
        </p:nvSpPr>
        <p:spPr>
          <a:xfrm>
            <a:off x="8975725" y="6308725"/>
            <a:ext cx="2520950"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GB"/>
              <a:t>Click to edit Master text styles</a:t>
            </a:r>
          </a:p>
        </p:txBody>
      </p:sp>
      <p:sp>
        <p:nvSpPr>
          <p:cNvPr id="5" name="Picture Placeholder 8"/>
          <p:cNvSpPr>
            <a:spLocks noGrp="1"/>
          </p:cNvSpPr>
          <p:nvPr>
            <p:ph type="pic" sz="quarter" idx="15"/>
          </p:nvPr>
        </p:nvSpPr>
        <p:spPr>
          <a:xfrm>
            <a:off x="2855913" y="188913"/>
            <a:ext cx="2700337" cy="6480174"/>
          </a:xfrm>
          <a:solidFill>
            <a:schemeClr val="bg2"/>
          </a:solidFill>
        </p:spPr>
        <p:txBody>
          <a:bodyPr/>
          <a:lstStyle/>
          <a:p>
            <a:r>
              <a:rPr lang="en-GB" dirty="0"/>
              <a:t>Click icon to add picture</a:t>
            </a:r>
            <a:endParaRPr lang="en-US" dirty="0"/>
          </a:p>
        </p:txBody>
      </p:sp>
      <p:sp>
        <p:nvSpPr>
          <p:cNvPr id="6" name="Picture Placeholder 8"/>
          <p:cNvSpPr>
            <a:spLocks noGrp="1"/>
          </p:cNvSpPr>
          <p:nvPr>
            <p:ph type="pic" sz="quarter" idx="16"/>
          </p:nvPr>
        </p:nvSpPr>
        <p:spPr>
          <a:xfrm>
            <a:off x="155574" y="188913"/>
            <a:ext cx="2519363" cy="6480174"/>
          </a:xfrm>
          <a:solidFill>
            <a:schemeClr val="bg2"/>
          </a:solidFill>
        </p:spPr>
        <p:txBody>
          <a:bodyPr/>
          <a:lstStyle/>
          <a:p>
            <a:r>
              <a:rPr lang="en-GB" dirty="0"/>
              <a:t>Click icon to add picture</a:t>
            </a:r>
            <a:endParaRPr lang="en-US" dirty="0"/>
          </a:p>
        </p:txBody>
      </p:sp>
    </p:spTree>
    <p:extLst>
      <p:ext uri="{BB962C8B-B14F-4D97-AF65-F5344CB8AC3E}">
        <p14:creationId xmlns:p14="http://schemas.microsoft.com/office/powerpoint/2010/main" val="357790455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31.Image_Right_With_Title_And_Text">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0" y="0"/>
            <a:ext cx="7896225" cy="6858000"/>
          </a:xfrm>
          <a:solidFill>
            <a:schemeClr val="bg2"/>
          </a:solidFill>
        </p:spPr>
        <p:txBody>
          <a:bodyPr/>
          <a:lstStyle/>
          <a:p>
            <a:r>
              <a:rPr lang="en-GB" dirty="0"/>
              <a:t>Click icon to add picture</a:t>
            </a:r>
            <a:endParaRPr lang="en-US" dirty="0"/>
          </a:p>
        </p:txBody>
      </p:sp>
      <p:sp>
        <p:nvSpPr>
          <p:cNvPr id="3" name="Content Placeholder 2"/>
          <p:cNvSpPr>
            <a:spLocks noGrp="1"/>
          </p:cNvSpPr>
          <p:nvPr>
            <p:ph idx="1"/>
          </p:nvPr>
        </p:nvSpPr>
        <p:spPr>
          <a:xfrm>
            <a:off x="8075613" y="3429000"/>
            <a:ext cx="3421062" cy="2879724"/>
          </a:xfrm>
        </p:spPr>
        <p:txBody>
          <a:bodyPr>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8" name="Text Placeholder 7"/>
          <p:cNvSpPr>
            <a:spLocks noGrp="1"/>
          </p:cNvSpPr>
          <p:nvPr>
            <p:ph type="body" sz="quarter" idx="13"/>
          </p:nvPr>
        </p:nvSpPr>
        <p:spPr>
          <a:xfrm>
            <a:off x="8075613" y="6308725"/>
            <a:ext cx="3421062"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GB"/>
              <a:t>Click to edit Master text styles</a:t>
            </a:r>
          </a:p>
        </p:txBody>
      </p:sp>
      <p:sp>
        <p:nvSpPr>
          <p:cNvPr id="9" name="Title 1"/>
          <p:cNvSpPr>
            <a:spLocks noGrp="1"/>
          </p:cNvSpPr>
          <p:nvPr>
            <p:ph type="title" hasCustomPrompt="1"/>
          </p:nvPr>
        </p:nvSpPr>
        <p:spPr>
          <a:xfrm>
            <a:off x="8075613" y="2063954"/>
            <a:ext cx="3421062" cy="1260475"/>
          </a:xfrm>
        </p:spPr>
        <p:txBody>
          <a:bodyPr/>
          <a:lstStyle/>
          <a:p>
            <a:r>
              <a:rPr lang="en-US" dirty="0"/>
              <a:t>CLICK TO EDIT MASTER TITLE STYLE</a:t>
            </a:r>
          </a:p>
        </p:txBody>
      </p:sp>
    </p:spTree>
    <p:extLst>
      <p:ext uri="{BB962C8B-B14F-4D97-AF65-F5344CB8AC3E}">
        <p14:creationId xmlns:p14="http://schemas.microsoft.com/office/powerpoint/2010/main" val="59446228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32.Image_Right_With_Title_And_Large_Text">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0" y="0"/>
            <a:ext cx="6456363" cy="6858000"/>
          </a:xfrm>
          <a:solidFill>
            <a:schemeClr val="bg2"/>
          </a:solidFill>
        </p:spPr>
        <p:txBody>
          <a:bodyPr/>
          <a:lstStyle/>
          <a:p>
            <a:r>
              <a:rPr lang="en-GB" dirty="0"/>
              <a:t>Click icon to add picture</a:t>
            </a:r>
            <a:endParaRPr lang="en-US" dirty="0"/>
          </a:p>
        </p:txBody>
      </p:sp>
      <p:sp>
        <p:nvSpPr>
          <p:cNvPr id="3" name="Content Placeholder 2"/>
          <p:cNvSpPr>
            <a:spLocks noGrp="1"/>
          </p:cNvSpPr>
          <p:nvPr>
            <p:ph idx="1"/>
          </p:nvPr>
        </p:nvSpPr>
        <p:spPr>
          <a:xfrm>
            <a:off x="6635750" y="2708275"/>
            <a:ext cx="4860925" cy="3600449"/>
          </a:xfrm>
        </p:spPr>
        <p:txBody>
          <a:bodyPr>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8" name="Text Placeholder 7"/>
          <p:cNvSpPr>
            <a:spLocks noGrp="1"/>
          </p:cNvSpPr>
          <p:nvPr>
            <p:ph type="body" sz="quarter" idx="13"/>
          </p:nvPr>
        </p:nvSpPr>
        <p:spPr>
          <a:xfrm>
            <a:off x="6635750" y="6308725"/>
            <a:ext cx="4860925"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GB"/>
              <a:t>Click to edit Master text styles</a:t>
            </a:r>
          </a:p>
        </p:txBody>
      </p:sp>
      <p:sp>
        <p:nvSpPr>
          <p:cNvPr id="9" name="Title 1"/>
          <p:cNvSpPr>
            <a:spLocks noGrp="1"/>
          </p:cNvSpPr>
          <p:nvPr>
            <p:ph type="title" hasCustomPrompt="1"/>
          </p:nvPr>
        </p:nvSpPr>
        <p:spPr>
          <a:xfrm>
            <a:off x="6635750" y="1341578"/>
            <a:ext cx="4860925" cy="1260475"/>
          </a:xfrm>
        </p:spPr>
        <p:txBody>
          <a:bodyPr/>
          <a:lstStyle/>
          <a:p>
            <a:r>
              <a:rPr lang="en-US" dirty="0"/>
              <a:t>CLICK TO EDIT MASTER TITLE STYLE</a:t>
            </a:r>
          </a:p>
        </p:txBody>
      </p:sp>
    </p:spTree>
    <p:extLst>
      <p:ext uri="{BB962C8B-B14F-4D97-AF65-F5344CB8AC3E}">
        <p14:creationId xmlns:p14="http://schemas.microsoft.com/office/powerpoint/2010/main" val="372333374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33.Image_With_Impact_Text">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1" y="0"/>
            <a:ext cx="6635749" cy="6858000"/>
          </a:xfrm>
          <a:solidFill>
            <a:schemeClr val="bg2"/>
          </a:solidFill>
        </p:spPr>
        <p:txBody>
          <a:bodyPr/>
          <a:lstStyle/>
          <a:p>
            <a:r>
              <a:rPr lang="en-GB" dirty="0"/>
              <a:t>Click icon to add picture</a:t>
            </a:r>
            <a:endParaRPr lang="en-US" dirty="0"/>
          </a:p>
        </p:txBody>
      </p:sp>
      <p:sp>
        <p:nvSpPr>
          <p:cNvPr id="9" name="Title 1"/>
          <p:cNvSpPr>
            <a:spLocks noGrp="1"/>
          </p:cNvSpPr>
          <p:nvPr>
            <p:ph type="title" hasCustomPrompt="1"/>
          </p:nvPr>
        </p:nvSpPr>
        <p:spPr>
          <a:xfrm>
            <a:off x="6816725" y="2117741"/>
            <a:ext cx="4679950" cy="4167931"/>
          </a:xfrm>
        </p:spPr>
        <p:txBody>
          <a:bodyPr>
            <a:noAutofit/>
          </a:bodyPr>
          <a:lstStyle>
            <a:lvl1pPr>
              <a:lnSpc>
                <a:spcPct val="88000"/>
              </a:lnSpc>
              <a:defRPr sz="5400"/>
            </a:lvl1pPr>
          </a:lstStyle>
          <a:p>
            <a:r>
              <a:rPr lang="en-US" dirty="0"/>
              <a:t>CLICK TO EDIT MASTER TITLE STYLE</a:t>
            </a:r>
          </a:p>
        </p:txBody>
      </p:sp>
    </p:spTree>
    <p:extLst>
      <p:ext uri="{BB962C8B-B14F-4D97-AF65-F5344CB8AC3E}">
        <p14:creationId xmlns:p14="http://schemas.microsoft.com/office/powerpoint/2010/main" val="269715616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34.Image_With_Caption">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1" y="0"/>
            <a:ext cx="9336089" cy="6858000"/>
          </a:xfrm>
          <a:solidFill>
            <a:schemeClr val="bg2"/>
          </a:solidFill>
        </p:spPr>
        <p:txBody>
          <a:bodyPr/>
          <a:lstStyle/>
          <a:p>
            <a:r>
              <a:rPr lang="en-GB" dirty="0"/>
              <a:t>Click icon to add picture</a:t>
            </a:r>
            <a:endParaRPr lang="en-US" dirty="0"/>
          </a:p>
        </p:txBody>
      </p:sp>
      <p:sp>
        <p:nvSpPr>
          <p:cNvPr id="8" name="Text Placeholder 7"/>
          <p:cNvSpPr>
            <a:spLocks noGrp="1"/>
          </p:cNvSpPr>
          <p:nvPr>
            <p:ph type="body" sz="quarter" idx="13"/>
          </p:nvPr>
        </p:nvSpPr>
        <p:spPr>
          <a:xfrm>
            <a:off x="9517063" y="5815872"/>
            <a:ext cx="2339975" cy="666143"/>
          </a:xfrm>
        </p:spPr>
        <p:txBody>
          <a:bodyPr>
            <a:noAutofit/>
          </a:bodyPr>
          <a:lstStyle>
            <a:lvl1pPr marL="0" indent="0">
              <a:buNone/>
              <a:defRPr sz="12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GB"/>
              <a:t>Click to edit Master text styles</a:t>
            </a:r>
          </a:p>
        </p:txBody>
      </p:sp>
    </p:spTree>
    <p:extLst>
      <p:ext uri="{BB962C8B-B14F-4D97-AF65-F5344CB8AC3E}">
        <p14:creationId xmlns:p14="http://schemas.microsoft.com/office/powerpoint/2010/main" val="35294237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4.Standard_Title_and_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3" name="Content Placeholder 2"/>
          <p:cNvSpPr>
            <a:spLocks noGrp="1"/>
          </p:cNvSpPr>
          <p:nvPr>
            <p:ph idx="1"/>
          </p:nvPr>
        </p:nvSpPr>
        <p:spPr/>
        <p:txBody>
          <a:bodyPr>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8" name="Text Placeholder 7"/>
          <p:cNvSpPr>
            <a:spLocks noGrp="1"/>
          </p:cNvSpPr>
          <p:nvPr>
            <p:ph type="body" sz="quarter" idx="13"/>
          </p:nvPr>
        </p:nvSpPr>
        <p:spPr>
          <a:xfrm>
            <a:off x="695325" y="6308725"/>
            <a:ext cx="10801350"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GB"/>
              <a:t>Click to edit Master text styles</a:t>
            </a:r>
          </a:p>
        </p:txBody>
      </p:sp>
    </p:spTree>
    <p:extLst>
      <p:ext uri="{BB962C8B-B14F-4D97-AF65-F5344CB8AC3E}">
        <p14:creationId xmlns:p14="http://schemas.microsoft.com/office/powerpoint/2010/main" val="191661014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35.Text_With_Image_Gallery">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155575" y="3789362"/>
            <a:ext cx="4860925" cy="2879725"/>
          </a:xfrm>
          <a:solidFill>
            <a:schemeClr val="bg2"/>
          </a:solidFill>
        </p:spPr>
        <p:txBody>
          <a:bodyPr/>
          <a:lstStyle/>
          <a:p>
            <a:r>
              <a:rPr lang="en-GB" dirty="0"/>
              <a:t>Click icon to add picture</a:t>
            </a:r>
            <a:endParaRPr lang="en-US" dirty="0"/>
          </a:p>
        </p:txBody>
      </p:sp>
      <p:sp>
        <p:nvSpPr>
          <p:cNvPr id="2" name="Title 1"/>
          <p:cNvSpPr>
            <a:spLocks noGrp="1"/>
          </p:cNvSpPr>
          <p:nvPr>
            <p:ph type="title" hasCustomPrompt="1"/>
          </p:nvPr>
        </p:nvSpPr>
        <p:spPr/>
        <p:txBody>
          <a:bodyPr/>
          <a:lstStyle/>
          <a:p>
            <a:r>
              <a:rPr lang="en-US" dirty="0"/>
              <a:t>CLICK TO EDIT MASTER TITLE STYLE</a:t>
            </a:r>
          </a:p>
        </p:txBody>
      </p:sp>
      <p:sp>
        <p:nvSpPr>
          <p:cNvPr id="8" name="Picture Placeholder 8"/>
          <p:cNvSpPr>
            <a:spLocks noGrp="1"/>
          </p:cNvSpPr>
          <p:nvPr>
            <p:ph type="pic" sz="quarter" idx="15"/>
          </p:nvPr>
        </p:nvSpPr>
        <p:spPr>
          <a:xfrm>
            <a:off x="159924" y="1628775"/>
            <a:ext cx="4860925" cy="1979613"/>
          </a:xfrm>
          <a:solidFill>
            <a:schemeClr val="bg2"/>
          </a:solidFill>
        </p:spPr>
        <p:txBody>
          <a:bodyPr/>
          <a:lstStyle/>
          <a:p>
            <a:r>
              <a:rPr lang="en-GB" dirty="0"/>
              <a:t>Click icon to add picture</a:t>
            </a:r>
            <a:endParaRPr lang="en-US" dirty="0"/>
          </a:p>
        </p:txBody>
      </p:sp>
      <p:sp>
        <p:nvSpPr>
          <p:cNvPr id="9" name="Picture Placeholder 8"/>
          <p:cNvSpPr>
            <a:spLocks noGrp="1"/>
          </p:cNvSpPr>
          <p:nvPr>
            <p:ph type="pic" sz="quarter" idx="16"/>
          </p:nvPr>
        </p:nvSpPr>
        <p:spPr>
          <a:xfrm>
            <a:off x="5195888" y="1628775"/>
            <a:ext cx="3421062" cy="5040313"/>
          </a:xfrm>
          <a:solidFill>
            <a:schemeClr val="bg2"/>
          </a:solidFill>
        </p:spPr>
        <p:txBody>
          <a:bodyPr/>
          <a:lstStyle/>
          <a:p>
            <a:r>
              <a:rPr lang="en-GB" dirty="0"/>
              <a:t>Click icon to add picture</a:t>
            </a:r>
            <a:endParaRPr lang="en-US" dirty="0"/>
          </a:p>
        </p:txBody>
      </p:sp>
      <p:sp>
        <p:nvSpPr>
          <p:cNvPr id="10" name="Picture Placeholder 8"/>
          <p:cNvSpPr>
            <a:spLocks noGrp="1"/>
          </p:cNvSpPr>
          <p:nvPr>
            <p:ph type="pic" sz="quarter" idx="17"/>
          </p:nvPr>
        </p:nvSpPr>
        <p:spPr>
          <a:xfrm>
            <a:off x="8796337" y="3789363"/>
            <a:ext cx="3240087" cy="2879724"/>
          </a:xfrm>
          <a:solidFill>
            <a:schemeClr val="bg2"/>
          </a:solidFill>
        </p:spPr>
        <p:txBody>
          <a:bodyPr/>
          <a:lstStyle/>
          <a:p>
            <a:r>
              <a:rPr lang="en-GB" dirty="0"/>
              <a:t>Click icon to add picture</a:t>
            </a:r>
            <a:endParaRPr lang="en-US" dirty="0"/>
          </a:p>
        </p:txBody>
      </p:sp>
      <p:sp>
        <p:nvSpPr>
          <p:cNvPr id="11" name="Picture Placeholder 8"/>
          <p:cNvSpPr>
            <a:spLocks noGrp="1"/>
          </p:cNvSpPr>
          <p:nvPr>
            <p:ph type="pic" sz="quarter" idx="18"/>
          </p:nvPr>
        </p:nvSpPr>
        <p:spPr>
          <a:xfrm>
            <a:off x="8796338" y="1628775"/>
            <a:ext cx="3240087" cy="1979613"/>
          </a:xfrm>
          <a:solidFill>
            <a:schemeClr val="bg2"/>
          </a:solidFill>
        </p:spPr>
        <p:txBody>
          <a:bodyPr/>
          <a:lstStyle/>
          <a:p>
            <a:r>
              <a:rPr lang="en-GB" dirty="0"/>
              <a:t>Click icon to add picture</a:t>
            </a:r>
            <a:endParaRPr lang="en-US" dirty="0"/>
          </a:p>
        </p:txBody>
      </p:sp>
    </p:spTree>
    <p:extLst>
      <p:ext uri="{BB962C8B-B14F-4D97-AF65-F5344CB8AC3E}">
        <p14:creationId xmlns:p14="http://schemas.microsoft.com/office/powerpoint/2010/main" val="360930010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36.Image_Gallery_1">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155575" y="3789362"/>
            <a:ext cx="4860925" cy="2879725"/>
          </a:xfrm>
          <a:solidFill>
            <a:schemeClr val="bg2"/>
          </a:solidFill>
        </p:spPr>
        <p:txBody>
          <a:bodyPr/>
          <a:lstStyle/>
          <a:p>
            <a:r>
              <a:rPr lang="en-GB" dirty="0"/>
              <a:t>Click icon to add picture</a:t>
            </a:r>
            <a:endParaRPr lang="en-US" dirty="0"/>
          </a:p>
        </p:txBody>
      </p:sp>
      <p:sp>
        <p:nvSpPr>
          <p:cNvPr id="8" name="Picture Placeholder 8"/>
          <p:cNvSpPr>
            <a:spLocks noGrp="1"/>
          </p:cNvSpPr>
          <p:nvPr>
            <p:ph type="pic" sz="quarter" idx="15"/>
          </p:nvPr>
        </p:nvSpPr>
        <p:spPr>
          <a:xfrm>
            <a:off x="159924" y="188913"/>
            <a:ext cx="4860925" cy="3419475"/>
          </a:xfrm>
          <a:solidFill>
            <a:schemeClr val="bg2"/>
          </a:solidFill>
        </p:spPr>
        <p:txBody>
          <a:bodyPr/>
          <a:lstStyle/>
          <a:p>
            <a:r>
              <a:rPr lang="en-GB" dirty="0"/>
              <a:t>Click icon to add picture</a:t>
            </a:r>
            <a:endParaRPr lang="en-US" dirty="0"/>
          </a:p>
        </p:txBody>
      </p:sp>
      <p:sp>
        <p:nvSpPr>
          <p:cNvPr id="9" name="Picture Placeholder 8"/>
          <p:cNvSpPr>
            <a:spLocks noGrp="1"/>
          </p:cNvSpPr>
          <p:nvPr>
            <p:ph type="pic" sz="quarter" idx="16"/>
          </p:nvPr>
        </p:nvSpPr>
        <p:spPr>
          <a:xfrm>
            <a:off x="5195888" y="188913"/>
            <a:ext cx="3421062" cy="3419475"/>
          </a:xfrm>
          <a:solidFill>
            <a:schemeClr val="bg2"/>
          </a:solidFill>
        </p:spPr>
        <p:txBody>
          <a:bodyPr/>
          <a:lstStyle/>
          <a:p>
            <a:r>
              <a:rPr lang="en-GB" dirty="0"/>
              <a:t>Click icon to add picture</a:t>
            </a:r>
            <a:endParaRPr lang="en-US" dirty="0"/>
          </a:p>
        </p:txBody>
      </p:sp>
      <p:sp>
        <p:nvSpPr>
          <p:cNvPr id="10" name="Picture Placeholder 8"/>
          <p:cNvSpPr>
            <a:spLocks noGrp="1"/>
          </p:cNvSpPr>
          <p:nvPr>
            <p:ph type="pic" sz="quarter" idx="17"/>
          </p:nvPr>
        </p:nvSpPr>
        <p:spPr>
          <a:xfrm>
            <a:off x="5195889" y="3789363"/>
            <a:ext cx="6840536" cy="2879724"/>
          </a:xfrm>
          <a:solidFill>
            <a:schemeClr val="bg2"/>
          </a:solidFill>
        </p:spPr>
        <p:txBody>
          <a:bodyPr/>
          <a:lstStyle/>
          <a:p>
            <a:r>
              <a:rPr lang="en-GB" dirty="0"/>
              <a:t>Click icon to add picture</a:t>
            </a:r>
            <a:endParaRPr lang="en-US" dirty="0"/>
          </a:p>
        </p:txBody>
      </p:sp>
      <p:sp>
        <p:nvSpPr>
          <p:cNvPr id="11" name="Picture Placeholder 8"/>
          <p:cNvSpPr>
            <a:spLocks noGrp="1"/>
          </p:cNvSpPr>
          <p:nvPr>
            <p:ph type="pic" sz="quarter" idx="18"/>
          </p:nvPr>
        </p:nvSpPr>
        <p:spPr>
          <a:xfrm>
            <a:off x="8796338" y="188913"/>
            <a:ext cx="3240087" cy="3419475"/>
          </a:xfrm>
          <a:solidFill>
            <a:schemeClr val="bg2"/>
          </a:solidFill>
        </p:spPr>
        <p:txBody>
          <a:bodyPr/>
          <a:lstStyle/>
          <a:p>
            <a:r>
              <a:rPr lang="en-GB" dirty="0"/>
              <a:t>Click icon to add picture</a:t>
            </a:r>
            <a:endParaRPr lang="en-US" dirty="0"/>
          </a:p>
        </p:txBody>
      </p:sp>
    </p:spTree>
    <p:extLst>
      <p:ext uri="{BB962C8B-B14F-4D97-AF65-F5344CB8AC3E}">
        <p14:creationId xmlns:p14="http://schemas.microsoft.com/office/powerpoint/2010/main" val="245538435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37.Image_Gallery_2">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695325" y="3429001"/>
            <a:ext cx="4321175" cy="2879726"/>
          </a:xfrm>
          <a:solidFill>
            <a:schemeClr val="bg2"/>
          </a:solidFill>
        </p:spPr>
        <p:txBody>
          <a:bodyPr/>
          <a:lstStyle/>
          <a:p>
            <a:r>
              <a:rPr lang="en-GB" dirty="0"/>
              <a:t>Click icon to add picture</a:t>
            </a:r>
            <a:endParaRPr lang="en-US" dirty="0"/>
          </a:p>
        </p:txBody>
      </p:sp>
      <p:sp>
        <p:nvSpPr>
          <p:cNvPr id="8" name="Picture Placeholder 8"/>
          <p:cNvSpPr>
            <a:spLocks noGrp="1"/>
          </p:cNvSpPr>
          <p:nvPr>
            <p:ph type="pic" sz="quarter" idx="15"/>
          </p:nvPr>
        </p:nvSpPr>
        <p:spPr>
          <a:xfrm>
            <a:off x="695325" y="549276"/>
            <a:ext cx="4325524" cy="2700338"/>
          </a:xfrm>
          <a:solidFill>
            <a:schemeClr val="bg2"/>
          </a:solidFill>
        </p:spPr>
        <p:txBody>
          <a:bodyPr/>
          <a:lstStyle/>
          <a:p>
            <a:r>
              <a:rPr lang="en-GB" dirty="0"/>
              <a:t>Click icon to add picture</a:t>
            </a:r>
            <a:endParaRPr lang="en-US" dirty="0"/>
          </a:p>
        </p:txBody>
      </p:sp>
      <p:sp>
        <p:nvSpPr>
          <p:cNvPr id="9" name="Picture Placeholder 8"/>
          <p:cNvSpPr>
            <a:spLocks noGrp="1"/>
          </p:cNvSpPr>
          <p:nvPr>
            <p:ph type="pic" sz="quarter" idx="16"/>
          </p:nvPr>
        </p:nvSpPr>
        <p:spPr>
          <a:xfrm>
            <a:off x="5195888" y="549276"/>
            <a:ext cx="3421062" cy="2700338"/>
          </a:xfrm>
          <a:solidFill>
            <a:schemeClr val="bg2"/>
          </a:solidFill>
        </p:spPr>
        <p:txBody>
          <a:bodyPr/>
          <a:lstStyle/>
          <a:p>
            <a:r>
              <a:rPr lang="en-GB" dirty="0"/>
              <a:t>Click icon to add picture</a:t>
            </a:r>
            <a:endParaRPr lang="en-US" dirty="0"/>
          </a:p>
        </p:txBody>
      </p:sp>
      <p:sp>
        <p:nvSpPr>
          <p:cNvPr id="10" name="Picture Placeholder 8"/>
          <p:cNvSpPr>
            <a:spLocks noGrp="1"/>
          </p:cNvSpPr>
          <p:nvPr>
            <p:ph type="pic" sz="quarter" idx="17"/>
          </p:nvPr>
        </p:nvSpPr>
        <p:spPr>
          <a:xfrm>
            <a:off x="5195889" y="3429000"/>
            <a:ext cx="6300786" cy="2879725"/>
          </a:xfrm>
          <a:solidFill>
            <a:schemeClr val="bg2"/>
          </a:solidFill>
        </p:spPr>
        <p:txBody>
          <a:bodyPr/>
          <a:lstStyle/>
          <a:p>
            <a:r>
              <a:rPr lang="en-GB" dirty="0"/>
              <a:t>Click icon to add picture</a:t>
            </a:r>
            <a:endParaRPr lang="en-US" dirty="0"/>
          </a:p>
        </p:txBody>
      </p:sp>
      <p:sp>
        <p:nvSpPr>
          <p:cNvPr id="11" name="Picture Placeholder 8"/>
          <p:cNvSpPr>
            <a:spLocks noGrp="1"/>
          </p:cNvSpPr>
          <p:nvPr>
            <p:ph type="pic" sz="quarter" idx="18"/>
          </p:nvPr>
        </p:nvSpPr>
        <p:spPr>
          <a:xfrm>
            <a:off x="8796338" y="549276"/>
            <a:ext cx="2700337" cy="2700338"/>
          </a:xfrm>
          <a:solidFill>
            <a:schemeClr val="bg2"/>
          </a:solidFill>
        </p:spPr>
        <p:txBody>
          <a:bodyPr/>
          <a:lstStyle/>
          <a:p>
            <a:r>
              <a:rPr lang="en-GB" dirty="0"/>
              <a:t>Click icon to add picture</a:t>
            </a:r>
            <a:endParaRPr lang="en-US" dirty="0"/>
          </a:p>
        </p:txBody>
      </p:sp>
    </p:spTree>
    <p:extLst>
      <p:ext uri="{BB962C8B-B14F-4D97-AF65-F5344CB8AC3E}">
        <p14:creationId xmlns:p14="http://schemas.microsoft.com/office/powerpoint/2010/main" val="119642616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38.Image_Gallery_3">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695325" y="3429000"/>
            <a:ext cx="5400675" cy="2879725"/>
          </a:xfrm>
          <a:solidFill>
            <a:schemeClr val="bg2"/>
          </a:solidFill>
        </p:spPr>
        <p:txBody>
          <a:bodyPr/>
          <a:lstStyle/>
          <a:p>
            <a:r>
              <a:rPr lang="en-GB" dirty="0"/>
              <a:t>Click icon to add picture</a:t>
            </a:r>
            <a:endParaRPr lang="en-US" dirty="0"/>
          </a:p>
        </p:txBody>
      </p:sp>
      <p:sp>
        <p:nvSpPr>
          <p:cNvPr id="8" name="Picture Placeholder 8"/>
          <p:cNvSpPr>
            <a:spLocks noGrp="1"/>
          </p:cNvSpPr>
          <p:nvPr>
            <p:ph type="pic" sz="quarter" idx="15"/>
          </p:nvPr>
        </p:nvSpPr>
        <p:spPr>
          <a:xfrm>
            <a:off x="695324" y="549276"/>
            <a:ext cx="5940425" cy="2700338"/>
          </a:xfrm>
          <a:solidFill>
            <a:schemeClr val="bg2"/>
          </a:solidFill>
        </p:spPr>
        <p:txBody>
          <a:bodyPr/>
          <a:lstStyle/>
          <a:p>
            <a:r>
              <a:rPr lang="en-GB" dirty="0"/>
              <a:t>Click icon to add picture</a:t>
            </a:r>
            <a:endParaRPr lang="en-US" dirty="0"/>
          </a:p>
        </p:txBody>
      </p:sp>
      <p:sp>
        <p:nvSpPr>
          <p:cNvPr id="10" name="Picture Placeholder 8"/>
          <p:cNvSpPr>
            <a:spLocks noGrp="1"/>
          </p:cNvSpPr>
          <p:nvPr>
            <p:ph type="pic" sz="quarter" idx="17"/>
          </p:nvPr>
        </p:nvSpPr>
        <p:spPr>
          <a:xfrm>
            <a:off x="6275387" y="3429001"/>
            <a:ext cx="5221287" cy="2879724"/>
          </a:xfrm>
          <a:solidFill>
            <a:schemeClr val="bg2"/>
          </a:solidFill>
        </p:spPr>
        <p:txBody>
          <a:bodyPr/>
          <a:lstStyle/>
          <a:p>
            <a:r>
              <a:rPr lang="en-GB" dirty="0"/>
              <a:t>Click icon to add picture</a:t>
            </a:r>
            <a:endParaRPr lang="en-US" dirty="0"/>
          </a:p>
        </p:txBody>
      </p:sp>
      <p:sp>
        <p:nvSpPr>
          <p:cNvPr id="11" name="Picture Placeholder 8"/>
          <p:cNvSpPr>
            <a:spLocks noGrp="1"/>
          </p:cNvSpPr>
          <p:nvPr>
            <p:ph type="pic" sz="quarter" idx="18"/>
          </p:nvPr>
        </p:nvSpPr>
        <p:spPr>
          <a:xfrm>
            <a:off x="6816726" y="549276"/>
            <a:ext cx="4679950" cy="2700338"/>
          </a:xfrm>
          <a:solidFill>
            <a:schemeClr val="bg2"/>
          </a:solidFill>
        </p:spPr>
        <p:txBody>
          <a:bodyPr/>
          <a:lstStyle/>
          <a:p>
            <a:r>
              <a:rPr lang="en-GB" dirty="0"/>
              <a:t>Click icon to add picture</a:t>
            </a:r>
            <a:endParaRPr lang="en-US" dirty="0"/>
          </a:p>
        </p:txBody>
      </p:sp>
    </p:spTree>
    <p:extLst>
      <p:ext uri="{BB962C8B-B14F-4D97-AF65-F5344CB8AC3E}">
        <p14:creationId xmlns:p14="http://schemas.microsoft.com/office/powerpoint/2010/main" val="395439830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39.Image_Gallery_4">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695325" y="3608388"/>
            <a:ext cx="4321175" cy="2700337"/>
          </a:xfrm>
          <a:solidFill>
            <a:schemeClr val="bg2"/>
          </a:solidFill>
        </p:spPr>
        <p:txBody>
          <a:bodyPr/>
          <a:lstStyle/>
          <a:p>
            <a:r>
              <a:rPr lang="en-GB" dirty="0"/>
              <a:t>Click icon to add picture</a:t>
            </a:r>
            <a:endParaRPr lang="en-US" dirty="0"/>
          </a:p>
        </p:txBody>
      </p:sp>
      <p:sp>
        <p:nvSpPr>
          <p:cNvPr id="8" name="Picture Placeholder 8"/>
          <p:cNvSpPr>
            <a:spLocks noGrp="1"/>
          </p:cNvSpPr>
          <p:nvPr>
            <p:ph type="pic" sz="quarter" idx="15"/>
          </p:nvPr>
        </p:nvSpPr>
        <p:spPr>
          <a:xfrm>
            <a:off x="695324" y="549276"/>
            <a:ext cx="3240089" cy="2879724"/>
          </a:xfrm>
          <a:solidFill>
            <a:schemeClr val="bg2"/>
          </a:solidFill>
        </p:spPr>
        <p:txBody>
          <a:bodyPr/>
          <a:lstStyle/>
          <a:p>
            <a:r>
              <a:rPr lang="en-GB" dirty="0"/>
              <a:t>Click icon to add picture</a:t>
            </a:r>
            <a:endParaRPr lang="en-US" dirty="0"/>
          </a:p>
        </p:txBody>
      </p:sp>
      <p:sp>
        <p:nvSpPr>
          <p:cNvPr id="10" name="Picture Placeholder 8"/>
          <p:cNvSpPr>
            <a:spLocks noGrp="1"/>
          </p:cNvSpPr>
          <p:nvPr>
            <p:ph type="pic" sz="quarter" idx="17"/>
          </p:nvPr>
        </p:nvSpPr>
        <p:spPr>
          <a:xfrm>
            <a:off x="8256588" y="3608389"/>
            <a:ext cx="3240086" cy="2700336"/>
          </a:xfrm>
          <a:solidFill>
            <a:schemeClr val="bg2"/>
          </a:solidFill>
        </p:spPr>
        <p:txBody>
          <a:bodyPr/>
          <a:lstStyle/>
          <a:p>
            <a:r>
              <a:rPr lang="en-GB" dirty="0"/>
              <a:t>Click icon to add picture</a:t>
            </a:r>
            <a:endParaRPr lang="en-US" dirty="0"/>
          </a:p>
        </p:txBody>
      </p:sp>
      <p:sp>
        <p:nvSpPr>
          <p:cNvPr id="11" name="Picture Placeholder 8"/>
          <p:cNvSpPr>
            <a:spLocks noGrp="1"/>
          </p:cNvSpPr>
          <p:nvPr>
            <p:ph type="pic" sz="quarter" idx="18"/>
          </p:nvPr>
        </p:nvSpPr>
        <p:spPr>
          <a:xfrm>
            <a:off x="6816726" y="549276"/>
            <a:ext cx="4679950" cy="2879724"/>
          </a:xfrm>
          <a:solidFill>
            <a:schemeClr val="bg2"/>
          </a:solidFill>
        </p:spPr>
        <p:txBody>
          <a:bodyPr/>
          <a:lstStyle/>
          <a:p>
            <a:r>
              <a:rPr lang="en-GB" dirty="0"/>
              <a:t>Click icon to add picture</a:t>
            </a:r>
            <a:endParaRPr lang="en-US" dirty="0"/>
          </a:p>
        </p:txBody>
      </p:sp>
      <p:sp>
        <p:nvSpPr>
          <p:cNvPr id="9" name="Picture Placeholder 8"/>
          <p:cNvSpPr>
            <a:spLocks noGrp="1"/>
          </p:cNvSpPr>
          <p:nvPr>
            <p:ph type="pic" sz="quarter" idx="19"/>
          </p:nvPr>
        </p:nvSpPr>
        <p:spPr>
          <a:xfrm>
            <a:off x="4116388" y="549276"/>
            <a:ext cx="2519362" cy="2879724"/>
          </a:xfrm>
          <a:solidFill>
            <a:schemeClr val="bg2"/>
          </a:solidFill>
        </p:spPr>
        <p:txBody>
          <a:bodyPr/>
          <a:lstStyle/>
          <a:p>
            <a:r>
              <a:rPr lang="en-GB" dirty="0"/>
              <a:t>Click icon to add picture</a:t>
            </a:r>
            <a:endParaRPr lang="en-US" dirty="0"/>
          </a:p>
        </p:txBody>
      </p:sp>
      <p:sp>
        <p:nvSpPr>
          <p:cNvPr id="12" name="Picture Placeholder 8"/>
          <p:cNvSpPr>
            <a:spLocks noGrp="1"/>
          </p:cNvSpPr>
          <p:nvPr>
            <p:ph type="pic" sz="quarter" idx="20"/>
          </p:nvPr>
        </p:nvSpPr>
        <p:spPr>
          <a:xfrm>
            <a:off x="5195888" y="3608388"/>
            <a:ext cx="2879725" cy="2700336"/>
          </a:xfrm>
          <a:solidFill>
            <a:schemeClr val="bg2"/>
          </a:solidFill>
        </p:spPr>
        <p:txBody>
          <a:bodyPr/>
          <a:lstStyle/>
          <a:p>
            <a:r>
              <a:rPr lang="en-GB" dirty="0"/>
              <a:t>Click icon to add picture</a:t>
            </a:r>
            <a:endParaRPr lang="en-US" dirty="0"/>
          </a:p>
        </p:txBody>
      </p:sp>
    </p:spTree>
    <p:extLst>
      <p:ext uri="{BB962C8B-B14F-4D97-AF65-F5344CB8AC3E}">
        <p14:creationId xmlns:p14="http://schemas.microsoft.com/office/powerpoint/2010/main" val="51281227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40.Image_Gallery_5">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695325" y="3789362"/>
            <a:ext cx="2339975" cy="2519363"/>
          </a:xfrm>
          <a:solidFill>
            <a:schemeClr val="bg2"/>
          </a:solidFill>
        </p:spPr>
        <p:txBody>
          <a:bodyPr/>
          <a:lstStyle/>
          <a:p>
            <a:r>
              <a:rPr lang="en-GB" dirty="0"/>
              <a:t>Click icon to add picture</a:t>
            </a:r>
            <a:endParaRPr lang="en-US" dirty="0"/>
          </a:p>
        </p:txBody>
      </p:sp>
      <p:sp>
        <p:nvSpPr>
          <p:cNvPr id="8" name="Picture Placeholder 8"/>
          <p:cNvSpPr>
            <a:spLocks noGrp="1"/>
          </p:cNvSpPr>
          <p:nvPr>
            <p:ph type="pic" sz="quarter" idx="15"/>
          </p:nvPr>
        </p:nvSpPr>
        <p:spPr>
          <a:xfrm>
            <a:off x="695324" y="549275"/>
            <a:ext cx="3240089" cy="3059113"/>
          </a:xfrm>
          <a:solidFill>
            <a:schemeClr val="bg2"/>
          </a:solidFill>
        </p:spPr>
        <p:txBody>
          <a:bodyPr/>
          <a:lstStyle/>
          <a:p>
            <a:r>
              <a:rPr lang="en-GB" dirty="0"/>
              <a:t>Click icon to add picture</a:t>
            </a:r>
            <a:endParaRPr lang="en-US" dirty="0"/>
          </a:p>
        </p:txBody>
      </p:sp>
      <p:sp>
        <p:nvSpPr>
          <p:cNvPr id="10" name="Picture Placeholder 8"/>
          <p:cNvSpPr>
            <a:spLocks noGrp="1"/>
          </p:cNvSpPr>
          <p:nvPr>
            <p:ph type="pic" sz="quarter" idx="17"/>
          </p:nvPr>
        </p:nvSpPr>
        <p:spPr>
          <a:xfrm>
            <a:off x="6637338" y="3789363"/>
            <a:ext cx="4859335" cy="2519362"/>
          </a:xfrm>
          <a:solidFill>
            <a:schemeClr val="bg2"/>
          </a:solidFill>
        </p:spPr>
        <p:txBody>
          <a:bodyPr/>
          <a:lstStyle/>
          <a:p>
            <a:r>
              <a:rPr lang="en-GB" dirty="0"/>
              <a:t>Click icon to add picture</a:t>
            </a:r>
            <a:endParaRPr lang="en-US" dirty="0"/>
          </a:p>
        </p:txBody>
      </p:sp>
      <p:sp>
        <p:nvSpPr>
          <p:cNvPr id="11" name="Picture Placeholder 8"/>
          <p:cNvSpPr>
            <a:spLocks noGrp="1"/>
          </p:cNvSpPr>
          <p:nvPr>
            <p:ph type="pic" sz="quarter" idx="18"/>
          </p:nvPr>
        </p:nvSpPr>
        <p:spPr>
          <a:xfrm>
            <a:off x="8975726" y="549275"/>
            <a:ext cx="2520950" cy="3059113"/>
          </a:xfrm>
          <a:solidFill>
            <a:schemeClr val="bg2"/>
          </a:solidFill>
        </p:spPr>
        <p:txBody>
          <a:bodyPr/>
          <a:lstStyle/>
          <a:p>
            <a:r>
              <a:rPr lang="en-GB" dirty="0"/>
              <a:t>Click icon to add picture</a:t>
            </a:r>
            <a:endParaRPr lang="en-US" dirty="0"/>
          </a:p>
        </p:txBody>
      </p:sp>
      <p:sp>
        <p:nvSpPr>
          <p:cNvPr id="9" name="Picture Placeholder 8"/>
          <p:cNvSpPr>
            <a:spLocks noGrp="1"/>
          </p:cNvSpPr>
          <p:nvPr>
            <p:ph type="pic" sz="quarter" idx="19"/>
          </p:nvPr>
        </p:nvSpPr>
        <p:spPr>
          <a:xfrm>
            <a:off x="4116388" y="549275"/>
            <a:ext cx="4679950" cy="3059113"/>
          </a:xfrm>
          <a:solidFill>
            <a:schemeClr val="bg2"/>
          </a:solidFill>
        </p:spPr>
        <p:txBody>
          <a:bodyPr/>
          <a:lstStyle/>
          <a:p>
            <a:r>
              <a:rPr lang="en-GB" dirty="0"/>
              <a:t>Click icon to add picture</a:t>
            </a:r>
            <a:endParaRPr lang="en-US" dirty="0"/>
          </a:p>
        </p:txBody>
      </p:sp>
      <p:sp>
        <p:nvSpPr>
          <p:cNvPr id="12" name="Picture Placeholder 8"/>
          <p:cNvSpPr>
            <a:spLocks noGrp="1"/>
          </p:cNvSpPr>
          <p:nvPr>
            <p:ph type="pic" sz="quarter" idx="20"/>
          </p:nvPr>
        </p:nvSpPr>
        <p:spPr>
          <a:xfrm>
            <a:off x="3216276" y="3789362"/>
            <a:ext cx="3240087" cy="2519362"/>
          </a:xfrm>
          <a:solidFill>
            <a:schemeClr val="bg2"/>
          </a:solidFill>
        </p:spPr>
        <p:txBody>
          <a:bodyPr/>
          <a:lstStyle/>
          <a:p>
            <a:r>
              <a:rPr lang="en-GB" dirty="0"/>
              <a:t>Click icon to add picture</a:t>
            </a:r>
            <a:endParaRPr lang="en-US" dirty="0"/>
          </a:p>
        </p:txBody>
      </p:sp>
    </p:spTree>
    <p:extLst>
      <p:ext uri="{BB962C8B-B14F-4D97-AF65-F5344CB8AC3E}">
        <p14:creationId xmlns:p14="http://schemas.microsoft.com/office/powerpoint/2010/main" val="193329651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41.Image_Gallery_6">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695325" y="549276"/>
            <a:ext cx="3600450" cy="5759450"/>
          </a:xfrm>
          <a:solidFill>
            <a:schemeClr val="bg2"/>
          </a:solidFill>
        </p:spPr>
        <p:txBody>
          <a:bodyPr/>
          <a:lstStyle/>
          <a:p>
            <a:r>
              <a:rPr lang="en-GB" dirty="0"/>
              <a:t>Click icon to add picture</a:t>
            </a:r>
            <a:endParaRPr lang="en-US" dirty="0"/>
          </a:p>
        </p:txBody>
      </p:sp>
      <p:sp>
        <p:nvSpPr>
          <p:cNvPr id="10" name="Picture Placeholder 8"/>
          <p:cNvSpPr>
            <a:spLocks noGrp="1"/>
          </p:cNvSpPr>
          <p:nvPr>
            <p:ph type="pic" sz="quarter" idx="17"/>
          </p:nvPr>
        </p:nvSpPr>
        <p:spPr>
          <a:xfrm>
            <a:off x="8075613" y="3789363"/>
            <a:ext cx="3421060" cy="2519362"/>
          </a:xfrm>
          <a:solidFill>
            <a:schemeClr val="bg2"/>
          </a:solidFill>
        </p:spPr>
        <p:txBody>
          <a:bodyPr/>
          <a:lstStyle/>
          <a:p>
            <a:r>
              <a:rPr lang="en-GB" dirty="0"/>
              <a:t>Click icon to add picture</a:t>
            </a:r>
            <a:endParaRPr lang="en-US" dirty="0"/>
          </a:p>
        </p:txBody>
      </p:sp>
      <p:sp>
        <p:nvSpPr>
          <p:cNvPr id="11" name="Picture Placeholder 8"/>
          <p:cNvSpPr>
            <a:spLocks noGrp="1"/>
          </p:cNvSpPr>
          <p:nvPr>
            <p:ph type="pic" sz="quarter" idx="18"/>
          </p:nvPr>
        </p:nvSpPr>
        <p:spPr>
          <a:xfrm>
            <a:off x="8796338" y="549275"/>
            <a:ext cx="2700338" cy="3059113"/>
          </a:xfrm>
          <a:solidFill>
            <a:schemeClr val="bg2"/>
          </a:solidFill>
        </p:spPr>
        <p:txBody>
          <a:bodyPr/>
          <a:lstStyle/>
          <a:p>
            <a:r>
              <a:rPr lang="en-GB" dirty="0"/>
              <a:t>Click icon to add picture</a:t>
            </a:r>
            <a:endParaRPr lang="en-US" dirty="0"/>
          </a:p>
        </p:txBody>
      </p:sp>
      <p:sp>
        <p:nvSpPr>
          <p:cNvPr id="9" name="Picture Placeholder 8"/>
          <p:cNvSpPr>
            <a:spLocks noGrp="1"/>
          </p:cNvSpPr>
          <p:nvPr>
            <p:ph type="pic" sz="quarter" idx="19"/>
          </p:nvPr>
        </p:nvSpPr>
        <p:spPr>
          <a:xfrm>
            <a:off x="4475162" y="549275"/>
            <a:ext cx="4141787" cy="3059113"/>
          </a:xfrm>
          <a:solidFill>
            <a:schemeClr val="bg2"/>
          </a:solidFill>
        </p:spPr>
        <p:txBody>
          <a:bodyPr/>
          <a:lstStyle/>
          <a:p>
            <a:r>
              <a:rPr lang="en-GB" dirty="0"/>
              <a:t>Click icon to add picture</a:t>
            </a:r>
            <a:endParaRPr lang="en-US" dirty="0"/>
          </a:p>
        </p:txBody>
      </p:sp>
      <p:sp>
        <p:nvSpPr>
          <p:cNvPr id="12" name="Picture Placeholder 8"/>
          <p:cNvSpPr>
            <a:spLocks noGrp="1"/>
          </p:cNvSpPr>
          <p:nvPr>
            <p:ph type="pic" sz="quarter" idx="20"/>
          </p:nvPr>
        </p:nvSpPr>
        <p:spPr>
          <a:xfrm>
            <a:off x="4475163" y="3789362"/>
            <a:ext cx="3421062" cy="2519362"/>
          </a:xfrm>
          <a:solidFill>
            <a:schemeClr val="bg2"/>
          </a:solidFill>
        </p:spPr>
        <p:txBody>
          <a:bodyPr/>
          <a:lstStyle/>
          <a:p>
            <a:r>
              <a:rPr lang="en-GB" dirty="0"/>
              <a:t>Click icon to add picture</a:t>
            </a:r>
            <a:endParaRPr lang="en-US" dirty="0"/>
          </a:p>
        </p:txBody>
      </p:sp>
    </p:spTree>
    <p:extLst>
      <p:ext uri="{BB962C8B-B14F-4D97-AF65-F5344CB8AC3E}">
        <p14:creationId xmlns:p14="http://schemas.microsoft.com/office/powerpoint/2010/main" val="267952344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42.Full_Image">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0" y="0"/>
            <a:ext cx="12192000" cy="6858001"/>
          </a:xfrm>
          <a:solidFill>
            <a:schemeClr val="bg2"/>
          </a:solidFill>
        </p:spPr>
        <p:txBody>
          <a:bodyPr/>
          <a:lstStyle/>
          <a:p>
            <a:r>
              <a:rPr lang="en-GB" dirty="0"/>
              <a:t>Click icon to add picture</a:t>
            </a:r>
            <a:endParaRPr lang="en-US" dirty="0"/>
          </a:p>
        </p:txBody>
      </p:sp>
      <p:sp>
        <p:nvSpPr>
          <p:cNvPr id="2" name="Title 1"/>
          <p:cNvSpPr>
            <a:spLocks noGrp="1"/>
          </p:cNvSpPr>
          <p:nvPr>
            <p:ph type="title" hasCustomPrompt="1"/>
          </p:nvPr>
        </p:nvSpPr>
        <p:spPr>
          <a:xfrm>
            <a:off x="695325" y="6140468"/>
            <a:ext cx="10801350" cy="531795"/>
          </a:xfrm>
        </p:spPr>
        <p:txBody>
          <a:bodyPr>
            <a:normAutofit/>
          </a:bodyPr>
          <a:lstStyle>
            <a:lvl1pPr>
              <a:defRPr sz="16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18044693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43.Title_With_Widescreen_Image">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695326" y="1628776"/>
            <a:ext cx="10801348" cy="4679950"/>
          </a:xfrm>
          <a:solidFill>
            <a:schemeClr val="bg2"/>
          </a:solidFill>
        </p:spPr>
        <p:txBody>
          <a:bodyPr/>
          <a:lstStyle/>
          <a:p>
            <a:r>
              <a:rPr lang="en-GB" dirty="0"/>
              <a:t>Click icon to add picture</a:t>
            </a:r>
            <a:endParaRPr lang="en-US" dirty="0"/>
          </a:p>
        </p:txBody>
      </p:sp>
      <p:sp>
        <p:nvSpPr>
          <p:cNvPr id="2" name="Title 1"/>
          <p:cNvSpPr>
            <a:spLocks noGrp="1"/>
          </p:cNvSpPr>
          <p:nvPr>
            <p:ph type="title" hasCustomPrompt="1"/>
          </p:nvPr>
        </p:nvSpPr>
        <p:spPr/>
        <p:txBody>
          <a:bodyPr/>
          <a:lstStyle/>
          <a:p>
            <a:r>
              <a:rPr lang="en-US" dirty="0"/>
              <a:t>CLICK TO EDIT MASTER TITLE STYLE</a:t>
            </a:r>
          </a:p>
        </p:txBody>
      </p:sp>
    </p:spTree>
    <p:extLst>
      <p:ext uri="{BB962C8B-B14F-4D97-AF65-F5344CB8AC3E}">
        <p14:creationId xmlns:p14="http://schemas.microsoft.com/office/powerpoint/2010/main" val="184008547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44.Title_With_Image_Gallery_2">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695326" y="1628776"/>
            <a:ext cx="7200899" cy="4679950"/>
          </a:xfrm>
          <a:solidFill>
            <a:schemeClr val="bg2"/>
          </a:solidFill>
        </p:spPr>
        <p:txBody>
          <a:bodyPr/>
          <a:lstStyle/>
          <a:p>
            <a:r>
              <a:rPr lang="en-GB" dirty="0"/>
              <a:t>Click icon to add picture</a:t>
            </a:r>
            <a:endParaRPr lang="en-US" dirty="0"/>
          </a:p>
        </p:txBody>
      </p:sp>
      <p:sp>
        <p:nvSpPr>
          <p:cNvPr id="2" name="Title 1"/>
          <p:cNvSpPr>
            <a:spLocks noGrp="1"/>
          </p:cNvSpPr>
          <p:nvPr>
            <p:ph type="title" hasCustomPrompt="1"/>
          </p:nvPr>
        </p:nvSpPr>
        <p:spPr/>
        <p:txBody>
          <a:bodyPr/>
          <a:lstStyle/>
          <a:p>
            <a:r>
              <a:rPr lang="en-US" dirty="0"/>
              <a:t>CLICK TO EDIT MASTER TITLE STYLE</a:t>
            </a:r>
          </a:p>
        </p:txBody>
      </p:sp>
      <p:sp>
        <p:nvSpPr>
          <p:cNvPr id="4" name="Picture Placeholder 8"/>
          <p:cNvSpPr>
            <a:spLocks noGrp="1"/>
          </p:cNvSpPr>
          <p:nvPr>
            <p:ph type="pic" sz="quarter" idx="15"/>
          </p:nvPr>
        </p:nvSpPr>
        <p:spPr>
          <a:xfrm>
            <a:off x="8075613" y="3789363"/>
            <a:ext cx="3421061" cy="2519362"/>
          </a:xfrm>
          <a:solidFill>
            <a:schemeClr val="bg2"/>
          </a:solidFill>
        </p:spPr>
        <p:txBody>
          <a:bodyPr/>
          <a:lstStyle/>
          <a:p>
            <a:r>
              <a:rPr lang="en-GB" dirty="0"/>
              <a:t>Click icon to add picture</a:t>
            </a:r>
            <a:endParaRPr lang="en-US" dirty="0"/>
          </a:p>
        </p:txBody>
      </p:sp>
      <p:sp>
        <p:nvSpPr>
          <p:cNvPr id="5" name="Picture Placeholder 8"/>
          <p:cNvSpPr>
            <a:spLocks noGrp="1"/>
          </p:cNvSpPr>
          <p:nvPr>
            <p:ph type="pic" sz="quarter" idx="16"/>
          </p:nvPr>
        </p:nvSpPr>
        <p:spPr>
          <a:xfrm>
            <a:off x="8075614" y="1628775"/>
            <a:ext cx="3421061" cy="1979613"/>
          </a:xfrm>
          <a:solidFill>
            <a:schemeClr val="bg2"/>
          </a:solidFill>
        </p:spPr>
        <p:txBody>
          <a:bodyPr/>
          <a:lstStyle/>
          <a:p>
            <a:r>
              <a:rPr lang="en-GB" dirty="0"/>
              <a:t>Click icon to add picture</a:t>
            </a:r>
            <a:endParaRPr lang="en-US" dirty="0"/>
          </a:p>
        </p:txBody>
      </p:sp>
    </p:spTree>
    <p:extLst>
      <p:ext uri="{BB962C8B-B14F-4D97-AF65-F5344CB8AC3E}">
        <p14:creationId xmlns:p14="http://schemas.microsoft.com/office/powerpoint/2010/main" val="25384260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5.Standard_Title_and_Char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8" name="Text Placeholder 7"/>
          <p:cNvSpPr>
            <a:spLocks noGrp="1"/>
          </p:cNvSpPr>
          <p:nvPr>
            <p:ph type="body" sz="quarter" idx="13"/>
          </p:nvPr>
        </p:nvSpPr>
        <p:spPr>
          <a:xfrm>
            <a:off x="695325" y="6308725"/>
            <a:ext cx="10801350"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GB"/>
              <a:t>Click to edit Master text styles</a:t>
            </a:r>
          </a:p>
        </p:txBody>
      </p:sp>
      <p:sp>
        <p:nvSpPr>
          <p:cNvPr id="5" name="Chart Placeholder 4"/>
          <p:cNvSpPr>
            <a:spLocks noGrp="1"/>
          </p:cNvSpPr>
          <p:nvPr>
            <p:ph type="chart" sz="quarter" idx="14"/>
          </p:nvPr>
        </p:nvSpPr>
        <p:spPr>
          <a:xfrm>
            <a:off x="695325" y="1628775"/>
            <a:ext cx="10801350" cy="4319588"/>
          </a:xfrm>
        </p:spPr>
        <p:txBody>
          <a:bodyPr/>
          <a:lstStyle/>
          <a:p>
            <a:r>
              <a:rPr lang="en-GB" dirty="0"/>
              <a:t>Click icon to add chart</a:t>
            </a:r>
            <a:endParaRPr lang="en-US" dirty="0"/>
          </a:p>
        </p:txBody>
      </p:sp>
    </p:spTree>
    <p:extLst>
      <p:ext uri="{BB962C8B-B14F-4D97-AF65-F5344CB8AC3E}">
        <p14:creationId xmlns:p14="http://schemas.microsoft.com/office/powerpoint/2010/main" val="289512243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45.Title_With_Image_Gallery_3">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8" name="Picture Placeholder 8"/>
          <p:cNvSpPr>
            <a:spLocks noGrp="1"/>
          </p:cNvSpPr>
          <p:nvPr>
            <p:ph type="pic" sz="quarter" idx="13"/>
          </p:nvPr>
        </p:nvSpPr>
        <p:spPr>
          <a:xfrm>
            <a:off x="695325" y="1628775"/>
            <a:ext cx="5221288" cy="4679950"/>
          </a:xfrm>
          <a:solidFill>
            <a:schemeClr val="bg2"/>
          </a:solidFill>
        </p:spPr>
        <p:txBody>
          <a:bodyPr/>
          <a:lstStyle/>
          <a:p>
            <a:r>
              <a:rPr lang="en-GB" dirty="0"/>
              <a:t>Click icon to add picture</a:t>
            </a:r>
            <a:endParaRPr lang="en-US" dirty="0"/>
          </a:p>
        </p:txBody>
      </p:sp>
      <p:sp>
        <p:nvSpPr>
          <p:cNvPr id="9" name="Picture Placeholder 8"/>
          <p:cNvSpPr>
            <a:spLocks noGrp="1"/>
          </p:cNvSpPr>
          <p:nvPr>
            <p:ph type="pic" sz="quarter" idx="14"/>
          </p:nvPr>
        </p:nvSpPr>
        <p:spPr>
          <a:xfrm>
            <a:off x="6096000" y="1628775"/>
            <a:ext cx="5400675" cy="1800225"/>
          </a:xfrm>
          <a:solidFill>
            <a:schemeClr val="bg2"/>
          </a:solidFill>
        </p:spPr>
        <p:txBody>
          <a:bodyPr/>
          <a:lstStyle/>
          <a:p>
            <a:r>
              <a:rPr lang="en-GB" dirty="0"/>
              <a:t>Click icon to add picture</a:t>
            </a:r>
            <a:endParaRPr lang="en-US" dirty="0"/>
          </a:p>
        </p:txBody>
      </p:sp>
      <p:sp>
        <p:nvSpPr>
          <p:cNvPr id="7" name="Picture Placeholder 8"/>
          <p:cNvSpPr>
            <a:spLocks noGrp="1"/>
          </p:cNvSpPr>
          <p:nvPr>
            <p:ph type="pic" sz="quarter" idx="15"/>
          </p:nvPr>
        </p:nvSpPr>
        <p:spPr>
          <a:xfrm>
            <a:off x="6096000" y="3608388"/>
            <a:ext cx="2700338" cy="2700337"/>
          </a:xfrm>
          <a:solidFill>
            <a:schemeClr val="bg2"/>
          </a:solidFill>
        </p:spPr>
        <p:txBody>
          <a:bodyPr/>
          <a:lstStyle/>
          <a:p>
            <a:r>
              <a:rPr lang="en-GB" dirty="0"/>
              <a:t>Click icon to add picture</a:t>
            </a:r>
            <a:endParaRPr lang="en-US" dirty="0"/>
          </a:p>
        </p:txBody>
      </p:sp>
      <p:sp>
        <p:nvSpPr>
          <p:cNvPr id="10" name="Picture Placeholder 8"/>
          <p:cNvSpPr>
            <a:spLocks noGrp="1"/>
          </p:cNvSpPr>
          <p:nvPr>
            <p:ph type="pic" sz="quarter" idx="16"/>
          </p:nvPr>
        </p:nvSpPr>
        <p:spPr>
          <a:xfrm>
            <a:off x="8975724" y="3608388"/>
            <a:ext cx="2520951" cy="2700337"/>
          </a:xfrm>
          <a:solidFill>
            <a:schemeClr val="bg2"/>
          </a:solidFill>
        </p:spPr>
        <p:txBody>
          <a:bodyPr/>
          <a:lstStyle/>
          <a:p>
            <a:r>
              <a:rPr lang="en-GB" dirty="0"/>
              <a:t>Click icon to add picture</a:t>
            </a:r>
            <a:endParaRPr lang="en-US" dirty="0"/>
          </a:p>
        </p:txBody>
      </p:sp>
    </p:spTree>
    <p:extLst>
      <p:ext uri="{BB962C8B-B14F-4D97-AF65-F5344CB8AC3E}">
        <p14:creationId xmlns:p14="http://schemas.microsoft.com/office/powerpoint/2010/main" val="11235509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46.Title_With_Image_Gallery_4">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8" name="Picture Placeholder 8"/>
          <p:cNvSpPr>
            <a:spLocks noGrp="1"/>
          </p:cNvSpPr>
          <p:nvPr>
            <p:ph type="pic" sz="quarter" idx="13"/>
          </p:nvPr>
        </p:nvSpPr>
        <p:spPr>
          <a:xfrm>
            <a:off x="1" y="1628774"/>
            <a:ext cx="5016500" cy="5229225"/>
          </a:xfrm>
          <a:solidFill>
            <a:schemeClr val="bg2"/>
          </a:solidFill>
        </p:spPr>
        <p:txBody>
          <a:bodyPr/>
          <a:lstStyle/>
          <a:p>
            <a:r>
              <a:rPr lang="en-GB" dirty="0"/>
              <a:t>Click icon to add picture</a:t>
            </a:r>
            <a:endParaRPr lang="en-US" dirty="0"/>
          </a:p>
        </p:txBody>
      </p:sp>
      <p:sp>
        <p:nvSpPr>
          <p:cNvPr id="9" name="Picture Placeholder 8"/>
          <p:cNvSpPr>
            <a:spLocks noGrp="1"/>
          </p:cNvSpPr>
          <p:nvPr>
            <p:ph type="pic" sz="quarter" idx="14"/>
          </p:nvPr>
        </p:nvSpPr>
        <p:spPr>
          <a:xfrm>
            <a:off x="5195890" y="1628775"/>
            <a:ext cx="3600448" cy="1979613"/>
          </a:xfrm>
          <a:solidFill>
            <a:schemeClr val="bg2"/>
          </a:solidFill>
        </p:spPr>
        <p:txBody>
          <a:bodyPr/>
          <a:lstStyle/>
          <a:p>
            <a:r>
              <a:rPr lang="en-GB" dirty="0"/>
              <a:t>Click icon to add picture</a:t>
            </a:r>
            <a:endParaRPr lang="en-US" dirty="0"/>
          </a:p>
        </p:txBody>
      </p:sp>
      <p:sp>
        <p:nvSpPr>
          <p:cNvPr id="7" name="Picture Placeholder 8"/>
          <p:cNvSpPr>
            <a:spLocks noGrp="1"/>
          </p:cNvSpPr>
          <p:nvPr>
            <p:ph type="pic" sz="quarter" idx="15"/>
          </p:nvPr>
        </p:nvSpPr>
        <p:spPr>
          <a:xfrm>
            <a:off x="5195887" y="3789362"/>
            <a:ext cx="3600451" cy="3068637"/>
          </a:xfrm>
          <a:solidFill>
            <a:schemeClr val="bg2"/>
          </a:solidFill>
        </p:spPr>
        <p:txBody>
          <a:bodyPr/>
          <a:lstStyle/>
          <a:p>
            <a:r>
              <a:rPr lang="en-GB" dirty="0"/>
              <a:t>Click icon to add picture</a:t>
            </a:r>
            <a:endParaRPr lang="en-US" dirty="0"/>
          </a:p>
        </p:txBody>
      </p:sp>
      <p:sp>
        <p:nvSpPr>
          <p:cNvPr id="10" name="Picture Placeholder 8"/>
          <p:cNvSpPr>
            <a:spLocks noGrp="1"/>
          </p:cNvSpPr>
          <p:nvPr>
            <p:ph type="pic" sz="quarter" idx="16"/>
          </p:nvPr>
        </p:nvSpPr>
        <p:spPr>
          <a:xfrm>
            <a:off x="8975725" y="1628775"/>
            <a:ext cx="3216276" cy="5229225"/>
          </a:xfrm>
          <a:solidFill>
            <a:schemeClr val="bg2"/>
          </a:solidFill>
        </p:spPr>
        <p:txBody>
          <a:bodyPr/>
          <a:lstStyle/>
          <a:p>
            <a:r>
              <a:rPr lang="en-GB" dirty="0"/>
              <a:t>Click icon to add picture</a:t>
            </a:r>
            <a:endParaRPr lang="en-US" dirty="0"/>
          </a:p>
        </p:txBody>
      </p:sp>
    </p:spTree>
    <p:extLst>
      <p:ext uri="{BB962C8B-B14F-4D97-AF65-F5344CB8AC3E}">
        <p14:creationId xmlns:p14="http://schemas.microsoft.com/office/powerpoint/2010/main" val="15018921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47.Title_With_Full_Bleed_Widescreen_Imag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6" name="Slide Number Placeholder 5"/>
          <p:cNvSpPr>
            <a:spLocks noGrp="1"/>
          </p:cNvSpPr>
          <p:nvPr>
            <p:ph type="sldNum" sz="quarter" idx="12"/>
          </p:nvPr>
        </p:nvSpPr>
        <p:spPr>
          <a:xfrm>
            <a:off x="695325" y="6160675"/>
            <a:ext cx="10801350" cy="360363"/>
          </a:xfrm>
          <a:prstGeom prst="rect">
            <a:avLst/>
          </a:prstGeom>
        </p:spPr>
        <p:txBody>
          <a:bodyPr/>
          <a:lstStyle/>
          <a:p>
            <a:fld id="{5B8E0428-9580-9F48-BD8B-8376B6F02898}" type="slidenum">
              <a:rPr lang="en-US" smtClean="0"/>
              <a:t>‹#›</a:t>
            </a:fld>
            <a:endParaRPr lang="en-US" dirty="0"/>
          </a:p>
        </p:txBody>
      </p:sp>
      <p:sp>
        <p:nvSpPr>
          <p:cNvPr id="9" name="Picture Placeholder 8"/>
          <p:cNvSpPr>
            <a:spLocks noGrp="1"/>
          </p:cNvSpPr>
          <p:nvPr>
            <p:ph type="pic" sz="quarter" idx="13"/>
          </p:nvPr>
        </p:nvSpPr>
        <p:spPr>
          <a:xfrm>
            <a:off x="0" y="1628775"/>
            <a:ext cx="12191999" cy="5229225"/>
          </a:xfrm>
          <a:solidFill>
            <a:schemeClr val="bg2"/>
          </a:solidFill>
        </p:spPr>
        <p:txBody>
          <a:bodyPr/>
          <a:lstStyle/>
          <a:p>
            <a:r>
              <a:rPr lang="en-GB" dirty="0"/>
              <a:t>Click icon to add picture</a:t>
            </a:r>
            <a:endParaRPr lang="en-US" dirty="0"/>
          </a:p>
        </p:txBody>
      </p:sp>
    </p:spTree>
    <p:extLst>
      <p:ext uri="{BB962C8B-B14F-4D97-AF65-F5344CB8AC3E}">
        <p14:creationId xmlns:p14="http://schemas.microsoft.com/office/powerpoint/2010/main" val="247542273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48.Title_With_Two_Image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8" name="Picture Placeholder 8"/>
          <p:cNvSpPr>
            <a:spLocks noGrp="1"/>
          </p:cNvSpPr>
          <p:nvPr>
            <p:ph type="pic" sz="quarter" idx="13"/>
          </p:nvPr>
        </p:nvSpPr>
        <p:spPr>
          <a:xfrm>
            <a:off x="695325" y="1628775"/>
            <a:ext cx="5221288" cy="4679950"/>
          </a:xfrm>
          <a:solidFill>
            <a:schemeClr val="bg2"/>
          </a:solidFill>
        </p:spPr>
        <p:txBody>
          <a:bodyPr/>
          <a:lstStyle/>
          <a:p>
            <a:r>
              <a:rPr lang="en-GB" dirty="0"/>
              <a:t>Click icon to add picture</a:t>
            </a:r>
            <a:endParaRPr lang="en-US" dirty="0"/>
          </a:p>
        </p:txBody>
      </p:sp>
      <p:sp>
        <p:nvSpPr>
          <p:cNvPr id="9" name="Picture Placeholder 8"/>
          <p:cNvSpPr>
            <a:spLocks noGrp="1"/>
          </p:cNvSpPr>
          <p:nvPr>
            <p:ph type="pic" sz="quarter" idx="14"/>
          </p:nvPr>
        </p:nvSpPr>
        <p:spPr>
          <a:xfrm>
            <a:off x="6275387" y="1628775"/>
            <a:ext cx="5221288" cy="4679950"/>
          </a:xfrm>
          <a:solidFill>
            <a:schemeClr val="bg2"/>
          </a:solidFill>
        </p:spPr>
        <p:txBody>
          <a:bodyPr/>
          <a:lstStyle/>
          <a:p>
            <a:r>
              <a:rPr lang="en-GB" dirty="0"/>
              <a:t>Click icon to add picture</a:t>
            </a:r>
            <a:endParaRPr lang="en-US" dirty="0"/>
          </a:p>
        </p:txBody>
      </p:sp>
    </p:spTree>
    <p:extLst>
      <p:ext uri="{BB962C8B-B14F-4D97-AF65-F5344CB8AC3E}">
        <p14:creationId xmlns:p14="http://schemas.microsoft.com/office/powerpoint/2010/main" val="344051835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49.Title_With_Three_Images_And_Title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8" name="Picture Placeholder 8"/>
          <p:cNvSpPr>
            <a:spLocks noGrp="1"/>
          </p:cNvSpPr>
          <p:nvPr>
            <p:ph type="pic" sz="quarter" idx="13"/>
          </p:nvPr>
        </p:nvSpPr>
        <p:spPr>
          <a:xfrm>
            <a:off x="515938" y="1627981"/>
            <a:ext cx="3600450" cy="3960813"/>
          </a:xfrm>
          <a:solidFill>
            <a:schemeClr val="bg2"/>
          </a:solidFill>
        </p:spPr>
        <p:txBody>
          <a:bodyPr/>
          <a:lstStyle/>
          <a:p>
            <a:r>
              <a:rPr lang="en-GB" dirty="0"/>
              <a:t>Click icon to add picture</a:t>
            </a:r>
            <a:endParaRPr lang="en-US" dirty="0"/>
          </a:p>
        </p:txBody>
      </p:sp>
      <p:sp>
        <p:nvSpPr>
          <p:cNvPr id="15" name="Text Placeholder 7"/>
          <p:cNvSpPr>
            <a:spLocks noGrp="1"/>
          </p:cNvSpPr>
          <p:nvPr>
            <p:ph type="body" sz="quarter" idx="14"/>
          </p:nvPr>
        </p:nvSpPr>
        <p:spPr>
          <a:xfrm>
            <a:off x="515938" y="5769769"/>
            <a:ext cx="3600450" cy="538956"/>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GB"/>
              <a:t>Click to edit Master text styles</a:t>
            </a:r>
          </a:p>
        </p:txBody>
      </p:sp>
      <p:sp>
        <p:nvSpPr>
          <p:cNvPr id="16" name="Picture Placeholder 8"/>
          <p:cNvSpPr>
            <a:spLocks noGrp="1"/>
          </p:cNvSpPr>
          <p:nvPr>
            <p:ph type="pic" sz="quarter" idx="15"/>
          </p:nvPr>
        </p:nvSpPr>
        <p:spPr>
          <a:xfrm>
            <a:off x="4295775" y="1627981"/>
            <a:ext cx="3600450" cy="3960813"/>
          </a:xfrm>
          <a:solidFill>
            <a:schemeClr val="bg2"/>
          </a:solidFill>
        </p:spPr>
        <p:txBody>
          <a:bodyPr/>
          <a:lstStyle/>
          <a:p>
            <a:r>
              <a:rPr lang="en-GB" dirty="0"/>
              <a:t>Click icon to add picture</a:t>
            </a:r>
            <a:endParaRPr lang="en-US" dirty="0"/>
          </a:p>
        </p:txBody>
      </p:sp>
      <p:sp>
        <p:nvSpPr>
          <p:cNvPr id="17" name="Text Placeholder 7"/>
          <p:cNvSpPr>
            <a:spLocks noGrp="1"/>
          </p:cNvSpPr>
          <p:nvPr>
            <p:ph type="body" sz="quarter" idx="16"/>
          </p:nvPr>
        </p:nvSpPr>
        <p:spPr>
          <a:xfrm>
            <a:off x="4295775" y="5769769"/>
            <a:ext cx="3600450" cy="538956"/>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GB"/>
              <a:t>Click to edit Master text styles</a:t>
            </a:r>
          </a:p>
        </p:txBody>
      </p:sp>
      <p:sp>
        <p:nvSpPr>
          <p:cNvPr id="18" name="Picture Placeholder 8"/>
          <p:cNvSpPr>
            <a:spLocks noGrp="1"/>
          </p:cNvSpPr>
          <p:nvPr>
            <p:ph type="pic" sz="quarter" idx="17"/>
          </p:nvPr>
        </p:nvSpPr>
        <p:spPr>
          <a:xfrm>
            <a:off x="8075613" y="1627981"/>
            <a:ext cx="3600450" cy="3960813"/>
          </a:xfrm>
          <a:solidFill>
            <a:schemeClr val="bg2"/>
          </a:solidFill>
        </p:spPr>
        <p:txBody>
          <a:bodyPr/>
          <a:lstStyle/>
          <a:p>
            <a:r>
              <a:rPr lang="en-GB" dirty="0"/>
              <a:t>Click icon to add picture</a:t>
            </a:r>
            <a:endParaRPr lang="en-US" dirty="0"/>
          </a:p>
        </p:txBody>
      </p:sp>
      <p:sp>
        <p:nvSpPr>
          <p:cNvPr id="19" name="Text Placeholder 7"/>
          <p:cNvSpPr>
            <a:spLocks noGrp="1"/>
          </p:cNvSpPr>
          <p:nvPr>
            <p:ph type="body" sz="quarter" idx="18"/>
          </p:nvPr>
        </p:nvSpPr>
        <p:spPr>
          <a:xfrm>
            <a:off x="8075613" y="5768975"/>
            <a:ext cx="3600450" cy="538956"/>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GB"/>
              <a:t>Click to edit Master text styles</a:t>
            </a:r>
          </a:p>
        </p:txBody>
      </p:sp>
    </p:spTree>
    <p:extLst>
      <p:ext uri="{BB962C8B-B14F-4D97-AF65-F5344CB8AC3E}">
        <p14:creationId xmlns:p14="http://schemas.microsoft.com/office/powerpoint/2010/main" val="185067126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50.Title_With_Three_Images_And_Text">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15938" y="3942412"/>
            <a:ext cx="3600450" cy="566088"/>
          </a:xfrm>
        </p:spPr>
        <p:txBody>
          <a:bodyPr anchor="ctr" anchorCtr="0">
            <a:normAutofit/>
          </a:bodyPr>
          <a:lstStyle>
            <a:lvl1pPr marL="0" indent="0" algn="ctr">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515938" y="4516942"/>
            <a:ext cx="3600450" cy="1791783"/>
          </a:xfrm>
        </p:spPr>
        <p:txBody>
          <a:bodyPr>
            <a:normAutofit/>
          </a:bodyPr>
          <a:lstStyle>
            <a:lvl1pPr>
              <a:defRPr sz="1600"/>
            </a:lvl1pPr>
            <a:lvl2pPr>
              <a:defRPr sz="1600"/>
            </a:lvl2pPr>
            <a:lvl3pPr>
              <a:defRPr sz="1600"/>
            </a:lvl3pPr>
            <a:lvl4pPr>
              <a:defRPr sz="1600"/>
            </a:lvl4pPr>
            <a:lvl5pPr>
              <a:defRPr sz="16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10" name="Picture Placeholder 8"/>
          <p:cNvSpPr>
            <a:spLocks noGrp="1"/>
          </p:cNvSpPr>
          <p:nvPr>
            <p:ph type="pic" sz="quarter" idx="13"/>
          </p:nvPr>
        </p:nvSpPr>
        <p:spPr>
          <a:xfrm>
            <a:off x="515938" y="1627982"/>
            <a:ext cx="3600450" cy="2161381"/>
          </a:xfrm>
          <a:solidFill>
            <a:schemeClr val="bg2"/>
          </a:solidFill>
        </p:spPr>
        <p:txBody>
          <a:bodyPr/>
          <a:lstStyle/>
          <a:p>
            <a:r>
              <a:rPr lang="en-GB" dirty="0"/>
              <a:t>Click icon to add picture</a:t>
            </a:r>
            <a:endParaRPr lang="en-US" dirty="0"/>
          </a:p>
        </p:txBody>
      </p:sp>
      <p:sp>
        <p:nvSpPr>
          <p:cNvPr id="11" name="Picture Placeholder 8"/>
          <p:cNvSpPr>
            <a:spLocks noGrp="1"/>
          </p:cNvSpPr>
          <p:nvPr>
            <p:ph type="pic" sz="quarter" idx="15"/>
          </p:nvPr>
        </p:nvSpPr>
        <p:spPr>
          <a:xfrm>
            <a:off x="4295775" y="1627982"/>
            <a:ext cx="3600450" cy="2161381"/>
          </a:xfrm>
          <a:solidFill>
            <a:schemeClr val="bg2"/>
          </a:solidFill>
        </p:spPr>
        <p:txBody>
          <a:bodyPr/>
          <a:lstStyle/>
          <a:p>
            <a:r>
              <a:rPr lang="en-GB" dirty="0"/>
              <a:t>Click icon to add picture</a:t>
            </a:r>
            <a:endParaRPr lang="en-US" dirty="0"/>
          </a:p>
        </p:txBody>
      </p:sp>
      <p:sp>
        <p:nvSpPr>
          <p:cNvPr id="12" name="Picture Placeholder 8"/>
          <p:cNvSpPr>
            <a:spLocks noGrp="1"/>
          </p:cNvSpPr>
          <p:nvPr>
            <p:ph type="pic" sz="quarter" idx="17"/>
          </p:nvPr>
        </p:nvSpPr>
        <p:spPr>
          <a:xfrm>
            <a:off x="8075613" y="1627982"/>
            <a:ext cx="3600450" cy="2161381"/>
          </a:xfrm>
          <a:solidFill>
            <a:schemeClr val="bg2"/>
          </a:solidFill>
        </p:spPr>
        <p:txBody>
          <a:bodyPr/>
          <a:lstStyle/>
          <a:p>
            <a:r>
              <a:rPr lang="en-GB" dirty="0"/>
              <a:t>Click icon to add picture</a:t>
            </a:r>
            <a:endParaRPr lang="en-US" dirty="0"/>
          </a:p>
        </p:txBody>
      </p:sp>
      <p:sp>
        <p:nvSpPr>
          <p:cNvPr id="15" name="Title 1"/>
          <p:cNvSpPr>
            <a:spLocks noGrp="1"/>
          </p:cNvSpPr>
          <p:nvPr>
            <p:ph type="title" hasCustomPrompt="1"/>
          </p:nvPr>
        </p:nvSpPr>
        <p:spPr>
          <a:xfrm>
            <a:off x="695325" y="620181"/>
            <a:ext cx="10801350" cy="1008594"/>
          </a:xfrm>
        </p:spPr>
        <p:txBody>
          <a:bodyPr/>
          <a:lstStyle/>
          <a:p>
            <a:r>
              <a:rPr lang="en-US" dirty="0"/>
              <a:t>CLICK TO EDIT MASTER TITLE STYLE</a:t>
            </a:r>
          </a:p>
        </p:txBody>
      </p:sp>
      <p:sp>
        <p:nvSpPr>
          <p:cNvPr id="16" name="Text Placeholder 2"/>
          <p:cNvSpPr>
            <a:spLocks noGrp="1"/>
          </p:cNvSpPr>
          <p:nvPr>
            <p:ph type="body" idx="18"/>
          </p:nvPr>
        </p:nvSpPr>
        <p:spPr>
          <a:xfrm>
            <a:off x="4295775" y="3942412"/>
            <a:ext cx="3600450" cy="566088"/>
          </a:xfrm>
        </p:spPr>
        <p:txBody>
          <a:bodyPr anchor="ctr" anchorCtr="0">
            <a:normAutofit/>
          </a:bodyPr>
          <a:lstStyle>
            <a:lvl1pPr marL="0" indent="0" algn="ctr">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17" name="Content Placeholder 3"/>
          <p:cNvSpPr>
            <a:spLocks noGrp="1"/>
          </p:cNvSpPr>
          <p:nvPr>
            <p:ph sz="half" idx="19"/>
          </p:nvPr>
        </p:nvSpPr>
        <p:spPr>
          <a:xfrm>
            <a:off x="4295775" y="4516942"/>
            <a:ext cx="3600450" cy="1791783"/>
          </a:xfrm>
        </p:spPr>
        <p:txBody>
          <a:bodyPr>
            <a:normAutofit/>
          </a:bodyPr>
          <a:lstStyle>
            <a:lvl1pPr>
              <a:defRPr sz="1600"/>
            </a:lvl1pPr>
            <a:lvl2pPr>
              <a:defRPr sz="1600"/>
            </a:lvl2pPr>
            <a:lvl3pPr>
              <a:defRPr sz="1600"/>
            </a:lvl3pPr>
            <a:lvl4pPr>
              <a:defRPr sz="1600"/>
            </a:lvl4pPr>
            <a:lvl5pPr>
              <a:defRPr sz="16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18" name="Text Placeholder 2"/>
          <p:cNvSpPr>
            <a:spLocks noGrp="1"/>
          </p:cNvSpPr>
          <p:nvPr>
            <p:ph type="body" idx="20"/>
          </p:nvPr>
        </p:nvSpPr>
        <p:spPr>
          <a:xfrm>
            <a:off x="8075612" y="3942412"/>
            <a:ext cx="3600451" cy="566088"/>
          </a:xfrm>
        </p:spPr>
        <p:txBody>
          <a:bodyPr anchor="ctr" anchorCtr="0">
            <a:normAutofit/>
          </a:bodyPr>
          <a:lstStyle>
            <a:lvl1pPr marL="0" indent="0" algn="ctr">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19" name="Content Placeholder 3"/>
          <p:cNvSpPr>
            <a:spLocks noGrp="1"/>
          </p:cNvSpPr>
          <p:nvPr>
            <p:ph sz="half" idx="21"/>
          </p:nvPr>
        </p:nvSpPr>
        <p:spPr>
          <a:xfrm>
            <a:off x="8075612" y="4516942"/>
            <a:ext cx="3600451" cy="1791783"/>
          </a:xfrm>
        </p:spPr>
        <p:txBody>
          <a:bodyPr>
            <a:normAutofit/>
          </a:bodyPr>
          <a:lstStyle>
            <a:lvl1pPr>
              <a:defRPr sz="1600"/>
            </a:lvl1pPr>
            <a:lvl2pPr>
              <a:defRPr sz="1600"/>
            </a:lvl2pPr>
            <a:lvl3pPr>
              <a:defRPr sz="1600"/>
            </a:lvl3pPr>
            <a:lvl4pPr>
              <a:defRPr sz="1600"/>
            </a:lvl4pPr>
            <a:lvl5pPr>
              <a:defRPr sz="16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97537918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51.Title_With_Two_Images_And_Title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8" name="Picture Placeholder 8"/>
          <p:cNvSpPr>
            <a:spLocks noGrp="1"/>
          </p:cNvSpPr>
          <p:nvPr>
            <p:ph type="pic" sz="quarter" idx="13"/>
          </p:nvPr>
        </p:nvSpPr>
        <p:spPr>
          <a:xfrm>
            <a:off x="695325" y="1627981"/>
            <a:ext cx="5221287" cy="3960813"/>
          </a:xfrm>
          <a:solidFill>
            <a:schemeClr val="bg2"/>
          </a:solidFill>
        </p:spPr>
        <p:txBody>
          <a:bodyPr/>
          <a:lstStyle/>
          <a:p>
            <a:r>
              <a:rPr lang="en-GB" dirty="0"/>
              <a:t>Click icon to add picture</a:t>
            </a:r>
            <a:endParaRPr lang="en-US" dirty="0"/>
          </a:p>
        </p:txBody>
      </p:sp>
      <p:sp>
        <p:nvSpPr>
          <p:cNvPr id="15" name="Text Placeholder 7"/>
          <p:cNvSpPr>
            <a:spLocks noGrp="1"/>
          </p:cNvSpPr>
          <p:nvPr>
            <p:ph type="body" sz="quarter" idx="14"/>
          </p:nvPr>
        </p:nvSpPr>
        <p:spPr>
          <a:xfrm>
            <a:off x="695325" y="5769769"/>
            <a:ext cx="5221287" cy="538956"/>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GB"/>
              <a:t>Click to edit Master text styles</a:t>
            </a:r>
          </a:p>
        </p:txBody>
      </p:sp>
      <p:sp>
        <p:nvSpPr>
          <p:cNvPr id="18" name="Picture Placeholder 8"/>
          <p:cNvSpPr>
            <a:spLocks noGrp="1"/>
          </p:cNvSpPr>
          <p:nvPr>
            <p:ph type="pic" sz="quarter" idx="17"/>
          </p:nvPr>
        </p:nvSpPr>
        <p:spPr>
          <a:xfrm>
            <a:off x="6275388" y="1627981"/>
            <a:ext cx="5221287" cy="3960813"/>
          </a:xfrm>
          <a:solidFill>
            <a:schemeClr val="bg2"/>
          </a:solidFill>
        </p:spPr>
        <p:txBody>
          <a:bodyPr/>
          <a:lstStyle/>
          <a:p>
            <a:r>
              <a:rPr lang="en-GB" dirty="0"/>
              <a:t>Click icon to add picture</a:t>
            </a:r>
            <a:endParaRPr lang="en-US" dirty="0"/>
          </a:p>
        </p:txBody>
      </p:sp>
      <p:sp>
        <p:nvSpPr>
          <p:cNvPr id="19" name="Text Placeholder 7"/>
          <p:cNvSpPr>
            <a:spLocks noGrp="1"/>
          </p:cNvSpPr>
          <p:nvPr>
            <p:ph type="body" sz="quarter" idx="18"/>
          </p:nvPr>
        </p:nvSpPr>
        <p:spPr>
          <a:xfrm>
            <a:off x="6275388" y="5768975"/>
            <a:ext cx="5221287" cy="538956"/>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GB"/>
              <a:t>Click to edit Master text styles</a:t>
            </a:r>
          </a:p>
        </p:txBody>
      </p:sp>
    </p:spTree>
    <p:extLst>
      <p:ext uri="{BB962C8B-B14F-4D97-AF65-F5344CB8AC3E}">
        <p14:creationId xmlns:p14="http://schemas.microsoft.com/office/powerpoint/2010/main" val="309111260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52.Title_With_Two_Images_2">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8" name="Picture Placeholder 8"/>
          <p:cNvSpPr>
            <a:spLocks noGrp="1"/>
          </p:cNvSpPr>
          <p:nvPr>
            <p:ph type="pic" sz="quarter" idx="13"/>
          </p:nvPr>
        </p:nvSpPr>
        <p:spPr>
          <a:xfrm>
            <a:off x="334963" y="1628774"/>
            <a:ext cx="5581650" cy="4860925"/>
          </a:xfrm>
          <a:solidFill>
            <a:schemeClr val="bg2"/>
          </a:solidFill>
        </p:spPr>
        <p:txBody>
          <a:bodyPr/>
          <a:lstStyle/>
          <a:p>
            <a:r>
              <a:rPr lang="en-GB" dirty="0"/>
              <a:t>Click icon to add picture</a:t>
            </a:r>
            <a:endParaRPr lang="en-US" dirty="0"/>
          </a:p>
        </p:txBody>
      </p:sp>
      <p:sp>
        <p:nvSpPr>
          <p:cNvPr id="9" name="Picture Placeholder 8"/>
          <p:cNvSpPr>
            <a:spLocks noGrp="1"/>
          </p:cNvSpPr>
          <p:nvPr>
            <p:ph type="pic" sz="quarter" idx="14"/>
          </p:nvPr>
        </p:nvSpPr>
        <p:spPr>
          <a:xfrm>
            <a:off x="6275387" y="1628774"/>
            <a:ext cx="5581651" cy="4860925"/>
          </a:xfrm>
          <a:solidFill>
            <a:schemeClr val="bg2"/>
          </a:solidFill>
        </p:spPr>
        <p:txBody>
          <a:bodyPr/>
          <a:lstStyle/>
          <a:p>
            <a:r>
              <a:rPr lang="en-GB" dirty="0"/>
              <a:t>Click icon to add picture</a:t>
            </a:r>
            <a:endParaRPr lang="en-US" dirty="0"/>
          </a:p>
        </p:txBody>
      </p:sp>
    </p:spTree>
    <p:extLst>
      <p:ext uri="{BB962C8B-B14F-4D97-AF65-F5344CB8AC3E}">
        <p14:creationId xmlns:p14="http://schemas.microsoft.com/office/powerpoint/2010/main" val="108843217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53.Title_With_Three_Images_And_Text_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15938" y="4158543"/>
            <a:ext cx="3600450" cy="566088"/>
          </a:xfrm>
        </p:spPr>
        <p:txBody>
          <a:bodyPr anchor="ctr" anchorCtr="0">
            <a:normAutofit/>
          </a:bodyPr>
          <a:lstStyle>
            <a:lvl1pPr marL="0" indent="0" algn="ctr">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515938" y="4882702"/>
            <a:ext cx="3600450" cy="1426024"/>
          </a:xfrm>
        </p:spPr>
        <p:txBody>
          <a:bodyPr>
            <a:normAutofit/>
          </a:bodyPr>
          <a:lstStyle>
            <a:lvl1pPr>
              <a:defRPr sz="1600"/>
            </a:lvl1pPr>
            <a:lvl2pPr>
              <a:defRPr sz="1600"/>
            </a:lvl2pPr>
            <a:lvl3pPr>
              <a:defRPr sz="1600"/>
            </a:lvl3pPr>
            <a:lvl4pPr>
              <a:defRPr sz="1600"/>
            </a:lvl4pPr>
            <a:lvl5pPr>
              <a:defRPr sz="16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10" name="Picture Placeholder 8"/>
          <p:cNvSpPr>
            <a:spLocks noGrp="1"/>
          </p:cNvSpPr>
          <p:nvPr>
            <p:ph type="pic" sz="quarter" idx="13"/>
          </p:nvPr>
        </p:nvSpPr>
        <p:spPr>
          <a:xfrm>
            <a:off x="515938" y="1627982"/>
            <a:ext cx="3600450" cy="2521743"/>
          </a:xfrm>
          <a:solidFill>
            <a:schemeClr val="bg2"/>
          </a:solidFill>
        </p:spPr>
        <p:txBody>
          <a:bodyPr/>
          <a:lstStyle/>
          <a:p>
            <a:r>
              <a:rPr lang="en-GB" dirty="0"/>
              <a:t>Click icon to add picture</a:t>
            </a:r>
            <a:endParaRPr lang="en-US" dirty="0"/>
          </a:p>
        </p:txBody>
      </p:sp>
      <p:sp>
        <p:nvSpPr>
          <p:cNvPr id="11" name="Picture Placeholder 8"/>
          <p:cNvSpPr>
            <a:spLocks noGrp="1"/>
          </p:cNvSpPr>
          <p:nvPr>
            <p:ph type="pic" sz="quarter" idx="15"/>
          </p:nvPr>
        </p:nvSpPr>
        <p:spPr>
          <a:xfrm>
            <a:off x="4295775" y="1627982"/>
            <a:ext cx="3600450" cy="2521743"/>
          </a:xfrm>
          <a:solidFill>
            <a:schemeClr val="bg2"/>
          </a:solidFill>
        </p:spPr>
        <p:txBody>
          <a:bodyPr/>
          <a:lstStyle/>
          <a:p>
            <a:r>
              <a:rPr lang="en-GB" dirty="0"/>
              <a:t>Click icon to add picture</a:t>
            </a:r>
            <a:endParaRPr lang="en-US" dirty="0"/>
          </a:p>
        </p:txBody>
      </p:sp>
      <p:sp>
        <p:nvSpPr>
          <p:cNvPr id="12" name="Picture Placeholder 8"/>
          <p:cNvSpPr>
            <a:spLocks noGrp="1"/>
          </p:cNvSpPr>
          <p:nvPr>
            <p:ph type="pic" sz="quarter" idx="17"/>
          </p:nvPr>
        </p:nvSpPr>
        <p:spPr>
          <a:xfrm>
            <a:off x="8075613" y="1627982"/>
            <a:ext cx="3600450" cy="2521743"/>
          </a:xfrm>
          <a:solidFill>
            <a:schemeClr val="bg2"/>
          </a:solidFill>
        </p:spPr>
        <p:txBody>
          <a:bodyPr/>
          <a:lstStyle/>
          <a:p>
            <a:r>
              <a:rPr lang="en-GB" dirty="0"/>
              <a:t>Click icon to add picture</a:t>
            </a:r>
            <a:endParaRPr lang="en-US" dirty="0"/>
          </a:p>
        </p:txBody>
      </p:sp>
      <p:sp>
        <p:nvSpPr>
          <p:cNvPr id="15" name="Title 1"/>
          <p:cNvSpPr>
            <a:spLocks noGrp="1"/>
          </p:cNvSpPr>
          <p:nvPr>
            <p:ph type="title" hasCustomPrompt="1"/>
          </p:nvPr>
        </p:nvSpPr>
        <p:spPr>
          <a:xfrm>
            <a:off x="695325" y="620181"/>
            <a:ext cx="10801350" cy="1008594"/>
          </a:xfrm>
        </p:spPr>
        <p:txBody>
          <a:bodyPr/>
          <a:lstStyle/>
          <a:p>
            <a:r>
              <a:rPr lang="en-US" dirty="0"/>
              <a:t>CLICK TO EDIT MASTER TITLE STYLE</a:t>
            </a:r>
          </a:p>
        </p:txBody>
      </p:sp>
      <p:sp>
        <p:nvSpPr>
          <p:cNvPr id="16" name="Text Placeholder 2"/>
          <p:cNvSpPr>
            <a:spLocks noGrp="1"/>
          </p:cNvSpPr>
          <p:nvPr>
            <p:ph type="body" idx="18"/>
          </p:nvPr>
        </p:nvSpPr>
        <p:spPr>
          <a:xfrm>
            <a:off x="4295775" y="4158543"/>
            <a:ext cx="3600450" cy="566088"/>
          </a:xfrm>
        </p:spPr>
        <p:txBody>
          <a:bodyPr anchor="ctr" anchorCtr="0">
            <a:normAutofit/>
          </a:bodyPr>
          <a:lstStyle>
            <a:lvl1pPr marL="0" indent="0" algn="ctr">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17" name="Content Placeholder 3"/>
          <p:cNvSpPr>
            <a:spLocks noGrp="1"/>
          </p:cNvSpPr>
          <p:nvPr>
            <p:ph sz="half" idx="19"/>
          </p:nvPr>
        </p:nvSpPr>
        <p:spPr>
          <a:xfrm>
            <a:off x="4295775" y="4882702"/>
            <a:ext cx="3600450" cy="1426024"/>
          </a:xfrm>
        </p:spPr>
        <p:txBody>
          <a:bodyPr>
            <a:normAutofit/>
          </a:bodyPr>
          <a:lstStyle>
            <a:lvl1pPr>
              <a:defRPr sz="1600"/>
            </a:lvl1pPr>
            <a:lvl2pPr>
              <a:defRPr sz="1600"/>
            </a:lvl2pPr>
            <a:lvl3pPr>
              <a:defRPr sz="1600"/>
            </a:lvl3pPr>
            <a:lvl4pPr>
              <a:defRPr sz="1600"/>
            </a:lvl4pPr>
            <a:lvl5pPr>
              <a:defRPr sz="16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18" name="Text Placeholder 2"/>
          <p:cNvSpPr>
            <a:spLocks noGrp="1"/>
          </p:cNvSpPr>
          <p:nvPr>
            <p:ph type="body" idx="20"/>
          </p:nvPr>
        </p:nvSpPr>
        <p:spPr>
          <a:xfrm>
            <a:off x="8075612" y="4158543"/>
            <a:ext cx="3600451" cy="566088"/>
          </a:xfrm>
        </p:spPr>
        <p:txBody>
          <a:bodyPr anchor="ctr" anchorCtr="0">
            <a:normAutofit/>
          </a:bodyPr>
          <a:lstStyle>
            <a:lvl1pPr marL="0" indent="0" algn="ctr">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19" name="Content Placeholder 3"/>
          <p:cNvSpPr>
            <a:spLocks noGrp="1"/>
          </p:cNvSpPr>
          <p:nvPr>
            <p:ph sz="half" idx="21"/>
          </p:nvPr>
        </p:nvSpPr>
        <p:spPr>
          <a:xfrm>
            <a:off x="8075612" y="4882702"/>
            <a:ext cx="3600451" cy="1426024"/>
          </a:xfrm>
        </p:spPr>
        <p:txBody>
          <a:bodyPr>
            <a:normAutofit/>
          </a:bodyPr>
          <a:lstStyle>
            <a:lvl1pPr>
              <a:defRPr sz="1600"/>
            </a:lvl1pPr>
            <a:lvl2pPr>
              <a:defRPr sz="1600"/>
            </a:lvl2pPr>
            <a:lvl3pPr>
              <a:defRPr sz="1600"/>
            </a:lvl3pPr>
            <a:lvl4pPr>
              <a:defRPr sz="1600"/>
            </a:lvl4pPr>
            <a:lvl5pPr>
              <a:defRPr sz="16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220515246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54.Title_With_Two_Images_And_Text">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15937" y="4515989"/>
            <a:ext cx="5400675" cy="566088"/>
          </a:xfrm>
        </p:spPr>
        <p:txBody>
          <a:bodyPr anchor="ctr" anchorCtr="0">
            <a:normAutofit/>
          </a:bodyPr>
          <a:lstStyle>
            <a:lvl1pPr marL="0" indent="0" algn="ctr">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515938" y="5090520"/>
            <a:ext cx="5399086" cy="1218206"/>
          </a:xfrm>
        </p:spPr>
        <p:txBody>
          <a:bodyPr>
            <a:normAutofit/>
          </a:bodyPr>
          <a:lstStyle>
            <a:lvl1pPr>
              <a:defRPr sz="1600"/>
            </a:lvl1pPr>
            <a:lvl2pPr>
              <a:defRPr sz="1600"/>
            </a:lvl2pPr>
            <a:lvl3pPr>
              <a:defRPr sz="1600"/>
            </a:lvl3pPr>
            <a:lvl4pPr>
              <a:defRPr sz="1600"/>
            </a:lvl4pPr>
            <a:lvl5pPr>
              <a:defRPr sz="1600"/>
            </a:lvl5pPr>
          </a:lstStyle>
          <a:p>
            <a:pPr lvl="0"/>
            <a:r>
              <a:rPr lang="en-GB"/>
              <a:t>Click to edit Master text styles</a:t>
            </a:r>
          </a:p>
          <a:p>
            <a:pPr lvl="1"/>
            <a:r>
              <a:rPr lang="en-GB"/>
              <a:t>Second level</a:t>
            </a:r>
          </a:p>
          <a:p>
            <a:pPr lvl="2"/>
            <a:r>
              <a:rPr lang="en-GB"/>
              <a:t>Third level</a:t>
            </a:r>
          </a:p>
          <a:p>
            <a:pPr lvl="3"/>
            <a:r>
              <a:rPr lang="en-GB"/>
              <a:t>Fourth level</a:t>
            </a:r>
          </a:p>
        </p:txBody>
      </p:sp>
      <p:sp>
        <p:nvSpPr>
          <p:cNvPr id="10" name="Picture Placeholder 8"/>
          <p:cNvSpPr>
            <a:spLocks noGrp="1"/>
          </p:cNvSpPr>
          <p:nvPr>
            <p:ph type="pic" sz="quarter" idx="13"/>
          </p:nvPr>
        </p:nvSpPr>
        <p:spPr>
          <a:xfrm>
            <a:off x="515937" y="1627982"/>
            <a:ext cx="5399087" cy="2521743"/>
          </a:xfrm>
          <a:solidFill>
            <a:schemeClr val="bg2"/>
          </a:solidFill>
        </p:spPr>
        <p:txBody>
          <a:bodyPr/>
          <a:lstStyle/>
          <a:p>
            <a:r>
              <a:rPr lang="en-GB" dirty="0"/>
              <a:t>Click icon to add picture</a:t>
            </a:r>
            <a:endParaRPr lang="en-US" dirty="0"/>
          </a:p>
        </p:txBody>
      </p:sp>
      <p:sp>
        <p:nvSpPr>
          <p:cNvPr id="12" name="Picture Placeholder 8"/>
          <p:cNvSpPr>
            <a:spLocks noGrp="1"/>
          </p:cNvSpPr>
          <p:nvPr>
            <p:ph type="pic" sz="quarter" idx="17"/>
          </p:nvPr>
        </p:nvSpPr>
        <p:spPr>
          <a:xfrm>
            <a:off x="6275388" y="1627982"/>
            <a:ext cx="5400675" cy="2521743"/>
          </a:xfrm>
          <a:solidFill>
            <a:schemeClr val="bg2"/>
          </a:solidFill>
        </p:spPr>
        <p:txBody>
          <a:bodyPr/>
          <a:lstStyle/>
          <a:p>
            <a:r>
              <a:rPr lang="en-GB" dirty="0"/>
              <a:t>Click icon to add picture</a:t>
            </a:r>
            <a:endParaRPr lang="en-US" dirty="0"/>
          </a:p>
        </p:txBody>
      </p:sp>
      <p:sp>
        <p:nvSpPr>
          <p:cNvPr id="15" name="Title 1"/>
          <p:cNvSpPr>
            <a:spLocks noGrp="1"/>
          </p:cNvSpPr>
          <p:nvPr>
            <p:ph type="title" hasCustomPrompt="1"/>
          </p:nvPr>
        </p:nvSpPr>
        <p:spPr>
          <a:xfrm>
            <a:off x="695325" y="620181"/>
            <a:ext cx="10801350" cy="1008594"/>
          </a:xfrm>
        </p:spPr>
        <p:txBody>
          <a:bodyPr/>
          <a:lstStyle/>
          <a:p>
            <a:r>
              <a:rPr lang="en-US" dirty="0"/>
              <a:t>CLICK TO EDIT MASTER TITLE STYLE</a:t>
            </a:r>
          </a:p>
        </p:txBody>
      </p:sp>
      <p:sp>
        <p:nvSpPr>
          <p:cNvPr id="18" name="Text Placeholder 2"/>
          <p:cNvSpPr>
            <a:spLocks noGrp="1"/>
          </p:cNvSpPr>
          <p:nvPr>
            <p:ph type="body" idx="20"/>
          </p:nvPr>
        </p:nvSpPr>
        <p:spPr>
          <a:xfrm>
            <a:off x="6275388" y="4515989"/>
            <a:ext cx="5400675" cy="566088"/>
          </a:xfrm>
        </p:spPr>
        <p:txBody>
          <a:bodyPr anchor="ctr" anchorCtr="0">
            <a:normAutofit/>
          </a:bodyPr>
          <a:lstStyle>
            <a:lvl1pPr marL="0" indent="0" algn="ctr">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19" name="Content Placeholder 3"/>
          <p:cNvSpPr>
            <a:spLocks noGrp="1"/>
          </p:cNvSpPr>
          <p:nvPr>
            <p:ph sz="half" idx="21"/>
          </p:nvPr>
        </p:nvSpPr>
        <p:spPr>
          <a:xfrm>
            <a:off x="6275388" y="5090520"/>
            <a:ext cx="5400675" cy="1218206"/>
          </a:xfrm>
        </p:spPr>
        <p:txBody>
          <a:bodyPr>
            <a:normAutofit/>
          </a:bodyPr>
          <a:lstStyle>
            <a:lvl1pPr>
              <a:defRPr sz="1600"/>
            </a:lvl1pPr>
            <a:lvl2pPr>
              <a:defRPr sz="1600"/>
            </a:lvl2pPr>
            <a:lvl3pPr>
              <a:defRPr sz="1600"/>
            </a:lvl3pPr>
            <a:lvl4pPr>
              <a:defRPr sz="1600"/>
            </a:lvl4pPr>
            <a:lvl5pPr>
              <a:defRPr sz="1600"/>
            </a:lvl5pPr>
          </a:lstStyle>
          <a:p>
            <a:pPr lvl="0"/>
            <a:r>
              <a:rPr lang="en-GB"/>
              <a:t>Click to edit Master text styles</a:t>
            </a:r>
          </a:p>
          <a:p>
            <a:pPr lvl="1"/>
            <a:r>
              <a:rPr lang="en-GB"/>
              <a:t>Second level</a:t>
            </a:r>
          </a:p>
          <a:p>
            <a:pPr lvl="2"/>
            <a:r>
              <a:rPr lang="en-GB"/>
              <a:t>Third level</a:t>
            </a:r>
          </a:p>
          <a:p>
            <a:pPr lvl="3"/>
            <a:r>
              <a:rPr lang="en-GB"/>
              <a:t>Fourth level</a:t>
            </a:r>
          </a:p>
        </p:txBody>
      </p:sp>
    </p:spTree>
    <p:extLst>
      <p:ext uri="{BB962C8B-B14F-4D97-AF65-F5344CB8AC3E}">
        <p14:creationId xmlns:p14="http://schemas.microsoft.com/office/powerpoint/2010/main" val="28570918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6.Standard_Title_and_Tabl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8" name="Text Placeholder 7"/>
          <p:cNvSpPr>
            <a:spLocks noGrp="1"/>
          </p:cNvSpPr>
          <p:nvPr>
            <p:ph type="body" sz="quarter" idx="13"/>
          </p:nvPr>
        </p:nvSpPr>
        <p:spPr>
          <a:xfrm>
            <a:off x="695325" y="6308725"/>
            <a:ext cx="10801350"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GB"/>
              <a:t>Click to edit Master text styles</a:t>
            </a:r>
          </a:p>
        </p:txBody>
      </p:sp>
      <p:sp>
        <p:nvSpPr>
          <p:cNvPr id="4" name="Table Placeholder 3"/>
          <p:cNvSpPr>
            <a:spLocks noGrp="1"/>
          </p:cNvSpPr>
          <p:nvPr>
            <p:ph type="tbl" sz="quarter" idx="14"/>
          </p:nvPr>
        </p:nvSpPr>
        <p:spPr>
          <a:xfrm>
            <a:off x="695325" y="1628775"/>
            <a:ext cx="10980738" cy="4321175"/>
          </a:xfrm>
        </p:spPr>
        <p:txBody>
          <a:bodyPr/>
          <a:lstStyle/>
          <a:p>
            <a:r>
              <a:rPr lang="en-GB" dirty="0"/>
              <a:t>Click icon to add table</a:t>
            </a:r>
            <a:endParaRPr lang="en-US" dirty="0"/>
          </a:p>
        </p:txBody>
      </p:sp>
    </p:spTree>
    <p:extLst>
      <p:ext uri="{BB962C8B-B14F-4D97-AF65-F5344CB8AC3E}">
        <p14:creationId xmlns:p14="http://schemas.microsoft.com/office/powerpoint/2010/main" val="255214180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55.Title_With_Six_Text_Boxes_And_Image">
    <p:spTree>
      <p:nvGrpSpPr>
        <p:cNvPr id="1" name=""/>
        <p:cNvGrpSpPr/>
        <p:nvPr/>
      </p:nvGrpSpPr>
      <p:grpSpPr>
        <a:xfrm>
          <a:off x="0" y="0"/>
          <a:ext cx="0" cy="0"/>
          <a:chOff x="0" y="0"/>
          <a:chExt cx="0" cy="0"/>
        </a:xfrm>
      </p:grpSpPr>
      <p:sp>
        <p:nvSpPr>
          <p:cNvPr id="15" name="Title 1"/>
          <p:cNvSpPr>
            <a:spLocks noGrp="1"/>
          </p:cNvSpPr>
          <p:nvPr>
            <p:ph type="title" hasCustomPrompt="1"/>
          </p:nvPr>
        </p:nvSpPr>
        <p:spPr>
          <a:xfrm>
            <a:off x="695325" y="620181"/>
            <a:ext cx="10801350" cy="1008594"/>
          </a:xfrm>
        </p:spPr>
        <p:txBody>
          <a:bodyPr/>
          <a:lstStyle/>
          <a:p>
            <a:r>
              <a:rPr lang="en-US" dirty="0"/>
              <a:t>CLICK TO EDIT MASTER TITLE STYLE</a:t>
            </a:r>
          </a:p>
        </p:txBody>
      </p:sp>
      <p:sp>
        <p:nvSpPr>
          <p:cNvPr id="19" name="Content Placeholder 3"/>
          <p:cNvSpPr>
            <a:spLocks noGrp="1"/>
          </p:cNvSpPr>
          <p:nvPr>
            <p:ph sz="half" idx="21"/>
          </p:nvPr>
        </p:nvSpPr>
        <p:spPr>
          <a:xfrm>
            <a:off x="695324" y="5229225"/>
            <a:ext cx="3600451" cy="720725"/>
          </a:xfrm>
        </p:spPr>
        <p:txBody>
          <a:bodyPr>
            <a:normAutofit/>
          </a:bodyPr>
          <a:lstStyle>
            <a:lvl1pPr algn="r">
              <a:defRPr sz="1600"/>
            </a:lvl1pPr>
            <a:lvl2pPr algn="r">
              <a:defRPr sz="1600"/>
            </a:lvl2pPr>
            <a:lvl3pPr algn="r">
              <a:defRPr sz="1600"/>
            </a:lvl3pPr>
            <a:lvl4pPr>
              <a:defRPr sz="1600"/>
            </a:lvl4pPr>
            <a:lvl5pPr>
              <a:defRPr sz="1600"/>
            </a:lvl5pPr>
          </a:lstStyle>
          <a:p>
            <a:pPr lvl="0"/>
            <a:r>
              <a:rPr lang="en-GB"/>
              <a:t>Click to edit Master text styles</a:t>
            </a:r>
          </a:p>
          <a:p>
            <a:pPr lvl="1"/>
            <a:r>
              <a:rPr lang="en-GB"/>
              <a:t>Second level</a:t>
            </a:r>
          </a:p>
          <a:p>
            <a:pPr lvl="2"/>
            <a:r>
              <a:rPr lang="en-GB"/>
              <a:t>Third level</a:t>
            </a:r>
          </a:p>
        </p:txBody>
      </p:sp>
      <p:sp>
        <p:nvSpPr>
          <p:cNvPr id="20" name="Text Placeholder 2"/>
          <p:cNvSpPr>
            <a:spLocks noGrp="1"/>
          </p:cNvSpPr>
          <p:nvPr>
            <p:ph type="body" idx="1"/>
          </p:nvPr>
        </p:nvSpPr>
        <p:spPr>
          <a:xfrm>
            <a:off x="695325" y="4689475"/>
            <a:ext cx="3600450" cy="539750"/>
          </a:xfrm>
        </p:spPr>
        <p:txBody>
          <a:bodyPr anchor="ctr" anchorCtr="0">
            <a:normAutofit/>
          </a:bodyPr>
          <a:lstStyle>
            <a:lvl1pPr marL="0" indent="0" algn="r">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25" name="Content Placeholder 3"/>
          <p:cNvSpPr>
            <a:spLocks noGrp="1"/>
          </p:cNvSpPr>
          <p:nvPr>
            <p:ph sz="half" idx="22"/>
          </p:nvPr>
        </p:nvSpPr>
        <p:spPr>
          <a:xfrm>
            <a:off x="695325" y="3789363"/>
            <a:ext cx="3600451" cy="720725"/>
          </a:xfrm>
        </p:spPr>
        <p:txBody>
          <a:bodyPr>
            <a:normAutofit/>
          </a:bodyPr>
          <a:lstStyle>
            <a:lvl1pPr algn="r">
              <a:defRPr sz="1600"/>
            </a:lvl1pPr>
            <a:lvl2pPr algn="r">
              <a:defRPr sz="1600"/>
            </a:lvl2pPr>
            <a:lvl3pPr algn="r">
              <a:defRPr sz="1600"/>
            </a:lvl3pPr>
            <a:lvl4pPr>
              <a:defRPr sz="1600"/>
            </a:lvl4pPr>
            <a:lvl5pPr>
              <a:defRPr sz="1600"/>
            </a:lvl5pPr>
          </a:lstStyle>
          <a:p>
            <a:pPr lvl="0"/>
            <a:r>
              <a:rPr lang="en-GB"/>
              <a:t>Click to edit Master text styles</a:t>
            </a:r>
          </a:p>
          <a:p>
            <a:pPr lvl="1"/>
            <a:r>
              <a:rPr lang="en-GB"/>
              <a:t>Second level</a:t>
            </a:r>
          </a:p>
          <a:p>
            <a:pPr lvl="2"/>
            <a:r>
              <a:rPr lang="en-GB"/>
              <a:t>Third level</a:t>
            </a:r>
          </a:p>
        </p:txBody>
      </p:sp>
      <p:sp>
        <p:nvSpPr>
          <p:cNvPr id="26" name="Text Placeholder 2"/>
          <p:cNvSpPr>
            <a:spLocks noGrp="1"/>
          </p:cNvSpPr>
          <p:nvPr>
            <p:ph type="body" idx="23"/>
          </p:nvPr>
        </p:nvSpPr>
        <p:spPr>
          <a:xfrm>
            <a:off x="695326" y="3249613"/>
            <a:ext cx="3600450" cy="539750"/>
          </a:xfrm>
        </p:spPr>
        <p:txBody>
          <a:bodyPr anchor="ctr" anchorCtr="0">
            <a:normAutofit/>
          </a:bodyPr>
          <a:lstStyle>
            <a:lvl1pPr marL="0" indent="0" algn="r">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29" name="Content Placeholder 3"/>
          <p:cNvSpPr>
            <a:spLocks noGrp="1"/>
          </p:cNvSpPr>
          <p:nvPr>
            <p:ph sz="half" idx="24"/>
          </p:nvPr>
        </p:nvSpPr>
        <p:spPr>
          <a:xfrm>
            <a:off x="695325" y="2347912"/>
            <a:ext cx="3600451" cy="720725"/>
          </a:xfrm>
        </p:spPr>
        <p:txBody>
          <a:bodyPr>
            <a:normAutofit/>
          </a:bodyPr>
          <a:lstStyle>
            <a:lvl1pPr algn="r">
              <a:defRPr sz="1600"/>
            </a:lvl1pPr>
            <a:lvl2pPr algn="r">
              <a:defRPr sz="1600"/>
            </a:lvl2pPr>
            <a:lvl3pPr algn="r">
              <a:defRPr sz="1600"/>
            </a:lvl3pPr>
            <a:lvl4pPr>
              <a:defRPr sz="1600"/>
            </a:lvl4pPr>
            <a:lvl5pPr>
              <a:defRPr sz="1600"/>
            </a:lvl5pPr>
          </a:lstStyle>
          <a:p>
            <a:pPr lvl="0"/>
            <a:r>
              <a:rPr lang="en-GB"/>
              <a:t>Click to edit Master text styles</a:t>
            </a:r>
          </a:p>
          <a:p>
            <a:pPr lvl="1"/>
            <a:r>
              <a:rPr lang="en-GB"/>
              <a:t>Second level</a:t>
            </a:r>
          </a:p>
          <a:p>
            <a:pPr lvl="2"/>
            <a:r>
              <a:rPr lang="en-GB"/>
              <a:t>Third level</a:t>
            </a:r>
          </a:p>
        </p:txBody>
      </p:sp>
      <p:sp>
        <p:nvSpPr>
          <p:cNvPr id="30" name="Text Placeholder 2"/>
          <p:cNvSpPr>
            <a:spLocks noGrp="1"/>
          </p:cNvSpPr>
          <p:nvPr>
            <p:ph type="body" idx="25"/>
          </p:nvPr>
        </p:nvSpPr>
        <p:spPr>
          <a:xfrm>
            <a:off x="695326" y="1808162"/>
            <a:ext cx="3600450" cy="539750"/>
          </a:xfrm>
        </p:spPr>
        <p:txBody>
          <a:bodyPr anchor="ctr" anchorCtr="0">
            <a:normAutofit/>
          </a:bodyPr>
          <a:lstStyle>
            <a:lvl1pPr marL="0" indent="0" algn="r">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31" name="Picture Placeholder 8"/>
          <p:cNvSpPr>
            <a:spLocks noGrp="1"/>
          </p:cNvSpPr>
          <p:nvPr>
            <p:ph type="pic" sz="quarter" idx="15"/>
          </p:nvPr>
        </p:nvSpPr>
        <p:spPr>
          <a:xfrm>
            <a:off x="4475163" y="1808162"/>
            <a:ext cx="3241674" cy="4141788"/>
          </a:xfrm>
          <a:solidFill>
            <a:schemeClr val="bg2"/>
          </a:solidFill>
        </p:spPr>
        <p:txBody>
          <a:bodyPr/>
          <a:lstStyle/>
          <a:p>
            <a:r>
              <a:rPr lang="en-GB" dirty="0"/>
              <a:t>Click icon to add picture</a:t>
            </a:r>
            <a:endParaRPr lang="en-US" dirty="0"/>
          </a:p>
        </p:txBody>
      </p:sp>
      <p:sp>
        <p:nvSpPr>
          <p:cNvPr id="32" name="Content Placeholder 3"/>
          <p:cNvSpPr>
            <a:spLocks noGrp="1"/>
          </p:cNvSpPr>
          <p:nvPr>
            <p:ph sz="half" idx="26"/>
          </p:nvPr>
        </p:nvSpPr>
        <p:spPr>
          <a:xfrm>
            <a:off x="7896224" y="5229225"/>
            <a:ext cx="3600451" cy="720725"/>
          </a:xfrm>
        </p:spPr>
        <p:txBody>
          <a:bodyPr>
            <a:normAutofit/>
          </a:bodyPr>
          <a:lstStyle>
            <a:lvl1pPr>
              <a:defRPr sz="1600"/>
            </a:lvl1pPr>
            <a:lvl2pPr>
              <a:defRPr sz="1600"/>
            </a:lvl2pPr>
            <a:lvl3pPr>
              <a:defRPr sz="1600"/>
            </a:lvl3pPr>
            <a:lvl4pPr>
              <a:defRPr sz="1600"/>
            </a:lvl4pPr>
            <a:lvl5pPr>
              <a:defRPr sz="1600"/>
            </a:lvl5pPr>
          </a:lstStyle>
          <a:p>
            <a:pPr lvl="0"/>
            <a:r>
              <a:rPr lang="en-GB"/>
              <a:t>Click to edit Master text styles</a:t>
            </a:r>
          </a:p>
          <a:p>
            <a:pPr lvl="1"/>
            <a:r>
              <a:rPr lang="en-GB"/>
              <a:t>Second level</a:t>
            </a:r>
          </a:p>
          <a:p>
            <a:pPr lvl="2"/>
            <a:r>
              <a:rPr lang="en-GB"/>
              <a:t>Third level</a:t>
            </a:r>
          </a:p>
        </p:txBody>
      </p:sp>
      <p:sp>
        <p:nvSpPr>
          <p:cNvPr id="33" name="Text Placeholder 2"/>
          <p:cNvSpPr>
            <a:spLocks noGrp="1"/>
          </p:cNvSpPr>
          <p:nvPr>
            <p:ph type="body" idx="27"/>
          </p:nvPr>
        </p:nvSpPr>
        <p:spPr>
          <a:xfrm>
            <a:off x="7896225" y="4689475"/>
            <a:ext cx="3600450" cy="539750"/>
          </a:xfrm>
        </p:spPr>
        <p:txBody>
          <a:bodyPr anchor="ctr" anchorCtr="0">
            <a:normAutofit/>
          </a:bodyPr>
          <a:lstStyle>
            <a:lvl1pPr marL="0" indent="0" algn="l">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34" name="Content Placeholder 3"/>
          <p:cNvSpPr>
            <a:spLocks noGrp="1"/>
          </p:cNvSpPr>
          <p:nvPr>
            <p:ph sz="half" idx="28"/>
          </p:nvPr>
        </p:nvSpPr>
        <p:spPr>
          <a:xfrm>
            <a:off x="7896225" y="3789363"/>
            <a:ext cx="3600451" cy="720725"/>
          </a:xfrm>
        </p:spPr>
        <p:txBody>
          <a:bodyPr>
            <a:normAutofit/>
          </a:bodyPr>
          <a:lstStyle>
            <a:lvl1pPr>
              <a:defRPr sz="1600"/>
            </a:lvl1pPr>
            <a:lvl2pPr>
              <a:defRPr sz="1600"/>
            </a:lvl2pPr>
            <a:lvl3pPr>
              <a:defRPr sz="1600"/>
            </a:lvl3pPr>
            <a:lvl4pPr>
              <a:defRPr sz="1600"/>
            </a:lvl4pPr>
            <a:lvl5pPr>
              <a:defRPr sz="1600"/>
            </a:lvl5pPr>
          </a:lstStyle>
          <a:p>
            <a:pPr lvl="0"/>
            <a:r>
              <a:rPr lang="en-GB"/>
              <a:t>Click to edit Master text styles</a:t>
            </a:r>
          </a:p>
          <a:p>
            <a:pPr lvl="1"/>
            <a:r>
              <a:rPr lang="en-GB"/>
              <a:t>Second level</a:t>
            </a:r>
          </a:p>
          <a:p>
            <a:pPr lvl="2"/>
            <a:r>
              <a:rPr lang="en-GB"/>
              <a:t>Third level</a:t>
            </a:r>
          </a:p>
        </p:txBody>
      </p:sp>
      <p:sp>
        <p:nvSpPr>
          <p:cNvPr id="35" name="Text Placeholder 2"/>
          <p:cNvSpPr>
            <a:spLocks noGrp="1"/>
          </p:cNvSpPr>
          <p:nvPr>
            <p:ph type="body" idx="29"/>
          </p:nvPr>
        </p:nvSpPr>
        <p:spPr>
          <a:xfrm>
            <a:off x="7896226" y="3249613"/>
            <a:ext cx="3600450" cy="539750"/>
          </a:xfrm>
        </p:spPr>
        <p:txBody>
          <a:bodyPr anchor="ctr" anchorCtr="0">
            <a:normAutofit/>
          </a:bodyPr>
          <a:lstStyle>
            <a:lvl1pPr marL="0" indent="0" algn="l">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36" name="Content Placeholder 3"/>
          <p:cNvSpPr>
            <a:spLocks noGrp="1"/>
          </p:cNvSpPr>
          <p:nvPr>
            <p:ph sz="half" idx="30"/>
          </p:nvPr>
        </p:nvSpPr>
        <p:spPr>
          <a:xfrm>
            <a:off x="7896225" y="2347912"/>
            <a:ext cx="3600451" cy="720725"/>
          </a:xfrm>
        </p:spPr>
        <p:txBody>
          <a:bodyPr>
            <a:normAutofit/>
          </a:bodyPr>
          <a:lstStyle>
            <a:lvl1pPr>
              <a:defRPr sz="1600"/>
            </a:lvl1pPr>
            <a:lvl2pPr>
              <a:defRPr sz="1600"/>
            </a:lvl2pPr>
            <a:lvl3pPr>
              <a:defRPr sz="1600"/>
            </a:lvl3pPr>
            <a:lvl4pPr>
              <a:defRPr sz="1600"/>
            </a:lvl4pPr>
            <a:lvl5pPr>
              <a:defRPr sz="1600"/>
            </a:lvl5pPr>
          </a:lstStyle>
          <a:p>
            <a:pPr lvl="0"/>
            <a:r>
              <a:rPr lang="en-GB"/>
              <a:t>Click to edit Master text styles</a:t>
            </a:r>
          </a:p>
          <a:p>
            <a:pPr lvl="1"/>
            <a:r>
              <a:rPr lang="en-GB"/>
              <a:t>Second level</a:t>
            </a:r>
          </a:p>
          <a:p>
            <a:pPr lvl="2"/>
            <a:r>
              <a:rPr lang="en-GB"/>
              <a:t>Third level</a:t>
            </a:r>
          </a:p>
        </p:txBody>
      </p:sp>
      <p:sp>
        <p:nvSpPr>
          <p:cNvPr id="37" name="Text Placeholder 2"/>
          <p:cNvSpPr>
            <a:spLocks noGrp="1"/>
          </p:cNvSpPr>
          <p:nvPr>
            <p:ph type="body" idx="31"/>
          </p:nvPr>
        </p:nvSpPr>
        <p:spPr>
          <a:xfrm>
            <a:off x="7896226" y="1808162"/>
            <a:ext cx="3600450" cy="539750"/>
          </a:xfrm>
        </p:spPr>
        <p:txBody>
          <a:bodyPr anchor="ctr" anchorCtr="0">
            <a:normAutofit/>
          </a:bodyPr>
          <a:lstStyle>
            <a:lvl1pPr marL="0" indent="0" algn="l">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Tree>
    <p:extLst>
      <p:ext uri="{BB962C8B-B14F-4D97-AF65-F5344CB8AC3E}">
        <p14:creationId xmlns:p14="http://schemas.microsoft.com/office/powerpoint/2010/main" val="61611865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56.Title_With_Four_Images_And_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15" name="Text Placeholder 7"/>
          <p:cNvSpPr>
            <a:spLocks noGrp="1"/>
          </p:cNvSpPr>
          <p:nvPr>
            <p:ph type="body" sz="quarter" idx="14"/>
          </p:nvPr>
        </p:nvSpPr>
        <p:spPr>
          <a:xfrm>
            <a:off x="515938" y="5777230"/>
            <a:ext cx="2519362" cy="538956"/>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GB"/>
              <a:t>Click to edit Master text styles</a:t>
            </a:r>
          </a:p>
        </p:txBody>
      </p:sp>
      <p:sp>
        <p:nvSpPr>
          <p:cNvPr id="17" name="Text Placeholder 7"/>
          <p:cNvSpPr>
            <a:spLocks noGrp="1"/>
          </p:cNvSpPr>
          <p:nvPr>
            <p:ph type="body" sz="quarter" idx="16"/>
          </p:nvPr>
        </p:nvSpPr>
        <p:spPr>
          <a:xfrm>
            <a:off x="3395663" y="5777230"/>
            <a:ext cx="2520950" cy="538956"/>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GB"/>
              <a:t>Click to edit Master text styles</a:t>
            </a:r>
          </a:p>
        </p:txBody>
      </p:sp>
      <p:sp>
        <p:nvSpPr>
          <p:cNvPr id="19" name="Text Placeholder 7"/>
          <p:cNvSpPr>
            <a:spLocks noGrp="1"/>
          </p:cNvSpPr>
          <p:nvPr>
            <p:ph type="body" sz="quarter" idx="18"/>
          </p:nvPr>
        </p:nvSpPr>
        <p:spPr>
          <a:xfrm>
            <a:off x="6275389" y="5777230"/>
            <a:ext cx="2520950" cy="538956"/>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GB"/>
              <a:t>Click to edit Master text styles</a:t>
            </a:r>
          </a:p>
        </p:txBody>
      </p:sp>
      <p:sp>
        <p:nvSpPr>
          <p:cNvPr id="20" name="Picture Placeholder 8"/>
          <p:cNvSpPr>
            <a:spLocks noGrp="1"/>
          </p:cNvSpPr>
          <p:nvPr>
            <p:ph type="pic" sz="quarter" idx="24"/>
          </p:nvPr>
        </p:nvSpPr>
        <p:spPr>
          <a:xfrm>
            <a:off x="514350" y="1628773"/>
            <a:ext cx="2520950" cy="3957811"/>
          </a:xfrm>
          <a:solidFill>
            <a:schemeClr val="bg2"/>
          </a:solidFill>
        </p:spPr>
        <p:txBody>
          <a:bodyPr/>
          <a:lstStyle/>
          <a:p>
            <a:r>
              <a:rPr lang="en-GB" dirty="0"/>
              <a:t>Click icon to add picture</a:t>
            </a:r>
            <a:endParaRPr lang="en-US" dirty="0"/>
          </a:p>
        </p:txBody>
      </p:sp>
      <p:sp>
        <p:nvSpPr>
          <p:cNvPr id="24" name="Picture Placeholder 8"/>
          <p:cNvSpPr>
            <a:spLocks noGrp="1"/>
          </p:cNvSpPr>
          <p:nvPr>
            <p:ph type="pic" sz="quarter" idx="25"/>
          </p:nvPr>
        </p:nvSpPr>
        <p:spPr>
          <a:xfrm>
            <a:off x="3395663" y="1628773"/>
            <a:ext cx="2520950" cy="3957811"/>
          </a:xfrm>
          <a:solidFill>
            <a:schemeClr val="bg2"/>
          </a:solidFill>
        </p:spPr>
        <p:txBody>
          <a:bodyPr/>
          <a:lstStyle/>
          <a:p>
            <a:r>
              <a:rPr lang="en-GB" dirty="0"/>
              <a:t>Click icon to add picture</a:t>
            </a:r>
            <a:endParaRPr lang="en-US" dirty="0"/>
          </a:p>
        </p:txBody>
      </p:sp>
      <p:sp>
        <p:nvSpPr>
          <p:cNvPr id="25" name="Picture Placeholder 8"/>
          <p:cNvSpPr>
            <a:spLocks noGrp="1"/>
          </p:cNvSpPr>
          <p:nvPr>
            <p:ph type="pic" sz="quarter" idx="26"/>
          </p:nvPr>
        </p:nvSpPr>
        <p:spPr>
          <a:xfrm>
            <a:off x="6275388" y="1628773"/>
            <a:ext cx="2520950" cy="3957811"/>
          </a:xfrm>
          <a:solidFill>
            <a:schemeClr val="bg2"/>
          </a:solidFill>
        </p:spPr>
        <p:txBody>
          <a:bodyPr/>
          <a:lstStyle/>
          <a:p>
            <a:r>
              <a:rPr lang="en-GB" dirty="0"/>
              <a:t>Click icon to add picture</a:t>
            </a:r>
            <a:endParaRPr lang="en-US" dirty="0"/>
          </a:p>
        </p:txBody>
      </p:sp>
      <p:sp>
        <p:nvSpPr>
          <p:cNvPr id="26" name="Picture Placeholder 8"/>
          <p:cNvSpPr>
            <a:spLocks noGrp="1"/>
          </p:cNvSpPr>
          <p:nvPr>
            <p:ph type="pic" sz="quarter" idx="27"/>
          </p:nvPr>
        </p:nvSpPr>
        <p:spPr>
          <a:xfrm>
            <a:off x="9156700" y="1628773"/>
            <a:ext cx="2520950" cy="3957811"/>
          </a:xfrm>
          <a:solidFill>
            <a:schemeClr val="bg2"/>
          </a:solidFill>
        </p:spPr>
        <p:txBody>
          <a:bodyPr/>
          <a:lstStyle/>
          <a:p>
            <a:r>
              <a:rPr lang="en-GB" dirty="0"/>
              <a:t>Click icon to add picture</a:t>
            </a:r>
            <a:endParaRPr lang="en-US" dirty="0"/>
          </a:p>
        </p:txBody>
      </p:sp>
      <p:sp>
        <p:nvSpPr>
          <p:cNvPr id="27" name="Text Placeholder 7"/>
          <p:cNvSpPr>
            <a:spLocks noGrp="1"/>
          </p:cNvSpPr>
          <p:nvPr>
            <p:ph type="body" sz="quarter" idx="28"/>
          </p:nvPr>
        </p:nvSpPr>
        <p:spPr>
          <a:xfrm>
            <a:off x="9156700" y="5777230"/>
            <a:ext cx="2519363" cy="538956"/>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GB"/>
              <a:t>Click to edit Master text styles</a:t>
            </a:r>
          </a:p>
        </p:txBody>
      </p:sp>
    </p:spTree>
    <p:extLst>
      <p:ext uri="{BB962C8B-B14F-4D97-AF65-F5344CB8AC3E}">
        <p14:creationId xmlns:p14="http://schemas.microsoft.com/office/powerpoint/2010/main" val="32194068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57.Title_With_Five_Images_And_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15" name="Text Placeholder 7"/>
          <p:cNvSpPr>
            <a:spLocks noGrp="1"/>
          </p:cNvSpPr>
          <p:nvPr>
            <p:ph type="body" sz="quarter" idx="14"/>
          </p:nvPr>
        </p:nvSpPr>
        <p:spPr>
          <a:xfrm>
            <a:off x="334963" y="5800991"/>
            <a:ext cx="2160587" cy="507734"/>
          </a:xfrm>
        </p:spPr>
        <p:txBody>
          <a:bodyPr>
            <a:noAutofit/>
          </a:bodyPr>
          <a:lstStyle>
            <a:lvl1pPr marL="0" indent="0" algn="ctr">
              <a:buNone/>
              <a:defRPr sz="14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GB"/>
              <a:t>Click to edit Master text styles</a:t>
            </a:r>
          </a:p>
        </p:txBody>
      </p:sp>
      <p:sp>
        <p:nvSpPr>
          <p:cNvPr id="20" name="Picture Placeholder 8"/>
          <p:cNvSpPr>
            <a:spLocks noGrp="1"/>
          </p:cNvSpPr>
          <p:nvPr>
            <p:ph type="pic" sz="quarter" idx="24"/>
          </p:nvPr>
        </p:nvSpPr>
        <p:spPr>
          <a:xfrm>
            <a:off x="334963" y="1629482"/>
            <a:ext cx="2160587" cy="3957811"/>
          </a:xfrm>
          <a:solidFill>
            <a:schemeClr val="bg2"/>
          </a:solidFill>
        </p:spPr>
        <p:txBody>
          <a:bodyPr/>
          <a:lstStyle/>
          <a:p>
            <a:r>
              <a:rPr lang="en-GB" dirty="0"/>
              <a:t>Click icon to add picture</a:t>
            </a:r>
            <a:endParaRPr lang="en-US" dirty="0"/>
          </a:p>
        </p:txBody>
      </p:sp>
      <p:sp>
        <p:nvSpPr>
          <p:cNvPr id="31" name="Text Placeholder 7"/>
          <p:cNvSpPr>
            <a:spLocks noGrp="1"/>
          </p:cNvSpPr>
          <p:nvPr>
            <p:ph type="body" sz="quarter" idx="25"/>
          </p:nvPr>
        </p:nvSpPr>
        <p:spPr>
          <a:xfrm>
            <a:off x="2674938" y="5800991"/>
            <a:ext cx="2160587" cy="507734"/>
          </a:xfrm>
        </p:spPr>
        <p:txBody>
          <a:bodyPr>
            <a:noAutofit/>
          </a:bodyPr>
          <a:lstStyle>
            <a:lvl1pPr marL="0" indent="0" algn="ctr">
              <a:buNone/>
              <a:defRPr sz="14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GB"/>
              <a:t>Click to edit Master text styles</a:t>
            </a:r>
          </a:p>
        </p:txBody>
      </p:sp>
      <p:sp>
        <p:nvSpPr>
          <p:cNvPr id="32" name="Picture Placeholder 8"/>
          <p:cNvSpPr>
            <a:spLocks noGrp="1"/>
          </p:cNvSpPr>
          <p:nvPr>
            <p:ph type="pic" sz="quarter" idx="26"/>
          </p:nvPr>
        </p:nvSpPr>
        <p:spPr>
          <a:xfrm>
            <a:off x="2675975" y="1629482"/>
            <a:ext cx="2160587" cy="3957811"/>
          </a:xfrm>
          <a:solidFill>
            <a:schemeClr val="bg2"/>
          </a:solidFill>
        </p:spPr>
        <p:txBody>
          <a:bodyPr/>
          <a:lstStyle/>
          <a:p>
            <a:r>
              <a:rPr lang="en-GB" dirty="0"/>
              <a:t>Click icon to add picture</a:t>
            </a:r>
            <a:endParaRPr lang="en-US" dirty="0"/>
          </a:p>
        </p:txBody>
      </p:sp>
      <p:sp>
        <p:nvSpPr>
          <p:cNvPr id="33" name="Text Placeholder 7"/>
          <p:cNvSpPr>
            <a:spLocks noGrp="1"/>
          </p:cNvSpPr>
          <p:nvPr>
            <p:ph type="body" sz="quarter" idx="27"/>
          </p:nvPr>
        </p:nvSpPr>
        <p:spPr>
          <a:xfrm>
            <a:off x="5014913" y="5800991"/>
            <a:ext cx="2160587" cy="507734"/>
          </a:xfrm>
        </p:spPr>
        <p:txBody>
          <a:bodyPr>
            <a:noAutofit/>
          </a:bodyPr>
          <a:lstStyle>
            <a:lvl1pPr marL="0" indent="0" algn="ctr">
              <a:buNone/>
              <a:defRPr sz="14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GB"/>
              <a:t>Click to edit Master text styles</a:t>
            </a:r>
          </a:p>
        </p:txBody>
      </p:sp>
      <p:sp>
        <p:nvSpPr>
          <p:cNvPr id="34" name="Picture Placeholder 8"/>
          <p:cNvSpPr>
            <a:spLocks noGrp="1"/>
          </p:cNvSpPr>
          <p:nvPr>
            <p:ph type="pic" sz="quarter" idx="28"/>
          </p:nvPr>
        </p:nvSpPr>
        <p:spPr>
          <a:xfrm>
            <a:off x="5016987" y="1629482"/>
            <a:ext cx="2160587" cy="3957811"/>
          </a:xfrm>
          <a:solidFill>
            <a:schemeClr val="bg2"/>
          </a:solidFill>
        </p:spPr>
        <p:txBody>
          <a:bodyPr/>
          <a:lstStyle/>
          <a:p>
            <a:r>
              <a:rPr lang="en-GB" dirty="0"/>
              <a:t>Click icon to add picture</a:t>
            </a:r>
            <a:endParaRPr lang="en-US" dirty="0"/>
          </a:p>
        </p:txBody>
      </p:sp>
      <p:sp>
        <p:nvSpPr>
          <p:cNvPr id="35" name="Text Placeholder 7"/>
          <p:cNvSpPr>
            <a:spLocks noGrp="1"/>
          </p:cNvSpPr>
          <p:nvPr>
            <p:ph type="body" sz="quarter" idx="29"/>
          </p:nvPr>
        </p:nvSpPr>
        <p:spPr>
          <a:xfrm>
            <a:off x="9699012" y="5800991"/>
            <a:ext cx="2160587" cy="507734"/>
          </a:xfrm>
        </p:spPr>
        <p:txBody>
          <a:bodyPr>
            <a:noAutofit/>
          </a:bodyPr>
          <a:lstStyle>
            <a:lvl1pPr marL="0" indent="0" algn="ctr">
              <a:buNone/>
              <a:defRPr sz="14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GB"/>
              <a:t>Click to edit Master text styles</a:t>
            </a:r>
          </a:p>
        </p:txBody>
      </p:sp>
      <p:sp>
        <p:nvSpPr>
          <p:cNvPr id="36" name="Picture Placeholder 8"/>
          <p:cNvSpPr>
            <a:spLocks noGrp="1"/>
          </p:cNvSpPr>
          <p:nvPr>
            <p:ph type="pic" sz="quarter" idx="30"/>
          </p:nvPr>
        </p:nvSpPr>
        <p:spPr>
          <a:xfrm>
            <a:off x="9699012" y="1629482"/>
            <a:ext cx="2160587" cy="3957811"/>
          </a:xfrm>
          <a:solidFill>
            <a:schemeClr val="bg2"/>
          </a:solidFill>
        </p:spPr>
        <p:txBody>
          <a:bodyPr/>
          <a:lstStyle/>
          <a:p>
            <a:r>
              <a:rPr lang="en-GB" dirty="0"/>
              <a:t>Click icon to add picture</a:t>
            </a:r>
            <a:endParaRPr lang="en-US" dirty="0"/>
          </a:p>
        </p:txBody>
      </p:sp>
      <p:sp>
        <p:nvSpPr>
          <p:cNvPr id="37" name="Text Placeholder 7"/>
          <p:cNvSpPr>
            <a:spLocks noGrp="1"/>
          </p:cNvSpPr>
          <p:nvPr>
            <p:ph type="body" sz="quarter" idx="31"/>
          </p:nvPr>
        </p:nvSpPr>
        <p:spPr>
          <a:xfrm>
            <a:off x="7358244" y="5800991"/>
            <a:ext cx="2160587" cy="507734"/>
          </a:xfrm>
        </p:spPr>
        <p:txBody>
          <a:bodyPr>
            <a:noAutofit/>
          </a:bodyPr>
          <a:lstStyle>
            <a:lvl1pPr marL="0" indent="0" algn="ctr">
              <a:buNone/>
              <a:defRPr sz="14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GB"/>
              <a:t>Click to edit Master text styles</a:t>
            </a:r>
          </a:p>
        </p:txBody>
      </p:sp>
      <p:sp>
        <p:nvSpPr>
          <p:cNvPr id="38" name="Picture Placeholder 8"/>
          <p:cNvSpPr>
            <a:spLocks noGrp="1"/>
          </p:cNvSpPr>
          <p:nvPr>
            <p:ph type="pic" sz="quarter" idx="32"/>
          </p:nvPr>
        </p:nvSpPr>
        <p:spPr>
          <a:xfrm>
            <a:off x="7357999" y="1629482"/>
            <a:ext cx="2160587" cy="3957811"/>
          </a:xfrm>
          <a:solidFill>
            <a:schemeClr val="bg2"/>
          </a:solidFill>
        </p:spPr>
        <p:txBody>
          <a:bodyPr/>
          <a:lstStyle/>
          <a:p>
            <a:r>
              <a:rPr lang="en-GB" dirty="0"/>
              <a:t>Click icon to add picture</a:t>
            </a:r>
            <a:endParaRPr lang="en-US" dirty="0"/>
          </a:p>
        </p:txBody>
      </p:sp>
    </p:spTree>
    <p:extLst>
      <p:ext uri="{BB962C8B-B14F-4D97-AF65-F5344CB8AC3E}">
        <p14:creationId xmlns:p14="http://schemas.microsoft.com/office/powerpoint/2010/main" val="41276623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58.Title_With_Eight_Images_And_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12" name="Text Placeholder 7"/>
          <p:cNvSpPr>
            <a:spLocks noGrp="1"/>
          </p:cNvSpPr>
          <p:nvPr>
            <p:ph type="body" sz="quarter" idx="29"/>
          </p:nvPr>
        </p:nvSpPr>
        <p:spPr>
          <a:xfrm>
            <a:off x="515938" y="3445080"/>
            <a:ext cx="2519362" cy="538956"/>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GB"/>
              <a:t>Click to edit Master text styles</a:t>
            </a:r>
          </a:p>
        </p:txBody>
      </p:sp>
      <p:sp>
        <p:nvSpPr>
          <p:cNvPr id="13" name="Text Placeholder 7"/>
          <p:cNvSpPr>
            <a:spLocks noGrp="1"/>
          </p:cNvSpPr>
          <p:nvPr>
            <p:ph type="body" sz="quarter" idx="30"/>
          </p:nvPr>
        </p:nvSpPr>
        <p:spPr>
          <a:xfrm>
            <a:off x="3395663" y="3445080"/>
            <a:ext cx="2520950" cy="538956"/>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GB"/>
              <a:t>Click to edit Master text styles</a:t>
            </a:r>
          </a:p>
        </p:txBody>
      </p:sp>
      <p:sp>
        <p:nvSpPr>
          <p:cNvPr id="14" name="Text Placeholder 7"/>
          <p:cNvSpPr>
            <a:spLocks noGrp="1"/>
          </p:cNvSpPr>
          <p:nvPr>
            <p:ph type="body" sz="quarter" idx="31"/>
          </p:nvPr>
        </p:nvSpPr>
        <p:spPr>
          <a:xfrm>
            <a:off x="6275389" y="3445080"/>
            <a:ext cx="2520950" cy="538956"/>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GB"/>
              <a:t>Click to edit Master text styles</a:t>
            </a:r>
          </a:p>
        </p:txBody>
      </p:sp>
      <p:sp>
        <p:nvSpPr>
          <p:cNvPr id="16" name="Picture Placeholder 8"/>
          <p:cNvSpPr>
            <a:spLocks noGrp="1"/>
          </p:cNvSpPr>
          <p:nvPr>
            <p:ph type="pic" sz="quarter" idx="32"/>
          </p:nvPr>
        </p:nvSpPr>
        <p:spPr>
          <a:xfrm>
            <a:off x="514350" y="1631780"/>
            <a:ext cx="2520950" cy="1617833"/>
          </a:xfrm>
          <a:solidFill>
            <a:schemeClr val="bg2"/>
          </a:solidFill>
        </p:spPr>
        <p:txBody>
          <a:bodyPr/>
          <a:lstStyle/>
          <a:p>
            <a:r>
              <a:rPr lang="en-GB" dirty="0"/>
              <a:t>Click icon to add picture</a:t>
            </a:r>
            <a:endParaRPr lang="en-US" dirty="0"/>
          </a:p>
        </p:txBody>
      </p:sp>
      <p:sp>
        <p:nvSpPr>
          <p:cNvPr id="18" name="Picture Placeholder 8"/>
          <p:cNvSpPr>
            <a:spLocks noGrp="1"/>
          </p:cNvSpPr>
          <p:nvPr>
            <p:ph type="pic" sz="quarter" idx="33"/>
          </p:nvPr>
        </p:nvSpPr>
        <p:spPr>
          <a:xfrm>
            <a:off x="3395663" y="1631780"/>
            <a:ext cx="2520950" cy="1617833"/>
          </a:xfrm>
          <a:solidFill>
            <a:schemeClr val="bg2"/>
          </a:solidFill>
        </p:spPr>
        <p:txBody>
          <a:bodyPr/>
          <a:lstStyle/>
          <a:p>
            <a:r>
              <a:rPr lang="en-GB" dirty="0"/>
              <a:t>Click icon to add picture</a:t>
            </a:r>
            <a:endParaRPr lang="en-US" dirty="0"/>
          </a:p>
        </p:txBody>
      </p:sp>
      <p:sp>
        <p:nvSpPr>
          <p:cNvPr id="21" name="Picture Placeholder 8"/>
          <p:cNvSpPr>
            <a:spLocks noGrp="1"/>
          </p:cNvSpPr>
          <p:nvPr>
            <p:ph type="pic" sz="quarter" idx="34"/>
          </p:nvPr>
        </p:nvSpPr>
        <p:spPr>
          <a:xfrm>
            <a:off x="6275388" y="1631780"/>
            <a:ext cx="2520950" cy="1617833"/>
          </a:xfrm>
          <a:solidFill>
            <a:schemeClr val="bg2"/>
          </a:solidFill>
        </p:spPr>
        <p:txBody>
          <a:bodyPr/>
          <a:lstStyle/>
          <a:p>
            <a:r>
              <a:rPr lang="en-GB" dirty="0"/>
              <a:t>Click icon to add picture</a:t>
            </a:r>
            <a:endParaRPr lang="en-US" dirty="0"/>
          </a:p>
        </p:txBody>
      </p:sp>
      <p:sp>
        <p:nvSpPr>
          <p:cNvPr id="22" name="Picture Placeholder 8"/>
          <p:cNvSpPr>
            <a:spLocks noGrp="1"/>
          </p:cNvSpPr>
          <p:nvPr>
            <p:ph type="pic" sz="quarter" idx="35"/>
          </p:nvPr>
        </p:nvSpPr>
        <p:spPr>
          <a:xfrm>
            <a:off x="9156700" y="1631780"/>
            <a:ext cx="2520950" cy="1617833"/>
          </a:xfrm>
          <a:solidFill>
            <a:schemeClr val="bg2"/>
          </a:solidFill>
        </p:spPr>
        <p:txBody>
          <a:bodyPr/>
          <a:lstStyle/>
          <a:p>
            <a:r>
              <a:rPr lang="en-GB" dirty="0"/>
              <a:t>Click icon to add picture</a:t>
            </a:r>
            <a:endParaRPr lang="en-US" dirty="0"/>
          </a:p>
        </p:txBody>
      </p:sp>
      <p:sp>
        <p:nvSpPr>
          <p:cNvPr id="23" name="Text Placeholder 7"/>
          <p:cNvSpPr>
            <a:spLocks noGrp="1"/>
          </p:cNvSpPr>
          <p:nvPr>
            <p:ph type="body" sz="quarter" idx="36"/>
          </p:nvPr>
        </p:nvSpPr>
        <p:spPr>
          <a:xfrm>
            <a:off x="9156700" y="3445080"/>
            <a:ext cx="2519363" cy="538956"/>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GB"/>
              <a:t>Click to edit Master text styles</a:t>
            </a:r>
          </a:p>
        </p:txBody>
      </p:sp>
      <p:sp>
        <p:nvSpPr>
          <p:cNvPr id="28" name="Text Placeholder 7"/>
          <p:cNvSpPr>
            <a:spLocks noGrp="1"/>
          </p:cNvSpPr>
          <p:nvPr>
            <p:ph type="body" sz="quarter" idx="37"/>
          </p:nvPr>
        </p:nvSpPr>
        <p:spPr>
          <a:xfrm>
            <a:off x="515938" y="5971338"/>
            <a:ext cx="2519362" cy="538956"/>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GB"/>
              <a:t>Click to edit Master text styles</a:t>
            </a:r>
          </a:p>
        </p:txBody>
      </p:sp>
      <p:sp>
        <p:nvSpPr>
          <p:cNvPr id="29" name="Text Placeholder 7"/>
          <p:cNvSpPr>
            <a:spLocks noGrp="1"/>
          </p:cNvSpPr>
          <p:nvPr>
            <p:ph type="body" sz="quarter" idx="38"/>
          </p:nvPr>
        </p:nvSpPr>
        <p:spPr>
          <a:xfrm>
            <a:off x="3395663" y="5971338"/>
            <a:ext cx="2520950" cy="538956"/>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GB"/>
              <a:t>Click to edit Master text styles</a:t>
            </a:r>
          </a:p>
        </p:txBody>
      </p:sp>
      <p:sp>
        <p:nvSpPr>
          <p:cNvPr id="30" name="Text Placeholder 7"/>
          <p:cNvSpPr>
            <a:spLocks noGrp="1"/>
          </p:cNvSpPr>
          <p:nvPr>
            <p:ph type="body" sz="quarter" idx="39"/>
          </p:nvPr>
        </p:nvSpPr>
        <p:spPr>
          <a:xfrm>
            <a:off x="6275389" y="5971338"/>
            <a:ext cx="2520950" cy="538956"/>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GB"/>
              <a:t>Click to edit Master text styles</a:t>
            </a:r>
          </a:p>
        </p:txBody>
      </p:sp>
      <p:sp>
        <p:nvSpPr>
          <p:cNvPr id="31" name="Picture Placeholder 8"/>
          <p:cNvSpPr>
            <a:spLocks noGrp="1"/>
          </p:cNvSpPr>
          <p:nvPr>
            <p:ph type="pic" sz="quarter" idx="40"/>
          </p:nvPr>
        </p:nvSpPr>
        <p:spPr>
          <a:xfrm>
            <a:off x="514350" y="4158038"/>
            <a:ext cx="2520950" cy="1617833"/>
          </a:xfrm>
          <a:solidFill>
            <a:schemeClr val="bg2"/>
          </a:solidFill>
        </p:spPr>
        <p:txBody>
          <a:bodyPr/>
          <a:lstStyle/>
          <a:p>
            <a:r>
              <a:rPr lang="en-GB" dirty="0"/>
              <a:t>Click icon to add picture</a:t>
            </a:r>
            <a:endParaRPr lang="en-US" dirty="0"/>
          </a:p>
        </p:txBody>
      </p:sp>
      <p:sp>
        <p:nvSpPr>
          <p:cNvPr id="32" name="Picture Placeholder 8"/>
          <p:cNvSpPr>
            <a:spLocks noGrp="1"/>
          </p:cNvSpPr>
          <p:nvPr>
            <p:ph type="pic" sz="quarter" idx="41"/>
          </p:nvPr>
        </p:nvSpPr>
        <p:spPr>
          <a:xfrm>
            <a:off x="3395663" y="4158038"/>
            <a:ext cx="2520950" cy="1617833"/>
          </a:xfrm>
          <a:solidFill>
            <a:schemeClr val="bg2"/>
          </a:solidFill>
        </p:spPr>
        <p:txBody>
          <a:bodyPr/>
          <a:lstStyle/>
          <a:p>
            <a:r>
              <a:rPr lang="en-GB" dirty="0"/>
              <a:t>Click icon to add picture</a:t>
            </a:r>
            <a:endParaRPr lang="en-US" dirty="0"/>
          </a:p>
        </p:txBody>
      </p:sp>
      <p:sp>
        <p:nvSpPr>
          <p:cNvPr id="33" name="Picture Placeholder 8"/>
          <p:cNvSpPr>
            <a:spLocks noGrp="1"/>
          </p:cNvSpPr>
          <p:nvPr>
            <p:ph type="pic" sz="quarter" idx="42"/>
          </p:nvPr>
        </p:nvSpPr>
        <p:spPr>
          <a:xfrm>
            <a:off x="6275388" y="4158038"/>
            <a:ext cx="2520950" cy="1617833"/>
          </a:xfrm>
          <a:solidFill>
            <a:schemeClr val="bg2"/>
          </a:solidFill>
        </p:spPr>
        <p:txBody>
          <a:bodyPr/>
          <a:lstStyle/>
          <a:p>
            <a:r>
              <a:rPr lang="en-GB" dirty="0"/>
              <a:t>Click icon to add picture</a:t>
            </a:r>
            <a:endParaRPr lang="en-US" dirty="0"/>
          </a:p>
        </p:txBody>
      </p:sp>
      <p:sp>
        <p:nvSpPr>
          <p:cNvPr id="34" name="Picture Placeholder 8"/>
          <p:cNvSpPr>
            <a:spLocks noGrp="1"/>
          </p:cNvSpPr>
          <p:nvPr>
            <p:ph type="pic" sz="quarter" idx="43"/>
          </p:nvPr>
        </p:nvSpPr>
        <p:spPr>
          <a:xfrm>
            <a:off x="9156700" y="4158038"/>
            <a:ext cx="2520950" cy="1617833"/>
          </a:xfrm>
          <a:solidFill>
            <a:schemeClr val="bg2"/>
          </a:solidFill>
        </p:spPr>
        <p:txBody>
          <a:bodyPr/>
          <a:lstStyle/>
          <a:p>
            <a:r>
              <a:rPr lang="en-GB" dirty="0"/>
              <a:t>Click icon to add picture</a:t>
            </a:r>
            <a:endParaRPr lang="en-US" dirty="0"/>
          </a:p>
        </p:txBody>
      </p:sp>
      <p:sp>
        <p:nvSpPr>
          <p:cNvPr id="35" name="Text Placeholder 7"/>
          <p:cNvSpPr>
            <a:spLocks noGrp="1"/>
          </p:cNvSpPr>
          <p:nvPr>
            <p:ph type="body" sz="quarter" idx="44"/>
          </p:nvPr>
        </p:nvSpPr>
        <p:spPr>
          <a:xfrm>
            <a:off x="9156700" y="5971338"/>
            <a:ext cx="2519363" cy="538956"/>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GB"/>
              <a:t>Click to edit Master text styles</a:t>
            </a:r>
          </a:p>
        </p:txBody>
      </p:sp>
    </p:spTree>
    <p:extLst>
      <p:ext uri="{BB962C8B-B14F-4D97-AF65-F5344CB8AC3E}">
        <p14:creationId xmlns:p14="http://schemas.microsoft.com/office/powerpoint/2010/main" val="409086135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59.Title_With_Six_Images_And_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23" name="Text Placeholder 7"/>
          <p:cNvSpPr>
            <a:spLocks noGrp="1"/>
          </p:cNvSpPr>
          <p:nvPr>
            <p:ph type="body" sz="quarter" idx="36"/>
          </p:nvPr>
        </p:nvSpPr>
        <p:spPr>
          <a:xfrm>
            <a:off x="334963" y="3429000"/>
            <a:ext cx="3781423" cy="360363"/>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GB"/>
              <a:t>Click to edit Master text styles</a:t>
            </a:r>
          </a:p>
        </p:txBody>
      </p:sp>
      <p:sp>
        <p:nvSpPr>
          <p:cNvPr id="38" name="Picture Placeholder 8"/>
          <p:cNvSpPr>
            <a:spLocks noGrp="1"/>
          </p:cNvSpPr>
          <p:nvPr>
            <p:ph type="pic" sz="quarter" idx="40"/>
          </p:nvPr>
        </p:nvSpPr>
        <p:spPr>
          <a:xfrm>
            <a:off x="334963" y="1628775"/>
            <a:ext cx="3781426" cy="1620838"/>
          </a:xfrm>
          <a:solidFill>
            <a:schemeClr val="bg2"/>
          </a:solidFill>
        </p:spPr>
        <p:txBody>
          <a:bodyPr/>
          <a:lstStyle/>
          <a:p>
            <a:r>
              <a:rPr lang="en-GB" dirty="0"/>
              <a:t>Click icon to add picture</a:t>
            </a:r>
            <a:endParaRPr lang="en-US" dirty="0"/>
          </a:p>
        </p:txBody>
      </p:sp>
      <p:sp>
        <p:nvSpPr>
          <p:cNvPr id="40" name="Text Placeholder 7"/>
          <p:cNvSpPr>
            <a:spLocks noGrp="1"/>
          </p:cNvSpPr>
          <p:nvPr>
            <p:ph type="body" sz="quarter" idx="41"/>
          </p:nvPr>
        </p:nvSpPr>
        <p:spPr>
          <a:xfrm>
            <a:off x="334963" y="5589588"/>
            <a:ext cx="3781423" cy="360363"/>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GB"/>
              <a:t>Click to edit Master text styles</a:t>
            </a:r>
          </a:p>
        </p:txBody>
      </p:sp>
      <p:sp>
        <p:nvSpPr>
          <p:cNvPr id="41" name="Picture Placeholder 8"/>
          <p:cNvSpPr>
            <a:spLocks noGrp="1"/>
          </p:cNvSpPr>
          <p:nvPr>
            <p:ph type="pic" sz="quarter" idx="42"/>
          </p:nvPr>
        </p:nvSpPr>
        <p:spPr>
          <a:xfrm>
            <a:off x="334963" y="3789363"/>
            <a:ext cx="3781426" cy="1620838"/>
          </a:xfrm>
          <a:solidFill>
            <a:schemeClr val="bg2"/>
          </a:solidFill>
        </p:spPr>
        <p:txBody>
          <a:bodyPr/>
          <a:lstStyle/>
          <a:p>
            <a:r>
              <a:rPr lang="en-GB" dirty="0"/>
              <a:t>Click icon to add picture</a:t>
            </a:r>
            <a:endParaRPr lang="en-US" dirty="0"/>
          </a:p>
        </p:txBody>
      </p:sp>
      <p:sp>
        <p:nvSpPr>
          <p:cNvPr id="42" name="Text Placeholder 7"/>
          <p:cNvSpPr>
            <a:spLocks noGrp="1"/>
          </p:cNvSpPr>
          <p:nvPr>
            <p:ph type="body" sz="quarter" idx="43"/>
          </p:nvPr>
        </p:nvSpPr>
        <p:spPr>
          <a:xfrm>
            <a:off x="8075611" y="3429000"/>
            <a:ext cx="3781423" cy="360363"/>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GB"/>
              <a:t>Click to edit Master text styles</a:t>
            </a:r>
          </a:p>
        </p:txBody>
      </p:sp>
      <p:sp>
        <p:nvSpPr>
          <p:cNvPr id="43" name="Picture Placeholder 8"/>
          <p:cNvSpPr>
            <a:spLocks noGrp="1"/>
          </p:cNvSpPr>
          <p:nvPr>
            <p:ph type="pic" sz="quarter" idx="44"/>
          </p:nvPr>
        </p:nvSpPr>
        <p:spPr>
          <a:xfrm>
            <a:off x="8075611" y="1628775"/>
            <a:ext cx="3781426" cy="1620838"/>
          </a:xfrm>
          <a:solidFill>
            <a:schemeClr val="bg2"/>
          </a:solidFill>
        </p:spPr>
        <p:txBody>
          <a:bodyPr/>
          <a:lstStyle/>
          <a:p>
            <a:r>
              <a:rPr lang="en-GB" dirty="0"/>
              <a:t>Click icon to add picture</a:t>
            </a:r>
            <a:endParaRPr lang="en-US" dirty="0"/>
          </a:p>
        </p:txBody>
      </p:sp>
      <p:sp>
        <p:nvSpPr>
          <p:cNvPr id="44" name="Text Placeholder 7"/>
          <p:cNvSpPr>
            <a:spLocks noGrp="1"/>
          </p:cNvSpPr>
          <p:nvPr>
            <p:ph type="body" sz="quarter" idx="45"/>
          </p:nvPr>
        </p:nvSpPr>
        <p:spPr>
          <a:xfrm>
            <a:off x="8075611" y="5589588"/>
            <a:ext cx="3781423" cy="360363"/>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GB"/>
              <a:t>Click to edit Master text styles</a:t>
            </a:r>
          </a:p>
        </p:txBody>
      </p:sp>
      <p:sp>
        <p:nvSpPr>
          <p:cNvPr id="45" name="Picture Placeholder 8"/>
          <p:cNvSpPr>
            <a:spLocks noGrp="1"/>
          </p:cNvSpPr>
          <p:nvPr>
            <p:ph type="pic" sz="quarter" idx="46"/>
          </p:nvPr>
        </p:nvSpPr>
        <p:spPr>
          <a:xfrm>
            <a:off x="8075611" y="3789363"/>
            <a:ext cx="3781426" cy="1620838"/>
          </a:xfrm>
          <a:solidFill>
            <a:schemeClr val="bg2"/>
          </a:solidFill>
        </p:spPr>
        <p:txBody>
          <a:bodyPr/>
          <a:lstStyle/>
          <a:p>
            <a:r>
              <a:rPr lang="en-GB" dirty="0"/>
              <a:t>Click icon to add picture</a:t>
            </a:r>
            <a:endParaRPr lang="en-US" dirty="0"/>
          </a:p>
        </p:txBody>
      </p:sp>
      <p:sp>
        <p:nvSpPr>
          <p:cNvPr id="46" name="Text Placeholder 7"/>
          <p:cNvSpPr>
            <a:spLocks noGrp="1"/>
          </p:cNvSpPr>
          <p:nvPr>
            <p:ph type="body" sz="quarter" idx="47"/>
          </p:nvPr>
        </p:nvSpPr>
        <p:spPr>
          <a:xfrm>
            <a:off x="4205284" y="3429000"/>
            <a:ext cx="3781423" cy="360363"/>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GB"/>
              <a:t>Click to edit Master text styles</a:t>
            </a:r>
          </a:p>
        </p:txBody>
      </p:sp>
      <p:sp>
        <p:nvSpPr>
          <p:cNvPr id="47" name="Picture Placeholder 8"/>
          <p:cNvSpPr>
            <a:spLocks noGrp="1"/>
          </p:cNvSpPr>
          <p:nvPr>
            <p:ph type="pic" sz="quarter" idx="48"/>
          </p:nvPr>
        </p:nvSpPr>
        <p:spPr>
          <a:xfrm>
            <a:off x="4205287" y="1628775"/>
            <a:ext cx="3781426" cy="1620838"/>
          </a:xfrm>
          <a:solidFill>
            <a:schemeClr val="bg2"/>
          </a:solidFill>
        </p:spPr>
        <p:txBody>
          <a:bodyPr/>
          <a:lstStyle/>
          <a:p>
            <a:r>
              <a:rPr lang="en-GB" dirty="0"/>
              <a:t>Click icon to add picture</a:t>
            </a:r>
            <a:endParaRPr lang="en-US" dirty="0"/>
          </a:p>
        </p:txBody>
      </p:sp>
      <p:sp>
        <p:nvSpPr>
          <p:cNvPr id="48" name="Text Placeholder 7"/>
          <p:cNvSpPr>
            <a:spLocks noGrp="1"/>
          </p:cNvSpPr>
          <p:nvPr>
            <p:ph type="body" sz="quarter" idx="49"/>
          </p:nvPr>
        </p:nvSpPr>
        <p:spPr>
          <a:xfrm>
            <a:off x="4205284" y="5589588"/>
            <a:ext cx="3781423" cy="360363"/>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GB"/>
              <a:t>Click to edit Master text styles</a:t>
            </a:r>
          </a:p>
        </p:txBody>
      </p:sp>
      <p:sp>
        <p:nvSpPr>
          <p:cNvPr id="49" name="Picture Placeholder 8"/>
          <p:cNvSpPr>
            <a:spLocks noGrp="1"/>
          </p:cNvSpPr>
          <p:nvPr>
            <p:ph type="pic" sz="quarter" idx="50"/>
          </p:nvPr>
        </p:nvSpPr>
        <p:spPr>
          <a:xfrm>
            <a:off x="4205287" y="3789363"/>
            <a:ext cx="3781426" cy="1620838"/>
          </a:xfrm>
          <a:solidFill>
            <a:schemeClr val="bg2"/>
          </a:solidFill>
        </p:spPr>
        <p:txBody>
          <a:bodyPr/>
          <a:lstStyle/>
          <a:p>
            <a:r>
              <a:rPr lang="en-GB" dirty="0"/>
              <a:t>Click icon to add picture</a:t>
            </a:r>
            <a:endParaRPr lang="en-US" dirty="0"/>
          </a:p>
        </p:txBody>
      </p:sp>
    </p:spTree>
    <p:extLst>
      <p:ext uri="{BB962C8B-B14F-4D97-AF65-F5344CB8AC3E}">
        <p14:creationId xmlns:p14="http://schemas.microsoft.com/office/powerpoint/2010/main" val="388933725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1_59.Title_With_Six_Images_And_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38" name="Picture Placeholder 8"/>
          <p:cNvSpPr>
            <a:spLocks noGrp="1"/>
          </p:cNvSpPr>
          <p:nvPr>
            <p:ph type="pic" sz="quarter" idx="40"/>
          </p:nvPr>
        </p:nvSpPr>
        <p:spPr>
          <a:xfrm>
            <a:off x="334963" y="1628775"/>
            <a:ext cx="3781426" cy="1620838"/>
          </a:xfrm>
          <a:solidFill>
            <a:schemeClr val="bg2"/>
          </a:solidFill>
        </p:spPr>
        <p:txBody>
          <a:bodyPr/>
          <a:lstStyle/>
          <a:p>
            <a:r>
              <a:rPr lang="en-GB" dirty="0"/>
              <a:t>Click icon to add picture</a:t>
            </a:r>
            <a:endParaRPr lang="en-US" dirty="0"/>
          </a:p>
        </p:txBody>
      </p:sp>
      <p:sp>
        <p:nvSpPr>
          <p:cNvPr id="41" name="Picture Placeholder 8"/>
          <p:cNvSpPr>
            <a:spLocks noGrp="1"/>
          </p:cNvSpPr>
          <p:nvPr>
            <p:ph type="pic" sz="quarter" idx="42"/>
          </p:nvPr>
        </p:nvSpPr>
        <p:spPr>
          <a:xfrm>
            <a:off x="334963" y="3789363"/>
            <a:ext cx="3781426" cy="1620838"/>
          </a:xfrm>
          <a:solidFill>
            <a:schemeClr val="bg2"/>
          </a:solidFill>
        </p:spPr>
        <p:txBody>
          <a:bodyPr/>
          <a:lstStyle/>
          <a:p>
            <a:r>
              <a:rPr lang="en-GB" dirty="0"/>
              <a:t>Click icon to add picture</a:t>
            </a:r>
            <a:endParaRPr lang="en-US" dirty="0"/>
          </a:p>
        </p:txBody>
      </p:sp>
      <p:sp>
        <p:nvSpPr>
          <p:cNvPr id="43" name="Picture Placeholder 8"/>
          <p:cNvSpPr>
            <a:spLocks noGrp="1"/>
          </p:cNvSpPr>
          <p:nvPr>
            <p:ph type="pic" sz="quarter" idx="44"/>
          </p:nvPr>
        </p:nvSpPr>
        <p:spPr>
          <a:xfrm>
            <a:off x="8075611" y="1628775"/>
            <a:ext cx="3781426" cy="1620838"/>
          </a:xfrm>
          <a:solidFill>
            <a:schemeClr val="bg2"/>
          </a:solidFill>
        </p:spPr>
        <p:txBody>
          <a:bodyPr/>
          <a:lstStyle/>
          <a:p>
            <a:r>
              <a:rPr lang="en-GB" dirty="0"/>
              <a:t>Click icon to add picture</a:t>
            </a:r>
            <a:endParaRPr lang="en-US" dirty="0"/>
          </a:p>
        </p:txBody>
      </p:sp>
      <p:sp>
        <p:nvSpPr>
          <p:cNvPr id="45" name="Picture Placeholder 8"/>
          <p:cNvSpPr>
            <a:spLocks noGrp="1"/>
          </p:cNvSpPr>
          <p:nvPr>
            <p:ph type="pic" sz="quarter" idx="46"/>
          </p:nvPr>
        </p:nvSpPr>
        <p:spPr>
          <a:xfrm>
            <a:off x="8075611" y="3789363"/>
            <a:ext cx="3781426" cy="1620838"/>
          </a:xfrm>
          <a:solidFill>
            <a:schemeClr val="bg2"/>
          </a:solidFill>
        </p:spPr>
        <p:txBody>
          <a:bodyPr/>
          <a:lstStyle/>
          <a:p>
            <a:r>
              <a:rPr lang="en-GB" dirty="0"/>
              <a:t>Click icon to add picture</a:t>
            </a:r>
            <a:endParaRPr lang="en-US" dirty="0"/>
          </a:p>
        </p:txBody>
      </p:sp>
      <p:sp>
        <p:nvSpPr>
          <p:cNvPr id="47" name="Picture Placeholder 8"/>
          <p:cNvSpPr>
            <a:spLocks noGrp="1"/>
          </p:cNvSpPr>
          <p:nvPr>
            <p:ph type="pic" sz="quarter" idx="48"/>
          </p:nvPr>
        </p:nvSpPr>
        <p:spPr>
          <a:xfrm>
            <a:off x="4205287" y="1628775"/>
            <a:ext cx="3781426" cy="1620838"/>
          </a:xfrm>
          <a:solidFill>
            <a:schemeClr val="bg2"/>
          </a:solidFill>
        </p:spPr>
        <p:txBody>
          <a:bodyPr/>
          <a:lstStyle/>
          <a:p>
            <a:r>
              <a:rPr lang="en-GB" dirty="0"/>
              <a:t>Click icon to add picture</a:t>
            </a:r>
            <a:endParaRPr lang="en-US" dirty="0"/>
          </a:p>
        </p:txBody>
      </p:sp>
      <p:sp>
        <p:nvSpPr>
          <p:cNvPr id="49" name="Picture Placeholder 8"/>
          <p:cNvSpPr>
            <a:spLocks noGrp="1"/>
          </p:cNvSpPr>
          <p:nvPr>
            <p:ph type="pic" sz="quarter" idx="50"/>
          </p:nvPr>
        </p:nvSpPr>
        <p:spPr>
          <a:xfrm>
            <a:off x="4205287" y="3789363"/>
            <a:ext cx="3781426" cy="1620838"/>
          </a:xfrm>
          <a:solidFill>
            <a:schemeClr val="bg2"/>
          </a:solidFill>
        </p:spPr>
        <p:txBody>
          <a:bodyPr/>
          <a:lstStyle/>
          <a:p>
            <a:r>
              <a:rPr lang="en-GB" dirty="0"/>
              <a:t>Click icon to add picture</a:t>
            </a:r>
            <a:endParaRPr lang="en-US" dirty="0"/>
          </a:p>
        </p:txBody>
      </p:sp>
    </p:spTree>
    <p:extLst>
      <p:ext uri="{BB962C8B-B14F-4D97-AF65-F5344CB8AC3E}">
        <p14:creationId xmlns:p14="http://schemas.microsoft.com/office/powerpoint/2010/main" val="245603626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60.Title_With_Imag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6" name="Slide Number Placeholder 5"/>
          <p:cNvSpPr>
            <a:spLocks noGrp="1"/>
          </p:cNvSpPr>
          <p:nvPr>
            <p:ph type="sldNum" sz="quarter" idx="12"/>
          </p:nvPr>
        </p:nvSpPr>
        <p:spPr>
          <a:xfrm>
            <a:off x="695325" y="6160675"/>
            <a:ext cx="10801350" cy="360363"/>
          </a:xfrm>
          <a:prstGeom prst="rect">
            <a:avLst/>
          </a:prstGeom>
        </p:spPr>
        <p:txBody>
          <a:bodyPr/>
          <a:lstStyle/>
          <a:p>
            <a:fld id="{5B8E0428-9580-9F48-BD8B-8376B6F02898}" type="slidenum">
              <a:rPr lang="en-US" smtClean="0"/>
              <a:t>‹#›</a:t>
            </a:fld>
            <a:endParaRPr lang="en-US" dirty="0"/>
          </a:p>
        </p:txBody>
      </p:sp>
      <p:sp>
        <p:nvSpPr>
          <p:cNvPr id="8" name="Picture Placeholder 8"/>
          <p:cNvSpPr>
            <a:spLocks noGrp="1"/>
          </p:cNvSpPr>
          <p:nvPr>
            <p:ph type="pic" sz="quarter" idx="13"/>
          </p:nvPr>
        </p:nvSpPr>
        <p:spPr>
          <a:xfrm>
            <a:off x="155575" y="1628774"/>
            <a:ext cx="11880849" cy="5040313"/>
          </a:xfrm>
          <a:solidFill>
            <a:schemeClr val="bg2"/>
          </a:solidFill>
        </p:spPr>
        <p:txBody>
          <a:bodyPr/>
          <a:lstStyle/>
          <a:p>
            <a:r>
              <a:rPr lang="en-GB" dirty="0"/>
              <a:t>Click icon to add picture</a:t>
            </a:r>
            <a:endParaRPr lang="en-US" dirty="0"/>
          </a:p>
        </p:txBody>
      </p:sp>
    </p:spTree>
    <p:extLst>
      <p:ext uri="{BB962C8B-B14F-4D97-AF65-F5344CB8AC3E}">
        <p14:creationId xmlns:p14="http://schemas.microsoft.com/office/powerpoint/2010/main" val="233836708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61.Image_With_Title_Below">
    <p:spTree>
      <p:nvGrpSpPr>
        <p:cNvPr id="1" name=""/>
        <p:cNvGrpSpPr/>
        <p:nvPr/>
      </p:nvGrpSpPr>
      <p:grpSpPr>
        <a:xfrm>
          <a:off x="0" y="0"/>
          <a:ext cx="0" cy="0"/>
          <a:chOff x="0" y="0"/>
          <a:chExt cx="0" cy="0"/>
        </a:xfrm>
      </p:grpSpPr>
      <p:sp>
        <p:nvSpPr>
          <p:cNvPr id="8" name="Picture Placeholder 8"/>
          <p:cNvSpPr>
            <a:spLocks noGrp="1"/>
          </p:cNvSpPr>
          <p:nvPr>
            <p:ph type="pic" sz="quarter" idx="13"/>
          </p:nvPr>
        </p:nvSpPr>
        <p:spPr>
          <a:xfrm>
            <a:off x="0" y="0"/>
            <a:ext cx="12192000" cy="5229225"/>
          </a:xfrm>
          <a:solidFill>
            <a:schemeClr val="bg2"/>
          </a:solidFill>
        </p:spPr>
        <p:txBody>
          <a:bodyPr/>
          <a:lstStyle/>
          <a:p>
            <a:r>
              <a:rPr lang="en-GB" dirty="0"/>
              <a:t>Click icon to add picture</a:t>
            </a:r>
            <a:endParaRPr lang="en-US" dirty="0"/>
          </a:p>
        </p:txBody>
      </p:sp>
      <p:sp>
        <p:nvSpPr>
          <p:cNvPr id="2" name="Title 1"/>
          <p:cNvSpPr>
            <a:spLocks noGrp="1"/>
          </p:cNvSpPr>
          <p:nvPr>
            <p:ph type="title" hasCustomPrompt="1"/>
          </p:nvPr>
        </p:nvSpPr>
        <p:spPr>
          <a:xfrm>
            <a:off x="695325" y="5666004"/>
            <a:ext cx="10801350" cy="1008594"/>
          </a:xfrm>
        </p:spPr>
        <p:txBody>
          <a:bodyPr/>
          <a:lstStyle/>
          <a:p>
            <a:r>
              <a:rPr lang="en-US" dirty="0"/>
              <a:t>CLICK TO EDIT MASTER TITLE STYLE</a:t>
            </a:r>
          </a:p>
        </p:txBody>
      </p:sp>
    </p:spTree>
    <p:extLst>
      <p:ext uri="{BB962C8B-B14F-4D97-AF65-F5344CB8AC3E}">
        <p14:creationId xmlns:p14="http://schemas.microsoft.com/office/powerpoint/2010/main" val="2059159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62.Full_Screen_Image">
    <p:spTree>
      <p:nvGrpSpPr>
        <p:cNvPr id="1" name=""/>
        <p:cNvGrpSpPr/>
        <p:nvPr/>
      </p:nvGrpSpPr>
      <p:grpSpPr>
        <a:xfrm>
          <a:off x="0" y="0"/>
          <a:ext cx="0" cy="0"/>
          <a:chOff x="0" y="0"/>
          <a:chExt cx="0" cy="0"/>
        </a:xfrm>
      </p:grpSpPr>
      <p:sp>
        <p:nvSpPr>
          <p:cNvPr id="8" name="Picture Placeholder 8"/>
          <p:cNvSpPr>
            <a:spLocks noGrp="1"/>
          </p:cNvSpPr>
          <p:nvPr>
            <p:ph type="pic" sz="quarter" idx="13"/>
          </p:nvPr>
        </p:nvSpPr>
        <p:spPr>
          <a:xfrm>
            <a:off x="0" y="0"/>
            <a:ext cx="12192000" cy="6858000"/>
          </a:xfrm>
          <a:solidFill>
            <a:schemeClr val="bg2"/>
          </a:solidFill>
        </p:spPr>
        <p:txBody>
          <a:bodyPr/>
          <a:lstStyle/>
          <a:p>
            <a:r>
              <a:rPr lang="en-GB" dirty="0"/>
              <a:t>Click icon to add picture</a:t>
            </a:r>
            <a:endParaRPr lang="en-US" dirty="0"/>
          </a:p>
        </p:txBody>
      </p:sp>
    </p:spTree>
    <p:extLst>
      <p:ext uri="{BB962C8B-B14F-4D97-AF65-F5344CB8AC3E}">
        <p14:creationId xmlns:p14="http://schemas.microsoft.com/office/powerpoint/2010/main" val="150567494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63.Full_Screen_Video">
    <p:spTree>
      <p:nvGrpSpPr>
        <p:cNvPr id="1" name=""/>
        <p:cNvGrpSpPr/>
        <p:nvPr/>
      </p:nvGrpSpPr>
      <p:grpSpPr>
        <a:xfrm>
          <a:off x="0" y="0"/>
          <a:ext cx="0" cy="0"/>
          <a:chOff x="0" y="0"/>
          <a:chExt cx="0" cy="0"/>
        </a:xfrm>
      </p:grpSpPr>
      <p:sp>
        <p:nvSpPr>
          <p:cNvPr id="8" name="Picture Placeholder 8"/>
          <p:cNvSpPr>
            <a:spLocks noGrp="1"/>
          </p:cNvSpPr>
          <p:nvPr>
            <p:ph type="pic" sz="quarter" idx="13"/>
          </p:nvPr>
        </p:nvSpPr>
        <p:spPr>
          <a:xfrm>
            <a:off x="0" y="0"/>
            <a:ext cx="12192000" cy="6858000"/>
          </a:xfrm>
          <a:solidFill>
            <a:schemeClr val="bg2">
              <a:lumMod val="75000"/>
            </a:schemeClr>
          </a:solidFill>
        </p:spPr>
        <p:txBody>
          <a:bodyPr/>
          <a:lstStyle/>
          <a:p>
            <a:r>
              <a:rPr lang="en-GB" dirty="0"/>
              <a:t>Click icon to add picture</a:t>
            </a:r>
            <a:endParaRPr lang="en-US" dirty="0"/>
          </a:p>
        </p:txBody>
      </p:sp>
    </p:spTree>
    <p:extLst>
      <p:ext uri="{BB962C8B-B14F-4D97-AF65-F5344CB8AC3E}">
        <p14:creationId xmlns:p14="http://schemas.microsoft.com/office/powerpoint/2010/main" val="16918440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7.Title_With_Two_Chart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8" name="Text Placeholder 7"/>
          <p:cNvSpPr>
            <a:spLocks noGrp="1"/>
          </p:cNvSpPr>
          <p:nvPr>
            <p:ph type="body" sz="quarter" idx="13"/>
          </p:nvPr>
        </p:nvSpPr>
        <p:spPr>
          <a:xfrm>
            <a:off x="695325" y="6308725"/>
            <a:ext cx="10801350"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GB"/>
              <a:t>Click to edit Master text styles</a:t>
            </a:r>
          </a:p>
        </p:txBody>
      </p:sp>
      <p:sp>
        <p:nvSpPr>
          <p:cNvPr id="5" name="Chart Placeholder 4"/>
          <p:cNvSpPr>
            <a:spLocks noGrp="1"/>
          </p:cNvSpPr>
          <p:nvPr>
            <p:ph type="chart" sz="quarter" idx="14"/>
          </p:nvPr>
        </p:nvSpPr>
        <p:spPr>
          <a:xfrm>
            <a:off x="695325" y="1628775"/>
            <a:ext cx="5221288" cy="4319588"/>
          </a:xfrm>
        </p:spPr>
        <p:txBody>
          <a:bodyPr/>
          <a:lstStyle/>
          <a:p>
            <a:r>
              <a:rPr lang="en-GB" dirty="0"/>
              <a:t>Click icon to add chart</a:t>
            </a:r>
            <a:endParaRPr lang="en-US" dirty="0"/>
          </a:p>
        </p:txBody>
      </p:sp>
      <p:sp>
        <p:nvSpPr>
          <p:cNvPr id="7" name="Chart Placeholder 4"/>
          <p:cNvSpPr>
            <a:spLocks noGrp="1"/>
          </p:cNvSpPr>
          <p:nvPr>
            <p:ph type="chart" sz="quarter" idx="15"/>
          </p:nvPr>
        </p:nvSpPr>
        <p:spPr>
          <a:xfrm>
            <a:off x="6275388" y="1628775"/>
            <a:ext cx="5221288" cy="4319588"/>
          </a:xfrm>
        </p:spPr>
        <p:txBody>
          <a:bodyPr/>
          <a:lstStyle/>
          <a:p>
            <a:r>
              <a:rPr lang="en-GB" dirty="0"/>
              <a:t>Click icon to add chart</a:t>
            </a:r>
            <a:endParaRPr lang="en-US" dirty="0"/>
          </a:p>
        </p:txBody>
      </p:sp>
    </p:spTree>
    <p:extLst>
      <p:ext uri="{BB962C8B-B14F-4D97-AF65-F5344CB8AC3E}">
        <p14:creationId xmlns:p14="http://schemas.microsoft.com/office/powerpoint/2010/main" val="177899477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1_2.Title_Slide_Revers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95325" y="2422976"/>
            <a:ext cx="10801350" cy="1800225"/>
          </a:xfrm>
        </p:spPr>
        <p:txBody>
          <a:bodyPr anchor="ctr" anchorCtr="0">
            <a:normAutofit/>
          </a:bodyPr>
          <a:lstStyle>
            <a:lvl1pPr algn="ctr">
              <a:defRPr sz="2800" b="0" spc="600">
                <a:solidFill>
                  <a:schemeClr val="bg1"/>
                </a:solidFill>
              </a:defRPr>
            </a:lvl1pPr>
          </a:lstStyle>
          <a:p>
            <a:r>
              <a:rPr lang="en-US" dirty="0"/>
              <a:t>CLICK TO EDIT MASTER TITLE STYLE</a:t>
            </a:r>
          </a:p>
        </p:txBody>
      </p:sp>
      <p:pic>
        <p:nvPicPr>
          <p:cNvPr id="6" name="Picture 5"/>
          <p:cNvPicPr>
            <a:picLocks noChangeAspect="1"/>
          </p:cNvPicPr>
          <p:nvPr/>
        </p:nvPicPr>
        <p:blipFill>
          <a:blip r:embed="rId2" cstate="print">
            <a:extLst>
              <a:ext uri="{BEBA8EAE-BF5A-486C-A8C5-ECC9F3942E4B}">
                <a14:imgProps xmlns:a14="http://schemas.microsoft.com/office/drawing/2010/main">
                  <a14:imgLayer r:embed="rId3">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698500" y="552450"/>
            <a:ext cx="1243293" cy="358775"/>
          </a:xfrm>
          <a:prstGeom prst="rect">
            <a:avLst/>
          </a:prstGeom>
        </p:spPr>
      </p:pic>
      <p:pic>
        <p:nvPicPr>
          <p:cNvPr id="4" name="Picture 3">
            <a:extLst>
              <a:ext uri="{FF2B5EF4-FFF2-40B4-BE49-F238E27FC236}">
                <a16:creationId xmlns:a16="http://schemas.microsoft.com/office/drawing/2014/main" id="{1A2E659E-5DA4-2E45-AE99-3D890FED2CBA}"/>
              </a:ext>
            </a:extLst>
          </p:cNvPr>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698500" y="552450"/>
            <a:ext cx="1243293" cy="358775"/>
          </a:xfrm>
          <a:prstGeom prst="rect">
            <a:avLst/>
          </a:prstGeom>
        </p:spPr>
      </p:pic>
    </p:spTree>
    <p:extLst>
      <p:ext uri="{BB962C8B-B14F-4D97-AF65-F5344CB8AC3E}">
        <p14:creationId xmlns:p14="http://schemas.microsoft.com/office/powerpoint/2010/main" val="340725349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2_2.Title_Slide_Reverse">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95325" y="2422976"/>
            <a:ext cx="10801350" cy="1800225"/>
          </a:xfrm>
        </p:spPr>
        <p:txBody>
          <a:bodyPr anchor="ctr" anchorCtr="0">
            <a:normAutofit/>
          </a:bodyPr>
          <a:lstStyle>
            <a:lvl1pPr algn="ctr">
              <a:defRPr sz="2800" b="0" spc="600">
                <a:solidFill>
                  <a:schemeClr val="bg1"/>
                </a:solidFill>
              </a:defRPr>
            </a:lvl1pPr>
          </a:lstStyle>
          <a:p>
            <a:r>
              <a:rPr lang="en-US" dirty="0"/>
              <a:t>CLICK TO EDIT MASTER TITLE STYLE</a:t>
            </a:r>
          </a:p>
        </p:txBody>
      </p:sp>
      <p:pic>
        <p:nvPicPr>
          <p:cNvPr id="6" name="Picture 5"/>
          <p:cNvPicPr>
            <a:picLocks noChangeAspect="1"/>
          </p:cNvPicPr>
          <p:nvPr/>
        </p:nvPicPr>
        <p:blipFill>
          <a:blip r:embed="rId2" cstate="print">
            <a:extLst>
              <a:ext uri="{BEBA8EAE-BF5A-486C-A8C5-ECC9F3942E4B}">
                <a14:imgProps xmlns:a14="http://schemas.microsoft.com/office/drawing/2010/main">
                  <a14:imgLayer r:embed="rId3">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698500" y="552450"/>
            <a:ext cx="1243293" cy="358775"/>
          </a:xfrm>
          <a:prstGeom prst="rect">
            <a:avLst/>
          </a:prstGeom>
        </p:spPr>
      </p:pic>
      <p:pic>
        <p:nvPicPr>
          <p:cNvPr id="4" name="Picture 3">
            <a:extLst>
              <a:ext uri="{FF2B5EF4-FFF2-40B4-BE49-F238E27FC236}">
                <a16:creationId xmlns:a16="http://schemas.microsoft.com/office/drawing/2014/main" id="{ED46CF9B-E9A7-384D-93C1-51C58DD5012A}"/>
              </a:ext>
            </a:extLst>
          </p:cNvPr>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698500" y="552450"/>
            <a:ext cx="1243293" cy="358775"/>
          </a:xfrm>
          <a:prstGeom prst="rect">
            <a:avLst/>
          </a:prstGeom>
        </p:spPr>
      </p:pic>
    </p:spTree>
    <p:extLst>
      <p:ext uri="{BB962C8B-B14F-4D97-AF65-F5344CB8AC3E}">
        <p14:creationId xmlns:p14="http://schemas.microsoft.com/office/powerpoint/2010/main" val="159619153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3_2.Title_Slide_Reverse">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95325" y="2422976"/>
            <a:ext cx="10801350" cy="1800225"/>
          </a:xfrm>
        </p:spPr>
        <p:txBody>
          <a:bodyPr anchor="ctr" anchorCtr="0">
            <a:normAutofit/>
          </a:bodyPr>
          <a:lstStyle>
            <a:lvl1pPr algn="ctr">
              <a:defRPr sz="2800" b="0" spc="600">
                <a:solidFill>
                  <a:schemeClr val="bg1"/>
                </a:solidFill>
              </a:defRPr>
            </a:lvl1pPr>
          </a:lstStyle>
          <a:p>
            <a:r>
              <a:rPr lang="en-US" dirty="0"/>
              <a:t>CLICK TO EDIT MASTER TITLE STYLE</a:t>
            </a:r>
          </a:p>
        </p:txBody>
      </p:sp>
      <p:pic>
        <p:nvPicPr>
          <p:cNvPr id="6" name="Picture 5"/>
          <p:cNvPicPr>
            <a:picLocks noChangeAspect="1"/>
          </p:cNvPicPr>
          <p:nvPr/>
        </p:nvPicPr>
        <p:blipFill>
          <a:blip r:embed="rId2" cstate="print">
            <a:extLst>
              <a:ext uri="{BEBA8EAE-BF5A-486C-A8C5-ECC9F3942E4B}">
                <a14:imgProps xmlns:a14="http://schemas.microsoft.com/office/drawing/2010/main">
                  <a14:imgLayer r:embed="rId3">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698500" y="552450"/>
            <a:ext cx="1243293" cy="358775"/>
          </a:xfrm>
          <a:prstGeom prst="rect">
            <a:avLst/>
          </a:prstGeom>
        </p:spPr>
      </p:pic>
      <p:pic>
        <p:nvPicPr>
          <p:cNvPr id="4" name="Picture 3">
            <a:extLst>
              <a:ext uri="{FF2B5EF4-FFF2-40B4-BE49-F238E27FC236}">
                <a16:creationId xmlns:a16="http://schemas.microsoft.com/office/drawing/2014/main" id="{5FA17292-88B6-4C41-B0EF-5F2E657F519D}"/>
              </a:ext>
            </a:extLst>
          </p:cNvPr>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698500" y="552450"/>
            <a:ext cx="1243293" cy="358775"/>
          </a:xfrm>
          <a:prstGeom prst="rect">
            <a:avLst/>
          </a:prstGeom>
        </p:spPr>
      </p:pic>
    </p:spTree>
    <p:extLst>
      <p:ext uri="{BB962C8B-B14F-4D97-AF65-F5344CB8AC3E}">
        <p14:creationId xmlns:p14="http://schemas.microsoft.com/office/powerpoint/2010/main" val="36363344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4_2.Title_Slide_Reverse">
    <p:bg>
      <p:bgPr>
        <a:solidFill>
          <a:schemeClr val="accent5"/>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95325" y="2422976"/>
            <a:ext cx="10801350" cy="1800225"/>
          </a:xfrm>
        </p:spPr>
        <p:txBody>
          <a:bodyPr anchor="ctr" anchorCtr="0">
            <a:normAutofit/>
          </a:bodyPr>
          <a:lstStyle>
            <a:lvl1pPr algn="ctr">
              <a:defRPr sz="2800" b="0" spc="600">
                <a:solidFill>
                  <a:schemeClr val="bg1"/>
                </a:solidFill>
              </a:defRPr>
            </a:lvl1pPr>
          </a:lstStyle>
          <a:p>
            <a:r>
              <a:rPr lang="en-US" dirty="0"/>
              <a:t>CLICK TO EDIT MASTER TITLE STYLE</a:t>
            </a:r>
          </a:p>
        </p:txBody>
      </p:sp>
      <p:pic>
        <p:nvPicPr>
          <p:cNvPr id="6" name="Picture 5"/>
          <p:cNvPicPr>
            <a:picLocks noChangeAspect="1"/>
          </p:cNvPicPr>
          <p:nvPr/>
        </p:nvPicPr>
        <p:blipFill>
          <a:blip r:embed="rId2" cstate="print">
            <a:extLst>
              <a:ext uri="{BEBA8EAE-BF5A-486C-A8C5-ECC9F3942E4B}">
                <a14:imgProps xmlns:a14="http://schemas.microsoft.com/office/drawing/2010/main">
                  <a14:imgLayer r:embed="rId3">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698500" y="552450"/>
            <a:ext cx="1243293" cy="358775"/>
          </a:xfrm>
          <a:prstGeom prst="rect">
            <a:avLst/>
          </a:prstGeom>
        </p:spPr>
      </p:pic>
      <p:pic>
        <p:nvPicPr>
          <p:cNvPr id="4" name="Picture 3">
            <a:extLst>
              <a:ext uri="{FF2B5EF4-FFF2-40B4-BE49-F238E27FC236}">
                <a16:creationId xmlns:a16="http://schemas.microsoft.com/office/drawing/2014/main" id="{D93D4B2C-0546-7249-82C4-79AC472E4E92}"/>
              </a:ext>
            </a:extLst>
          </p:cNvPr>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698500" y="552450"/>
            <a:ext cx="1243293" cy="358775"/>
          </a:xfrm>
          <a:prstGeom prst="rect">
            <a:avLst/>
          </a:prstGeom>
        </p:spPr>
      </p:pic>
    </p:spTree>
    <p:extLst>
      <p:ext uri="{BB962C8B-B14F-4D97-AF65-F5344CB8AC3E}">
        <p14:creationId xmlns:p14="http://schemas.microsoft.com/office/powerpoint/2010/main" val="245084723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5_2.Title_Slide_Reverse">
    <p:bg>
      <p:bgPr>
        <a:solidFill>
          <a:schemeClr val="accent6"/>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95325" y="2422976"/>
            <a:ext cx="10801350" cy="1800225"/>
          </a:xfrm>
        </p:spPr>
        <p:txBody>
          <a:bodyPr anchor="ctr" anchorCtr="0">
            <a:normAutofit/>
          </a:bodyPr>
          <a:lstStyle>
            <a:lvl1pPr algn="ctr">
              <a:defRPr sz="2800" b="0" spc="600">
                <a:solidFill>
                  <a:schemeClr val="bg1"/>
                </a:solidFill>
              </a:defRPr>
            </a:lvl1pPr>
          </a:lstStyle>
          <a:p>
            <a:r>
              <a:rPr lang="en-US" dirty="0"/>
              <a:t>CLICK TO EDIT MASTER TITLE STYLE</a:t>
            </a:r>
          </a:p>
        </p:txBody>
      </p:sp>
      <p:pic>
        <p:nvPicPr>
          <p:cNvPr id="6" name="Picture 5"/>
          <p:cNvPicPr>
            <a:picLocks noChangeAspect="1"/>
          </p:cNvPicPr>
          <p:nvPr/>
        </p:nvPicPr>
        <p:blipFill>
          <a:blip r:embed="rId2" cstate="print">
            <a:extLst>
              <a:ext uri="{BEBA8EAE-BF5A-486C-A8C5-ECC9F3942E4B}">
                <a14:imgProps xmlns:a14="http://schemas.microsoft.com/office/drawing/2010/main">
                  <a14:imgLayer r:embed="rId3">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698500" y="552450"/>
            <a:ext cx="1243293" cy="358775"/>
          </a:xfrm>
          <a:prstGeom prst="rect">
            <a:avLst/>
          </a:prstGeom>
        </p:spPr>
      </p:pic>
      <p:pic>
        <p:nvPicPr>
          <p:cNvPr id="4" name="Picture 3">
            <a:extLst>
              <a:ext uri="{FF2B5EF4-FFF2-40B4-BE49-F238E27FC236}">
                <a16:creationId xmlns:a16="http://schemas.microsoft.com/office/drawing/2014/main" id="{837123A0-D255-9A4B-8CC9-C1C2C10CC3C2}"/>
              </a:ext>
            </a:extLst>
          </p:cNvPr>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698500" y="552450"/>
            <a:ext cx="1243293" cy="358775"/>
          </a:xfrm>
          <a:prstGeom prst="rect">
            <a:avLst/>
          </a:prstGeom>
        </p:spPr>
      </p:pic>
    </p:spTree>
    <p:extLst>
      <p:ext uri="{BB962C8B-B14F-4D97-AF65-F5344CB8AC3E}">
        <p14:creationId xmlns:p14="http://schemas.microsoft.com/office/powerpoint/2010/main" val="282941339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1.Standard_Title_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95325" y="1637484"/>
            <a:ext cx="10801350" cy="1889501"/>
          </a:xfrm>
        </p:spPr>
        <p:txBody>
          <a:bodyPr anchor="b" anchorCtr="0">
            <a:normAutofit/>
          </a:bodyPr>
          <a:lstStyle>
            <a:lvl1pPr algn="ctr">
              <a:defRPr sz="3600" b="1"/>
            </a:lvl1pPr>
          </a:lstStyle>
          <a:p>
            <a:r>
              <a:rPr lang="en-US" dirty="0"/>
              <a:t>CLICK TO EDIT MASTER TITLE STYLE</a:t>
            </a:r>
          </a:p>
        </p:txBody>
      </p:sp>
      <p:sp>
        <p:nvSpPr>
          <p:cNvPr id="3" name="Subtitle 2"/>
          <p:cNvSpPr>
            <a:spLocks noGrp="1"/>
          </p:cNvSpPr>
          <p:nvPr>
            <p:ph type="subTitle" idx="1"/>
          </p:nvPr>
        </p:nvSpPr>
        <p:spPr>
          <a:xfrm>
            <a:off x="695325" y="3889512"/>
            <a:ext cx="10801349" cy="979351"/>
          </a:xfrm>
        </p:spPr>
        <p:txBody>
          <a:bodyPr anchor="t" anchorCtr="0">
            <a:noAutofit/>
          </a:bodyPr>
          <a:lstStyle>
            <a:lvl1pPr marL="0" indent="0" algn="ctr">
              <a:buNone/>
              <a:defRPr sz="2400" spc="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8500" y="552450"/>
            <a:ext cx="1243293" cy="358775"/>
          </a:xfrm>
          <a:prstGeom prst="rect">
            <a:avLst/>
          </a:prstGeom>
        </p:spPr>
      </p:pic>
    </p:spTree>
    <p:extLst>
      <p:ext uri="{BB962C8B-B14F-4D97-AF65-F5344CB8AC3E}">
        <p14:creationId xmlns:p14="http://schemas.microsoft.com/office/powerpoint/2010/main" val="196654450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2.Title_Slide_Reverse">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95325" y="2422976"/>
            <a:ext cx="10801350" cy="1800225"/>
          </a:xfrm>
        </p:spPr>
        <p:txBody>
          <a:bodyPr anchor="ctr" anchorCtr="0">
            <a:normAutofit/>
          </a:bodyPr>
          <a:lstStyle>
            <a:lvl1pPr algn="ctr">
              <a:defRPr sz="2800" b="0" spc="600">
                <a:solidFill>
                  <a:schemeClr val="bg1"/>
                </a:solidFill>
              </a:defRPr>
            </a:lvl1pPr>
          </a:lstStyle>
          <a:p>
            <a:r>
              <a:rPr lang="en-US" dirty="0"/>
              <a:t>CLICK TO EDIT MASTER TITLE STYLE</a:t>
            </a:r>
          </a:p>
        </p:txBody>
      </p:sp>
      <p:pic>
        <p:nvPicPr>
          <p:cNvPr id="6" name="Picture 5"/>
          <p:cNvPicPr>
            <a:picLocks noChangeAspect="1"/>
          </p:cNvPicPr>
          <p:nvPr/>
        </p:nvPicPr>
        <p:blipFill>
          <a:blip r:embed="rId2" cstate="print">
            <a:extLst>
              <a:ext uri="{BEBA8EAE-BF5A-486C-A8C5-ECC9F3942E4B}">
                <a14:imgProps xmlns:a14="http://schemas.microsoft.com/office/drawing/2010/main">
                  <a14:imgLayer r:embed="rId3">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698500" y="552450"/>
            <a:ext cx="1243293" cy="358775"/>
          </a:xfrm>
          <a:prstGeom prst="rect">
            <a:avLst/>
          </a:prstGeom>
        </p:spPr>
      </p:pic>
    </p:spTree>
    <p:extLst>
      <p:ext uri="{BB962C8B-B14F-4D97-AF65-F5344CB8AC3E}">
        <p14:creationId xmlns:p14="http://schemas.microsoft.com/office/powerpoint/2010/main" val="39835588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3.Impact_Title_Slide_Revers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95325" y="4216092"/>
            <a:ext cx="7561263" cy="1889501"/>
          </a:xfrm>
        </p:spPr>
        <p:txBody>
          <a:bodyPr anchor="b" anchorCtr="0">
            <a:noAutofit/>
          </a:bodyPr>
          <a:lstStyle>
            <a:lvl1pPr algn="l">
              <a:lnSpc>
                <a:spcPct val="79000"/>
              </a:lnSpc>
              <a:defRPr sz="6000" b="0" spc="600">
                <a:solidFill>
                  <a:schemeClr val="bg1"/>
                </a:solidFill>
              </a:defRPr>
            </a:lvl1pPr>
          </a:lstStyle>
          <a:p>
            <a:r>
              <a:rPr lang="en-US" dirty="0"/>
              <a:t>CLICK TO EDIT MASTER TITLE STYLE</a:t>
            </a:r>
          </a:p>
        </p:txBody>
      </p:sp>
      <p:pic>
        <p:nvPicPr>
          <p:cNvPr id="6" name="Picture 5"/>
          <p:cNvPicPr>
            <a:picLocks noChangeAspect="1"/>
          </p:cNvPicPr>
          <p:nvPr/>
        </p:nvPicPr>
        <p:blipFill>
          <a:blip r:embed="rId2" cstate="print">
            <a:extLst>
              <a:ext uri="{BEBA8EAE-BF5A-486C-A8C5-ECC9F3942E4B}">
                <a14:imgProps xmlns:a14="http://schemas.microsoft.com/office/drawing/2010/main">
                  <a14:imgLayer r:embed="rId3">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698500" y="552450"/>
            <a:ext cx="1243293" cy="358775"/>
          </a:xfrm>
          <a:prstGeom prst="rect">
            <a:avLst/>
          </a:prstGeom>
        </p:spPr>
      </p:pic>
    </p:spTree>
    <p:extLst>
      <p:ext uri="{BB962C8B-B14F-4D97-AF65-F5344CB8AC3E}">
        <p14:creationId xmlns:p14="http://schemas.microsoft.com/office/powerpoint/2010/main" val="282706532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4.Standard_Title_and_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3" name="Content Placeholder 2"/>
          <p:cNvSpPr>
            <a:spLocks noGrp="1"/>
          </p:cNvSpPr>
          <p:nvPr>
            <p:ph idx="1"/>
          </p:nvPr>
        </p:nvSpPr>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7"/>
          <p:cNvSpPr>
            <a:spLocks noGrp="1"/>
          </p:cNvSpPr>
          <p:nvPr>
            <p:ph type="body" sz="quarter" idx="13"/>
          </p:nvPr>
        </p:nvSpPr>
        <p:spPr>
          <a:xfrm>
            <a:off x="695325" y="6308725"/>
            <a:ext cx="10801350"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Tree>
    <p:extLst>
      <p:ext uri="{BB962C8B-B14F-4D97-AF65-F5344CB8AC3E}">
        <p14:creationId xmlns:p14="http://schemas.microsoft.com/office/powerpoint/2010/main" val="124301152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5.Standard_Title_and_Char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8" name="Text Placeholder 7"/>
          <p:cNvSpPr>
            <a:spLocks noGrp="1"/>
          </p:cNvSpPr>
          <p:nvPr>
            <p:ph type="body" sz="quarter" idx="13"/>
          </p:nvPr>
        </p:nvSpPr>
        <p:spPr>
          <a:xfrm>
            <a:off x="695325" y="6308725"/>
            <a:ext cx="10801350"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5" name="Chart Placeholder 4"/>
          <p:cNvSpPr>
            <a:spLocks noGrp="1"/>
          </p:cNvSpPr>
          <p:nvPr>
            <p:ph type="chart" sz="quarter" idx="14"/>
          </p:nvPr>
        </p:nvSpPr>
        <p:spPr>
          <a:xfrm>
            <a:off x="695325" y="1628775"/>
            <a:ext cx="10801350" cy="4319588"/>
          </a:xfrm>
        </p:spPr>
        <p:txBody>
          <a:bodyPr/>
          <a:lstStyle/>
          <a:p>
            <a:r>
              <a:rPr lang="en-US" dirty="0"/>
              <a:t>Click icon to add chart</a:t>
            </a:r>
          </a:p>
        </p:txBody>
      </p:sp>
    </p:spTree>
    <p:extLst>
      <p:ext uri="{BB962C8B-B14F-4D97-AF65-F5344CB8AC3E}">
        <p14:creationId xmlns:p14="http://schemas.microsoft.com/office/powerpoint/2010/main" val="40860334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AGENDA">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3" name="Content Placeholder 2"/>
          <p:cNvSpPr>
            <a:spLocks noGrp="1"/>
          </p:cNvSpPr>
          <p:nvPr>
            <p:ph idx="1"/>
          </p:nvPr>
        </p:nvSpPr>
        <p:spPr>
          <a:xfrm>
            <a:off x="1774825" y="1628775"/>
            <a:ext cx="9721850" cy="4679950"/>
          </a:xfrm>
        </p:spPr>
        <p:txBody>
          <a:bodyPr>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8" name="Text Placeholder 7"/>
          <p:cNvSpPr>
            <a:spLocks noGrp="1"/>
          </p:cNvSpPr>
          <p:nvPr>
            <p:ph type="body" sz="quarter" idx="13"/>
          </p:nvPr>
        </p:nvSpPr>
        <p:spPr>
          <a:xfrm>
            <a:off x="695325" y="6308725"/>
            <a:ext cx="10801350"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GB"/>
              <a:t>Click to edit Master text styles</a:t>
            </a:r>
          </a:p>
        </p:txBody>
      </p:sp>
    </p:spTree>
    <p:extLst>
      <p:ext uri="{BB962C8B-B14F-4D97-AF65-F5344CB8AC3E}">
        <p14:creationId xmlns:p14="http://schemas.microsoft.com/office/powerpoint/2010/main" val="417723644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6.Standard_Title_and_Tabl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8" name="Text Placeholder 7"/>
          <p:cNvSpPr>
            <a:spLocks noGrp="1"/>
          </p:cNvSpPr>
          <p:nvPr>
            <p:ph type="body" sz="quarter" idx="13"/>
          </p:nvPr>
        </p:nvSpPr>
        <p:spPr>
          <a:xfrm>
            <a:off x="695325" y="6308725"/>
            <a:ext cx="10801350"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4" name="Table Placeholder 3"/>
          <p:cNvSpPr>
            <a:spLocks noGrp="1"/>
          </p:cNvSpPr>
          <p:nvPr>
            <p:ph type="tbl" sz="quarter" idx="14"/>
          </p:nvPr>
        </p:nvSpPr>
        <p:spPr>
          <a:xfrm>
            <a:off x="695325" y="1628775"/>
            <a:ext cx="10980738" cy="4321175"/>
          </a:xfrm>
        </p:spPr>
        <p:txBody>
          <a:bodyPr/>
          <a:lstStyle/>
          <a:p>
            <a:r>
              <a:rPr lang="en-US" dirty="0"/>
              <a:t>Click icon to add table</a:t>
            </a:r>
          </a:p>
        </p:txBody>
      </p:sp>
    </p:spTree>
    <p:extLst>
      <p:ext uri="{BB962C8B-B14F-4D97-AF65-F5344CB8AC3E}">
        <p14:creationId xmlns:p14="http://schemas.microsoft.com/office/powerpoint/2010/main" val="361382447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7.Title_With_Two_Chart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8" name="Text Placeholder 7"/>
          <p:cNvSpPr>
            <a:spLocks noGrp="1"/>
          </p:cNvSpPr>
          <p:nvPr>
            <p:ph type="body" sz="quarter" idx="13"/>
          </p:nvPr>
        </p:nvSpPr>
        <p:spPr>
          <a:xfrm>
            <a:off x="695325" y="6308725"/>
            <a:ext cx="10801350"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5" name="Chart Placeholder 4"/>
          <p:cNvSpPr>
            <a:spLocks noGrp="1"/>
          </p:cNvSpPr>
          <p:nvPr>
            <p:ph type="chart" sz="quarter" idx="14"/>
          </p:nvPr>
        </p:nvSpPr>
        <p:spPr>
          <a:xfrm>
            <a:off x="695325" y="1628775"/>
            <a:ext cx="5221288" cy="4319588"/>
          </a:xfrm>
        </p:spPr>
        <p:txBody>
          <a:bodyPr/>
          <a:lstStyle/>
          <a:p>
            <a:r>
              <a:rPr lang="en-US" dirty="0"/>
              <a:t>Click icon to add chart</a:t>
            </a:r>
          </a:p>
        </p:txBody>
      </p:sp>
      <p:sp>
        <p:nvSpPr>
          <p:cNvPr id="7" name="Chart Placeholder 4"/>
          <p:cNvSpPr>
            <a:spLocks noGrp="1"/>
          </p:cNvSpPr>
          <p:nvPr>
            <p:ph type="chart" sz="quarter" idx="15"/>
          </p:nvPr>
        </p:nvSpPr>
        <p:spPr>
          <a:xfrm>
            <a:off x="6275388" y="1628775"/>
            <a:ext cx="5221288" cy="4319588"/>
          </a:xfrm>
        </p:spPr>
        <p:txBody>
          <a:bodyPr/>
          <a:lstStyle/>
          <a:p>
            <a:r>
              <a:rPr lang="en-US" dirty="0"/>
              <a:t>Click icon to add chart</a:t>
            </a:r>
          </a:p>
        </p:txBody>
      </p:sp>
    </p:spTree>
    <p:extLst>
      <p:ext uri="{BB962C8B-B14F-4D97-AF65-F5344CB8AC3E}">
        <p14:creationId xmlns:p14="http://schemas.microsoft.com/office/powerpoint/2010/main" val="390744870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8.JCDecaux_Logo">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0" y="2738783"/>
            <a:ext cx="3048000" cy="879556"/>
          </a:xfrm>
          <a:prstGeom prst="rect">
            <a:avLst/>
          </a:prstGeom>
        </p:spPr>
      </p:pic>
    </p:spTree>
    <p:extLst>
      <p:ext uri="{BB962C8B-B14F-4D97-AF65-F5344CB8AC3E}">
        <p14:creationId xmlns:p14="http://schemas.microsoft.com/office/powerpoint/2010/main" val="117366919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9.Title_With_Two_Table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8" name="Text Placeholder 7"/>
          <p:cNvSpPr>
            <a:spLocks noGrp="1"/>
          </p:cNvSpPr>
          <p:nvPr>
            <p:ph type="body" sz="quarter" idx="13"/>
          </p:nvPr>
        </p:nvSpPr>
        <p:spPr>
          <a:xfrm>
            <a:off x="695325" y="6308725"/>
            <a:ext cx="10801350"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4" name="Table Placeholder 3"/>
          <p:cNvSpPr>
            <a:spLocks noGrp="1"/>
          </p:cNvSpPr>
          <p:nvPr>
            <p:ph type="tbl" sz="quarter" idx="16"/>
          </p:nvPr>
        </p:nvSpPr>
        <p:spPr>
          <a:xfrm>
            <a:off x="695325" y="1628775"/>
            <a:ext cx="5400675" cy="4319588"/>
          </a:xfrm>
        </p:spPr>
        <p:txBody>
          <a:bodyPr/>
          <a:lstStyle/>
          <a:p>
            <a:r>
              <a:rPr lang="en-US" dirty="0"/>
              <a:t>Click icon to add table</a:t>
            </a:r>
          </a:p>
        </p:txBody>
      </p:sp>
      <p:sp>
        <p:nvSpPr>
          <p:cNvPr id="9" name="Table Placeholder 3"/>
          <p:cNvSpPr>
            <a:spLocks noGrp="1"/>
          </p:cNvSpPr>
          <p:nvPr>
            <p:ph type="tbl" sz="quarter" idx="17"/>
          </p:nvPr>
        </p:nvSpPr>
        <p:spPr>
          <a:xfrm>
            <a:off x="6275388" y="1630362"/>
            <a:ext cx="5400675" cy="4319588"/>
          </a:xfrm>
        </p:spPr>
        <p:txBody>
          <a:bodyPr/>
          <a:lstStyle/>
          <a:p>
            <a:r>
              <a:rPr lang="en-US" dirty="0"/>
              <a:t>Click icon to add table</a:t>
            </a:r>
          </a:p>
        </p:txBody>
      </p:sp>
    </p:spTree>
    <p:extLst>
      <p:ext uri="{BB962C8B-B14F-4D97-AF65-F5344CB8AC3E}">
        <p14:creationId xmlns:p14="http://schemas.microsoft.com/office/powerpoint/2010/main" val="288286160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10.Title_With_Two_Column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3" name="Content Placeholder 2"/>
          <p:cNvSpPr>
            <a:spLocks noGrp="1"/>
          </p:cNvSpPr>
          <p:nvPr>
            <p:ph idx="1"/>
          </p:nvPr>
        </p:nvSpPr>
        <p:spPr>
          <a:xfrm>
            <a:off x="695326" y="1628775"/>
            <a:ext cx="5221287" cy="467995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7"/>
          <p:cNvSpPr>
            <a:spLocks noGrp="1"/>
          </p:cNvSpPr>
          <p:nvPr>
            <p:ph type="body" sz="quarter" idx="13"/>
          </p:nvPr>
        </p:nvSpPr>
        <p:spPr>
          <a:xfrm>
            <a:off x="695325" y="6308725"/>
            <a:ext cx="10801350"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7" name="Content Placeholder 2"/>
          <p:cNvSpPr>
            <a:spLocks noGrp="1"/>
          </p:cNvSpPr>
          <p:nvPr>
            <p:ph idx="14"/>
          </p:nvPr>
        </p:nvSpPr>
        <p:spPr>
          <a:xfrm>
            <a:off x="6275388" y="1628775"/>
            <a:ext cx="5221287" cy="467995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2160875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11.Title_With_Three_Column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8" name="Text Placeholder 7"/>
          <p:cNvSpPr>
            <a:spLocks noGrp="1"/>
          </p:cNvSpPr>
          <p:nvPr>
            <p:ph type="body" sz="quarter" idx="13"/>
          </p:nvPr>
        </p:nvSpPr>
        <p:spPr>
          <a:xfrm>
            <a:off x="695325" y="6308725"/>
            <a:ext cx="10801350"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6" name="Content Placeholder 2"/>
          <p:cNvSpPr>
            <a:spLocks noGrp="1"/>
          </p:cNvSpPr>
          <p:nvPr>
            <p:ph idx="14"/>
          </p:nvPr>
        </p:nvSpPr>
        <p:spPr>
          <a:xfrm>
            <a:off x="4295776" y="1628775"/>
            <a:ext cx="3600450" cy="4679950"/>
          </a:xfrm>
        </p:spPr>
        <p:txBody>
          <a:bodyPr rIns="18000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2"/>
          <p:cNvSpPr>
            <a:spLocks noGrp="1"/>
          </p:cNvSpPr>
          <p:nvPr>
            <p:ph idx="15"/>
          </p:nvPr>
        </p:nvSpPr>
        <p:spPr>
          <a:xfrm>
            <a:off x="695324" y="1628775"/>
            <a:ext cx="3600452" cy="4679950"/>
          </a:xfrm>
        </p:spPr>
        <p:txBody>
          <a:bodyPr rIns="18000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2"/>
          <p:cNvSpPr>
            <a:spLocks noGrp="1"/>
          </p:cNvSpPr>
          <p:nvPr>
            <p:ph idx="16"/>
          </p:nvPr>
        </p:nvSpPr>
        <p:spPr>
          <a:xfrm>
            <a:off x="7896226" y="1628775"/>
            <a:ext cx="3600449" cy="4679950"/>
          </a:xfrm>
        </p:spPr>
        <p:txBody>
          <a:bodyPr rIns="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2675259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12.Top_Image_With_Two_Columns">
    <p:spTree>
      <p:nvGrpSpPr>
        <p:cNvPr id="1" name=""/>
        <p:cNvGrpSpPr/>
        <p:nvPr/>
      </p:nvGrpSpPr>
      <p:grpSpPr>
        <a:xfrm>
          <a:off x="0" y="0"/>
          <a:ext cx="0" cy="0"/>
          <a:chOff x="0" y="0"/>
          <a:chExt cx="0" cy="0"/>
        </a:xfrm>
      </p:grpSpPr>
      <p:sp>
        <p:nvSpPr>
          <p:cNvPr id="3" name="Content Placeholder 2"/>
          <p:cNvSpPr>
            <a:spLocks noGrp="1"/>
          </p:cNvSpPr>
          <p:nvPr>
            <p:ph idx="1"/>
          </p:nvPr>
        </p:nvSpPr>
        <p:spPr>
          <a:xfrm>
            <a:off x="695327" y="3429000"/>
            <a:ext cx="5400674" cy="2879724"/>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7"/>
          <p:cNvSpPr>
            <a:spLocks noGrp="1"/>
          </p:cNvSpPr>
          <p:nvPr>
            <p:ph type="body" sz="quarter" idx="13"/>
          </p:nvPr>
        </p:nvSpPr>
        <p:spPr>
          <a:xfrm>
            <a:off x="695325" y="6308725"/>
            <a:ext cx="10801350"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5" name="Content Placeholder 2"/>
          <p:cNvSpPr>
            <a:spLocks noGrp="1"/>
          </p:cNvSpPr>
          <p:nvPr>
            <p:ph idx="14"/>
          </p:nvPr>
        </p:nvSpPr>
        <p:spPr>
          <a:xfrm>
            <a:off x="6456363" y="3429000"/>
            <a:ext cx="5040312" cy="2879724"/>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Picture Placeholder 8"/>
          <p:cNvSpPr>
            <a:spLocks noGrp="1"/>
          </p:cNvSpPr>
          <p:nvPr>
            <p:ph type="pic" sz="quarter" idx="15"/>
          </p:nvPr>
        </p:nvSpPr>
        <p:spPr>
          <a:xfrm>
            <a:off x="0" y="1"/>
            <a:ext cx="12192000" cy="2889250"/>
          </a:xfrm>
          <a:solidFill>
            <a:schemeClr val="bg2"/>
          </a:solidFill>
        </p:spPr>
        <p:txBody>
          <a:bodyPr/>
          <a:lstStyle/>
          <a:p>
            <a:r>
              <a:rPr lang="en-US" dirty="0"/>
              <a:t>Click icon to add picture</a:t>
            </a:r>
          </a:p>
        </p:txBody>
      </p:sp>
    </p:spTree>
    <p:extLst>
      <p:ext uri="{BB962C8B-B14F-4D97-AF65-F5344CB8AC3E}">
        <p14:creationId xmlns:p14="http://schemas.microsoft.com/office/powerpoint/2010/main" val="51709559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13.Title_With_Chart_And_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3" name="Content Placeholder 2"/>
          <p:cNvSpPr>
            <a:spLocks noGrp="1"/>
          </p:cNvSpPr>
          <p:nvPr>
            <p:ph idx="1"/>
          </p:nvPr>
        </p:nvSpPr>
        <p:spPr>
          <a:xfrm>
            <a:off x="695326" y="5229225"/>
            <a:ext cx="10801349" cy="720724"/>
          </a:xfrm>
        </p:spPr>
        <p:txBody>
          <a:bodyPr>
            <a:noAutofit/>
          </a:bodyPr>
          <a:lstStyle/>
          <a:p>
            <a:pPr lvl="0"/>
            <a:r>
              <a:rPr lang="en-US"/>
              <a:t>Click to edit Master text styles</a:t>
            </a:r>
          </a:p>
          <a:p>
            <a:pPr lvl="1"/>
            <a:r>
              <a:rPr lang="en-US"/>
              <a:t>Second level</a:t>
            </a:r>
          </a:p>
        </p:txBody>
      </p:sp>
      <p:sp>
        <p:nvSpPr>
          <p:cNvPr id="5" name="Chart Placeholder 4"/>
          <p:cNvSpPr>
            <a:spLocks noGrp="1"/>
          </p:cNvSpPr>
          <p:nvPr>
            <p:ph type="chart" sz="quarter" idx="10"/>
          </p:nvPr>
        </p:nvSpPr>
        <p:spPr>
          <a:xfrm>
            <a:off x="695325" y="1628774"/>
            <a:ext cx="10801350" cy="3421064"/>
          </a:xfrm>
        </p:spPr>
        <p:txBody>
          <a:bodyPr/>
          <a:lstStyle/>
          <a:p>
            <a:r>
              <a:rPr lang="en-US" dirty="0"/>
              <a:t>Click icon to add chart</a:t>
            </a:r>
          </a:p>
        </p:txBody>
      </p:sp>
      <p:sp>
        <p:nvSpPr>
          <p:cNvPr id="8" name="Text Placeholder 7"/>
          <p:cNvSpPr>
            <a:spLocks noGrp="1"/>
          </p:cNvSpPr>
          <p:nvPr>
            <p:ph type="body" sz="quarter" idx="13"/>
          </p:nvPr>
        </p:nvSpPr>
        <p:spPr>
          <a:xfrm>
            <a:off x="695325" y="6308725"/>
            <a:ext cx="4321174"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Tree>
    <p:extLst>
      <p:ext uri="{BB962C8B-B14F-4D97-AF65-F5344CB8AC3E}">
        <p14:creationId xmlns:p14="http://schemas.microsoft.com/office/powerpoint/2010/main" val="161080213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14.Title_With_Chart_And_Text_Revers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3" name="Content Placeholder 2"/>
          <p:cNvSpPr>
            <a:spLocks noGrp="1"/>
          </p:cNvSpPr>
          <p:nvPr>
            <p:ph idx="1"/>
          </p:nvPr>
        </p:nvSpPr>
        <p:spPr>
          <a:xfrm>
            <a:off x="695326" y="1628776"/>
            <a:ext cx="10801349" cy="1620836"/>
          </a:xfrm>
        </p:spPr>
        <p:txBody>
          <a:bodyPr>
            <a:noAutofit/>
          </a:bodyPr>
          <a:lstStyle/>
          <a:p>
            <a:pPr lvl="0"/>
            <a:r>
              <a:rPr lang="en-US"/>
              <a:t>Click to edit Master text styles</a:t>
            </a:r>
          </a:p>
          <a:p>
            <a:pPr lvl="1"/>
            <a:r>
              <a:rPr lang="en-US"/>
              <a:t>Second level</a:t>
            </a:r>
          </a:p>
          <a:p>
            <a:pPr lvl="2"/>
            <a:r>
              <a:rPr lang="en-US"/>
              <a:t>Third level</a:t>
            </a:r>
          </a:p>
        </p:txBody>
      </p:sp>
      <p:sp>
        <p:nvSpPr>
          <p:cNvPr id="5" name="Chart Placeholder 4"/>
          <p:cNvSpPr>
            <a:spLocks noGrp="1"/>
          </p:cNvSpPr>
          <p:nvPr>
            <p:ph type="chart" sz="quarter" idx="10"/>
          </p:nvPr>
        </p:nvSpPr>
        <p:spPr>
          <a:xfrm>
            <a:off x="695325" y="3429001"/>
            <a:ext cx="10801350" cy="2520950"/>
          </a:xfrm>
        </p:spPr>
        <p:txBody>
          <a:bodyPr/>
          <a:lstStyle/>
          <a:p>
            <a:r>
              <a:rPr lang="en-US" dirty="0"/>
              <a:t>Click icon to add chart</a:t>
            </a:r>
          </a:p>
        </p:txBody>
      </p:sp>
      <p:sp>
        <p:nvSpPr>
          <p:cNvPr id="8" name="Text Placeholder 7"/>
          <p:cNvSpPr>
            <a:spLocks noGrp="1"/>
          </p:cNvSpPr>
          <p:nvPr>
            <p:ph type="body" sz="quarter" idx="13"/>
          </p:nvPr>
        </p:nvSpPr>
        <p:spPr>
          <a:xfrm>
            <a:off x="695325" y="6308725"/>
            <a:ext cx="4321174"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Tree>
    <p:extLst>
      <p:ext uri="{BB962C8B-B14F-4D97-AF65-F5344CB8AC3E}">
        <p14:creationId xmlns:p14="http://schemas.microsoft.com/office/powerpoint/2010/main" val="95970558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15.Title_With_Text_And_Tabl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3" name="Content Placeholder 2"/>
          <p:cNvSpPr>
            <a:spLocks noGrp="1"/>
          </p:cNvSpPr>
          <p:nvPr>
            <p:ph idx="1"/>
          </p:nvPr>
        </p:nvSpPr>
        <p:spPr>
          <a:xfrm>
            <a:off x="695326" y="1628776"/>
            <a:ext cx="10801349" cy="1620836"/>
          </a:xfrm>
        </p:spPr>
        <p:txBody>
          <a:bodyPr>
            <a:noAutofit/>
          </a:bodyPr>
          <a:lstStyle/>
          <a:p>
            <a:pPr lvl="0"/>
            <a:r>
              <a:rPr lang="en-US"/>
              <a:t>Click to edit Master text styles</a:t>
            </a:r>
          </a:p>
          <a:p>
            <a:pPr lvl="1"/>
            <a:r>
              <a:rPr lang="en-US"/>
              <a:t>Second level</a:t>
            </a:r>
          </a:p>
          <a:p>
            <a:pPr lvl="2"/>
            <a:r>
              <a:rPr lang="en-US"/>
              <a:t>Third level</a:t>
            </a:r>
          </a:p>
        </p:txBody>
      </p:sp>
      <p:sp>
        <p:nvSpPr>
          <p:cNvPr id="8" name="Text Placeholder 7"/>
          <p:cNvSpPr>
            <a:spLocks noGrp="1"/>
          </p:cNvSpPr>
          <p:nvPr>
            <p:ph type="body" sz="quarter" idx="13"/>
          </p:nvPr>
        </p:nvSpPr>
        <p:spPr>
          <a:xfrm>
            <a:off x="695325" y="6308725"/>
            <a:ext cx="4321174"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6" name="Table Placeholder 5"/>
          <p:cNvSpPr>
            <a:spLocks noGrp="1"/>
          </p:cNvSpPr>
          <p:nvPr>
            <p:ph type="tbl" sz="quarter" idx="14"/>
          </p:nvPr>
        </p:nvSpPr>
        <p:spPr>
          <a:xfrm>
            <a:off x="695325" y="3429000"/>
            <a:ext cx="10801349" cy="2520949"/>
          </a:xfrm>
        </p:spPr>
        <p:txBody>
          <a:bodyPr/>
          <a:lstStyle/>
          <a:p>
            <a:r>
              <a:rPr lang="en-US" dirty="0"/>
              <a:t>Click icon to add table</a:t>
            </a:r>
          </a:p>
        </p:txBody>
      </p:sp>
    </p:spTree>
    <p:extLst>
      <p:ext uri="{BB962C8B-B14F-4D97-AF65-F5344CB8AC3E}">
        <p14:creationId xmlns:p14="http://schemas.microsoft.com/office/powerpoint/2010/main" val="18063625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8.JCDecaux_Logo">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0" y="2738783"/>
            <a:ext cx="3048000" cy="879556"/>
          </a:xfrm>
          <a:prstGeom prst="rect">
            <a:avLst/>
          </a:prstGeom>
        </p:spPr>
      </p:pic>
      <p:pic>
        <p:nvPicPr>
          <p:cNvPr id="4" name="Picture 3">
            <a:extLst>
              <a:ext uri="{FF2B5EF4-FFF2-40B4-BE49-F238E27FC236}">
                <a16:creationId xmlns:a16="http://schemas.microsoft.com/office/drawing/2014/main" id="{3367DB58-4256-7F4C-A3A9-51C9DEA372A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0" y="2738783"/>
            <a:ext cx="3048000" cy="879556"/>
          </a:xfrm>
          <a:prstGeom prst="rect">
            <a:avLst/>
          </a:prstGeom>
        </p:spPr>
      </p:pic>
    </p:spTree>
    <p:extLst>
      <p:ext uri="{BB962C8B-B14F-4D97-AF65-F5344CB8AC3E}">
        <p14:creationId xmlns:p14="http://schemas.microsoft.com/office/powerpoint/2010/main" val="233807186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16.Title_With_Text_And_Image_Below">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0" y="2889250"/>
            <a:ext cx="12191999" cy="3968750"/>
          </a:xfrm>
          <a:solidFill>
            <a:schemeClr val="bg2"/>
          </a:solidFill>
        </p:spPr>
        <p:txBody>
          <a:bodyPr/>
          <a:lstStyle/>
          <a:p>
            <a:r>
              <a:rPr lang="en-US" dirty="0"/>
              <a:t>Click icon to add picture</a:t>
            </a:r>
          </a:p>
        </p:txBody>
      </p:sp>
      <p:sp>
        <p:nvSpPr>
          <p:cNvPr id="2" name="Title 1"/>
          <p:cNvSpPr>
            <a:spLocks noGrp="1"/>
          </p:cNvSpPr>
          <p:nvPr>
            <p:ph type="title" hasCustomPrompt="1"/>
          </p:nvPr>
        </p:nvSpPr>
        <p:spPr/>
        <p:txBody>
          <a:bodyPr/>
          <a:lstStyle/>
          <a:p>
            <a:r>
              <a:rPr lang="en-US" dirty="0"/>
              <a:t>CLICK TO EDIT MASTER TITLE STYLE</a:t>
            </a:r>
          </a:p>
        </p:txBody>
      </p:sp>
      <p:sp>
        <p:nvSpPr>
          <p:cNvPr id="3" name="Content Placeholder 2"/>
          <p:cNvSpPr>
            <a:spLocks noGrp="1"/>
          </p:cNvSpPr>
          <p:nvPr>
            <p:ph idx="1"/>
          </p:nvPr>
        </p:nvSpPr>
        <p:spPr>
          <a:xfrm>
            <a:off x="695326" y="1628776"/>
            <a:ext cx="10801349" cy="1079499"/>
          </a:xfrm>
        </p:spPr>
        <p:txBody>
          <a:bodyPr>
            <a:noAutofit/>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31632142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17.Block_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95326" y="1994535"/>
            <a:ext cx="10801349" cy="2879725"/>
          </a:xfrm>
        </p:spPr>
        <p:txBody>
          <a:bodyPr anchor="ctr" anchorCtr="0">
            <a:noAutofit/>
          </a:bodyPr>
          <a:lstStyle>
            <a:lvl1pPr marL="0" indent="0" algn="l">
              <a:buNone/>
              <a:defRPr sz="2800"/>
            </a:lvl1pPr>
            <a:lvl2pPr marL="457200" indent="0" algn="l">
              <a:buNone/>
              <a:defRPr sz="2800"/>
            </a:lvl2pPr>
            <a:lvl3pPr marL="914400" indent="0" algn="l">
              <a:buNone/>
              <a:defRPr sz="2800"/>
            </a:lvl3pPr>
            <a:lvl4pPr marL="1371600" indent="0" algn="l">
              <a:buNone/>
              <a:defRPr sz="2800"/>
            </a:lvl4pPr>
            <a:lvl5pPr marL="1828800" indent="0" algn="l">
              <a:buNone/>
              <a:defRPr sz="2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7"/>
          <p:cNvSpPr>
            <a:spLocks noGrp="1"/>
          </p:cNvSpPr>
          <p:nvPr>
            <p:ph type="body" sz="quarter" idx="13"/>
          </p:nvPr>
        </p:nvSpPr>
        <p:spPr>
          <a:xfrm>
            <a:off x="695325" y="6308725"/>
            <a:ext cx="10801350"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Tree>
    <p:extLst>
      <p:ext uri="{BB962C8B-B14F-4D97-AF65-F5344CB8AC3E}">
        <p14:creationId xmlns:p14="http://schemas.microsoft.com/office/powerpoint/2010/main" val="293854415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18.Title_With_Graph_And_Right_Image">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6816726" y="0"/>
            <a:ext cx="5375274" cy="6858000"/>
          </a:xfrm>
          <a:solidFill>
            <a:schemeClr val="bg2"/>
          </a:solidFill>
        </p:spPr>
        <p:txBody>
          <a:bodyPr/>
          <a:lstStyle/>
          <a:p>
            <a:r>
              <a:rPr lang="en-US" dirty="0"/>
              <a:t>Click icon to add picture</a:t>
            </a:r>
          </a:p>
        </p:txBody>
      </p:sp>
      <p:sp>
        <p:nvSpPr>
          <p:cNvPr id="2" name="Title 1"/>
          <p:cNvSpPr>
            <a:spLocks noGrp="1"/>
          </p:cNvSpPr>
          <p:nvPr>
            <p:ph type="title" hasCustomPrompt="1"/>
          </p:nvPr>
        </p:nvSpPr>
        <p:spPr>
          <a:xfrm>
            <a:off x="695324" y="620181"/>
            <a:ext cx="5940427" cy="1008594"/>
          </a:xfrm>
        </p:spPr>
        <p:txBody>
          <a:bodyPr/>
          <a:lstStyle/>
          <a:p>
            <a:r>
              <a:rPr lang="en-US" dirty="0"/>
              <a:t>CLICK TO EDIT MASTER TITLE STYLE</a:t>
            </a:r>
          </a:p>
        </p:txBody>
      </p:sp>
      <p:sp>
        <p:nvSpPr>
          <p:cNvPr id="8" name="Text Placeholder 7"/>
          <p:cNvSpPr>
            <a:spLocks noGrp="1"/>
          </p:cNvSpPr>
          <p:nvPr>
            <p:ph type="body" sz="quarter" idx="13"/>
          </p:nvPr>
        </p:nvSpPr>
        <p:spPr>
          <a:xfrm>
            <a:off x="695325" y="6308725"/>
            <a:ext cx="5940425"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5" name="Chart Placeholder 4"/>
          <p:cNvSpPr>
            <a:spLocks noGrp="1"/>
          </p:cNvSpPr>
          <p:nvPr>
            <p:ph type="chart" sz="quarter" idx="15"/>
          </p:nvPr>
        </p:nvSpPr>
        <p:spPr>
          <a:xfrm>
            <a:off x="695325" y="1628774"/>
            <a:ext cx="5940426" cy="4321175"/>
          </a:xfrm>
        </p:spPr>
        <p:txBody>
          <a:bodyPr/>
          <a:lstStyle/>
          <a:p>
            <a:r>
              <a:rPr lang="en-US" dirty="0"/>
              <a:t>Click icon to add chart</a:t>
            </a:r>
          </a:p>
        </p:txBody>
      </p:sp>
    </p:spTree>
    <p:extLst>
      <p:ext uri="{BB962C8B-B14F-4D97-AF65-F5344CB8AC3E}">
        <p14:creationId xmlns:p14="http://schemas.microsoft.com/office/powerpoint/2010/main" val="419284318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19.Title_With_Graph_And_Left_Image">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0" y="0"/>
            <a:ext cx="3575050" cy="6858000"/>
          </a:xfrm>
          <a:solidFill>
            <a:schemeClr val="bg2"/>
          </a:solidFill>
        </p:spPr>
        <p:txBody>
          <a:bodyPr/>
          <a:lstStyle/>
          <a:p>
            <a:r>
              <a:rPr lang="en-US" dirty="0"/>
              <a:t>Click icon to add picture</a:t>
            </a:r>
          </a:p>
        </p:txBody>
      </p:sp>
      <p:sp>
        <p:nvSpPr>
          <p:cNvPr id="2" name="Title 1"/>
          <p:cNvSpPr>
            <a:spLocks noGrp="1"/>
          </p:cNvSpPr>
          <p:nvPr>
            <p:ph type="title" hasCustomPrompt="1"/>
          </p:nvPr>
        </p:nvSpPr>
        <p:spPr>
          <a:xfrm>
            <a:off x="3756024" y="620181"/>
            <a:ext cx="7740651" cy="1008594"/>
          </a:xfrm>
        </p:spPr>
        <p:txBody>
          <a:bodyPr/>
          <a:lstStyle/>
          <a:p>
            <a:r>
              <a:rPr lang="en-US" dirty="0"/>
              <a:t>CLICK TO EDIT MASTER TITLE STYLE</a:t>
            </a:r>
          </a:p>
        </p:txBody>
      </p:sp>
      <p:sp>
        <p:nvSpPr>
          <p:cNvPr id="8" name="Text Placeholder 7"/>
          <p:cNvSpPr>
            <a:spLocks noGrp="1"/>
          </p:cNvSpPr>
          <p:nvPr>
            <p:ph type="body" sz="quarter" idx="13"/>
          </p:nvPr>
        </p:nvSpPr>
        <p:spPr>
          <a:xfrm>
            <a:off x="3756023" y="6308725"/>
            <a:ext cx="7740651"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5" name="Chart Placeholder 4"/>
          <p:cNvSpPr>
            <a:spLocks noGrp="1"/>
          </p:cNvSpPr>
          <p:nvPr>
            <p:ph type="chart" sz="quarter" idx="15"/>
          </p:nvPr>
        </p:nvSpPr>
        <p:spPr>
          <a:xfrm>
            <a:off x="3756025" y="1628774"/>
            <a:ext cx="7740650" cy="4321175"/>
          </a:xfrm>
        </p:spPr>
        <p:txBody>
          <a:bodyPr/>
          <a:lstStyle/>
          <a:p>
            <a:r>
              <a:rPr lang="en-US" dirty="0"/>
              <a:t>Click icon to add chart</a:t>
            </a:r>
          </a:p>
        </p:txBody>
      </p:sp>
    </p:spTree>
    <p:extLst>
      <p:ext uri="{BB962C8B-B14F-4D97-AF65-F5344CB8AC3E}">
        <p14:creationId xmlns:p14="http://schemas.microsoft.com/office/powerpoint/2010/main" val="140852879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20.Title_With_Content_And_Small_Image_Sideba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95325" y="620181"/>
            <a:ext cx="9180514" cy="1008594"/>
          </a:xfrm>
        </p:spPr>
        <p:txBody>
          <a:bodyPr/>
          <a:lstStyle/>
          <a:p>
            <a:r>
              <a:rPr lang="en-US" dirty="0"/>
              <a:t>CLICK TO EDIT MASTER TITLE STYLE</a:t>
            </a:r>
          </a:p>
        </p:txBody>
      </p:sp>
      <p:sp>
        <p:nvSpPr>
          <p:cNvPr id="3" name="Content Placeholder 2"/>
          <p:cNvSpPr>
            <a:spLocks noGrp="1"/>
          </p:cNvSpPr>
          <p:nvPr>
            <p:ph idx="1"/>
          </p:nvPr>
        </p:nvSpPr>
        <p:spPr>
          <a:xfrm>
            <a:off x="695327" y="1628775"/>
            <a:ext cx="9180512" cy="467995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7"/>
          <p:cNvSpPr>
            <a:spLocks noGrp="1"/>
          </p:cNvSpPr>
          <p:nvPr>
            <p:ph type="body" sz="quarter" idx="13"/>
          </p:nvPr>
        </p:nvSpPr>
        <p:spPr>
          <a:xfrm>
            <a:off x="695325" y="6308725"/>
            <a:ext cx="9180513"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
        <p:nvSpPr>
          <p:cNvPr id="7" name="Picture Placeholder 8"/>
          <p:cNvSpPr>
            <a:spLocks noGrp="1"/>
          </p:cNvSpPr>
          <p:nvPr>
            <p:ph type="pic" sz="quarter" idx="14"/>
          </p:nvPr>
        </p:nvSpPr>
        <p:spPr>
          <a:xfrm>
            <a:off x="10056814" y="0"/>
            <a:ext cx="2135186" cy="6858000"/>
          </a:xfrm>
          <a:solidFill>
            <a:schemeClr val="bg2"/>
          </a:solidFill>
        </p:spPr>
        <p:txBody>
          <a:bodyPr/>
          <a:lstStyle/>
          <a:p>
            <a:r>
              <a:rPr lang="en-US" dirty="0"/>
              <a:t>Click icon to add picture</a:t>
            </a:r>
          </a:p>
        </p:txBody>
      </p:sp>
    </p:spTree>
    <p:extLst>
      <p:ext uri="{BB962C8B-B14F-4D97-AF65-F5344CB8AC3E}">
        <p14:creationId xmlns:p14="http://schemas.microsoft.com/office/powerpoint/2010/main" val="411941996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21.Title_With_Content_And_Midsize_Image_">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8796338" y="0"/>
            <a:ext cx="3395661" cy="6858000"/>
          </a:xfrm>
          <a:solidFill>
            <a:schemeClr val="bg2"/>
          </a:solidFill>
        </p:spPr>
        <p:txBody>
          <a:bodyPr/>
          <a:lstStyle/>
          <a:p>
            <a:r>
              <a:rPr lang="en-US" dirty="0"/>
              <a:t>Click icon to add picture</a:t>
            </a:r>
          </a:p>
        </p:txBody>
      </p:sp>
      <p:sp>
        <p:nvSpPr>
          <p:cNvPr id="2" name="Title 1"/>
          <p:cNvSpPr>
            <a:spLocks noGrp="1"/>
          </p:cNvSpPr>
          <p:nvPr>
            <p:ph type="title" hasCustomPrompt="1"/>
          </p:nvPr>
        </p:nvSpPr>
        <p:spPr>
          <a:xfrm>
            <a:off x="695324" y="620181"/>
            <a:ext cx="7921625" cy="1008594"/>
          </a:xfrm>
        </p:spPr>
        <p:txBody>
          <a:bodyPr/>
          <a:lstStyle/>
          <a:p>
            <a:r>
              <a:rPr lang="en-US" dirty="0"/>
              <a:t>CLICK TO EDIT MASTER TITLE STYLE</a:t>
            </a:r>
          </a:p>
        </p:txBody>
      </p:sp>
      <p:sp>
        <p:nvSpPr>
          <p:cNvPr id="3" name="Content Placeholder 2"/>
          <p:cNvSpPr>
            <a:spLocks noGrp="1"/>
          </p:cNvSpPr>
          <p:nvPr>
            <p:ph idx="1"/>
          </p:nvPr>
        </p:nvSpPr>
        <p:spPr>
          <a:xfrm>
            <a:off x="695326" y="1628775"/>
            <a:ext cx="7921624" cy="467995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7"/>
          <p:cNvSpPr>
            <a:spLocks noGrp="1"/>
          </p:cNvSpPr>
          <p:nvPr>
            <p:ph type="body" sz="quarter" idx="13"/>
          </p:nvPr>
        </p:nvSpPr>
        <p:spPr>
          <a:xfrm>
            <a:off x="695325" y="6308725"/>
            <a:ext cx="7921624"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Tree>
    <p:extLst>
      <p:ext uri="{BB962C8B-B14F-4D97-AF65-F5344CB8AC3E}">
        <p14:creationId xmlns:p14="http://schemas.microsoft.com/office/powerpoint/2010/main" val="259846022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22.Title_And_Content_With_Large_Image">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6096000" y="0"/>
            <a:ext cx="6095999" cy="6858000"/>
          </a:xfrm>
          <a:solidFill>
            <a:schemeClr val="bg2"/>
          </a:solidFill>
        </p:spPr>
        <p:txBody>
          <a:bodyPr/>
          <a:lstStyle/>
          <a:p>
            <a:r>
              <a:rPr lang="en-US" dirty="0"/>
              <a:t>Click icon to add picture</a:t>
            </a:r>
          </a:p>
        </p:txBody>
      </p:sp>
      <p:sp>
        <p:nvSpPr>
          <p:cNvPr id="2" name="Title 1"/>
          <p:cNvSpPr>
            <a:spLocks noGrp="1"/>
          </p:cNvSpPr>
          <p:nvPr>
            <p:ph type="title" hasCustomPrompt="1"/>
          </p:nvPr>
        </p:nvSpPr>
        <p:spPr>
          <a:xfrm>
            <a:off x="695325" y="620181"/>
            <a:ext cx="5221288" cy="1008594"/>
          </a:xfrm>
        </p:spPr>
        <p:txBody>
          <a:bodyPr/>
          <a:lstStyle/>
          <a:p>
            <a:r>
              <a:rPr lang="en-US" dirty="0"/>
              <a:t>CLICK TO EDIT MASTER TITLE STYLE</a:t>
            </a:r>
          </a:p>
        </p:txBody>
      </p:sp>
      <p:sp>
        <p:nvSpPr>
          <p:cNvPr id="3" name="Content Placeholder 2"/>
          <p:cNvSpPr>
            <a:spLocks noGrp="1"/>
          </p:cNvSpPr>
          <p:nvPr>
            <p:ph idx="1"/>
          </p:nvPr>
        </p:nvSpPr>
        <p:spPr>
          <a:xfrm>
            <a:off x="695326" y="1628775"/>
            <a:ext cx="5221287" cy="467995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7"/>
          <p:cNvSpPr>
            <a:spLocks noGrp="1"/>
          </p:cNvSpPr>
          <p:nvPr>
            <p:ph type="body" sz="quarter" idx="13"/>
          </p:nvPr>
        </p:nvSpPr>
        <p:spPr>
          <a:xfrm>
            <a:off x="695325" y="6308725"/>
            <a:ext cx="5221288"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Tree>
    <p:extLst>
      <p:ext uri="{BB962C8B-B14F-4D97-AF65-F5344CB8AC3E}">
        <p14:creationId xmlns:p14="http://schemas.microsoft.com/office/powerpoint/2010/main" val="388972374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23.Title_And_Content_With_Larger_Image">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5195888" y="0"/>
            <a:ext cx="6996112" cy="6858000"/>
          </a:xfrm>
          <a:solidFill>
            <a:schemeClr val="bg2"/>
          </a:solidFill>
        </p:spPr>
        <p:txBody>
          <a:bodyPr/>
          <a:lstStyle/>
          <a:p>
            <a:r>
              <a:rPr lang="en-US" dirty="0"/>
              <a:t>Click icon to add picture</a:t>
            </a:r>
          </a:p>
        </p:txBody>
      </p:sp>
      <p:sp>
        <p:nvSpPr>
          <p:cNvPr id="2" name="Title 1"/>
          <p:cNvSpPr>
            <a:spLocks noGrp="1"/>
          </p:cNvSpPr>
          <p:nvPr>
            <p:ph type="title" hasCustomPrompt="1"/>
          </p:nvPr>
        </p:nvSpPr>
        <p:spPr>
          <a:xfrm>
            <a:off x="695325" y="620181"/>
            <a:ext cx="4321175" cy="1008594"/>
          </a:xfrm>
        </p:spPr>
        <p:txBody>
          <a:bodyPr/>
          <a:lstStyle/>
          <a:p>
            <a:r>
              <a:rPr lang="en-US" dirty="0"/>
              <a:t>CLICK TO EDIT MASTER TITLE STYLE</a:t>
            </a:r>
          </a:p>
        </p:txBody>
      </p:sp>
      <p:sp>
        <p:nvSpPr>
          <p:cNvPr id="3" name="Content Placeholder 2"/>
          <p:cNvSpPr>
            <a:spLocks noGrp="1"/>
          </p:cNvSpPr>
          <p:nvPr>
            <p:ph idx="1"/>
          </p:nvPr>
        </p:nvSpPr>
        <p:spPr>
          <a:xfrm>
            <a:off x="695326" y="1628775"/>
            <a:ext cx="4321173" cy="467995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7"/>
          <p:cNvSpPr>
            <a:spLocks noGrp="1"/>
          </p:cNvSpPr>
          <p:nvPr>
            <p:ph type="body" sz="quarter" idx="13"/>
          </p:nvPr>
        </p:nvSpPr>
        <p:spPr>
          <a:xfrm>
            <a:off x="695325" y="6308725"/>
            <a:ext cx="4321174"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Tree>
    <p:extLst>
      <p:ext uri="{BB962C8B-B14F-4D97-AF65-F5344CB8AC3E}">
        <p14:creationId xmlns:p14="http://schemas.microsoft.com/office/powerpoint/2010/main" val="279432310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p:cSld name="24.Title_And_Content_With_Border_Image">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6096001" y="549275"/>
            <a:ext cx="5400674" cy="5759450"/>
          </a:xfrm>
          <a:solidFill>
            <a:schemeClr val="bg2"/>
          </a:solidFill>
        </p:spPr>
        <p:txBody>
          <a:bodyPr/>
          <a:lstStyle/>
          <a:p>
            <a:r>
              <a:rPr lang="en-US" dirty="0"/>
              <a:t>Click icon to add picture</a:t>
            </a:r>
          </a:p>
        </p:txBody>
      </p:sp>
      <p:sp>
        <p:nvSpPr>
          <p:cNvPr id="2" name="Title 1"/>
          <p:cNvSpPr>
            <a:spLocks noGrp="1"/>
          </p:cNvSpPr>
          <p:nvPr>
            <p:ph type="title" hasCustomPrompt="1"/>
          </p:nvPr>
        </p:nvSpPr>
        <p:spPr>
          <a:xfrm>
            <a:off x="695325" y="620181"/>
            <a:ext cx="5221288" cy="1008594"/>
          </a:xfrm>
        </p:spPr>
        <p:txBody>
          <a:bodyPr/>
          <a:lstStyle/>
          <a:p>
            <a:r>
              <a:rPr lang="en-US" dirty="0"/>
              <a:t>CLICK TO EDIT MASTER TITLE STYLE</a:t>
            </a:r>
          </a:p>
        </p:txBody>
      </p:sp>
      <p:sp>
        <p:nvSpPr>
          <p:cNvPr id="3" name="Content Placeholder 2"/>
          <p:cNvSpPr>
            <a:spLocks noGrp="1"/>
          </p:cNvSpPr>
          <p:nvPr>
            <p:ph idx="1"/>
          </p:nvPr>
        </p:nvSpPr>
        <p:spPr>
          <a:xfrm>
            <a:off x="695326" y="1628775"/>
            <a:ext cx="5221287" cy="467995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7"/>
          <p:cNvSpPr>
            <a:spLocks noGrp="1"/>
          </p:cNvSpPr>
          <p:nvPr>
            <p:ph type="body" sz="quarter" idx="13"/>
          </p:nvPr>
        </p:nvSpPr>
        <p:spPr>
          <a:xfrm>
            <a:off x="695325" y="6308725"/>
            <a:ext cx="10801350"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Tree>
    <p:extLst>
      <p:ext uri="{BB962C8B-B14F-4D97-AF65-F5344CB8AC3E}">
        <p14:creationId xmlns:p14="http://schemas.microsoft.com/office/powerpoint/2010/main" val="47391398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p:cSld name="25.Title_And_Content_With_Small_Border_Image">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6096001" y="1628775"/>
            <a:ext cx="5400674" cy="4679950"/>
          </a:xfrm>
          <a:solidFill>
            <a:schemeClr val="bg2"/>
          </a:solidFill>
        </p:spPr>
        <p:txBody>
          <a:bodyPr/>
          <a:lstStyle/>
          <a:p>
            <a:r>
              <a:rPr lang="en-US" dirty="0"/>
              <a:t>Click icon to add picture</a:t>
            </a:r>
          </a:p>
        </p:txBody>
      </p:sp>
      <p:sp>
        <p:nvSpPr>
          <p:cNvPr id="2" name="Title 1"/>
          <p:cNvSpPr>
            <a:spLocks noGrp="1"/>
          </p:cNvSpPr>
          <p:nvPr>
            <p:ph type="title" hasCustomPrompt="1"/>
          </p:nvPr>
        </p:nvSpPr>
        <p:spPr>
          <a:xfrm>
            <a:off x="695325" y="620181"/>
            <a:ext cx="10801350" cy="1008594"/>
          </a:xfrm>
        </p:spPr>
        <p:txBody>
          <a:bodyPr/>
          <a:lstStyle/>
          <a:p>
            <a:r>
              <a:rPr lang="en-US" dirty="0"/>
              <a:t>CLICK TO EDIT MASTER TITLE STYLE</a:t>
            </a:r>
          </a:p>
        </p:txBody>
      </p:sp>
      <p:sp>
        <p:nvSpPr>
          <p:cNvPr id="3" name="Content Placeholder 2"/>
          <p:cNvSpPr>
            <a:spLocks noGrp="1"/>
          </p:cNvSpPr>
          <p:nvPr>
            <p:ph idx="1"/>
          </p:nvPr>
        </p:nvSpPr>
        <p:spPr>
          <a:xfrm>
            <a:off x="695326" y="1628775"/>
            <a:ext cx="5221287" cy="467995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7"/>
          <p:cNvSpPr>
            <a:spLocks noGrp="1"/>
          </p:cNvSpPr>
          <p:nvPr>
            <p:ph type="body" sz="quarter" idx="13"/>
          </p:nvPr>
        </p:nvSpPr>
        <p:spPr>
          <a:xfrm>
            <a:off x="695325" y="6308725"/>
            <a:ext cx="10801350"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Tree>
    <p:extLst>
      <p:ext uri="{BB962C8B-B14F-4D97-AF65-F5344CB8AC3E}">
        <p14:creationId xmlns:p14="http://schemas.microsoft.com/office/powerpoint/2010/main" val="144883839"/>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74" Type="http://schemas.openxmlformats.org/officeDocument/2006/relationships/slideLayout" Target="../slideLayouts/slideLayout74.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71" Type="http://schemas.openxmlformats.org/officeDocument/2006/relationships/slideLayout" Target="../slideLayouts/slideLayout71.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100.xml"/><Relationship Id="rId21" Type="http://schemas.openxmlformats.org/officeDocument/2006/relationships/slideLayout" Target="../slideLayouts/slideLayout95.xml"/><Relationship Id="rId42" Type="http://schemas.openxmlformats.org/officeDocument/2006/relationships/slideLayout" Target="../slideLayouts/slideLayout116.xml"/><Relationship Id="rId47" Type="http://schemas.openxmlformats.org/officeDocument/2006/relationships/slideLayout" Target="../slideLayouts/slideLayout121.xml"/><Relationship Id="rId63" Type="http://schemas.openxmlformats.org/officeDocument/2006/relationships/slideLayout" Target="../slideLayouts/slideLayout137.xml"/><Relationship Id="rId68" Type="http://schemas.openxmlformats.org/officeDocument/2006/relationships/slideLayout" Target="../slideLayouts/slideLayout142.xml"/><Relationship Id="rId7" Type="http://schemas.openxmlformats.org/officeDocument/2006/relationships/slideLayout" Target="../slideLayouts/slideLayout81.xml"/><Relationship Id="rId2" Type="http://schemas.openxmlformats.org/officeDocument/2006/relationships/slideLayout" Target="../slideLayouts/slideLayout76.xml"/><Relationship Id="rId16" Type="http://schemas.openxmlformats.org/officeDocument/2006/relationships/slideLayout" Target="../slideLayouts/slideLayout90.xml"/><Relationship Id="rId29" Type="http://schemas.openxmlformats.org/officeDocument/2006/relationships/slideLayout" Target="../slideLayouts/slideLayout103.xml"/><Relationship Id="rId11" Type="http://schemas.openxmlformats.org/officeDocument/2006/relationships/slideLayout" Target="../slideLayouts/slideLayout85.xml"/><Relationship Id="rId24" Type="http://schemas.openxmlformats.org/officeDocument/2006/relationships/slideLayout" Target="../slideLayouts/slideLayout98.xml"/><Relationship Id="rId32" Type="http://schemas.openxmlformats.org/officeDocument/2006/relationships/slideLayout" Target="../slideLayouts/slideLayout106.xml"/><Relationship Id="rId37" Type="http://schemas.openxmlformats.org/officeDocument/2006/relationships/slideLayout" Target="../slideLayouts/slideLayout111.xml"/><Relationship Id="rId40" Type="http://schemas.openxmlformats.org/officeDocument/2006/relationships/slideLayout" Target="../slideLayouts/slideLayout114.xml"/><Relationship Id="rId45" Type="http://schemas.openxmlformats.org/officeDocument/2006/relationships/slideLayout" Target="../slideLayouts/slideLayout119.xml"/><Relationship Id="rId53" Type="http://schemas.openxmlformats.org/officeDocument/2006/relationships/slideLayout" Target="../slideLayouts/slideLayout127.xml"/><Relationship Id="rId58" Type="http://schemas.openxmlformats.org/officeDocument/2006/relationships/slideLayout" Target="../slideLayouts/slideLayout132.xml"/><Relationship Id="rId66" Type="http://schemas.openxmlformats.org/officeDocument/2006/relationships/slideLayout" Target="../slideLayouts/slideLayout140.xml"/><Relationship Id="rId5" Type="http://schemas.openxmlformats.org/officeDocument/2006/relationships/slideLayout" Target="../slideLayouts/slideLayout79.xml"/><Relationship Id="rId61" Type="http://schemas.openxmlformats.org/officeDocument/2006/relationships/slideLayout" Target="../slideLayouts/slideLayout135.xml"/><Relationship Id="rId19" Type="http://schemas.openxmlformats.org/officeDocument/2006/relationships/slideLayout" Target="../slideLayouts/slideLayout93.xml"/><Relationship Id="rId14" Type="http://schemas.openxmlformats.org/officeDocument/2006/relationships/slideLayout" Target="../slideLayouts/slideLayout88.xml"/><Relationship Id="rId22" Type="http://schemas.openxmlformats.org/officeDocument/2006/relationships/slideLayout" Target="../slideLayouts/slideLayout96.xml"/><Relationship Id="rId27" Type="http://schemas.openxmlformats.org/officeDocument/2006/relationships/slideLayout" Target="../slideLayouts/slideLayout101.xml"/><Relationship Id="rId30" Type="http://schemas.openxmlformats.org/officeDocument/2006/relationships/slideLayout" Target="../slideLayouts/slideLayout104.xml"/><Relationship Id="rId35" Type="http://schemas.openxmlformats.org/officeDocument/2006/relationships/slideLayout" Target="../slideLayouts/slideLayout109.xml"/><Relationship Id="rId43" Type="http://schemas.openxmlformats.org/officeDocument/2006/relationships/slideLayout" Target="../slideLayouts/slideLayout117.xml"/><Relationship Id="rId48" Type="http://schemas.openxmlformats.org/officeDocument/2006/relationships/slideLayout" Target="../slideLayouts/slideLayout122.xml"/><Relationship Id="rId56" Type="http://schemas.openxmlformats.org/officeDocument/2006/relationships/slideLayout" Target="../slideLayouts/slideLayout130.xml"/><Relationship Id="rId64" Type="http://schemas.openxmlformats.org/officeDocument/2006/relationships/slideLayout" Target="../slideLayouts/slideLayout138.xml"/><Relationship Id="rId69" Type="http://schemas.openxmlformats.org/officeDocument/2006/relationships/slideLayout" Target="../slideLayouts/slideLayout143.xml"/><Relationship Id="rId8" Type="http://schemas.openxmlformats.org/officeDocument/2006/relationships/slideLayout" Target="../slideLayouts/slideLayout82.xml"/><Relationship Id="rId51" Type="http://schemas.openxmlformats.org/officeDocument/2006/relationships/slideLayout" Target="../slideLayouts/slideLayout125.xml"/><Relationship Id="rId3" Type="http://schemas.openxmlformats.org/officeDocument/2006/relationships/slideLayout" Target="../slideLayouts/slideLayout77.xml"/><Relationship Id="rId12" Type="http://schemas.openxmlformats.org/officeDocument/2006/relationships/slideLayout" Target="../slideLayouts/slideLayout86.xml"/><Relationship Id="rId17" Type="http://schemas.openxmlformats.org/officeDocument/2006/relationships/slideLayout" Target="../slideLayouts/slideLayout91.xml"/><Relationship Id="rId25" Type="http://schemas.openxmlformats.org/officeDocument/2006/relationships/slideLayout" Target="../slideLayouts/slideLayout99.xml"/><Relationship Id="rId33" Type="http://schemas.openxmlformats.org/officeDocument/2006/relationships/slideLayout" Target="../slideLayouts/slideLayout107.xml"/><Relationship Id="rId38" Type="http://schemas.openxmlformats.org/officeDocument/2006/relationships/slideLayout" Target="../slideLayouts/slideLayout112.xml"/><Relationship Id="rId46" Type="http://schemas.openxmlformats.org/officeDocument/2006/relationships/slideLayout" Target="../slideLayouts/slideLayout120.xml"/><Relationship Id="rId59" Type="http://schemas.openxmlformats.org/officeDocument/2006/relationships/slideLayout" Target="../slideLayouts/slideLayout133.xml"/><Relationship Id="rId67" Type="http://schemas.openxmlformats.org/officeDocument/2006/relationships/slideLayout" Target="../slideLayouts/slideLayout141.xml"/><Relationship Id="rId20" Type="http://schemas.openxmlformats.org/officeDocument/2006/relationships/slideLayout" Target="../slideLayouts/slideLayout94.xml"/><Relationship Id="rId41" Type="http://schemas.openxmlformats.org/officeDocument/2006/relationships/slideLayout" Target="../slideLayouts/slideLayout115.xml"/><Relationship Id="rId54" Type="http://schemas.openxmlformats.org/officeDocument/2006/relationships/slideLayout" Target="../slideLayouts/slideLayout128.xml"/><Relationship Id="rId62" Type="http://schemas.openxmlformats.org/officeDocument/2006/relationships/slideLayout" Target="../slideLayouts/slideLayout136.xml"/><Relationship Id="rId70" Type="http://schemas.openxmlformats.org/officeDocument/2006/relationships/theme" Target="../theme/theme2.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5" Type="http://schemas.openxmlformats.org/officeDocument/2006/relationships/slideLayout" Target="../slideLayouts/slideLayout89.xml"/><Relationship Id="rId23" Type="http://schemas.openxmlformats.org/officeDocument/2006/relationships/slideLayout" Target="../slideLayouts/slideLayout97.xml"/><Relationship Id="rId28" Type="http://schemas.openxmlformats.org/officeDocument/2006/relationships/slideLayout" Target="../slideLayouts/slideLayout102.xml"/><Relationship Id="rId36" Type="http://schemas.openxmlformats.org/officeDocument/2006/relationships/slideLayout" Target="../slideLayouts/slideLayout110.xml"/><Relationship Id="rId49" Type="http://schemas.openxmlformats.org/officeDocument/2006/relationships/slideLayout" Target="../slideLayouts/slideLayout123.xml"/><Relationship Id="rId57" Type="http://schemas.openxmlformats.org/officeDocument/2006/relationships/slideLayout" Target="../slideLayouts/slideLayout131.xml"/><Relationship Id="rId10" Type="http://schemas.openxmlformats.org/officeDocument/2006/relationships/slideLayout" Target="../slideLayouts/slideLayout84.xml"/><Relationship Id="rId31" Type="http://schemas.openxmlformats.org/officeDocument/2006/relationships/slideLayout" Target="../slideLayouts/slideLayout105.xml"/><Relationship Id="rId44" Type="http://schemas.openxmlformats.org/officeDocument/2006/relationships/slideLayout" Target="../slideLayouts/slideLayout118.xml"/><Relationship Id="rId52" Type="http://schemas.openxmlformats.org/officeDocument/2006/relationships/slideLayout" Target="../slideLayouts/slideLayout126.xml"/><Relationship Id="rId60" Type="http://schemas.openxmlformats.org/officeDocument/2006/relationships/slideLayout" Target="../slideLayouts/slideLayout134.xml"/><Relationship Id="rId65" Type="http://schemas.openxmlformats.org/officeDocument/2006/relationships/slideLayout" Target="../slideLayouts/slideLayout139.xml"/><Relationship Id="rId4" Type="http://schemas.openxmlformats.org/officeDocument/2006/relationships/slideLayout" Target="../slideLayouts/slideLayout78.xml"/><Relationship Id="rId9" Type="http://schemas.openxmlformats.org/officeDocument/2006/relationships/slideLayout" Target="../slideLayouts/slideLayout83.xml"/><Relationship Id="rId13" Type="http://schemas.openxmlformats.org/officeDocument/2006/relationships/slideLayout" Target="../slideLayouts/slideLayout87.xml"/><Relationship Id="rId18" Type="http://schemas.openxmlformats.org/officeDocument/2006/relationships/slideLayout" Target="../slideLayouts/slideLayout92.xml"/><Relationship Id="rId39" Type="http://schemas.openxmlformats.org/officeDocument/2006/relationships/slideLayout" Target="../slideLayouts/slideLayout113.xml"/><Relationship Id="rId34" Type="http://schemas.openxmlformats.org/officeDocument/2006/relationships/slideLayout" Target="../slideLayouts/slideLayout108.xml"/><Relationship Id="rId50" Type="http://schemas.openxmlformats.org/officeDocument/2006/relationships/slideLayout" Target="../slideLayouts/slideLayout124.xml"/><Relationship Id="rId55" Type="http://schemas.openxmlformats.org/officeDocument/2006/relationships/slideLayout" Target="../slideLayouts/slideLayout129.xml"/></Relationships>
</file>

<file path=ppt/slideMasters/_rels/slideMaster3.xml.rels><?xml version="1.0" encoding="UTF-8" standalone="yes"?>
<Relationships xmlns="http://schemas.openxmlformats.org/package/2006/relationships"><Relationship Id="rId26" Type="http://schemas.openxmlformats.org/officeDocument/2006/relationships/slideLayout" Target="../slideLayouts/slideLayout169.xml"/><Relationship Id="rId21" Type="http://schemas.openxmlformats.org/officeDocument/2006/relationships/slideLayout" Target="../slideLayouts/slideLayout164.xml"/><Relationship Id="rId42" Type="http://schemas.openxmlformats.org/officeDocument/2006/relationships/slideLayout" Target="../slideLayouts/slideLayout185.xml"/><Relationship Id="rId47" Type="http://schemas.openxmlformats.org/officeDocument/2006/relationships/slideLayout" Target="../slideLayouts/slideLayout190.xml"/><Relationship Id="rId63" Type="http://schemas.openxmlformats.org/officeDocument/2006/relationships/slideLayout" Target="../slideLayouts/slideLayout206.xml"/><Relationship Id="rId68" Type="http://schemas.openxmlformats.org/officeDocument/2006/relationships/slideLayout" Target="../slideLayouts/slideLayout211.xml"/><Relationship Id="rId84" Type="http://schemas.openxmlformats.org/officeDocument/2006/relationships/theme" Target="../theme/theme3.xml"/><Relationship Id="rId16" Type="http://schemas.openxmlformats.org/officeDocument/2006/relationships/slideLayout" Target="../slideLayouts/slideLayout159.xml"/><Relationship Id="rId11" Type="http://schemas.openxmlformats.org/officeDocument/2006/relationships/slideLayout" Target="../slideLayouts/slideLayout154.xml"/><Relationship Id="rId32" Type="http://schemas.openxmlformats.org/officeDocument/2006/relationships/slideLayout" Target="../slideLayouts/slideLayout175.xml"/><Relationship Id="rId37" Type="http://schemas.openxmlformats.org/officeDocument/2006/relationships/slideLayout" Target="../slideLayouts/slideLayout180.xml"/><Relationship Id="rId53" Type="http://schemas.openxmlformats.org/officeDocument/2006/relationships/slideLayout" Target="../slideLayouts/slideLayout196.xml"/><Relationship Id="rId58" Type="http://schemas.openxmlformats.org/officeDocument/2006/relationships/slideLayout" Target="../slideLayouts/slideLayout201.xml"/><Relationship Id="rId74" Type="http://schemas.openxmlformats.org/officeDocument/2006/relationships/slideLayout" Target="../slideLayouts/slideLayout217.xml"/><Relationship Id="rId79" Type="http://schemas.openxmlformats.org/officeDocument/2006/relationships/slideLayout" Target="../slideLayouts/slideLayout222.xml"/><Relationship Id="rId5" Type="http://schemas.openxmlformats.org/officeDocument/2006/relationships/slideLayout" Target="../slideLayouts/slideLayout148.xml"/><Relationship Id="rId61" Type="http://schemas.openxmlformats.org/officeDocument/2006/relationships/slideLayout" Target="../slideLayouts/slideLayout204.xml"/><Relationship Id="rId82" Type="http://schemas.openxmlformats.org/officeDocument/2006/relationships/slideLayout" Target="../slideLayouts/slideLayout225.xml"/><Relationship Id="rId19" Type="http://schemas.openxmlformats.org/officeDocument/2006/relationships/slideLayout" Target="../slideLayouts/slideLayout162.xml"/><Relationship Id="rId14" Type="http://schemas.openxmlformats.org/officeDocument/2006/relationships/slideLayout" Target="../slideLayouts/slideLayout157.xml"/><Relationship Id="rId22" Type="http://schemas.openxmlformats.org/officeDocument/2006/relationships/slideLayout" Target="../slideLayouts/slideLayout165.xml"/><Relationship Id="rId27" Type="http://schemas.openxmlformats.org/officeDocument/2006/relationships/slideLayout" Target="../slideLayouts/slideLayout170.xml"/><Relationship Id="rId30" Type="http://schemas.openxmlformats.org/officeDocument/2006/relationships/slideLayout" Target="../slideLayouts/slideLayout173.xml"/><Relationship Id="rId35" Type="http://schemas.openxmlformats.org/officeDocument/2006/relationships/slideLayout" Target="../slideLayouts/slideLayout178.xml"/><Relationship Id="rId43" Type="http://schemas.openxmlformats.org/officeDocument/2006/relationships/slideLayout" Target="../slideLayouts/slideLayout186.xml"/><Relationship Id="rId48" Type="http://schemas.openxmlformats.org/officeDocument/2006/relationships/slideLayout" Target="../slideLayouts/slideLayout191.xml"/><Relationship Id="rId56" Type="http://schemas.openxmlformats.org/officeDocument/2006/relationships/slideLayout" Target="../slideLayouts/slideLayout199.xml"/><Relationship Id="rId64" Type="http://schemas.openxmlformats.org/officeDocument/2006/relationships/slideLayout" Target="../slideLayouts/slideLayout207.xml"/><Relationship Id="rId69" Type="http://schemas.openxmlformats.org/officeDocument/2006/relationships/slideLayout" Target="../slideLayouts/slideLayout212.xml"/><Relationship Id="rId77" Type="http://schemas.openxmlformats.org/officeDocument/2006/relationships/slideLayout" Target="../slideLayouts/slideLayout220.xml"/><Relationship Id="rId8" Type="http://schemas.openxmlformats.org/officeDocument/2006/relationships/slideLayout" Target="../slideLayouts/slideLayout151.xml"/><Relationship Id="rId51" Type="http://schemas.openxmlformats.org/officeDocument/2006/relationships/slideLayout" Target="../slideLayouts/slideLayout194.xml"/><Relationship Id="rId72" Type="http://schemas.openxmlformats.org/officeDocument/2006/relationships/slideLayout" Target="../slideLayouts/slideLayout215.xml"/><Relationship Id="rId80" Type="http://schemas.openxmlformats.org/officeDocument/2006/relationships/slideLayout" Target="../slideLayouts/slideLayout223.xml"/><Relationship Id="rId3" Type="http://schemas.openxmlformats.org/officeDocument/2006/relationships/slideLayout" Target="../slideLayouts/slideLayout146.xml"/><Relationship Id="rId12" Type="http://schemas.openxmlformats.org/officeDocument/2006/relationships/slideLayout" Target="../slideLayouts/slideLayout155.xml"/><Relationship Id="rId17" Type="http://schemas.openxmlformats.org/officeDocument/2006/relationships/slideLayout" Target="../slideLayouts/slideLayout160.xml"/><Relationship Id="rId25" Type="http://schemas.openxmlformats.org/officeDocument/2006/relationships/slideLayout" Target="../slideLayouts/slideLayout168.xml"/><Relationship Id="rId33" Type="http://schemas.openxmlformats.org/officeDocument/2006/relationships/slideLayout" Target="../slideLayouts/slideLayout176.xml"/><Relationship Id="rId38" Type="http://schemas.openxmlformats.org/officeDocument/2006/relationships/slideLayout" Target="../slideLayouts/slideLayout181.xml"/><Relationship Id="rId46" Type="http://schemas.openxmlformats.org/officeDocument/2006/relationships/slideLayout" Target="../slideLayouts/slideLayout189.xml"/><Relationship Id="rId59" Type="http://schemas.openxmlformats.org/officeDocument/2006/relationships/slideLayout" Target="../slideLayouts/slideLayout202.xml"/><Relationship Id="rId67" Type="http://schemas.openxmlformats.org/officeDocument/2006/relationships/slideLayout" Target="../slideLayouts/slideLayout210.xml"/><Relationship Id="rId20" Type="http://schemas.openxmlformats.org/officeDocument/2006/relationships/slideLayout" Target="../slideLayouts/slideLayout163.xml"/><Relationship Id="rId41" Type="http://schemas.openxmlformats.org/officeDocument/2006/relationships/slideLayout" Target="../slideLayouts/slideLayout184.xml"/><Relationship Id="rId54" Type="http://schemas.openxmlformats.org/officeDocument/2006/relationships/slideLayout" Target="../slideLayouts/slideLayout197.xml"/><Relationship Id="rId62" Type="http://schemas.openxmlformats.org/officeDocument/2006/relationships/slideLayout" Target="../slideLayouts/slideLayout205.xml"/><Relationship Id="rId70" Type="http://schemas.openxmlformats.org/officeDocument/2006/relationships/slideLayout" Target="../slideLayouts/slideLayout213.xml"/><Relationship Id="rId75" Type="http://schemas.openxmlformats.org/officeDocument/2006/relationships/slideLayout" Target="../slideLayouts/slideLayout218.xml"/><Relationship Id="rId83" Type="http://schemas.openxmlformats.org/officeDocument/2006/relationships/slideLayout" Target="../slideLayouts/slideLayout226.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5" Type="http://schemas.openxmlformats.org/officeDocument/2006/relationships/slideLayout" Target="../slideLayouts/slideLayout158.xml"/><Relationship Id="rId23" Type="http://schemas.openxmlformats.org/officeDocument/2006/relationships/slideLayout" Target="../slideLayouts/slideLayout166.xml"/><Relationship Id="rId28" Type="http://schemas.openxmlformats.org/officeDocument/2006/relationships/slideLayout" Target="../slideLayouts/slideLayout171.xml"/><Relationship Id="rId36" Type="http://schemas.openxmlformats.org/officeDocument/2006/relationships/slideLayout" Target="../slideLayouts/slideLayout179.xml"/><Relationship Id="rId49" Type="http://schemas.openxmlformats.org/officeDocument/2006/relationships/slideLayout" Target="../slideLayouts/slideLayout192.xml"/><Relationship Id="rId57" Type="http://schemas.openxmlformats.org/officeDocument/2006/relationships/slideLayout" Target="../slideLayouts/slideLayout200.xml"/><Relationship Id="rId10" Type="http://schemas.openxmlformats.org/officeDocument/2006/relationships/slideLayout" Target="../slideLayouts/slideLayout153.xml"/><Relationship Id="rId31" Type="http://schemas.openxmlformats.org/officeDocument/2006/relationships/slideLayout" Target="../slideLayouts/slideLayout174.xml"/><Relationship Id="rId44" Type="http://schemas.openxmlformats.org/officeDocument/2006/relationships/slideLayout" Target="../slideLayouts/slideLayout187.xml"/><Relationship Id="rId52" Type="http://schemas.openxmlformats.org/officeDocument/2006/relationships/slideLayout" Target="../slideLayouts/slideLayout195.xml"/><Relationship Id="rId60" Type="http://schemas.openxmlformats.org/officeDocument/2006/relationships/slideLayout" Target="../slideLayouts/slideLayout203.xml"/><Relationship Id="rId65" Type="http://schemas.openxmlformats.org/officeDocument/2006/relationships/slideLayout" Target="../slideLayouts/slideLayout208.xml"/><Relationship Id="rId73" Type="http://schemas.openxmlformats.org/officeDocument/2006/relationships/slideLayout" Target="../slideLayouts/slideLayout216.xml"/><Relationship Id="rId78" Type="http://schemas.openxmlformats.org/officeDocument/2006/relationships/slideLayout" Target="../slideLayouts/slideLayout221.xml"/><Relationship Id="rId81" Type="http://schemas.openxmlformats.org/officeDocument/2006/relationships/slideLayout" Target="../slideLayouts/slideLayout224.xml"/><Relationship Id="rId4" Type="http://schemas.openxmlformats.org/officeDocument/2006/relationships/slideLayout" Target="../slideLayouts/slideLayout147.xml"/><Relationship Id="rId9" Type="http://schemas.openxmlformats.org/officeDocument/2006/relationships/slideLayout" Target="../slideLayouts/slideLayout152.xml"/><Relationship Id="rId13" Type="http://schemas.openxmlformats.org/officeDocument/2006/relationships/slideLayout" Target="../slideLayouts/slideLayout156.xml"/><Relationship Id="rId18" Type="http://schemas.openxmlformats.org/officeDocument/2006/relationships/slideLayout" Target="../slideLayouts/slideLayout161.xml"/><Relationship Id="rId39" Type="http://schemas.openxmlformats.org/officeDocument/2006/relationships/slideLayout" Target="../slideLayouts/slideLayout182.xml"/><Relationship Id="rId34" Type="http://schemas.openxmlformats.org/officeDocument/2006/relationships/slideLayout" Target="../slideLayouts/slideLayout177.xml"/><Relationship Id="rId50" Type="http://schemas.openxmlformats.org/officeDocument/2006/relationships/slideLayout" Target="../slideLayouts/slideLayout193.xml"/><Relationship Id="rId55" Type="http://schemas.openxmlformats.org/officeDocument/2006/relationships/slideLayout" Target="../slideLayouts/slideLayout198.xml"/><Relationship Id="rId76" Type="http://schemas.openxmlformats.org/officeDocument/2006/relationships/slideLayout" Target="../slideLayouts/slideLayout219.xml"/><Relationship Id="rId7" Type="http://schemas.openxmlformats.org/officeDocument/2006/relationships/slideLayout" Target="../slideLayouts/slideLayout150.xml"/><Relationship Id="rId71" Type="http://schemas.openxmlformats.org/officeDocument/2006/relationships/slideLayout" Target="../slideLayouts/slideLayout214.xml"/><Relationship Id="rId2" Type="http://schemas.openxmlformats.org/officeDocument/2006/relationships/slideLayout" Target="../slideLayouts/slideLayout145.xml"/><Relationship Id="rId29" Type="http://schemas.openxmlformats.org/officeDocument/2006/relationships/slideLayout" Target="../slideLayouts/slideLayout172.xml"/><Relationship Id="rId24" Type="http://schemas.openxmlformats.org/officeDocument/2006/relationships/slideLayout" Target="../slideLayouts/slideLayout167.xml"/><Relationship Id="rId40" Type="http://schemas.openxmlformats.org/officeDocument/2006/relationships/slideLayout" Target="../slideLayouts/slideLayout183.xml"/><Relationship Id="rId45" Type="http://schemas.openxmlformats.org/officeDocument/2006/relationships/slideLayout" Target="../slideLayouts/slideLayout188.xml"/><Relationship Id="rId66" Type="http://schemas.openxmlformats.org/officeDocument/2006/relationships/slideLayout" Target="../slideLayouts/slideLayout209.xml"/></Relationships>
</file>

<file path=ppt/slideMasters/_rels/slideMaster4.xml.rels><?xml version="1.0" encoding="UTF-8" standalone="yes"?>
<Relationships xmlns="http://schemas.openxmlformats.org/package/2006/relationships"><Relationship Id="rId26" Type="http://schemas.openxmlformats.org/officeDocument/2006/relationships/slideLayout" Target="../slideLayouts/slideLayout252.xml"/><Relationship Id="rId21" Type="http://schemas.openxmlformats.org/officeDocument/2006/relationships/slideLayout" Target="../slideLayouts/slideLayout247.xml"/><Relationship Id="rId42" Type="http://schemas.openxmlformats.org/officeDocument/2006/relationships/slideLayout" Target="../slideLayouts/slideLayout268.xml"/><Relationship Id="rId47" Type="http://schemas.openxmlformats.org/officeDocument/2006/relationships/slideLayout" Target="../slideLayouts/slideLayout273.xml"/><Relationship Id="rId63" Type="http://schemas.openxmlformats.org/officeDocument/2006/relationships/slideLayout" Target="../slideLayouts/slideLayout289.xml"/><Relationship Id="rId68" Type="http://schemas.openxmlformats.org/officeDocument/2006/relationships/slideLayout" Target="../slideLayouts/slideLayout294.xml"/><Relationship Id="rId2" Type="http://schemas.openxmlformats.org/officeDocument/2006/relationships/slideLayout" Target="../slideLayouts/slideLayout228.xml"/><Relationship Id="rId16" Type="http://schemas.openxmlformats.org/officeDocument/2006/relationships/slideLayout" Target="../slideLayouts/slideLayout242.xml"/><Relationship Id="rId29" Type="http://schemas.openxmlformats.org/officeDocument/2006/relationships/slideLayout" Target="../slideLayouts/slideLayout255.xml"/><Relationship Id="rId11" Type="http://schemas.openxmlformats.org/officeDocument/2006/relationships/slideLayout" Target="../slideLayouts/slideLayout237.xml"/><Relationship Id="rId24" Type="http://schemas.openxmlformats.org/officeDocument/2006/relationships/slideLayout" Target="../slideLayouts/slideLayout250.xml"/><Relationship Id="rId32" Type="http://schemas.openxmlformats.org/officeDocument/2006/relationships/slideLayout" Target="../slideLayouts/slideLayout258.xml"/><Relationship Id="rId37" Type="http://schemas.openxmlformats.org/officeDocument/2006/relationships/slideLayout" Target="../slideLayouts/slideLayout263.xml"/><Relationship Id="rId40" Type="http://schemas.openxmlformats.org/officeDocument/2006/relationships/slideLayout" Target="../slideLayouts/slideLayout266.xml"/><Relationship Id="rId45" Type="http://schemas.openxmlformats.org/officeDocument/2006/relationships/slideLayout" Target="../slideLayouts/slideLayout271.xml"/><Relationship Id="rId53" Type="http://schemas.openxmlformats.org/officeDocument/2006/relationships/slideLayout" Target="../slideLayouts/slideLayout279.xml"/><Relationship Id="rId58" Type="http://schemas.openxmlformats.org/officeDocument/2006/relationships/slideLayout" Target="../slideLayouts/slideLayout284.xml"/><Relationship Id="rId66" Type="http://schemas.openxmlformats.org/officeDocument/2006/relationships/slideLayout" Target="../slideLayouts/slideLayout292.xml"/><Relationship Id="rId74" Type="http://schemas.openxmlformats.org/officeDocument/2006/relationships/slideLayout" Target="../slideLayouts/slideLayout300.xml"/><Relationship Id="rId5" Type="http://schemas.openxmlformats.org/officeDocument/2006/relationships/slideLayout" Target="../slideLayouts/slideLayout231.xml"/><Relationship Id="rId61" Type="http://schemas.openxmlformats.org/officeDocument/2006/relationships/slideLayout" Target="../slideLayouts/slideLayout287.xml"/><Relationship Id="rId19" Type="http://schemas.openxmlformats.org/officeDocument/2006/relationships/slideLayout" Target="../slideLayouts/slideLayout245.xml"/><Relationship Id="rId14" Type="http://schemas.openxmlformats.org/officeDocument/2006/relationships/slideLayout" Target="../slideLayouts/slideLayout240.xml"/><Relationship Id="rId22" Type="http://schemas.openxmlformats.org/officeDocument/2006/relationships/slideLayout" Target="../slideLayouts/slideLayout248.xml"/><Relationship Id="rId27" Type="http://schemas.openxmlformats.org/officeDocument/2006/relationships/slideLayout" Target="../slideLayouts/slideLayout253.xml"/><Relationship Id="rId30" Type="http://schemas.openxmlformats.org/officeDocument/2006/relationships/slideLayout" Target="../slideLayouts/slideLayout256.xml"/><Relationship Id="rId35" Type="http://schemas.openxmlformats.org/officeDocument/2006/relationships/slideLayout" Target="../slideLayouts/slideLayout261.xml"/><Relationship Id="rId43" Type="http://schemas.openxmlformats.org/officeDocument/2006/relationships/slideLayout" Target="../slideLayouts/slideLayout269.xml"/><Relationship Id="rId48" Type="http://schemas.openxmlformats.org/officeDocument/2006/relationships/slideLayout" Target="../slideLayouts/slideLayout274.xml"/><Relationship Id="rId56" Type="http://schemas.openxmlformats.org/officeDocument/2006/relationships/slideLayout" Target="../slideLayouts/slideLayout282.xml"/><Relationship Id="rId64" Type="http://schemas.openxmlformats.org/officeDocument/2006/relationships/slideLayout" Target="../slideLayouts/slideLayout290.xml"/><Relationship Id="rId69" Type="http://schemas.openxmlformats.org/officeDocument/2006/relationships/slideLayout" Target="../slideLayouts/slideLayout295.xml"/><Relationship Id="rId8" Type="http://schemas.openxmlformats.org/officeDocument/2006/relationships/slideLayout" Target="../slideLayouts/slideLayout234.xml"/><Relationship Id="rId51" Type="http://schemas.openxmlformats.org/officeDocument/2006/relationships/slideLayout" Target="../slideLayouts/slideLayout277.xml"/><Relationship Id="rId72" Type="http://schemas.openxmlformats.org/officeDocument/2006/relationships/slideLayout" Target="../slideLayouts/slideLayout298.xml"/><Relationship Id="rId3" Type="http://schemas.openxmlformats.org/officeDocument/2006/relationships/slideLayout" Target="../slideLayouts/slideLayout229.xml"/><Relationship Id="rId12" Type="http://schemas.openxmlformats.org/officeDocument/2006/relationships/slideLayout" Target="../slideLayouts/slideLayout238.xml"/><Relationship Id="rId17" Type="http://schemas.openxmlformats.org/officeDocument/2006/relationships/slideLayout" Target="../slideLayouts/slideLayout243.xml"/><Relationship Id="rId25" Type="http://schemas.openxmlformats.org/officeDocument/2006/relationships/slideLayout" Target="../slideLayouts/slideLayout251.xml"/><Relationship Id="rId33" Type="http://schemas.openxmlformats.org/officeDocument/2006/relationships/slideLayout" Target="../slideLayouts/slideLayout259.xml"/><Relationship Id="rId38" Type="http://schemas.openxmlformats.org/officeDocument/2006/relationships/slideLayout" Target="../slideLayouts/slideLayout264.xml"/><Relationship Id="rId46" Type="http://schemas.openxmlformats.org/officeDocument/2006/relationships/slideLayout" Target="../slideLayouts/slideLayout272.xml"/><Relationship Id="rId59" Type="http://schemas.openxmlformats.org/officeDocument/2006/relationships/slideLayout" Target="../slideLayouts/slideLayout285.xml"/><Relationship Id="rId67" Type="http://schemas.openxmlformats.org/officeDocument/2006/relationships/slideLayout" Target="../slideLayouts/slideLayout293.xml"/><Relationship Id="rId20" Type="http://schemas.openxmlformats.org/officeDocument/2006/relationships/slideLayout" Target="../slideLayouts/slideLayout246.xml"/><Relationship Id="rId41" Type="http://schemas.openxmlformats.org/officeDocument/2006/relationships/slideLayout" Target="../slideLayouts/slideLayout267.xml"/><Relationship Id="rId54" Type="http://schemas.openxmlformats.org/officeDocument/2006/relationships/slideLayout" Target="../slideLayouts/slideLayout280.xml"/><Relationship Id="rId62" Type="http://schemas.openxmlformats.org/officeDocument/2006/relationships/slideLayout" Target="../slideLayouts/slideLayout288.xml"/><Relationship Id="rId70" Type="http://schemas.openxmlformats.org/officeDocument/2006/relationships/slideLayout" Target="../slideLayouts/slideLayout296.xml"/><Relationship Id="rId75" Type="http://schemas.openxmlformats.org/officeDocument/2006/relationships/theme" Target="../theme/theme4.xml"/><Relationship Id="rId1" Type="http://schemas.openxmlformats.org/officeDocument/2006/relationships/slideLayout" Target="../slideLayouts/slideLayout227.xml"/><Relationship Id="rId6" Type="http://schemas.openxmlformats.org/officeDocument/2006/relationships/slideLayout" Target="../slideLayouts/slideLayout232.xml"/><Relationship Id="rId15" Type="http://schemas.openxmlformats.org/officeDocument/2006/relationships/slideLayout" Target="../slideLayouts/slideLayout241.xml"/><Relationship Id="rId23" Type="http://schemas.openxmlformats.org/officeDocument/2006/relationships/slideLayout" Target="../slideLayouts/slideLayout249.xml"/><Relationship Id="rId28" Type="http://schemas.openxmlformats.org/officeDocument/2006/relationships/slideLayout" Target="../slideLayouts/slideLayout254.xml"/><Relationship Id="rId36" Type="http://schemas.openxmlformats.org/officeDocument/2006/relationships/slideLayout" Target="../slideLayouts/slideLayout262.xml"/><Relationship Id="rId49" Type="http://schemas.openxmlformats.org/officeDocument/2006/relationships/slideLayout" Target="../slideLayouts/slideLayout275.xml"/><Relationship Id="rId57" Type="http://schemas.openxmlformats.org/officeDocument/2006/relationships/slideLayout" Target="../slideLayouts/slideLayout283.xml"/><Relationship Id="rId10" Type="http://schemas.openxmlformats.org/officeDocument/2006/relationships/slideLayout" Target="../slideLayouts/slideLayout236.xml"/><Relationship Id="rId31" Type="http://schemas.openxmlformats.org/officeDocument/2006/relationships/slideLayout" Target="../slideLayouts/slideLayout257.xml"/><Relationship Id="rId44" Type="http://schemas.openxmlformats.org/officeDocument/2006/relationships/slideLayout" Target="../slideLayouts/slideLayout270.xml"/><Relationship Id="rId52" Type="http://schemas.openxmlformats.org/officeDocument/2006/relationships/slideLayout" Target="../slideLayouts/slideLayout278.xml"/><Relationship Id="rId60" Type="http://schemas.openxmlformats.org/officeDocument/2006/relationships/slideLayout" Target="../slideLayouts/slideLayout286.xml"/><Relationship Id="rId65" Type="http://schemas.openxmlformats.org/officeDocument/2006/relationships/slideLayout" Target="../slideLayouts/slideLayout291.xml"/><Relationship Id="rId73" Type="http://schemas.openxmlformats.org/officeDocument/2006/relationships/slideLayout" Target="../slideLayouts/slideLayout299.xml"/><Relationship Id="rId4" Type="http://schemas.openxmlformats.org/officeDocument/2006/relationships/slideLayout" Target="../slideLayouts/slideLayout230.xml"/><Relationship Id="rId9" Type="http://schemas.openxmlformats.org/officeDocument/2006/relationships/slideLayout" Target="../slideLayouts/slideLayout235.xml"/><Relationship Id="rId13" Type="http://schemas.openxmlformats.org/officeDocument/2006/relationships/slideLayout" Target="../slideLayouts/slideLayout239.xml"/><Relationship Id="rId18" Type="http://schemas.openxmlformats.org/officeDocument/2006/relationships/slideLayout" Target="../slideLayouts/slideLayout244.xml"/><Relationship Id="rId39" Type="http://schemas.openxmlformats.org/officeDocument/2006/relationships/slideLayout" Target="../slideLayouts/slideLayout265.xml"/><Relationship Id="rId34" Type="http://schemas.openxmlformats.org/officeDocument/2006/relationships/slideLayout" Target="../slideLayouts/slideLayout260.xml"/><Relationship Id="rId50" Type="http://schemas.openxmlformats.org/officeDocument/2006/relationships/slideLayout" Target="../slideLayouts/slideLayout276.xml"/><Relationship Id="rId55" Type="http://schemas.openxmlformats.org/officeDocument/2006/relationships/slideLayout" Target="../slideLayouts/slideLayout281.xml"/><Relationship Id="rId7" Type="http://schemas.openxmlformats.org/officeDocument/2006/relationships/slideLayout" Target="../slideLayouts/slideLayout233.xml"/><Relationship Id="rId71" Type="http://schemas.openxmlformats.org/officeDocument/2006/relationships/slideLayout" Target="../slideLayouts/slideLayout29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95325" y="620181"/>
            <a:ext cx="10801350" cy="1008594"/>
          </a:xfrm>
          <a:prstGeom prst="rect">
            <a:avLst/>
          </a:prstGeom>
        </p:spPr>
        <p:txBody>
          <a:bodyPr vert="horz" lIns="0" tIns="0" rIns="0" bIns="0" rtlCol="0" anchor="t" anchorCtr="0">
            <a:normAutofit/>
          </a:bodyPr>
          <a:lstStyle/>
          <a:p>
            <a:r>
              <a:rPr lang="en-GB"/>
              <a:t>Click to edit Master title style</a:t>
            </a:r>
            <a:endParaRPr lang="en-US" dirty="0"/>
          </a:p>
        </p:txBody>
      </p:sp>
      <p:sp>
        <p:nvSpPr>
          <p:cNvPr id="3" name="Text Placeholder 2"/>
          <p:cNvSpPr>
            <a:spLocks noGrp="1"/>
          </p:cNvSpPr>
          <p:nvPr>
            <p:ph type="body" idx="1"/>
          </p:nvPr>
        </p:nvSpPr>
        <p:spPr>
          <a:xfrm>
            <a:off x="695326" y="1628775"/>
            <a:ext cx="10801349" cy="4679950"/>
          </a:xfrm>
          <a:prstGeom prst="rect">
            <a:avLst/>
          </a:prstGeom>
        </p:spPr>
        <p:txBody>
          <a:bodyPr vert="horz" lIns="0" tIns="0" rIns="0" bIns="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3897412089"/>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 id="2147483742" r:id="rId12"/>
    <p:sldLayoutId id="2147483743" r:id="rId13"/>
    <p:sldLayoutId id="2147483744" r:id="rId14"/>
    <p:sldLayoutId id="2147483745" r:id="rId15"/>
    <p:sldLayoutId id="2147483746" r:id="rId16"/>
    <p:sldLayoutId id="2147483747" r:id="rId17"/>
    <p:sldLayoutId id="2147483748" r:id="rId18"/>
    <p:sldLayoutId id="2147483749" r:id="rId19"/>
    <p:sldLayoutId id="2147483750" r:id="rId20"/>
    <p:sldLayoutId id="2147483751" r:id="rId21"/>
    <p:sldLayoutId id="2147483752" r:id="rId22"/>
    <p:sldLayoutId id="2147483753" r:id="rId23"/>
    <p:sldLayoutId id="2147483754" r:id="rId24"/>
    <p:sldLayoutId id="2147483755" r:id="rId25"/>
    <p:sldLayoutId id="2147483756" r:id="rId26"/>
    <p:sldLayoutId id="2147483757" r:id="rId27"/>
    <p:sldLayoutId id="2147483758" r:id="rId28"/>
    <p:sldLayoutId id="2147483759" r:id="rId29"/>
    <p:sldLayoutId id="2147483760" r:id="rId30"/>
    <p:sldLayoutId id="2147483761" r:id="rId31"/>
    <p:sldLayoutId id="2147483762" r:id="rId32"/>
    <p:sldLayoutId id="2147483763" r:id="rId33"/>
    <p:sldLayoutId id="2147483764" r:id="rId34"/>
    <p:sldLayoutId id="2147483765" r:id="rId35"/>
    <p:sldLayoutId id="2147483766" r:id="rId36"/>
    <p:sldLayoutId id="2147483767" r:id="rId37"/>
    <p:sldLayoutId id="2147483768" r:id="rId38"/>
    <p:sldLayoutId id="2147483769" r:id="rId39"/>
    <p:sldLayoutId id="2147483770" r:id="rId40"/>
    <p:sldLayoutId id="2147483771" r:id="rId41"/>
    <p:sldLayoutId id="2147483772" r:id="rId42"/>
    <p:sldLayoutId id="2147483773" r:id="rId43"/>
    <p:sldLayoutId id="2147483774" r:id="rId44"/>
    <p:sldLayoutId id="2147483775" r:id="rId45"/>
    <p:sldLayoutId id="2147483776" r:id="rId46"/>
    <p:sldLayoutId id="2147483777" r:id="rId47"/>
    <p:sldLayoutId id="2147483778" r:id="rId48"/>
    <p:sldLayoutId id="2147483779" r:id="rId49"/>
    <p:sldLayoutId id="2147483780" r:id="rId50"/>
    <p:sldLayoutId id="2147483781" r:id="rId51"/>
    <p:sldLayoutId id="2147483782" r:id="rId52"/>
    <p:sldLayoutId id="2147483783" r:id="rId53"/>
    <p:sldLayoutId id="2147483784" r:id="rId54"/>
    <p:sldLayoutId id="2147483785" r:id="rId55"/>
    <p:sldLayoutId id="2147483786" r:id="rId56"/>
    <p:sldLayoutId id="2147483787" r:id="rId57"/>
    <p:sldLayoutId id="2147483788" r:id="rId58"/>
    <p:sldLayoutId id="2147483789" r:id="rId59"/>
    <p:sldLayoutId id="2147483790" r:id="rId60"/>
    <p:sldLayoutId id="2147483791" r:id="rId61"/>
    <p:sldLayoutId id="2147483792" r:id="rId62"/>
    <p:sldLayoutId id="2147483793" r:id="rId63"/>
    <p:sldLayoutId id="2147483794" r:id="rId64"/>
    <p:sldLayoutId id="2147483795" r:id="rId65"/>
    <p:sldLayoutId id="2147483796" r:id="rId66"/>
    <p:sldLayoutId id="2147483797" r:id="rId67"/>
    <p:sldLayoutId id="2147483798" r:id="rId68"/>
    <p:sldLayoutId id="2147483799" r:id="rId69"/>
    <p:sldLayoutId id="2147483800" r:id="rId70"/>
    <p:sldLayoutId id="2147483801" r:id="rId71"/>
    <p:sldLayoutId id="2147483802" r:id="rId72"/>
    <p:sldLayoutId id="2147483803" r:id="rId73"/>
    <p:sldLayoutId id="2147483804" r:id="rId74"/>
  </p:sldLayoutIdLst>
  <p:hf sldNum="0" hdr="0" ftr="0" dt="0"/>
  <p:txStyles>
    <p:titleStyle>
      <a:lvl1pPr algn="l" defTabSz="914400" rtl="0" eaLnBrk="1" latinLnBrk="0" hangingPunct="1">
        <a:lnSpc>
          <a:spcPct val="85000"/>
        </a:lnSpc>
        <a:spcBef>
          <a:spcPct val="0"/>
        </a:spcBef>
        <a:buNone/>
        <a:defRPr sz="2800" b="1" kern="1200" spc="3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86" orient="horz" pos="2160">
          <p15:clr>
            <a:srgbClr val="F26B43"/>
          </p15:clr>
        </p15:guide>
        <p15:guide id="87" pos="3840">
          <p15:clr>
            <a:srgbClr val="F26B43"/>
          </p15:clr>
        </p15:guide>
        <p15:guide id="88" pos="3613">
          <p15:clr>
            <a:srgbClr val="F26B43"/>
          </p15:clr>
        </p15:guide>
        <p15:guide id="89" pos="3386">
          <p15:clr>
            <a:srgbClr val="F26B43"/>
          </p15:clr>
        </p15:guide>
        <p15:guide id="90" pos="3160">
          <p15:clr>
            <a:srgbClr val="F26B43"/>
          </p15:clr>
        </p15:guide>
        <p15:guide id="91" pos="2933">
          <p15:clr>
            <a:srgbClr val="F26B43"/>
          </p15:clr>
        </p15:guide>
        <p15:guide id="92" pos="2706">
          <p15:clr>
            <a:srgbClr val="F26B43"/>
          </p15:clr>
        </p15:guide>
        <p15:guide id="93" pos="2479">
          <p15:clr>
            <a:srgbClr val="F26B43"/>
          </p15:clr>
        </p15:guide>
        <p15:guide id="94" pos="2252">
          <p15:clr>
            <a:srgbClr val="F26B43"/>
          </p15:clr>
        </p15:guide>
        <p15:guide id="95" pos="2026">
          <p15:clr>
            <a:srgbClr val="F26B43"/>
          </p15:clr>
        </p15:guide>
        <p15:guide id="96" pos="1799">
          <p15:clr>
            <a:srgbClr val="F26B43"/>
          </p15:clr>
        </p15:guide>
        <p15:guide id="97" pos="1572">
          <p15:clr>
            <a:srgbClr val="F26B43"/>
          </p15:clr>
        </p15:guide>
        <p15:guide id="98" pos="1345">
          <p15:clr>
            <a:srgbClr val="F26B43"/>
          </p15:clr>
        </p15:guide>
        <p15:guide id="99" pos="1118">
          <p15:clr>
            <a:srgbClr val="F26B43"/>
          </p15:clr>
        </p15:guide>
        <p15:guide id="100" pos="892">
          <p15:clr>
            <a:srgbClr val="F26B43"/>
          </p15:clr>
        </p15:guide>
        <p15:guide id="101" pos="665">
          <p15:clr>
            <a:srgbClr val="F26B43"/>
          </p15:clr>
        </p15:guide>
        <p15:guide id="102" pos="438">
          <p15:clr>
            <a:srgbClr val="F26B43"/>
          </p15:clr>
        </p15:guide>
        <p15:guide id="103" pos="211">
          <p15:clr>
            <a:srgbClr val="F26B43"/>
          </p15:clr>
        </p15:guide>
        <p15:guide id="104" pos="4067">
          <p15:clr>
            <a:srgbClr val="F26B43"/>
          </p15:clr>
        </p15:guide>
        <p15:guide id="105" pos="4294">
          <p15:clr>
            <a:srgbClr val="F26B43"/>
          </p15:clr>
        </p15:guide>
        <p15:guide id="106" pos="4520">
          <p15:clr>
            <a:srgbClr val="F26B43"/>
          </p15:clr>
        </p15:guide>
        <p15:guide id="107" pos="4747">
          <p15:clr>
            <a:srgbClr val="F26B43"/>
          </p15:clr>
        </p15:guide>
        <p15:guide id="108" pos="4974">
          <p15:clr>
            <a:srgbClr val="F26B43"/>
          </p15:clr>
        </p15:guide>
        <p15:guide id="109" pos="5201">
          <p15:clr>
            <a:srgbClr val="F26B43"/>
          </p15:clr>
        </p15:guide>
        <p15:guide id="110" pos="5428">
          <p15:clr>
            <a:srgbClr val="F26B43"/>
          </p15:clr>
        </p15:guide>
        <p15:guide id="111" pos="5654">
          <p15:clr>
            <a:srgbClr val="F26B43"/>
          </p15:clr>
        </p15:guide>
        <p15:guide id="112" pos="5881">
          <p15:clr>
            <a:srgbClr val="F26B43"/>
          </p15:clr>
        </p15:guide>
        <p15:guide id="113" pos="6108">
          <p15:clr>
            <a:srgbClr val="F26B43"/>
          </p15:clr>
        </p15:guide>
        <p15:guide id="114" pos="6335">
          <p15:clr>
            <a:srgbClr val="F26B43"/>
          </p15:clr>
        </p15:guide>
        <p15:guide id="115" pos="6562">
          <p15:clr>
            <a:srgbClr val="F26B43"/>
          </p15:clr>
        </p15:guide>
        <p15:guide id="116" pos="6788">
          <p15:clr>
            <a:srgbClr val="F26B43"/>
          </p15:clr>
        </p15:guide>
        <p15:guide id="117" pos="7015">
          <p15:clr>
            <a:srgbClr val="F26B43"/>
          </p15:clr>
        </p15:guide>
        <p15:guide id="118" pos="7242">
          <p15:clr>
            <a:srgbClr val="F26B43"/>
          </p15:clr>
        </p15:guide>
        <p15:guide id="119" pos="7469">
          <p15:clr>
            <a:srgbClr val="F26B43"/>
          </p15:clr>
        </p15:guide>
        <p15:guide id="120" pos="7680">
          <p15:clr>
            <a:srgbClr val="F26B43"/>
          </p15:clr>
        </p15:guide>
        <p15:guide id="121">
          <p15:clr>
            <a:srgbClr val="F26B43"/>
          </p15:clr>
        </p15:guide>
        <p15:guide id="122" orient="horz" pos="1933">
          <p15:clr>
            <a:srgbClr val="F26B43"/>
          </p15:clr>
        </p15:guide>
        <p15:guide id="123" orient="horz" pos="1706">
          <p15:clr>
            <a:srgbClr val="F26B43"/>
          </p15:clr>
        </p15:guide>
        <p15:guide id="124" orient="horz" pos="1480">
          <p15:clr>
            <a:srgbClr val="F26B43"/>
          </p15:clr>
        </p15:guide>
        <p15:guide id="125" orient="horz" pos="1253">
          <p15:clr>
            <a:srgbClr val="F26B43"/>
          </p15:clr>
        </p15:guide>
        <p15:guide id="126" orient="horz" pos="1026">
          <p15:clr>
            <a:srgbClr val="F26B43"/>
          </p15:clr>
        </p15:guide>
        <p15:guide id="127" orient="horz" pos="799">
          <p15:clr>
            <a:srgbClr val="F26B43"/>
          </p15:clr>
        </p15:guide>
        <p15:guide id="128" orient="horz" pos="572">
          <p15:clr>
            <a:srgbClr val="F26B43"/>
          </p15:clr>
        </p15:guide>
        <p15:guide id="129" orient="horz" pos="346">
          <p15:clr>
            <a:srgbClr val="F26B43"/>
          </p15:clr>
        </p15:guide>
        <p15:guide id="130" orient="horz" pos="119">
          <p15:clr>
            <a:srgbClr val="F26B43"/>
          </p15:clr>
        </p15:guide>
        <p15:guide id="131" orient="horz">
          <p15:clr>
            <a:srgbClr val="F26B43"/>
          </p15:clr>
        </p15:guide>
        <p15:guide id="132" orient="horz" pos="4320">
          <p15:clr>
            <a:srgbClr val="F26B43"/>
          </p15:clr>
        </p15:guide>
        <p15:guide id="133" orient="horz" pos="2387">
          <p15:clr>
            <a:srgbClr val="F26B43"/>
          </p15:clr>
        </p15:guide>
        <p15:guide id="134" orient="horz" pos="2614">
          <p15:clr>
            <a:srgbClr val="F26B43"/>
          </p15:clr>
        </p15:guide>
        <p15:guide id="135" orient="horz" pos="2840">
          <p15:clr>
            <a:srgbClr val="F26B43"/>
          </p15:clr>
        </p15:guide>
        <p15:guide id="136" orient="horz" pos="3067">
          <p15:clr>
            <a:srgbClr val="F26B43"/>
          </p15:clr>
        </p15:guide>
        <p15:guide id="137" orient="horz" pos="3294">
          <p15:clr>
            <a:srgbClr val="F26B43"/>
          </p15:clr>
        </p15:guide>
        <p15:guide id="138" orient="horz" pos="3521">
          <p15:clr>
            <a:srgbClr val="F26B43"/>
          </p15:clr>
        </p15:guide>
        <p15:guide id="139" orient="horz" pos="3748">
          <p15:clr>
            <a:srgbClr val="F26B43"/>
          </p15:clr>
        </p15:guide>
        <p15:guide id="140" orient="horz" pos="3974">
          <p15:clr>
            <a:srgbClr val="F26B43"/>
          </p15:clr>
        </p15:guide>
        <p15:guide id="141" orient="horz" pos="4201">
          <p15:clr>
            <a:srgbClr val="F26B43"/>
          </p15:clr>
        </p15:guide>
        <p15:guide id="142" pos="3500">
          <p15:clr>
            <a:srgbClr val="F26B43"/>
          </p15:clr>
        </p15:guide>
        <p15:guide id="143" pos="3953">
          <p15:clr>
            <a:srgbClr val="F26B43"/>
          </p15:clr>
        </p15:guide>
        <p15:guide id="144" pos="3727">
          <p15:clr>
            <a:srgbClr val="F26B43"/>
          </p15:clr>
        </p15:guide>
        <p15:guide id="145" pos="4180">
          <p15:clr>
            <a:srgbClr val="F26B43"/>
          </p15:clr>
        </p15:guide>
        <p15:guide id="146" orient="horz" pos="2047">
          <p15:clr>
            <a:srgbClr val="F26B43"/>
          </p15:clr>
        </p15:guide>
        <p15:guide id="147" orient="horz" pos="2273">
          <p15:clr>
            <a:srgbClr val="F26B43"/>
          </p15:clr>
        </p15:guide>
        <p15:guide id="148" pos="98">
          <p15:clr>
            <a:srgbClr val="F26B43"/>
          </p15:clr>
        </p15:guide>
        <p15:guide id="149" pos="7582">
          <p15:clr>
            <a:srgbClr val="F26B43"/>
          </p15:clr>
        </p15:guide>
        <p15:guide id="150" orient="horz" pos="4088">
          <p15:clr>
            <a:srgbClr val="F26B43"/>
          </p15:clr>
        </p15:guide>
        <p15:guide id="151" orient="horz" pos="1820">
          <p15:clr>
            <a:srgbClr val="F26B43"/>
          </p15:clr>
        </p15:guide>
        <p15:guide id="152" pos="5541">
          <p15:clr>
            <a:srgbClr val="F26B43"/>
          </p15:clr>
        </p15:guide>
        <p15:guide id="153" pos="3273">
          <p15:clr>
            <a:srgbClr val="F26B43"/>
          </p15:clr>
        </p15:guide>
        <p15:guide id="154" pos="6221">
          <p15:clr>
            <a:srgbClr val="F26B43"/>
          </p15:clr>
        </p15:guide>
        <p15:guide id="155" pos="5995">
          <p15:clr>
            <a:srgbClr val="F26B43"/>
          </p15:clr>
        </p15:guide>
        <p15:guide id="156" pos="2593">
          <p15:clr>
            <a:srgbClr val="F26B43"/>
          </p15:clr>
        </p15:guide>
        <p15:guide id="157" pos="5087">
          <p15:clr>
            <a:srgbClr val="F26B43"/>
          </p15:clr>
        </p15:guide>
        <p15:guide id="158" pos="325">
          <p15:clr>
            <a:srgbClr val="F26B43"/>
          </p15:clr>
        </p15:guide>
        <p15:guide id="159" pos="7355">
          <p15:clr>
            <a:srgbClr val="F26B43"/>
          </p15:clr>
        </p15:guide>
        <p15:guide id="160" pos="2139">
          <p15:clr>
            <a:srgbClr val="F26B43"/>
          </p15:clr>
        </p15:guide>
        <p15:guide id="161" pos="1912">
          <p15:clr>
            <a:srgbClr val="F26B43"/>
          </p15:clr>
        </p15:guide>
        <p15:guide id="162" pos="2366">
          <p15:clr>
            <a:srgbClr val="F26B43"/>
          </p15:clr>
        </p15:guide>
        <p15:guide id="163" pos="5768">
          <p15:clr>
            <a:srgbClr val="F26B43"/>
          </p15:clr>
        </p15:guide>
        <p15:guide id="164" pos="1685">
          <p15:clr>
            <a:srgbClr val="F26B43"/>
          </p15:clr>
        </p15:guide>
        <p15:guide id="165" pos="2819">
          <p15:clr>
            <a:srgbClr val="F26B43"/>
          </p15:clr>
        </p15:guide>
        <p15:guide id="166" pos="3046">
          <p15:clr>
            <a:srgbClr val="F26B43"/>
          </p15:clr>
        </p15:guide>
        <p15:guide id="167" orient="horz" pos="232">
          <p15:clr>
            <a:srgbClr val="F26B43"/>
          </p15:clr>
        </p15:guide>
        <p15:guide id="168" orient="horz" pos="2954">
          <p15:clr>
            <a:srgbClr val="F26B43"/>
          </p15:clr>
        </p15:guide>
        <p15:guide id="169" orient="horz" pos="318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95325" y="620181"/>
            <a:ext cx="10801350" cy="1008594"/>
          </a:xfrm>
          <a:prstGeom prst="rect">
            <a:avLst/>
          </a:prstGeom>
        </p:spPr>
        <p:txBody>
          <a:bodyPr vert="horz" lIns="0" tIns="0" rIns="0" bIns="0" rtlCol="0" anchor="t" anchorCtr="0">
            <a:normAutofit/>
          </a:bodyPr>
          <a:lstStyle/>
          <a:p>
            <a:r>
              <a:rPr lang="en-US"/>
              <a:t>Click to edit Master title style</a:t>
            </a:r>
            <a:endParaRPr lang="en-US" dirty="0"/>
          </a:p>
        </p:txBody>
      </p:sp>
      <p:sp>
        <p:nvSpPr>
          <p:cNvPr id="3" name="Text Placeholder 2"/>
          <p:cNvSpPr>
            <a:spLocks noGrp="1"/>
          </p:cNvSpPr>
          <p:nvPr>
            <p:ph type="body" idx="1"/>
          </p:nvPr>
        </p:nvSpPr>
        <p:spPr>
          <a:xfrm>
            <a:off x="695326" y="1628775"/>
            <a:ext cx="10801349" cy="4679950"/>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71775063"/>
      </p:ext>
    </p:extLst>
  </p:cSld>
  <p:clrMap bg1="lt1" tx1="dk1" bg2="lt2" tx2="dk2" accent1="accent1" accent2="accent2" accent3="accent3" accent4="accent4" accent5="accent5" accent6="accent6" hlink="hlink" folHlink="folHlink"/>
  <p:sldLayoutIdLst>
    <p:sldLayoutId id="2147483806" r:id="rId1"/>
    <p:sldLayoutId id="2147483807" r:id="rId2"/>
    <p:sldLayoutId id="2147483808" r:id="rId3"/>
    <p:sldLayoutId id="2147483809" r:id="rId4"/>
    <p:sldLayoutId id="2147483810" r:id="rId5"/>
    <p:sldLayoutId id="2147483811" r:id="rId6"/>
    <p:sldLayoutId id="2147483812" r:id="rId7"/>
    <p:sldLayoutId id="2147483813" r:id="rId8"/>
    <p:sldLayoutId id="2147483814" r:id="rId9"/>
    <p:sldLayoutId id="2147483815" r:id="rId10"/>
    <p:sldLayoutId id="2147483816" r:id="rId11"/>
    <p:sldLayoutId id="2147483817" r:id="rId12"/>
    <p:sldLayoutId id="2147483818" r:id="rId13"/>
    <p:sldLayoutId id="2147483819" r:id="rId14"/>
    <p:sldLayoutId id="2147483820" r:id="rId15"/>
    <p:sldLayoutId id="2147483821" r:id="rId16"/>
    <p:sldLayoutId id="2147483822" r:id="rId17"/>
    <p:sldLayoutId id="2147483823" r:id="rId18"/>
    <p:sldLayoutId id="2147483824" r:id="rId19"/>
    <p:sldLayoutId id="2147483825" r:id="rId20"/>
    <p:sldLayoutId id="2147483826" r:id="rId21"/>
    <p:sldLayoutId id="2147483827" r:id="rId22"/>
    <p:sldLayoutId id="2147483828" r:id="rId23"/>
    <p:sldLayoutId id="2147483829" r:id="rId24"/>
    <p:sldLayoutId id="2147483830" r:id="rId25"/>
    <p:sldLayoutId id="2147483831" r:id="rId26"/>
    <p:sldLayoutId id="2147483832" r:id="rId27"/>
    <p:sldLayoutId id="2147483833" r:id="rId28"/>
    <p:sldLayoutId id="2147483834" r:id="rId29"/>
    <p:sldLayoutId id="2147483835" r:id="rId30"/>
    <p:sldLayoutId id="2147483836" r:id="rId31"/>
    <p:sldLayoutId id="2147483837" r:id="rId32"/>
    <p:sldLayoutId id="2147483838" r:id="rId33"/>
    <p:sldLayoutId id="2147483839" r:id="rId34"/>
    <p:sldLayoutId id="2147483840" r:id="rId35"/>
    <p:sldLayoutId id="2147483841" r:id="rId36"/>
    <p:sldLayoutId id="2147483842" r:id="rId37"/>
    <p:sldLayoutId id="2147483843" r:id="rId38"/>
    <p:sldLayoutId id="2147483844" r:id="rId39"/>
    <p:sldLayoutId id="2147483845" r:id="rId40"/>
    <p:sldLayoutId id="2147483846" r:id="rId41"/>
    <p:sldLayoutId id="2147483847" r:id="rId42"/>
    <p:sldLayoutId id="2147483848" r:id="rId43"/>
    <p:sldLayoutId id="2147483849" r:id="rId44"/>
    <p:sldLayoutId id="2147483850" r:id="rId45"/>
    <p:sldLayoutId id="2147483851" r:id="rId46"/>
    <p:sldLayoutId id="2147483852" r:id="rId47"/>
    <p:sldLayoutId id="2147483853" r:id="rId48"/>
    <p:sldLayoutId id="2147483854" r:id="rId49"/>
    <p:sldLayoutId id="2147483855" r:id="rId50"/>
    <p:sldLayoutId id="2147483856" r:id="rId51"/>
    <p:sldLayoutId id="2147483857" r:id="rId52"/>
    <p:sldLayoutId id="2147483858" r:id="rId53"/>
    <p:sldLayoutId id="2147483859" r:id="rId54"/>
    <p:sldLayoutId id="2147483860" r:id="rId55"/>
    <p:sldLayoutId id="2147483861" r:id="rId56"/>
    <p:sldLayoutId id="2147483862" r:id="rId57"/>
    <p:sldLayoutId id="2147483863" r:id="rId58"/>
    <p:sldLayoutId id="2147483864" r:id="rId59"/>
    <p:sldLayoutId id="2147483865" r:id="rId60"/>
    <p:sldLayoutId id="2147483866" r:id="rId61"/>
    <p:sldLayoutId id="2147483867" r:id="rId62"/>
    <p:sldLayoutId id="2147483868" r:id="rId63"/>
    <p:sldLayoutId id="2147483869" r:id="rId64"/>
    <p:sldLayoutId id="2147483870" r:id="rId65"/>
    <p:sldLayoutId id="2147483871" r:id="rId66"/>
    <p:sldLayoutId id="2147483872" r:id="rId67"/>
    <p:sldLayoutId id="2147483873" r:id="rId68"/>
    <p:sldLayoutId id="2147483874" r:id="rId69"/>
  </p:sldLayoutIdLst>
  <p:txStyles>
    <p:titleStyle>
      <a:lvl1pPr algn="l" defTabSz="914400" rtl="0" eaLnBrk="1" latinLnBrk="0" hangingPunct="1">
        <a:lnSpc>
          <a:spcPct val="85000"/>
        </a:lnSpc>
        <a:spcBef>
          <a:spcPct val="0"/>
        </a:spcBef>
        <a:buNone/>
        <a:defRPr sz="2800" b="1" kern="1200" spc="300">
          <a:solidFill>
            <a:srgbClr val="262626"/>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3613">
          <p15:clr>
            <a:srgbClr val="F26B43"/>
          </p15:clr>
        </p15:guide>
        <p15:guide id="4" pos="3386">
          <p15:clr>
            <a:srgbClr val="F26B43"/>
          </p15:clr>
        </p15:guide>
        <p15:guide id="5" pos="3160">
          <p15:clr>
            <a:srgbClr val="F26B43"/>
          </p15:clr>
        </p15:guide>
        <p15:guide id="6" pos="2933">
          <p15:clr>
            <a:srgbClr val="F26B43"/>
          </p15:clr>
        </p15:guide>
        <p15:guide id="7" pos="2706">
          <p15:clr>
            <a:srgbClr val="F26B43"/>
          </p15:clr>
        </p15:guide>
        <p15:guide id="8" pos="2479">
          <p15:clr>
            <a:srgbClr val="F26B43"/>
          </p15:clr>
        </p15:guide>
        <p15:guide id="9" pos="2252">
          <p15:clr>
            <a:srgbClr val="F26B43"/>
          </p15:clr>
        </p15:guide>
        <p15:guide id="10" pos="2026">
          <p15:clr>
            <a:srgbClr val="F26B43"/>
          </p15:clr>
        </p15:guide>
        <p15:guide id="11" pos="1799">
          <p15:clr>
            <a:srgbClr val="F26B43"/>
          </p15:clr>
        </p15:guide>
        <p15:guide id="12" pos="1572">
          <p15:clr>
            <a:srgbClr val="F26B43"/>
          </p15:clr>
        </p15:guide>
        <p15:guide id="13" pos="1345">
          <p15:clr>
            <a:srgbClr val="F26B43"/>
          </p15:clr>
        </p15:guide>
        <p15:guide id="14" pos="1118">
          <p15:clr>
            <a:srgbClr val="F26B43"/>
          </p15:clr>
        </p15:guide>
        <p15:guide id="15" pos="892">
          <p15:clr>
            <a:srgbClr val="F26B43"/>
          </p15:clr>
        </p15:guide>
        <p15:guide id="16" pos="665">
          <p15:clr>
            <a:srgbClr val="F26B43"/>
          </p15:clr>
        </p15:guide>
        <p15:guide id="17" pos="438">
          <p15:clr>
            <a:srgbClr val="F26B43"/>
          </p15:clr>
        </p15:guide>
        <p15:guide id="18" pos="211">
          <p15:clr>
            <a:srgbClr val="F26B43"/>
          </p15:clr>
        </p15:guide>
        <p15:guide id="20" pos="4067">
          <p15:clr>
            <a:srgbClr val="F26B43"/>
          </p15:clr>
        </p15:guide>
        <p15:guide id="21" pos="4294">
          <p15:clr>
            <a:srgbClr val="F26B43"/>
          </p15:clr>
        </p15:guide>
        <p15:guide id="22" pos="4520">
          <p15:clr>
            <a:srgbClr val="F26B43"/>
          </p15:clr>
        </p15:guide>
        <p15:guide id="23" pos="4747">
          <p15:clr>
            <a:srgbClr val="F26B43"/>
          </p15:clr>
        </p15:guide>
        <p15:guide id="24" pos="4974">
          <p15:clr>
            <a:srgbClr val="F26B43"/>
          </p15:clr>
        </p15:guide>
        <p15:guide id="25" pos="5201">
          <p15:clr>
            <a:srgbClr val="F26B43"/>
          </p15:clr>
        </p15:guide>
        <p15:guide id="26" pos="5428">
          <p15:clr>
            <a:srgbClr val="F26B43"/>
          </p15:clr>
        </p15:guide>
        <p15:guide id="27" pos="5654">
          <p15:clr>
            <a:srgbClr val="F26B43"/>
          </p15:clr>
        </p15:guide>
        <p15:guide id="28" pos="5881">
          <p15:clr>
            <a:srgbClr val="F26B43"/>
          </p15:clr>
        </p15:guide>
        <p15:guide id="29" pos="6108">
          <p15:clr>
            <a:srgbClr val="F26B43"/>
          </p15:clr>
        </p15:guide>
        <p15:guide id="30" pos="6335">
          <p15:clr>
            <a:srgbClr val="F26B43"/>
          </p15:clr>
        </p15:guide>
        <p15:guide id="31" pos="6562">
          <p15:clr>
            <a:srgbClr val="F26B43"/>
          </p15:clr>
        </p15:guide>
        <p15:guide id="32" pos="6788">
          <p15:clr>
            <a:srgbClr val="F26B43"/>
          </p15:clr>
        </p15:guide>
        <p15:guide id="33" pos="7015">
          <p15:clr>
            <a:srgbClr val="F26B43"/>
          </p15:clr>
        </p15:guide>
        <p15:guide id="34" pos="7242">
          <p15:clr>
            <a:srgbClr val="F26B43"/>
          </p15:clr>
        </p15:guide>
        <p15:guide id="35" pos="7469">
          <p15:clr>
            <a:srgbClr val="F26B43"/>
          </p15:clr>
        </p15:guide>
        <p15:guide id="36" pos="7680">
          <p15:clr>
            <a:srgbClr val="F26B43"/>
          </p15:clr>
        </p15:guide>
        <p15:guide id="37">
          <p15:clr>
            <a:srgbClr val="F26B43"/>
          </p15:clr>
        </p15:guide>
        <p15:guide id="38" orient="horz" pos="1933">
          <p15:clr>
            <a:srgbClr val="F26B43"/>
          </p15:clr>
        </p15:guide>
        <p15:guide id="39" orient="horz" pos="1706">
          <p15:clr>
            <a:srgbClr val="F26B43"/>
          </p15:clr>
        </p15:guide>
        <p15:guide id="40" orient="horz" pos="1480">
          <p15:clr>
            <a:srgbClr val="F26B43"/>
          </p15:clr>
        </p15:guide>
        <p15:guide id="41" orient="horz" pos="1253">
          <p15:clr>
            <a:srgbClr val="F26B43"/>
          </p15:clr>
        </p15:guide>
        <p15:guide id="42" orient="horz" pos="1026">
          <p15:clr>
            <a:srgbClr val="F26B43"/>
          </p15:clr>
        </p15:guide>
        <p15:guide id="43" orient="horz" pos="799">
          <p15:clr>
            <a:srgbClr val="F26B43"/>
          </p15:clr>
        </p15:guide>
        <p15:guide id="44" orient="horz" pos="572">
          <p15:clr>
            <a:srgbClr val="F26B43"/>
          </p15:clr>
        </p15:guide>
        <p15:guide id="45" orient="horz" pos="346">
          <p15:clr>
            <a:srgbClr val="F26B43"/>
          </p15:clr>
        </p15:guide>
        <p15:guide id="46" orient="horz" pos="119">
          <p15:clr>
            <a:srgbClr val="F26B43"/>
          </p15:clr>
        </p15:guide>
        <p15:guide id="47" orient="horz">
          <p15:clr>
            <a:srgbClr val="F26B43"/>
          </p15:clr>
        </p15:guide>
        <p15:guide id="48" orient="horz" pos="4320">
          <p15:clr>
            <a:srgbClr val="F26B43"/>
          </p15:clr>
        </p15:guide>
        <p15:guide id="49" orient="horz" pos="2387">
          <p15:clr>
            <a:srgbClr val="F26B43"/>
          </p15:clr>
        </p15:guide>
        <p15:guide id="50" orient="horz" pos="2614">
          <p15:clr>
            <a:srgbClr val="F26B43"/>
          </p15:clr>
        </p15:guide>
        <p15:guide id="51" orient="horz" pos="2840">
          <p15:clr>
            <a:srgbClr val="F26B43"/>
          </p15:clr>
        </p15:guide>
        <p15:guide id="52" orient="horz" pos="3067">
          <p15:clr>
            <a:srgbClr val="F26B43"/>
          </p15:clr>
        </p15:guide>
        <p15:guide id="53" orient="horz" pos="3294">
          <p15:clr>
            <a:srgbClr val="F26B43"/>
          </p15:clr>
        </p15:guide>
        <p15:guide id="54" orient="horz" pos="3521">
          <p15:clr>
            <a:srgbClr val="F26B43"/>
          </p15:clr>
        </p15:guide>
        <p15:guide id="55" orient="horz" pos="3748">
          <p15:clr>
            <a:srgbClr val="F26B43"/>
          </p15:clr>
        </p15:guide>
        <p15:guide id="56" orient="horz" pos="3974">
          <p15:clr>
            <a:srgbClr val="F26B43"/>
          </p15:clr>
        </p15:guide>
        <p15:guide id="57" orient="horz" pos="4201">
          <p15:clr>
            <a:srgbClr val="F26B43"/>
          </p15:clr>
        </p15:guide>
        <p15:guide id="58" pos="3500">
          <p15:clr>
            <a:srgbClr val="F26B43"/>
          </p15:clr>
        </p15:guide>
        <p15:guide id="59" pos="3953">
          <p15:clr>
            <a:srgbClr val="F26B43"/>
          </p15:clr>
        </p15:guide>
        <p15:guide id="60" pos="3727">
          <p15:clr>
            <a:srgbClr val="F26B43"/>
          </p15:clr>
        </p15:guide>
        <p15:guide id="61" pos="4180">
          <p15:clr>
            <a:srgbClr val="F26B43"/>
          </p15:clr>
        </p15:guide>
        <p15:guide id="62" orient="horz" pos="2047">
          <p15:clr>
            <a:srgbClr val="F26B43"/>
          </p15:clr>
        </p15:guide>
        <p15:guide id="63" orient="horz" pos="2273">
          <p15:clr>
            <a:srgbClr val="F26B43"/>
          </p15:clr>
        </p15:guide>
        <p15:guide id="64" pos="98">
          <p15:clr>
            <a:srgbClr val="F26B43"/>
          </p15:clr>
        </p15:guide>
        <p15:guide id="65" pos="7582">
          <p15:clr>
            <a:srgbClr val="F26B43"/>
          </p15:clr>
        </p15:guide>
        <p15:guide id="66" orient="horz" pos="4088">
          <p15:clr>
            <a:srgbClr val="F26B43"/>
          </p15:clr>
        </p15:guide>
        <p15:guide id="67" orient="horz" pos="1820">
          <p15:clr>
            <a:srgbClr val="F26B43"/>
          </p15:clr>
        </p15:guide>
        <p15:guide id="68" pos="5541">
          <p15:clr>
            <a:srgbClr val="F26B43"/>
          </p15:clr>
        </p15:guide>
        <p15:guide id="69" pos="3273">
          <p15:clr>
            <a:srgbClr val="F26B43"/>
          </p15:clr>
        </p15:guide>
        <p15:guide id="70" pos="6221">
          <p15:clr>
            <a:srgbClr val="F26B43"/>
          </p15:clr>
        </p15:guide>
        <p15:guide id="71" pos="5995">
          <p15:clr>
            <a:srgbClr val="F26B43"/>
          </p15:clr>
        </p15:guide>
        <p15:guide id="72" pos="2593">
          <p15:clr>
            <a:srgbClr val="F26B43"/>
          </p15:clr>
        </p15:guide>
        <p15:guide id="73" pos="5087">
          <p15:clr>
            <a:srgbClr val="F26B43"/>
          </p15:clr>
        </p15:guide>
        <p15:guide id="74" pos="325">
          <p15:clr>
            <a:srgbClr val="F26B43"/>
          </p15:clr>
        </p15:guide>
        <p15:guide id="75" pos="7355">
          <p15:clr>
            <a:srgbClr val="F26B43"/>
          </p15:clr>
        </p15:guide>
        <p15:guide id="76" pos="2139">
          <p15:clr>
            <a:srgbClr val="F26B43"/>
          </p15:clr>
        </p15:guide>
        <p15:guide id="77" pos="1912">
          <p15:clr>
            <a:srgbClr val="F26B43"/>
          </p15:clr>
        </p15:guide>
        <p15:guide id="78" pos="2366">
          <p15:clr>
            <a:srgbClr val="F26B43"/>
          </p15:clr>
        </p15:guide>
        <p15:guide id="79" pos="5768">
          <p15:clr>
            <a:srgbClr val="F26B43"/>
          </p15:clr>
        </p15:guide>
        <p15:guide id="80" pos="1685">
          <p15:clr>
            <a:srgbClr val="F26B43"/>
          </p15:clr>
        </p15:guide>
        <p15:guide id="81" pos="2819">
          <p15:clr>
            <a:srgbClr val="F26B43"/>
          </p15:clr>
        </p15:guide>
        <p15:guide id="82" pos="3046">
          <p15:clr>
            <a:srgbClr val="F26B43"/>
          </p15:clr>
        </p15:guide>
        <p15:guide id="83" orient="horz" pos="232">
          <p15:clr>
            <a:srgbClr val="F26B43"/>
          </p15:clr>
        </p15:guide>
        <p15:guide id="84" orient="horz" pos="2954">
          <p15:clr>
            <a:srgbClr val="F26B43"/>
          </p15:clr>
        </p15:guide>
        <p15:guide id="85" orient="horz" pos="318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95325" y="620181"/>
            <a:ext cx="10801350" cy="1008594"/>
          </a:xfrm>
          <a:prstGeom prst="rect">
            <a:avLst/>
          </a:prstGeom>
        </p:spPr>
        <p:txBody>
          <a:bodyPr vert="horz" lIns="0" tIns="0" rIns="0" bIns="0" rtlCol="0" anchor="t" anchorCtr="0">
            <a:normAutofit/>
          </a:bodyPr>
          <a:lstStyle/>
          <a:p>
            <a:r>
              <a:rPr lang="en-US"/>
              <a:t>CLICK TO EDIT MASTER TITLE STYLE CLICK TO EDIT MASTER TITLE STYLE</a:t>
            </a:r>
          </a:p>
        </p:txBody>
      </p:sp>
      <p:sp>
        <p:nvSpPr>
          <p:cNvPr id="3" name="Text Placeholder 2"/>
          <p:cNvSpPr>
            <a:spLocks noGrp="1"/>
          </p:cNvSpPr>
          <p:nvPr>
            <p:ph type="body" idx="1"/>
          </p:nvPr>
        </p:nvSpPr>
        <p:spPr>
          <a:xfrm>
            <a:off x="695326" y="1628775"/>
            <a:ext cx="10801349" cy="4679950"/>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80635930"/>
      </p:ext>
    </p:extLst>
  </p:cSld>
  <p:clrMap bg1="lt1" tx1="dk1" bg2="lt2" tx2="dk2" accent1="accent1" accent2="accent2" accent3="accent3" accent4="accent4" accent5="accent5" accent6="accent6" hlink="hlink" folHlink="folHlink"/>
  <p:sldLayoutIdLst>
    <p:sldLayoutId id="2147483876" r:id="rId1"/>
    <p:sldLayoutId id="2147483877" r:id="rId2"/>
    <p:sldLayoutId id="2147483878" r:id="rId3"/>
    <p:sldLayoutId id="2147483879" r:id="rId4"/>
    <p:sldLayoutId id="2147483880" r:id="rId5"/>
    <p:sldLayoutId id="2147483881" r:id="rId6"/>
    <p:sldLayoutId id="2147483882" r:id="rId7"/>
    <p:sldLayoutId id="2147483883" r:id="rId8"/>
    <p:sldLayoutId id="2147483884" r:id="rId9"/>
    <p:sldLayoutId id="2147483885" r:id="rId10"/>
    <p:sldLayoutId id="2147483886" r:id="rId11"/>
    <p:sldLayoutId id="2147483887" r:id="rId12"/>
    <p:sldLayoutId id="2147483888" r:id="rId13"/>
    <p:sldLayoutId id="2147483889" r:id="rId14"/>
    <p:sldLayoutId id="2147483890" r:id="rId15"/>
    <p:sldLayoutId id="2147483891" r:id="rId16"/>
    <p:sldLayoutId id="2147483892" r:id="rId17"/>
    <p:sldLayoutId id="2147483893" r:id="rId18"/>
    <p:sldLayoutId id="2147483894" r:id="rId19"/>
    <p:sldLayoutId id="2147483895" r:id="rId20"/>
    <p:sldLayoutId id="2147483896" r:id="rId21"/>
    <p:sldLayoutId id="2147483897" r:id="rId22"/>
    <p:sldLayoutId id="2147483898" r:id="rId23"/>
    <p:sldLayoutId id="2147483899" r:id="rId24"/>
    <p:sldLayoutId id="2147483900" r:id="rId25"/>
    <p:sldLayoutId id="2147483901" r:id="rId26"/>
    <p:sldLayoutId id="2147483902" r:id="rId27"/>
    <p:sldLayoutId id="2147483903" r:id="rId28"/>
    <p:sldLayoutId id="2147483904" r:id="rId29"/>
    <p:sldLayoutId id="2147483905" r:id="rId30"/>
    <p:sldLayoutId id="2147483906" r:id="rId31"/>
    <p:sldLayoutId id="2147483907" r:id="rId32"/>
    <p:sldLayoutId id="2147483908" r:id="rId33"/>
    <p:sldLayoutId id="2147483909" r:id="rId34"/>
    <p:sldLayoutId id="2147483910" r:id="rId35"/>
    <p:sldLayoutId id="2147483911" r:id="rId36"/>
    <p:sldLayoutId id="2147483912" r:id="rId37"/>
    <p:sldLayoutId id="2147483913" r:id="rId38"/>
    <p:sldLayoutId id="2147483914" r:id="rId39"/>
    <p:sldLayoutId id="2147483915" r:id="rId40"/>
    <p:sldLayoutId id="2147483916" r:id="rId41"/>
    <p:sldLayoutId id="2147483917" r:id="rId42"/>
    <p:sldLayoutId id="2147483918" r:id="rId43"/>
    <p:sldLayoutId id="2147483919" r:id="rId44"/>
    <p:sldLayoutId id="2147483920" r:id="rId45"/>
    <p:sldLayoutId id="2147483921" r:id="rId46"/>
    <p:sldLayoutId id="2147483922" r:id="rId47"/>
    <p:sldLayoutId id="2147483923" r:id="rId48"/>
    <p:sldLayoutId id="2147483924" r:id="rId49"/>
    <p:sldLayoutId id="2147483925" r:id="rId50"/>
    <p:sldLayoutId id="2147483926" r:id="rId51"/>
    <p:sldLayoutId id="2147483927" r:id="rId52"/>
    <p:sldLayoutId id="2147483928" r:id="rId53"/>
    <p:sldLayoutId id="2147483929" r:id="rId54"/>
    <p:sldLayoutId id="2147483930" r:id="rId55"/>
    <p:sldLayoutId id="2147483931" r:id="rId56"/>
    <p:sldLayoutId id="2147483932" r:id="rId57"/>
    <p:sldLayoutId id="2147483933" r:id="rId58"/>
    <p:sldLayoutId id="2147483934" r:id="rId59"/>
    <p:sldLayoutId id="2147483935" r:id="rId60"/>
    <p:sldLayoutId id="2147483936" r:id="rId61"/>
    <p:sldLayoutId id="2147483937" r:id="rId62"/>
    <p:sldLayoutId id="2147483938" r:id="rId63"/>
    <p:sldLayoutId id="2147483939" r:id="rId64"/>
    <p:sldLayoutId id="2147483940" r:id="rId65"/>
    <p:sldLayoutId id="2147483941" r:id="rId66"/>
    <p:sldLayoutId id="2147483942" r:id="rId67"/>
    <p:sldLayoutId id="2147483943" r:id="rId68"/>
    <p:sldLayoutId id="2147483944" r:id="rId69"/>
    <p:sldLayoutId id="2147483945" r:id="rId70"/>
    <p:sldLayoutId id="2147483946" r:id="rId71"/>
    <p:sldLayoutId id="2147483947" r:id="rId72"/>
    <p:sldLayoutId id="2147483948" r:id="rId73"/>
    <p:sldLayoutId id="2147483949" r:id="rId74"/>
    <p:sldLayoutId id="2147483950" r:id="rId75"/>
    <p:sldLayoutId id="2147483951" r:id="rId76"/>
    <p:sldLayoutId id="2147483952" r:id="rId77"/>
    <p:sldLayoutId id="2147483953" r:id="rId78"/>
    <p:sldLayoutId id="2147483954" r:id="rId79"/>
    <p:sldLayoutId id="2147483955" r:id="rId80"/>
    <p:sldLayoutId id="2147483956" r:id="rId81"/>
    <p:sldLayoutId id="2147483957" r:id="rId82"/>
    <p:sldLayoutId id="2147483958" r:id="rId83"/>
  </p:sldLayoutIdLst>
  <p:hf sldNum="0" hdr="0" ftr="0" dt="0"/>
  <p:txStyles>
    <p:titleStyle>
      <a:lvl1pPr algn="l" defTabSz="914400" rtl="0" eaLnBrk="1" latinLnBrk="0" hangingPunct="1">
        <a:lnSpc>
          <a:spcPct val="85000"/>
        </a:lnSpc>
        <a:spcBef>
          <a:spcPct val="0"/>
        </a:spcBef>
        <a:buNone/>
        <a:defRPr sz="2800" b="1" kern="1200" spc="3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3613">
          <p15:clr>
            <a:srgbClr val="F26B43"/>
          </p15:clr>
        </p15:guide>
        <p15:guide id="4" pos="3386">
          <p15:clr>
            <a:srgbClr val="F26B43"/>
          </p15:clr>
        </p15:guide>
        <p15:guide id="5" pos="3160">
          <p15:clr>
            <a:srgbClr val="F26B43"/>
          </p15:clr>
        </p15:guide>
        <p15:guide id="6" pos="2933">
          <p15:clr>
            <a:srgbClr val="F26B43"/>
          </p15:clr>
        </p15:guide>
        <p15:guide id="7" pos="2706">
          <p15:clr>
            <a:srgbClr val="F26B43"/>
          </p15:clr>
        </p15:guide>
        <p15:guide id="8" pos="2479">
          <p15:clr>
            <a:srgbClr val="F26B43"/>
          </p15:clr>
        </p15:guide>
        <p15:guide id="9" pos="2252">
          <p15:clr>
            <a:srgbClr val="F26B43"/>
          </p15:clr>
        </p15:guide>
        <p15:guide id="10" pos="2026">
          <p15:clr>
            <a:srgbClr val="F26B43"/>
          </p15:clr>
        </p15:guide>
        <p15:guide id="11" pos="1799">
          <p15:clr>
            <a:srgbClr val="F26B43"/>
          </p15:clr>
        </p15:guide>
        <p15:guide id="12" pos="1572">
          <p15:clr>
            <a:srgbClr val="F26B43"/>
          </p15:clr>
        </p15:guide>
        <p15:guide id="13" pos="1345">
          <p15:clr>
            <a:srgbClr val="F26B43"/>
          </p15:clr>
        </p15:guide>
        <p15:guide id="14" pos="1118">
          <p15:clr>
            <a:srgbClr val="F26B43"/>
          </p15:clr>
        </p15:guide>
        <p15:guide id="15" pos="892">
          <p15:clr>
            <a:srgbClr val="F26B43"/>
          </p15:clr>
        </p15:guide>
        <p15:guide id="16" pos="665">
          <p15:clr>
            <a:srgbClr val="F26B43"/>
          </p15:clr>
        </p15:guide>
        <p15:guide id="17" pos="438">
          <p15:clr>
            <a:srgbClr val="F26B43"/>
          </p15:clr>
        </p15:guide>
        <p15:guide id="18" pos="211">
          <p15:clr>
            <a:srgbClr val="F26B43"/>
          </p15:clr>
        </p15:guide>
        <p15:guide id="20" pos="4067">
          <p15:clr>
            <a:srgbClr val="F26B43"/>
          </p15:clr>
        </p15:guide>
        <p15:guide id="21" pos="4294">
          <p15:clr>
            <a:srgbClr val="F26B43"/>
          </p15:clr>
        </p15:guide>
        <p15:guide id="22" pos="4520">
          <p15:clr>
            <a:srgbClr val="F26B43"/>
          </p15:clr>
        </p15:guide>
        <p15:guide id="23" pos="4747">
          <p15:clr>
            <a:srgbClr val="F26B43"/>
          </p15:clr>
        </p15:guide>
        <p15:guide id="24" pos="4974">
          <p15:clr>
            <a:srgbClr val="F26B43"/>
          </p15:clr>
        </p15:guide>
        <p15:guide id="25" pos="5201">
          <p15:clr>
            <a:srgbClr val="F26B43"/>
          </p15:clr>
        </p15:guide>
        <p15:guide id="26" pos="5428">
          <p15:clr>
            <a:srgbClr val="F26B43"/>
          </p15:clr>
        </p15:guide>
        <p15:guide id="27" pos="5654">
          <p15:clr>
            <a:srgbClr val="F26B43"/>
          </p15:clr>
        </p15:guide>
        <p15:guide id="28" pos="5881">
          <p15:clr>
            <a:srgbClr val="F26B43"/>
          </p15:clr>
        </p15:guide>
        <p15:guide id="29" pos="6108">
          <p15:clr>
            <a:srgbClr val="F26B43"/>
          </p15:clr>
        </p15:guide>
        <p15:guide id="30" pos="6335">
          <p15:clr>
            <a:srgbClr val="F26B43"/>
          </p15:clr>
        </p15:guide>
        <p15:guide id="31" pos="6562">
          <p15:clr>
            <a:srgbClr val="F26B43"/>
          </p15:clr>
        </p15:guide>
        <p15:guide id="32" pos="6788">
          <p15:clr>
            <a:srgbClr val="F26B43"/>
          </p15:clr>
        </p15:guide>
        <p15:guide id="33" pos="7015">
          <p15:clr>
            <a:srgbClr val="F26B43"/>
          </p15:clr>
        </p15:guide>
        <p15:guide id="34" pos="7242">
          <p15:clr>
            <a:srgbClr val="F26B43"/>
          </p15:clr>
        </p15:guide>
        <p15:guide id="35" pos="7469">
          <p15:clr>
            <a:srgbClr val="F26B43"/>
          </p15:clr>
        </p15:guide>
        <p15:guide id="36" pos="7680">
          <p15:clr>
            <a:srgbClr val="F26B43"/>
          </p15:clr>
        </p15:guide>
        <p15:guide id="37">
          <p15:clr>
            <a:srgbClr val="F26B43"/>
          </p15:clr>
        </p15:guide>
        <p15:guide id="38" orient="horz" pos="1933">
          <p15:clr>
            <a:srgbClr val="F26B43"/>
          </p15:clr>
        </p15:guide>
        <p15:guide id="39" orient="horz" pos="1706">
          <p15:clr>
            <a:srgbClr val="F26B43"/>
          </p15:clr>
        </p15:guide>
        <p15:guide id="40" orient="horz" pos="1480">
          <p15:clr>
            <a:srgbClr val="F26B43"/>
          </p15:clr>
        </p15:guide>
        <p15:guide id="41" orient="horz" pos="1253">
          <p15:clr>
            <a:srgbClr val="F26B43"/>
          </p15:clr>
        </p15:guide>
        <p15:guide id="42" orient="horz" pos="1026">
          <p15:clr>
            <a:srgbClr val="F26B43"/>
          </p15:clr>
        </p15:guide>
        <p15:guide id="43" orient="horz" pos="799">
          <p15:clr>
            <a:srgbClr val="F26B43"/>
          </p15:clr>
        </p15:guide>
        <p15:guide id="44" orient="horz" pos="572">
          <p15:clr>
            <a:srgbClr val="F26B43"/>
          </p15:clr>
        </p15:guide>
        <p15:guide id="45" orient="horz" pos="346">
          <p15:clr>
            <a:srgbClr val="F26B43"/>
          </p15:clr>
        </p15:guide>
        <p15:guide id="46" orient="horz" pos="119">
          <p15:clr>
            <a:srgbClr val="F26B43"/>
          </p15:clr>
        </p15:guide>
        <p15:guide id="47" orient="horz">
          <p15:clr>
            <a:srgbClr val="F26B43"/>
          </p15:clr>
        </p15:guide>
        <p15:guide id="48" orient="horz" pos="4320">
          <p15:clr>
            <a:srgbClr val="F26B43"/>
          </p15:clr>
        </p15:guide>
        <p15:guide id="49" orient="horz" pos="2387">
          <p15:clr>
            <a:srgbClr val="F26B43"/>
          </p15:clr>
        </p15:guide>
        <p15:guide id="50" orient="horz" pos="2614">
          <p15:clr>
            <a:srgbClr val="F26B43"/>
          </p15:clr>
        </p15:guide>
        <p15:guide id="51" orient="horz" pos="2840">
          <p15:clr>
            <a:srgbClr val="F26B43"/>
          </p15:clr>
        </p15:guide>
        <p15:guide id="52" orient="horz" pos="3067">
          <p15:clr>
            <a:srgbClr val="F26B43"/>
          </p15:clr>
        </p15:guide>
        <p15:guide id="53" orient="horz" pos="3294">
          <p15:clr>
            <a:srgbClr val="F26B43"/>
          </p15:clr>
        </p15:guide>
        <p15:guide id="54" orient="horz" pos="3521">
          <p15:clr>
            <a:srgbClr val="F26B43"/>
          </p15:clr>
        </p15:guide>
        <p15:guide id="55" orient="horz" pos="3748">
          <p15:clr>
            <a:srgbClr val="F26B43"/>
          </p15:clr>
        </p15:guide>
        <p15:guide id="56" orient="horz" pos="3974">
          <p15:clr>
            <a:srgbClr val="F26B43"/>
          </p15:clr>
        </p15:guide>
        <p15:guide id="57" orient="horz" pos="4201">
          <p15:clr>
            <a:srgbClr val="F26B43"/>
          </p15:clr>
        </p15:guide>
        <p15:guide id="58" pos="3500">
          <p15:clr>
            <a:srgbClr val="F26B43"/>
          </p15:clr>
        </p15:guide>
        <p15:guide id="59" pos="3953">
          <p15:clr>
            <a:srgbClr val="F26B43"/>
          </p15:clr>
        </p15:guide>
        <p15:guide id="60" pos="3727">
          <p15:clr>
            <a:srgbClr val="F26B43"/>
          </p15:clr>
        </p15:guide>
        <p15:guide id="61" pos="4180">
          <p15:clr>
            <a:srgbClr val="F26B43"/>
          </p15:clr>
        </p15:guide>
        <p15:guide id="62" orient="horz" pos="2047">
          <p15:clr>
            <a:srgbClr val="F26B43"/>
          </p15:clr>
        </p15:guide>
        <p15:guide id="63" orient="horz" pos="2273">
          <p15:clr>
            <a:srgbClr val="F26B43"/>
          </p15:clr>
        </p15:guide>
        <p15:guide id="64" pos="98">
          <p15:clr>
            <a:srgbClr val="F26B43"/>
          </p15:clr>
        </p15:guide>
        <p15:guide id="65" pos="7582">
          <p15:clr>
            <a:srgbClr val="F26B43"/>
          </p15:clr>
        </p15:guide>
        <p15:guide id="66" orient="horz" pos="4088">
          <p15:clr>
            <a:srgbClr val="F26B43"/>
          </p15:clr>
        </p15:guide>
        <p15:guide id="67" orient="horz" pos="1820">
          <p15:clr>
            <a:srgbClr val="F26B43"/>
          </p15:clr>
        </p15:guide>
        <p15:guide id="68" pos="5541">
          <p15:clr>
            <a:srgbClr val="F26B43"/>
          </p15:clr>
        </p15:guide>
        <p15:guide id="69" pos="3273">
          <p15:clr>
            <a:srgbClr val="F26B43"/>
          </p15:clr>
        </p15:guide>
        <p15:guide id="70" pos="6221">
          <p15:clr>
            <a:srgbClr val="F26B43"/>
          </p15:clr>
        </p15:guide>
        <p15:guide id="71" pos="5995">
          <p15:clr>
            <a:srgbClr val="F26B43"/>
          </p15:clr>
        </p15:guide>
        <p15:guide id="72" pos="2593">
          <p15:clr>
            <a:srgbClr val="F26B43"/>
          </p15:clr>
        </p15:guide>
        <p15:guide id="73" pos="5087">
          <p15:clr>
            <a:srgbClr val="F26B43"/>
          </p15:clr>
        </p15:guide>
        <p15:guide id="74" pos="325">
          <p15:clr>
            <a:srgbClr val="F26B43"/>
          </p15:clr>
        </p15:guide>
        <p15:guide id="75" pos="7355">
          <p15:clr>
            <a:srgbClr val="F26B43"/>
          </p15:clr>
        </p15:guide>
        <p15:guide id="76" pos="2139">
          <p15:clr>
            <a:srgbClr val="F26B43"/>
          </p15:clr>
        </p15:guide>
        <p15:guide id="77" pos="1912">
          <p15:clr>
            <a:srgbClr val="F26B43"/>
          </p15:clr>
        </p15:guide>
        <p15:guide id="78" pos="2366">
          <p15:clr>
            <a:srgbClr val="F26B43"/>
          </p15:clr>
        </p15:guide>
        <p15:guide id="79" pos="5768">
          <p15:clr>
            <a:srgbClr val="F26B43"/>
          </p15:clr>
        </p15:guide>
        <p15:guide id="80" pos="1685">
          <p15:clr>
            <a:srgbClr val="F26B43"/>
          </p15:clr>
        </p15:guide>
        <p15:guide id="81" pos="2819">
          <p15:clr>
            <a:srgbClr val="F26B43"/>
          </p15:clr>
        </p15:guide>
        <p15:guide id="82" pos="3046">
          <p15:clr>
            <a:srgbClr val="F26B43"/>
          </p15:clr>
        </p15:guide>
        <p15:guide id="83" orient="horz" pos="232">
          <p15:clr>
            <a:srgbClr val="F26B43"/>
          </p15:clr>
        </p15:guide>
        <p15:guide id="84" orient="horz" pos="2954">
          <p15:clr>
            <a:srgbClr val="F26B43"/>
          </p15:clr>
        </p15:guide>
        <p15:guide id="85" orient="horz" pos="318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95325" y="620181"/>
            <a:ext cx="10801350" cy="1008594"/>
          </a:xfrm>
          <a:prstGeom prst="rect">
            <a:avLst/>
          </a:prstGeom>
        </p:spPr>
        <p:txBody>
          <a:bodyPr vert="horz" lIns="0" tIns="0" rIns="0" bIns="0" rtlCol="0" anchor="t" anchorCtr="0">
            <a:normAutofit/>
          </a:bodyPr>
          <a:lstStyle/>
          <a:p>
            <a:r>
              <a:rPr lang="en-US"/>
              <a:t>CLICK TO EDIT MASTER TITLE STYLE CLICK TO EDIT MASTER TITLE STYLE</a:t>
            </a:r>
          </a:p>
        </p:txBody>
      </p:sp>
      <p:sp>
        <p:nvSpPr>
          <p:cNvPr id="3" name="Text Placeholder 2"/>
          <p:cNvSpPr>
            <a:spLocks noGrp="1"/>
          </p:cNvSpPr>
          <p:nvPr>
            <p:ph type="body" idx="1"/>
          </p:nvPr>
        </p:nvSpPr>
        <p:spPr>
          <a:xfrm>
            <a:off x="695326" y="1628775"/>
            <a:ext cx="10801349" cy="4679950"/>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89903805"/>
      </p:ext>
    </p:extLst>
  </p:cSld>
  <p:clrMap bg1="lt1" tx1="dk1" bg2="lt2" tx2="dk2" accent1="accent1" accent2="accent2" accent3="accent3" accent4="accent4" accent5="accent5" accent6="accent6" hlink="hlink" folHlink="folHlink"/>
  <p:sldLayoutIdLst>
    <p:sldLayoutId id="2147483960" r:id="rId1"/>
    <p:sldLayoutId id="2147483961" r:id="rId2"/>
    <p:sldLayoutId id="2147483962" r:id="rId3"/>
    <p:sldLayoutId id="2147483963" r:id="rId4"/>
    <p:sldLayoutId id="2147483964" r:id="rId5"/>
    <p:sldLayoutId id="2147483965" r:id="rId6"/>
    <p:sldLayoutId id="2147483966" r:id="rId7"/>
    <p:sldLayoutId id="2147483967" r:id="rId8"/>
    <p:sldLayoutId id="2147483968" r:id="rId9"/>
    <p:sldLayoutId id="2147483969" r:id="rId10"/>
    <p:sldLayoutId id="2147483970" r:id="rId11"/>
    <p:sldLayoutId id="2147483971" r:id="rId12"/>
    <p:sldLayoutId id="2147483972" r:id="rId13"/>
    <p:sldLayoutId id="2147483973" r:id="rId14"/>
    <p:sldLayoutId id="2147483974" r:id="rId15"/>
    <p:sldLayoutId id="2147483975" r:id="rId16"/>
    <p:sldLayoutId id="2147483976" r:id="rId17"/>
    <p:sldLayoutId id="2147483977" r:id="rId18"/>
    <p:sldLayoutId id="2147483978" r:id="rId19"/>
    <p:sldLayoutId id="2147483979" r:id="rId20"/>
    <p:sldLayoutId id="2147483980" r:id="rId21"/>
    <p:sldLayoutId id="2147483981" r:id="rId22"/>
    <p:sldLayoutId id="2147483982" r:id="rId23"/>
    <p:sldLayoutId id="2147483983" r:id="rId24"/>
    <p:sldLayoutId id="2147483984" r:id="rId25"/>
    <p:sldLayoutId id="2147483985" r:id="rId26"/>
    <p:sldLayoutId id="2147483986" r:id="rId27"/>
    <p:sldLayoutId id="2147483987" r:id="rId28"/>
    <p:sldLayoutId id="2147483988" r:id="rId29"/>
    <p:sldLayoutId id="2147483989" r:id="rId30"/>
    <p:sldLayoutId id="2147483990" r:id="rId31"/>
    <p:sldLayoutId id="2147483991" r:id="rId32"/>
    <p:sldLayoutId id="2147483992" r:id="rId33"/>
    <p:sldLayoutId id="2147483993" r:id="rId34"/>
    <p:sldLayoutId id="2147483994" r:id="rId35"/>
    <p:sldLayoutId id="2147483995" r:id="rId36"/>
    <p:sldLayoutId id="2147483996" r:id="rId37"/>
    <p:sldLayoutId id="2147483997" r:id="rId38"/>
    <p:sldLayoutId id="2147483998" r:id="rId39"/>
    <p:sldLayoutId id="2147483999" r:id="rId40"/>
    <p:sldLayoutId id="2147484000" r:id="rId41"/>
    <p:sldLayoutId id="2147484001" r:id="rId42"/>
    <p:sldLayoutId id="2147484002" r:id="rId43"/>
    <p:sldLayoutId id="2147484003" r:id="rId44"/>
    <p:sldLayoutId id="2147484004" r:id="rId45"/>
    <p:sldLayoutId id="2147484005" r:id="rId46"/>
    <p:sldLayoutId id="2147484006" r:id="rId47"/>
    <p:sldLayoutId id="2147484007" r:id="rId48"/>
    <p:sldLayoutId id="2147484008" r:id="rId49"/>
    <p:sldLayoutId id="2147484009" r:id="rId50"/>
    <p:sldLayoutId id="2147484010" r:id="rId51"/>
    <p:sldLayoutId id="2147484011" r:id="rId52"/>
    <p:sldLayoutId id="2147484012" r:id="rId53"/>
    <p:sldLayoutId id="2147484013" r:id="rId54"/>
    <p:sldLayoutId id="2147484014" r:id="rId55"/>
    <p:sldLayoutId id="2147484015" r:id="rId56"/>
    <p:sldLayoutId id="2147484016" r:id="rId57"/>
    <p:sldLayoutId id="2147484017" r:id="rId58"/>
    <p:sldLayoutId id="2147484018" r:id="rId59"/>
    <p:sldLayoutId id="2147484019" r:id="rId60"/>
    <p:sldLayoutId id="2147484020" r:id="rId61"/>
    <p:sldLayoutId id="2147484021" r:id="rId62"/>
    <p:sldLayoutId id="2147484022" r:id="rId63"/>
    <p:sldLayoutId id="2147484023" r:id="rId64"/>
    <p:sldLayoutId id="2147484024" r:id="rId65"/>
    <p:sldLayoutId id="2147484025" r:id="rId66"/>
    <p:sldLayoutId id="2147484026" r:id="rId67"/>
    <p:sldLayoutId id="2147484027" r:id="rId68"/>
    <p:sldLayoutId id="2147484028" r:id="rId69"/>
    <p:sldLayoutId id="2147484029" r:id="rId70"/>
    <p:sldLayoutId id="2147484030" r:id="rId71"/>
    <p:sldLayoutId id="2147484031" r:id="rId72"/>
    <p:sldLayoutId id="2147484032" r:id="rId73"/>
    <p:sldLayoutId id="2147484033" r:id="rId74"/>
  </p:sldLayoutIdLst>
  <p:hf sldNum="0" hdr="0" ftr="0" dt="0"/>
  <p:txStyles>
    <p:titleStyle>
      <a:lvl1pPr algn="l" defTabSz="914400" rtl="0" eaLnBrk="1" latinLnBrk="0" hangingPunct="1">
        <a:lnSpc>
          <a:spcPct val="85000"/>
        </a:lnSpc>
        <a:spcBef>
          <a:spcPct val="0"/>
        </a:spcBef>
        <a:buNone/>
        <a:defRPr sz="2800" b="1" kern="1200" spc="3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3613">
          <p15:clr>
            <a:srgbClr val="F26B43"/>
          </p15:clr>
        </p15:guide>
        <p15:guide id="4" pos="3386">
          <p15:clr>
            <a:srgbClr val="F26B43"/>
          </p15:clr>
        </p15:guide>
        <p15:guide id="5" pos="3160">
          <p15:clr>
            <a:srgbClr val="F26B43"/>
          </p15:clr>
        </p15:guide>
        <p15:guide id="6" pos="2933">
          <p15:clr>
            <a:srgbClr val="F26B43"/>
          </p15:clr>
        </p15:guide>
        <p15:guide id="7" pos="2706">
          <p15:clr>
            <a:srgbClr val="F26B43"/>
          </p15:clr>
        </p15:guide>
        <p15:guide id="8" pos="2479">
          <p15:clr>
            <a:srgbClr val="F26B43"/>
          </p15:clr>
        </p15:guide>
        <p15:guide id="9" pos="2252">
          <p15:clr>
            <a:srgbClr val="F26B43"/>
          </p15:clr>
        </p15:guide>
        <p15:guide id="10" pos="2026">
          <p15:clr>
            <a:srgbClr val="F26B43"/>
          </p15:clr>
        </p15:guide>
        <p15:guide id="11" pos="1799">
          <p15:clr>
            <a:srgbClr val="F26B43"/>
          </p15:clr>
        </p15:guide>
        <p15:guide id="12" pos="1572">
          <p15:clr>
            <a:srgbClr val="F26B43"/>
          </p15:clr>
        </p15:guide>
        <p15:guide id="13" pos="1345">
          <p15:clr>
            <a:srgbClr val="F26B43"/>
          </p15:clr>
        </p15:guide>
        <p15:guide id="14" pos="1118">
          <p15:clr>
            <a:srgbClr val="F26B43"/>
          </p15:clr>
        </p15:guide>
        <p15:guide id="15" pos="892">
          <p15:clr>
            <a:srgbClr val="F26B43"/>
          </p15:clr>
        </p15:guide>
        <p15:guide id="16" pos="665">
          <p15:clr>
            <a:srgbClr val="F26B43"/>
          </p15:clr>
        </p15:guide>
        <p15:guide id="17" pos="438">
          <p15:clr>
            <a:srgbClr val="F26B43"/>
          </p15:clr>
        </p15:guide>
        <p15:guide id="18" pos="211">
          <p15:clr>
            <a:srgbClr val="F26B43"/>
          </p15:clr>
        </p15:guide>
        <p15:guide id="20" pos="4067">
          <p15:clr>
            <a:srgbClr val="F26B43"/>
          </p15:clr>
        </p15:guide>
        <p15:guide id="21" pos="4294">
          <p15:clr>
            <a:srgbClr val="F26B43"/>
          </p15:clr>
        </p15:guide>
        <p15:guide id="22" pos="4520">
          <p15:clr>
            <a:srgbClr val="F26B43"/>
          </p15:clr>
        </p15:guide>
        <p15:guide id="23" pos="4747">
          <p15:clr>
            <a:srgbClr val="F26B43"/>
          </p15:clr>
        </p15:guide>
        <p15:guide id="24" pos="4974">
          <p15:clr>
            <a:srgbClr val="F26B43"/>
          </p15:clr>
        </p15:guide>
        <p15:guide id="25" pos="5201">
          <p15:clr>
            <a:srgbClr val="F26B43"/>
          </p15:clr>
        </p15:guide>
        <p15:guide id="26" pos="5428">
          <p15:clr>
            <a:srgbClr val="F26B43"/>
          </p15:clr>
        </p15:guide>
        <p15:guide id="27" pos="5654">
          <p15:clr>
            <a:srgbClr val="F26B43"/>
          </p15:clr>
        </p15:guide>
        <p15:guide id="28" pos="5881">
          <p15:clr>
            <a:srgbClr val="F26B43"/>
          </p15:clr>
        </p15:guide>
        <p15:guide id="29" pos="6108">
          <p15:clr>
            <a:srgbClr val="F26B43"/>
          </p15:clr>
        </p15:guide>
        <p15:guide id="30" pos="6335">
          <p15:clr>
            <a:srgbClr val="F26B43"/>
          </p15:clr>
        </p15:guide>
        <p15:guide id="31" pos="6562">
          <p15:clr>
            <a:srgbClr val="F26B43"/>
          </p15:clr>
        </p15:guide>
        <p15:guide id="32" pos="6788">
          <p15:clr>
            <a:srgbClr val="F26B43"/>
          </p15:clr>
        </p15:guide>
        <p15:guide id="33" pos="7015">
          <p15:clr>
            <a:srgbClr val="F26B43"/>
          </p15:clr>
        </p15:guide>
        <p15:guide id="34" pos="7242">
          <p15:clr>
            <a:srgbClr val="F26B43"/>
          </p15:clr>
        </p15:guide>
        <p15:guide id="35" pos="7469">
          <p15:clr>
            <a:srgbClr val="F26B43"/>
          </p15:clr>
        </p15:guide>
        <p15:guide id="36" pos="7680">
          <p15:clr>
            <a:srgbClr val="F26B43"/>
          </p15:clr>
        </p15:guide>
        <p15:guide id="37">
          <p15:clr>
            <a:srgbClr val="F26B43"/>
          </p15:clr>
        </p15:guide>
        <p15:guide id="38" orient="horz" pos="1933">
          <p15:clr>
            <a:srgbClr val="F26B43"/>
          </p15:clr>
        </p15:guide>
        <p15:guide id="39" orient="horz" pos="1706">
          <p15:clr>
            <a:srgbClr val="F26B43"/>
          </p15:clr>
        </p15:guide>
        <p15:guide id="40" orient="horz" pos="1480">
          <p15:clr>
            <a:srgbClr val="F26B43"/>
          </p15:clr>
        </p15:guide>
        <p15:guide id="41" orient="horz" pos="1253">
          <p15:clr>
            <a:srgbClr val="F26B43"/>
          </p15:clr>
        </p15:guide>
        <p15:guide id="42" orient="horz" pos="1026">
          <p15:clr>
            <a:srgbClr val="F26B43"/>
          </p15:clr>
        </p15:guide>
        <p15:guide id="43" orient="horz" pos="799">
          <p15:clr>
            <a:srgbClr val="F26B43"/>
          </p15:clr>
        </p15:guide>
        <p15:guide id="44" orient="horz" pos="572">
          <p15:clr>
            <a:srgbClr val="F26B43"/>
          </p15:clr>
        </p15:guide>
        <p15:guide id="45" orient="horz" pos="346">
          <p15:clr>
            <a:srgbClr val="F26B43"/>
          </p15:clr>
        </p15:guide>
        <p15:guide id="46" orient="horz" pos="119">
          <p15:clr>
            <a:srgbClr val="F26B43"/>
          </p15:clr>
        </p15:guide>
        <p15:guide id="47" orient="horz">
          <p15:clr>
            <a:srgbClr val="F26B43"/>
          </p15:clr>
        </p15:guide>
        <p15:guide id="48" orient="horz" pos="4320">
          <p15:clr>
            <a:srgbClr val="F26B43"/>
          </p15:clr>
        </p15:guide>
        <p15:guide id="49" orient="horz" pos="2387">
          <p15:clr>
            <a:srgbClr val="F26B43"/>
          </p15:clr>
        </p15:guide>
        <p15:guide id="50" orient="horz" pos="2614">
          <p15:clr>
            <a:srgbClr val="F26B43"/>
          </p15:clr>
        </p15:guide>
        <p15:guide id="51" orient="horz" pos="2840">
          <p15:clr>
            <a:srgbClr val="F26B43"/>
          </p15:clr>
        </p15:guide>
        <p15:guide id="52" orient="horz" pos="3067">
          <p15:clr>
            <a:srgbClr val="F26B43"/>
          </p15:clr>
        </p15:guide>
        <p15:guide id="53" orient="horz" pos="3294">
          <p15:clr>
            <a:srgbClr val="F26B43"/>
          </p15:clr>
        </p15:guide>
        <p15:guide id="54" orient="horz" pos="3521">
          <p15:clr>
            <a:srgbClr val="F26B43"/>
          </p15:clr>
        </p15:guide>
        <p15:guide id="55" orient="horz" pos="3748">
          <p15:clr>
            <a:srgbClr val="F26B43"/>
          </p15:clr>
        </p15:guide>
        <p15:guide id="56" orient="horz" pos="3974">
          <p15:clr>
            <a:srgbClr val="F26B43"/>
          </p15:clr>
        </p15:guide>
        <p15:guide id="57" orient="horz" pos="4201">
          <p15:clr>
            <a:srgbClr val="F26B43"/>
          </p15:clr>
        </p15:guide>
        <p15:guide id="58" pos="3500">
          <p15:clr>
            <a:srgbClr val="F26B43"/>
          </p15:clr>
        </p15:guide>
        <p15:guide id="59" pos="3953">
          <p15:clr>
            <a:srgbClr val="F26B43"/>
          </p15:clr>
        </p15:guide>
        <p15:guide id="60" pos="3727">
          <p15:clr>
            <a:srgbClr val="F26B43"/>
          </p15:clr>
        </p15:guide>
        <p15:guide id="61" pos="4180">
          <p15:clr>
            <a:srgbClr val="F26B43"/>
          </p15:clr>
        </p15:guide>
        <p15:guide id="62" orient="horz" pos="2047">
          <p15:clr>
            <a:srgbClr val="F26B43"/>
          </p15:clr>
        </p15:guide>
        <p15:guide id="63" orient="horz" pos="2273">
          <p15:clr>
            <a:srgbClr val="F26B43"/>
          </p15:clr>
        </p15:guide>
        <p15:guide id="64" pos="98">
          <p15:clr>
            <a:srgbClr val="F26B43"/>
          </p15:clr>
        </p15:guide>
        <p15:guide id="65" pos="7582">
          <p15:clr>
            <a:srgbClr val="F26B43"/>
          </p15:clr>
        </p15:guide>
        <p15:guide id="66" orient="horz" pos="4088">
          <p15:clr>
            <a:srgbClr val="F26B43"/>
          </p15:clr>
        </p15:guide>
        <p15:guide id="67" orient="horz" pos="1820">
          <p15:clr>
            <a:srgbClr val="F26B43"/>
          </p15:clr>
        </p15:guide>
        <p15:guide id="68" pos="5541">
          <p15:clr>
            <a:srgbClr val="F26B43"/>
          </p15:clr>
        </p15:guide>
        <p15:guide id="69" pos="3273">
          <p15:clr>
            <a:srgbClr val="F26B43"/>
          </p15:clr>
        </p15:guide>
        <p15:guide id="70" pos="6221">
          <p15:clr>
            <a:srgbClr val="F26B43"/>
          </p15:clr>
        </p15:guide>
        <p15:guide id="71" pos="5995">
          <p15:clr>
            <a:srgbClr val="F26B43"/>
          </p15:clr>
        </p15:guide>
        <p15:guide id="72" pos="2593">
          <p15:clr>
            <a:srgbClr val="F26B43"/>
          </p15:clr>
        </p15:guide>
        <p15:guide id="73" pos="5087">
          <p15:clr>
            <a:srgbClr val="F26B43"/>
          </p15:clr>
        </p15:guide>
        <p15:guide id="74" pos="325">
          <p15:clr>
            <a:srgbClr val="F26B43"/>
          </p15:clr>
        </p15:guide>
        <p15:guide id="75" pos="7355">
          <p15:clr>
            <a:srgbClr val="F26B43"/>
          </p15:clr>
        </p15:guide>
        <p15:guide id="76" pos="2139">
          <p15:clr>
            <a:srgbClr val="F26B43"/>
          </p15:clr>
        </p15:guide>
        <p15:guide id="77" pos="1912">
          <p15:clr>
            <a:srgbClr val="F26B43"/>
          </p15:clr>
        </p15:guide>
        <p15:guide id="78" pos="2366">
          <p15:clr>
            <a:srgbClr val="F26B43"/>
          </p15:clr>
        </p15:guide>
        <p15:guide id="79" pos="5768">
          <p15:clr>
            <a:srgbClr val="F26B43"/>
          </p15:clr>
        </p15:guide>
        <p15:guide id="80" pos="1685">
          <p15:clr>
            <a:srgbClr val="F26B43"/>
          </p15:clr>
        </p15:guide>
        <p15:guide id="81" pos="2819">
          <p15:clr>
            <a:srgbClr val="F26B43"/>
          </p15:clr>
        </p15:guide>
        <p15:guide id="82" pos="3046">
          <p15:clr>
            <a:srgbClr val="F26B43"/>
          </p15:clr>
        </p15:guide>
        <p15:guide id="83" orient="horz" pos="232">
          <p15:clr>
            <a:srgbClr val="F26B43"/>
          </p15:clr>
        </p15:guide>
        <p15:guide id="84" orient="horz" pos="2954">
          <p15:clr>
            <a:srgbClr val="F26B43"/>
          </p15:clr>
        </p15:guide>
        <p15:guide id="85" orient="horz" pos="318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221.xml"/><Relationship Id="rId5" Type="http://schemas.microsoft.com/office/2007/relationships/hdphoto" Target="../media/hdphoto1.wdp"/><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0.xml"/><Relationship Id="rId1" Type="http://schemas.openxmlformats.org/officeDocument/2006/relationships/slideLayout" Target="../slideLayouts/slideLayout25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52.xml"/></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2.xml"/><Relationship Id="rId1" Type="http://schemas.openxmlformats.org/officeDocument/2006/relationships/slideLayout" Target="../slideLayouts/slideLayout246.xml"/></Relationships>
</file>

<file path=ppt/slides/_rels/slide1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3.xml"/><Relationship Id="rId1" Type="http://schemas.openxmlformats.org/officeDocument/2006/relationships/slideLayout" Target="../slideLayouts/slideLayout221.xml"/><Relationship Id="rId5" Type="http://schemas.microsoft.com/office/2007/relationships/hdphoto" Target="../media/hdphoto1.wdp"/><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100.xml"/></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22.xml"/><Relationship Id="rId4" Type="http://schemas.openxmlformats.org/officeDocument/2006/relationships/image" Target="../media/image8.jpeg"/></Relationships>
</file>

<file path=ppt/slides/_rels/slide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4.xml"/><Relationship Id="rId1" Type="http://schemas.openxmlformats.org/officeDocument/2006/relationships/slideLayout" Target="../slideLayouts/slideLayout23.xml"/><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3.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jpeg"/><Relationship Id="rId4" Type="http://schemas.openxmlformats.org/officeDocument/2006/relationships/image" Target="../media/image11.png"/><Relationship Id="rId9"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6.xml"/><Relationship Id="rId1" Type="http://schemas.openxmlformats.org/officeDocument/2006/relationships/slideLayout" Target="../slideLayouts/slideLayout23.xml"/><Relationship Id="rId4" Type="http://schemas.openxmlformats.org/officeDocument/2006/relationships/image" Target="../media/image19.jpeg"/></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xml"/><Relationship Id="rId1" Type="http://schemas.openxmlformats.org/officeDocument/2006/relationships/slideLayout" Target="../slideLayouts/slideLayout100.xml"/></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8.xml"/><Relationship Id="rId1" Type="http://schemas.openxmlformats.org/officeDocument/2006/relationships/slideLayout" Target="../slideLayouts/slideLayout78.xml"/></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9.xml"/><Relationship Id="rId1" Type="http://schemas.openxmlformats.org/officeDocument/2006/relationships/slideLayout" Target="../slideLayouts/slideLayout2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grass, outdoor, tree, person&#10;&#10;Description automatically generated">
            <a:extLst>
              <a:ext uri="{FF2B5EF4-FFF2-40B4-BE49-F238E27FC236}">
                <a16:creationId xmlns:a16="http://schemas.microsoft.com/office/drawing/2014/main" id="{E2766068-D213-4978-87BA-A236F70491F1}"/>
              </a:ext>
            </a:extLst>
          </p:cNvPr>
          <p:cNvPicPr>
            <a:picLocks noChangeAspect="1"/>
          </p:cNvPicPr>
          <p:nvPr/>
        </p:nvPicPr>
        <p:blipFill rotWithShape="1">
          <a:blip r:embed="rId3">
            <a:extLst>
              <a:ext uri="{28A0092B-C50C-407E-A947-70E740481C1C}">
                <a14:useLocalDpi xmlns:a14="http://schemas.microsoft.com/office/drawing/2010/main" val="0"/>
              </a:ext>
            </a:extLst>
          </a:blip>
          <a:srcRect b="14518"/>
          <a:stretch/>
        </p:blipFill>
        <p:spPr>
          <a:xfrm>
            <a:off x="0" y="0"/>
            <a:ext cx="12192000" cy="6947940"/>
          </a:xfrm>
          <a:prstGeom prst="rect">
            <a:avLst/>
          </a:prstGeom>
        </p:spPr>
      </p:pic>
      <p:sp>
        <p:nvSpPr>
          <p:cNvPr id="2" name="AutoShape 2" descr="Back to school in a COVID-19 world - ACF Professionals">
            <a:extLst>
              <a:ext uri="{FF2B5EF4-FFF2-40B4-BE49-F238E27FC236}">
                <a16:creationId xmlns:a16="http://schemas.microsoft.com/office/drawing/2014/main" id="{F99AB742-7CD7-437A-AAFE-31CF8A53613F}"/>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8" name="Rectangle 7">
            <a:extLst>
              <a:ext uri="{FF2B5EF4-FFF2-40B4-BE49-F238E27FC236}">
                <a16:creationId xmlns:a16="http://schemas.microsoft.com/office/drawing/2014/main" id="{D3510D6F-C36E-44AB-B2F5-C3F0EDD739F1}"/>
              </a:ext>
            </a:extLst>
          </p:cNvPr>
          <p:cNvSpPr/>
          <p:nvPr/>
        </p:nvSpPr>
        <p:spPr>
          <a:xfrm>
            <a:off x="0" y="0"/>
            <a:ext cx="12192000" cy="6947940"/>
          </a:xfrm>
          <a:prstGeom prst="rect">
            <a:avLst/>
          </a:prstGeom>
          <a:solidFill>
            <a:srgbClr val="00335B">
              <a:alpha val="4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9" name="Title 3">
            <a:extLst>
              <a:ext uri="{FF2B5EF4-FFF2-40B4-BE49-F238E27FC236}">
                <a16:creationId xmlns:a16="http://schemas.microsoft.com/office/drawing/2014/main" id="{BEA66BE6-A40C-49C2-8EEC-20E16109DE6A}"/>
              </a:ext>
            </a:extLst>
          </p:cNvPr>
          <p:cNvSpPr>
            <a:spLocks noGrp="1"/>
          </p:cNvSpPr>
          <p:nvPr>
            <p:ph type="ctrTitle"/>
          </p:nvPr>
        </p:nvSpPr>
        <p:spPr>
          <a:xfrm>
            <a:off x="695325" y="2422976"/>
            <a:ext cx="10801350" cy="1800225"/>
          </a:xfrm>
        </p:spPr>
        <p:txBody>
          <a:bodyPr/>
          <a:lstStyle/>
          <a:p>
            <a:r>
              <a:rPr lang="en-GB" sz="3600" spc="300" dirty="0"/>
              <a:t>MOTHER’S DAY</a:t>
            </a:r>
            <a:br>
              <a:rPr lang="en-GB" sz="3600" dirty="0"/>
            </a:br>
            <a:br>
              <a:rPr lang="en-GB" sz="2000" dirty="0"/>
            </a:br>
            <a:r>
              <a:rPr lang="en-GB" sz="2000" spc="300" dirty="0"/>
              <a:t>SUNDAY 19TH MARCH 2023</a:t>
            </a:r>
            <a:endParaRPr lang="en-GB" spc="300" dirty="0"/>
          </a:p>
        </p:txBody>
      </p:sp>
      <p:pic>
        <p:nvPicPr>
          <p:cNvPr id="6" name="Picture 5">
            <a:extLst>
              <a:ext uri="{FF2B5EF4-FFF2-40B4-BE49-F238E27FC236}">
                <a16:creationId xmlns:a16="http://schemas.microsoft.com/office/drawing/2014/main" id="{5BAAD214-57F1-4458-8BF2-FB582CFFD472}"/>
              </a:ext>
            </a:extLst>
          </p:cNvPr>
          <p:cNvPicPr>
            <a:picLocks noChangeAspect="1"/>
          </p:cNvPicPr>
          <p:nvPr/>
        </p:nvPicPr>
        <p:blipFill>
          <a:blip r:embed="rId4" cstate="print">
            <a:extLst>
              <a:ext uri="{BEBA8EAE-BF5A-486C-A8C5-ECC9F3942E4B}">
                <a14:imgProps xmlns:a14="http://schemas.microsoft.com/office/drawing/2010/main">
                  <a14:imgLayer r:embed="rId5">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698500" y="713317"/>
            <a:ext cx="1243293" cy="358775"/>
          </a:xfrm>
          <a:prstGeom prst="rect">
            <a:avLst/>
          </a:prstGeom>
        </p:spPr>
      </p:pic>
    </p:spTree>
    <p:extLst>
      <p:ext uri="{BB962C8B-B14F-4D97-AF65-F5344CB8AC3E}">
        <p14:creationId xmlns:p14="http://schemas.microsoft.com/office/powerpoint/2010/main" val="20439271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a:extLst>
              <a:ext uri="{FF2B5EF4-FFF2-40B4-BE49-F238E27FC236}">
                <a16:creationId xmlns:a16="http://schemas.microsoft.com/office/drawing/2014/main" id="{3E4F62ED-D7B7-4372-B24D-2E63998BAB4A}"/>
              </a:ext>
            </a:extLst>
          </p:cNvPr>
          <p:cNvPicPr>
            <a:picLocks noGrp="1" noChangeAspect="1"/>
          </p:cNvPicPr>
          <p:nvPr>
            <p:ph type="pic" sz="quarter" idx="14"/>
          </p:nvPr>
        </p:nvPicPr>
        <p:blipFill rotWithShape="1">
          <a:blip r:embed="rId3" cstate="print">
            <a:extLst>
              <a:ext uri="{28A0092B-C50C-407E-A947-70E740481C1C}">
                <a14:useLocalDpi xmlns:a14="http://schemas.microsoft.com/office/drawing/2010/main" val="0"/>
              </a:ext>
            </a:extLst>
          </a:blip>
          <a:srcRect l="20370" r="20370"/>
          <a:stretch/>
        </p:blipFill>
        <p:spPr/>
      </p:pic>
      <p:sp>
        <p:nvSpPr>
          <p:cNvPr id="6" name="Title 5">
            <a:extLst>
              <a:ext uri="{FF2B5EF4-FFF2-40B4-BE49-F238E27FC236}">
                <a16:creationId xmlns:a16="http://schemas.microsoft.com/office/drawing/2014/main" id="{BFE64945-D041-4E47-95D7-03CAAC4692DE}"/>
              </a:ext>
            </a:extLst>
          </p:cNvPr>
          <p:cNvSpPr>
            <a:spLocks noGrp="1"/>
          </p:cNvSpPr>
          <p:nvPr>
            <p:ph type="title"/>
          </p:nvPr>
        </p:nvSpPr>
        <p:spPr/>
        <p:txBody>
          <a:bodyPr/>
          <a:lstStyle/>
          <a:p>
            <a:r>
              <a:rPr lang="en-GB" dirty="0"/>
              <a:t>RETAIL HOTSPOTS</a:t>
            </a:r>
          </a:p>
        </p:txBody>
      </p:sp>
      <p:graphicFrame>
        <p:nvGraphicFramePr>
          <p:cNvPr id="16" name="Content Placeholder 5">
            <a:extLst>
              <a:ext uri="{FF2B5EF4-FFF2-40B4-BE49-F238E27FC236}">
                <a16:creationId xmlns:a16="http://schemas.microsoft.com/office/drawing/2014/main" id="{5A52B2D0-21B2-4DD3-9BFC-BAEB61390A07}"/>
              </a:ext>
            </a:extLst>
          </p:cNvPr>
          <p:cNvGraphicFramePr>
            <a:graphicFrameLocks noGrp="1"/>
          </p:cNvGraphicFramePr>
          <p:nvPr>
            <p:ph idx="1"/>
            <p:extLst>
              <p:ext uri="{D42A27DB-BD31-4B8C-83A1-F6EECF244321}">
                <p14:modId xmlns:p14="http://schemas.microsoft.com/office/powerpoint/2010/main" val="343115200"/>
              </p:ext>
            </p:extLst>
          </p:nvPr>
        </p:nvGraphicFramePr>
        <p:xfrm>
          <a:off x="695325" y="1628775"/>
          <a:ext cx="5221287" cy="3135564"/>
        </p:xfrm>
        <a:graphic>
          <a:graphicData uri="http://schemas.openxmlformats.org/drawingml/2006/table">
            <a:tbl>
              <a:tblPr/>
              <a:tblGrid>
                <a:gridCol w="3987196">
                  <a:extLst>
                    <a:ext uri="{9D8B030D-6E8A-4147-A177-3AD203B41FA5}">
                      <a16:colId xmlns:a16="http://schemas.microsoft.com/office/drawing/2014/main" val="2064007948"/>
                    </a:ext>
                  </a:extLst>
                </a:gridCol>
                <a:gridCol w="1234091">
                  <a:extLst>
                    <a:ext uri="{9D8B030D-6E8A-4147-A177-3AD203B41FA5}">
                      <a16:colId xmlns:a16="http://schemas.microsoft.com/office/drawing/2014/main" val="611922744"/>
                    </a:ext>
                  </a:extLst>
                </a:gridCol>
              </a:tblGrid>
              <a:tr h="302173">
                <a:tc>
                  <a:txBody>
                    <a:bodyPr/>
                    <a:lstStyle/>
                    <a:p>
                      <a:pPr algn="ctr" fontAlgn="b"/>
                      <a:r>
                        <a:rPr lang="en-GB" sz="1200" b="1" i="0" u="none" strike="noStrike" dirty="0">
                          <a:solidFill>
                            <a:schemeClr val="bg1"/>
                          </a:solidFill>
                          <a:effectLst/>
                          <a:latin typeface="+mj-lt"/>
                        </a:rPr>
                        <a:t>SHOPPING CENTRES*</a:t>
                      </a:r>
                    </a:p>
                  </a:txBody>
                  <a:tcPr marL="6350" marR="6350" marT="6350" marB="0" anchor="ct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fontAlgn="b"/>
                      <a:r>
                        <a:rPr lang="en-GB" sz="1200" b="1" i="0" u="none" strike="noStrike" dirty="0">
                          <a:solidFill>
                            <a:schemeClr val="bg1"/>
                          </a:solidFill>
                          <a:effectLst/>
                          <a:latin typeface="+mj-lt"/>
                        </a:rPr>
                        <a:t>INDEX</a:t>
                      </a:r>
                    </a:p>
                  </a:txBody>
                  <a:tcPr marL="6350" marR="6350" marT="6350" marB="0" anchor="ct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3437689124"/>
                  </a:ext>
                </a:extLst>
              </a:tr>
              <a:tr h="257581">
                <a:tc>
                  <a:txBody>
                    <a:bodyPr/>
                    <a:lstStyle/>
                    <a:p>
                      <a:pPr algn="ctr" fontAlgn="b"/>
                      <a:r>
                        <a:rPr lang="en-GB" sz="1000" b="0" i="0" u="none" strike="noStrike" dirty="0">
                          <a:solidFill>
                            <a:srgbClr val="000000"/>
                          </a:solidFill>
                          <a:effectLst/>
                          <a:latin typeface="+mj-lt"/>
                        </a:rPr>
                        <a:t>East Kilbride</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GB" sz="1000" b="1" i="0" u="none" strike="noStrike" dirty="0">
                          <a:solidFill>
                            <a:srgbClr val="000000"/>
                          </a:solidFill>
                          <a:effectLst/>
                          <a:latin typeface="+mj-lt"/>
                        </a:rPr>
                        <a:t>304</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630574089"/>
                  </a:ext>
                </a:extLst>
              </a:tr>
              <a:tr h="257581">
                <a:tc>
                  <a:txBody>
                    <a:bodyPr/>
                    <a:lstStyle/>
                    <a:p>
                      <a:pPr algn="ctr" fontAlgn="b"/>
                      <a:r>
                        <a:rPr lang="en-GB" sz="1000" b="0" i="0" u="none" strike="noStrike" dirty="0">
                          <a:solidFill>
                            <a:srgbClr val="000000"/>
                          </a:solidFill>
                          <a:effectLst/>
                          <a:latin typeface="+mj-lt"/>
                        </a:rPr>
                        <a:t>St Enoch </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GB" sz="1000" b="1" i="0" u="none" strike="noStrike" dirty="0">
                          <a:solidFill>
                            <a:srgbClr val="000000"/>
                          </a:solidFill>
                          <a:effectLst/>
                          <a:latin typeface="+mj-lt"/>
                        </a:rPr>
                        <a:t>238</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747202974"/>
                  </a:ext>
                </a:extLst>
              </a:tr>
              <a:tr h="257581">
                <a:tc>
                  <a:txBody>
                    <a:bodyPr/>
                    <a:lstStyle/>
                    <a:p>
                      <a:pPr algn="ctr" fontAlgn="b"/>
                      <a:r>
                        <a:rPr lang="en-GB" sz="1000" b="0" i="0" u="none" strike="noStrike" dirty="0">
                          <a:solidFill>
                            <a:srgbClr val="000000"/>
                          </a:solidFill>
                          <a:effectLst/>
                          <a:latin typeface="+mj-lt"/>
                        </a:rPr>
                        <a:t>Braehead</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GB" sz="1000" b="1" i="0" u="none" strike="noStrike" dirty="0">
                          <a:solidFill>
                            <a:srgbClr val="000000"/>
                          </a:solidFill>
                          <a:effectLst/>
                          <a:latin typeface="+mj-lt"/>
                        </a:rPr>
                        <a:t>213</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341535854"/>
                  </a:ext>
                </a:extLst>
              </a:tr>
              <a:tr h="257581">
                <a:tc>
                  <a:txBody>
                    <a:bodyPr/>
                    <a:lstStyle/>
                    <a:p>
                      <a:pPr algn="ctr" fontAlgn="b"/>
                      <a:r>
                        <a:rPr lang="en-GB" sz="1000" b="0" i="0" u="none" strike="noStrike" dirty="0">
                          <a:solidFill>
                            <a:srgbClr val="000000"/>
                          </a:solidFill>
                          <a:effectLst/>
                          <a:latin typeface="+mj-lt"/>
                        </a:rPr>
                        <a:t>Atria Watford</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GB" sz="1000" b="1" i="0" u="none" strike="noStrike" dirty="0">
                          <a:solidFill>
                            <a:srgbClr val="000000"/>
                          </a:solidFill>
                          <a:effectLst/>
                          <a:latin typeface="+mj-lt"/>
                        </a:rPr>
                        <a:t>195</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272779216"/>
                  </a:ext>
                </a:extLst>
              </a:tr>
              <a:tr h="257581">
                <a:tc>
                  <a:txBody>
                    <a:bodyPr/>
                    <a:lstStyle/>
                    <a:p>
                      <a:pPr algn="ctr" fontAlgn="b"/>
                      <a:r>
                        <a:rPr lang="en-GB" sz="1000" b="0" i="0" u="none" strike="noStrike" dirty="0">
                          <a:solidFill>
                            <a:srgbClr val="000000"/>
                          </a:solidFill>
                          <a:effectLst/>
                          <a:latin typeface="+mj-lt"/>
                        </a:rPr>
                        <a:t>Westfield (White City) </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GB" sz="1000" b="1" i="0" u="none" strike="noStrike" dirty="0">
                          <a:solidFill>
                            <a:srgbClr val="000000"/>
                          </a:solidFill>
                          <a:effectLst/>
                          <a:latin typeface="+mj-lt"/>
                        </a:rPr>
                        <a:t>188</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911878835"/>
                  </a:ext>
                </a:extLst>
              </a:tr>
              <a:tr h="257581">
                <a:tc>
                  <a:txBody>
                    <a:bodyPr/>
                    <a:lstStyle/>
                    <a:p>
                      <a:pPr algn="ctr" fontAlgn="b"/>
                      <a:r>
                        <a:rPr lang="en-GB" sz="1000" b="0" i="0" u="none" strike="noStrike" dirty="0">
                          <a:solidFill>
                            <a:srgbClr val="000000"/>
                          </a:solidFill>
                          <a:effectLst/>
                          <a:latin typeface="+mj-lt"/>
                        </a:rPr>
                        <a:t>Lakeside</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GB" sz="1000" b="1" i="0" u="none" strike="noStrike" dirty="0">
                          <a:solidFill>
                            <a:srgbClr val="000000"/>
                          </a:solidFill>
                          <a:effectLst/>
                          <a:latin typeface="+mj-lt"/>
                        </a:rPr>
                        <a:t>167</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051489372"/>
                  </a:ext>
                </a:extLst>
              </a:tr>
              <a:tr h="257581">
                <a:tc>
                  <a:txBody>
                    <a:bodyPr/>
                    <a:lstStyle/>
                    <a:p>
                      <a:pPr algn="ctr" fontAlgn="b"/>
                      <a:r>
                        <a:rPr lang="en-GB" sz="1000" b="0" i="0" u="none" strike="noStrike" dirty="0" err="1">
                          <a:solidFill>
                            <a:srgbClr val="000000"/>
                          </a:solidFill>
                          <a:effectLst/>
                          <a:latin typeface="+mj-lt"/>
                        </a:rPr>
                        <a:t>Metrocentre</a:t>
                      </a:r>
                      <a:endParaRPr lang="en-GB" sz="1000" b="0" i="0" u="none" strike="noStrike" dirty="0">
                        <a:solidFill>
                          <a:srgbClr val="000000"/>
                        </a:solidFill>
                        <a:effectLst/>
                        <a:latin typeface="+mj-lt"/>
                      </a:endParaRP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GB" sz="1000" b="1" i="0" u="none" strike="noStrike" dirty="0">
                          <a:solidFill>
                            <a:srgbClr val="000000"/>
                          </a:solidFill>
                          <a:effectLst/>
                          <a:latin typeface="+mj-lt"/>
                        </a:rPr>
                        <a:t>147</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460358116"/>
                  </a:ext>
                </a:extLst>
              </a:tr>
              <a:tr h="257581">
                <a:tc>
                  <a:txBody>
                    <a:bodyPr/>
                    <a:lstStyle/>
                    <a:p>
                      <a:pPr algn="ctr" fontAlgn="b"/>
                      <a:r>
                        <a:rPr lang="en-GB" sz="1000" b="0" i="0" u="none" strike="noStrike" dirty="0">
                          <a:solidFill>
                            <a:srgbClr val="000000"/>
                          </a:solidFill>
                          <a:effectLst/>
                          <a:latin typeface="+mj-lt"/>
                        </a:rPr>
                        <a:t>Liverpool ONE</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GB" sz="1000" b="1" i="0" u="none" strike="noStrike" dirty="0">
                          <a:solidFill>
                            <a:srgbClr val="000000"/>
                          </a:solidFill>
                          <a:effectLst/>
                          <a:latin typeface="+mj-lt"/>
                        </a:rPr>
                        <a:t>145</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728924265"/>
                  </a:ext>
                </a:extLst>
              </a:tr>
              <a:tr h="257581">
                <a:tc>
                  <a:txBody>
                    <a:bodyPr/>
                    <a:lstStyle/>
                    <a:p>
                      <a:pPr algn="ctr" fontAlgn="b"/>
                      <a:r>
                        <a:rPr lang="en-GB" sz="1000" b="0" i="0" u="none" strike="noStrike" dirty="0">
                          <a:solidFill>
                            <a:srgbClr val="000000"/>
                          </a:solidFill>
                          <a:effectLst/>
                          <a:latin typeface="+mj-lt"/>
                        </a:rPr>
                        <a:t>Westfield (Stratford)</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GB" sz="1000" b="1" i="0" u="none" strike="noStrike" dirty="0">
                          <a:solidFill>
                            <a:srgbClr val="000000"/>
                          </a:solidFill>
                          <a:effectLst/>
                          <a:latin typeface="+mj-lt"/>
                        </a:rPr>
                        <a:t>132</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4052840688"/>
                  </a:ext>
                </a:extLst>
              </a:tr>
              <a:tr h="257581">
                <a:tc>
                  <a:txBody>
                    <a:bodyPr/>
                    <a:lstStyle/>
                    <a:p>
                      <a:pPr algn="ctr" fontAlgn="b"/>
                      <a:r>
                        <a:rPr lang="en-GB" sz="1000" b="0" i="0" u="none" strike="noStrike" dirty="0">
                          <a:solidFill>
                            <a:srgbClr val="000000"/>
                          </a:solidFill>
                          <a:effectLst/>
                          <a:latin typeface="+mj-lt"/>
                        </a:rPr>
                        <a:t>St David’s</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GB" sz="1000" b="1" i="0" u="none" strike="noStrike" dirty="0">
                          <a:solidFill>
                            <a:srgbClr val="000000"/>
                          </a:solidFill>
                          <a:effectLst/>
                          <a:latin typeface="+mj-lt"/>
                        </a:rPr>
                        <a:t>124</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427998860"/>
                  </a:ext>
                </a:extLst>
              </a:tr>
              <a:tr h="257581">
                <a:tc>
                  <a:txBody>
                    <a:bodyPr/>
                    <a:lstStyle/>
                    <a:p>
                      <a:pPr algn="ctr" fontAlgn="b"/>
                      <a:r>
                        <a:rPr lang="en-GB" sz="1000" b="0" i="0" u="none" strike="noStrike" dirty="0">
                          <a:solidFill>
                            <a:srgbClr val="000000"/>
                          </a:solidFill>
                          <a:effectLst/>
                          <a:latin typeface="+mj-lt"/>
                        </a:rPr>
                        <a:t>Eldon Square</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GB" sz="1000" b="1" i="0" u="none" strike="noStrike" dirty="0">
                          <a:solidFill>
                            <a:srgbClr val="000000"/>
                          </a:solidFill>
                          <a:effectLst/>
                          <a:latin typeface="+mj-lt"/>
                        </a:rPr>
                        <a:t>119</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841598060"/>
                  </a:ext>
                </a:extLst>
              </a:tr>
            </a:tbl>
          </a:graphicData>
        </a:graphic>
      </p:graphicFrame>
      <p:sp>
        <p:nvSpPr>
          <p:cNvPr id="8" name="Text Placeholder 5">
            <a:extLst>
              <a:ext uri="{FF2B5EF4-FFF2-40B4-BE49-F238E27FC236}">
                <a16:creationId xmlns:a16="http://schemas.microsoft.com/office/drawing/2014/main" id="{62F309E8-8C98-4BB5-B615-4A8D247024DF}"/>
              </a:ext>
            </a:extLst>
          </p:cNvPr>
          <p:cNvSpPr txBox="1">
            <a:spLocks/>
          </p:cNvSpPr>
          <p:nvPr/>
        </p:nvSpPr>
        <p:spPr>
          <a:xfrm>
            <a:off x="695325" y="6308725"/>
            <a:ext cx="7921624" cy="360362"/>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a:buNone/>
              <a:defRPr sz="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8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GB" sz="800" b="0" i="0" u="none" strike="noStrike" kern="1200" cap="none" spc="0" normalizeH="0" baseline="0" noProof="0" dirty="0">
                <a:ln>
                  <a:noFill/>
                </a:ln>
                <a:solidFill>
                  <a:srgbClr val="000000"/>
                </a:solidFill>
                <a:effectLst/>
                <a:uLnTx/>
                <a:uFillTx/>
                <a:latin typeface="Arial" panose="020B0604020202020204"/>
                <a:ea typeface="+mn-ea"/>
                <a:cs typeface="+mn-cs"/>
              </a:rPr>
              <a:t>Source: YouGov January 2023 *For those who rate Mother’s Day positively on a 5-point scale vs Nat Rep </a:t>
            </a:r>
          </a:p>
          <a:p>
            <a:pPr marL="0" marR="0" lvl="0" indent="0" algn="l" defTabSz="914400" rtl="0" eaLnBrk="1" fontAlgn="auto" latinLnBrk="0" hangingPunct="1">
              <a:lnSpc>
                <a:spcPct val="90000"/>
              </a:lnSpc>
              <a:spcBef>
                <a:spcPts val="1000"/>
              </a:spcBef>
              <a:spcAft>
                <a:spcPts val="0"/>
              </a:spcAft>
              <a:buClrTx/>
              <a:buSzTx/>
              <a:buFont typeface="Arial"/>
              <a:buNone/>
              <a:tabLst/>
              <a:defRPr/>
            </a:pPr>
            <a:r>
              <a:rPr lang="en-GB" dirty="0">
                <a:solidFill>
                  <a:srgbClr val="000000"/>
                </a:solidFill>
                <a:latin typeface="Arial" panose="020B0604020202020204"/>
              </a:rPr>
              <a:t>Q: Which of the following shopping centres do you tend to visit at least once a month?</a:t>
            </a:r>
            <a:endParaRPr kumimoji="0" lang="en-GB" sz="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grpSp>
        <p:nvGrpSpPr>
          <p:cNvPr id="17" name="Group 16">
            <a:extLst>
              <a:ext uri="{FF2B5EF4-FFF2-40B4-BE49-F238E27FC236}">
                <a16:creationId xmlns:a16="http://schemas.microsoft.com/office/drawing/2014/main" id="{08AC415D-E65B-4F3C-A807-5C921A555889}"/>
              </a:ext>
            </a:extLst>
          </p:cNvPr>
          <p:cNvGrpSpPr/>
          <p:nvPr/>
        </p:nvGrpSpPr>
        <p:grpSpPr>
          <a:xfrm>
            <a:off x="9609559" y="4288019"/>
            <a:ext cx="2582440" cy="2381068"/>
            <a:chOff x="375850" y="1595461"/>
            <a:chExt cx="2993721" cy="3043825"/>
          </a:xfrm>
        </p:grpSpPr>
        <p:grpSp>
          <p:nvGrpSpPr>
            <p:cNvPr id="18" name="Group 17">
              <a:extLst>
                <a:ext uri="{FF2B5EF4-FFF2-40B4-BE49-F238E27FC236}">
                  <a16:creationId xmlns:a16="http://schemas.microsoft.com/office/drawing/2014/main" id="{003981B7-3C14-4DB1-B8CA-5AE758F0165A}"/>
                </a:ext>
              </a:extLst>
            </p:cNvPr>
            <p:cNvGrpSpPr/>
            <p:nvPr/>
          </p:nvGrpSpPr>
          <p:grpSpPr>
            <a:xfrm>
              <a:off x="375850" y="1595461"/>
              <a:ext cx="2993721" cy="3043825"/>
              <a:chOff x="2952248" y="3009497"/>
              <a:chExt cx="2993721" cy="3043825"/>
            </a:xfrm>
          </p:grpSpPr>
          <p:sp>
            <p:nvSpPr>
              <p:cNvPr id="20" name="Oval 19">
                <a:extLst>
                  <a:ext uri="{FF2B5EF4-FFF2-40B4-BE49-F238E27FC236}">
                    <a16:creationId xmlns:a16="http://schemas.microsoft.com/office/drawing/2014/main" id="{40D54A47-FBB2-416C-B294-154D6D0B0147}"/>
                  </a:ext>
                </a:extLst>
              </p:cNvPr>
              <p:cNvSpPr/>
              <p:nvPr/>
            </p:nvSpPr>
            <p:spPr>
              <a:xfrm>
                <a:off x="2952248" y="3009497"/>
                <a:ext cx="2993721" cy="3043825"/>
              </a:xfrm>
              <a:prstGeom prst="ellipse">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Oval 20">
                <a:extLst>
                  <a:ext uri="{FF2B5EF4-FFF2-40B4-BE49-F238E27FC236}">
                    <a16:creationId xmlns:a16="http://schemas.microsoft.com/office/drawing/2014/main" id="{73552AC7-6A7D-4294-A661-6A4112F4A330}"/>
                  </a:ext>
                </a:extLst>
              </p:cNvPr>
              <p:cNvSpPr/>
              <p:nvPr/>
            </p:nvSpPr>
            <p:spPr>
              <a:xfrm>
                <a:off x="3177718" y="3260018"/>
                <a:ext cx="2517731" cy="2564703"/>
              </a:xfrm>
              <a:prstGeom prst="ellipse">
                <a:avLst/>
              </a:prstGeom>
              <a:noFill/>
              <a:ln w="190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TextBox 21">
                <a:extLst>
                  <a:ext uri="{FF2B5EF4-FFF2-40B4-BE49-F238E27FC236}">
                    <a16:creationId xmlns:a16="http://schemas.microsoft.com/office/drawing/2014/main" id="{88E2A20F-C24F-4095-83B9-111530A2CED7}"/>
                  </a:ext>
                </a:extLst>
              </p:cNvPr>
              <p:cNvSpPr txBox="1"/>
              <p:nvPr/>
            </p:nvSpPr>
            <p:spPr>
              <a:xfrm>
                <a:off x="3442033" y="3606275"/>
                <a:ext cx="2192053" cy="983611"/>
              </a:xfrm>
              <a:prstGeom prst="rect">
                <a:avLst/>
              </a:prstGeom>
              <a:noFill/>
            </p:spPr>
            <p:txBody>
              <a:bodyPr wrap="square" rtlCol="0">
                <a:spAutoFit/>
              </a:bodyPr>
              <a:lstStyle/>
              <a:p>
                <a:pPr algn="ctr"/>
                <a:r>
                  <a:rPr lang="en-GB" sz="4400" b="1" dirty="0">
                    <a:solidFill>
                      <a:schemeClr val="bg1"/>
                    </a:solidFill>
                  </a:rPr>
                  <a:t>65%</a:t>
                </a:r>
              </a:p>
            </p:txBody>
          </p:sp>
        </p:grpSp>
        <p:sp>
          <p:nvSpPr>
            <p:cNvPr id="19" name="TextBox 18">
              <a:extLst>
                <a:ext uri="{FF2B5EF4-FFF2-40B4-BE49-F238E27FC236}">
                  <a16:creationId xmlns:a16="http://schemas.microsoft.com/office/drawing/2014/main" id="{0308DE7C-13D4-460F-8835-4FB074399EA2}"/>
                </a:ext>
              </a:extLst>
            </p:cNvPr>
            <p:cNvSpPr txBox="1"/>
            <p:nvPr/>
          </p:nvSpPr>
          <p:spPr>
            <a:xfrm>
              <a:off x="804272" y="3041551"/>
              <a:ext cx="2192053" cy="912804"/>
            </a:xfrm>
            <a:prstGeom prst="rect">
              <a:avLst/>
            </a:prstGeom>
            <a:noFill/>
          </p:spPr>
          <p:txBody>
            <a:bodyPr wrap="square" lIns="91440" tIns="45720" rIns="91440" bIns="45720" rtlCol="0" anchor="t">
              <a:spAutoFit/>
            </a:bodyPr>
            <a:lstStyle/>
            <a:p>
              <a:pPr algn="ctr"/>
              <a:r>
                <a:rPr lang="en-GB" sz="1600" dirty="0">
                  <a:solidFill>
                    <a:schemeClr val="bg1"/>
                  </a:solidFill>
                </a:rPr>
                <a:t>like to </a:t>
              </a:r>
              <a:r>
                <a:rPr lang="en-GB" sz="1600" b="1" dirty="0">
                  <a:solidFill>
                    <a:schemeClr val="bg1"/>
                  </a:solidFill>
                </a:rPr>
                <a:t>touch/feel </a:t>
              </a:r>
              <a:r>
                <a:rPr lang="en-GB" sz="1600" dirty="0">
                  <a:solidFill>
                    <a:schemeClr val="bg1"/>
                  </a:solidFill>
                </a:rPr>
                <a:t>products before buying them </a:t>
              </a:r>
            </a:p>
          </p:txBody>
        </p:sp>
      </p:grpSp>
    </p:spTree>
    <p:extLst>
      <p:ext uri="{BB962C8B-B14F-4D97-AF65-F5344CB8AC3E}">
        <p14:creationId xmlns:p14="http://schemas.microsoft.com/office/powerpoint/2010/main" val="23627909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FE64945-D041-4E47-95D7-03CAAC4692DE}"/>
              </a:ext>
            </a:extLst>
          </p:cNvPr>
          <p:cNvSpPr>
            <a:spLocks noGrp="1"/>
          </p:cNvSpPr>
          <p:nvPr>
            <p:ph type="title"/>
          </p:nvPr>
        </p:nvSpPr>
        <p:spPr/>
        <p:txBody>
          <a:bodyPr/>
          <a:lstStyle/>
          <a:p>
            <a:r>
              <a:rPr lang="en-GB" dirty="0"/>
              <a:t>KEY RAIL STATIONS</a:t>
            </a:r>
            <a:br>
              <a:rPr lang="en-GB" dirty="0">
                <a:solidFill>
                  <a:srgbClr val="FF0000"/>
                </a:solidFill>
              </a:rPr>
            </a:br>
            <a:r>
              <a:rPr lang="en-GB" sz="1800" b="0" dirty="0">
                <a:solidFill>
                  <a:schemeClr val="accent6"/>
                </a:solidFill>
              </a:rPr>
              <a:t>LONDON &amp; NATIONWIDE </a:t>
            </a:r>
          </a:p>
        </p:txBody>
      </p:sp>
      <p:graphicFrame>
        <p:nvGraphicFramePr>
          <p:cNvPr id="16" name="Content Placeholder 5">
            <a:extLst>
              <a:ext uri="{FF2B5EF4-FFF2-40B4-BE49-F238E27FC236}">
                <a16:creationId xmlns:a16="http://schemas.microsoft.com/office/drawing/2014/main" id="{5A52B2D0-21B2-4DD3-9BFC-BAEB61390A07}"/>
              </a:ext>
            </a:extLst>
          </p:cNvPr>
          <p:cNvGraphicFramePr>
            <a:graphicFrameLocks noGrp="1"/>
          </p:cNvGraphicFramePr>
          <p:nvPr>
            <p:ph idx="1"/>
            <p:extLst>
              <p:ext uri="{D42A27DB-BD31-4B8C-83A1-F6EECF244321}">
                <p14:modId xmlns:p14="http://schemas.microsoft.com/office/powerpoint/2010/main" val="2031250018"/>
              </p:ext>
            </p:extLst>
          </p:nvPr>
        </p:nvGraphicFramePr>
        <p:xfrm>
          <a:off x="695325" y="1786255"/>
          <a:ext cx="5221287" cy="3908307"/>
        </p:xfrm>
        <a:graphic>
          <a:graphicData uri="http://schemas.openxmlformats.org/drawingml/2006/table">
            <a:tbl>
              <a:tblPr/>
              <a:tblGrid>
                <a:gridCol w="3987195">
                  <a:extLst>
                    <a:ext uri="{9D8B030D-6E8A-4147-A177-3AD203B41FA5}">
                      <a16:colId xmlns:a16="http://schemas.microsoft.com/office/drawing/2014/main" val="2064007948"/>
                    </a:ext>
                  </a:extLst>
                </a:gridCol>
                <a:gridCol w="1234092">
                  <a:extLst>
                    <a:ext uri="{9D8B030D-6E8A-4147-A177-3AD203B41FA5}">
                      <a16:colId xmlns:a16="http://schemas.microsoft.com/office/drawing/2014/main" val="611922744"/>
                    </a:ext>
                  </a:extLst>
                </a:gridCol>
              </a:tblGrid>
              <a:tr h="302173">
                <a:tc>
                  <a:txBody>
                    <a:bodyPr/>
                    <a:lstStyle/>
                    <a:p>
                      <a:pPr algn="ctr" fontAlgn="b"/>
                      <a:r>
                        <a:rPr lang="en-GB" sz="1200" b="1" i="0" u="none" strike="noStrike" dirty="0">
                          <a:solidFill>
                            <a:schemeClr val="bg1"/>
                          </a:solidFill>
                          <a:effectLst/>
                          <a:latin typeface="+mj-lt"/>
                        </a:rPr>
                        <a:t>LONDON STATIONS </a:t>
                      </a:r>
                    </a:p>
                  </a:txBody>
                  <a:tcPr marL="6350" marR="6350" marT="6350" marB="0" anchor="ct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pPr algn="ctr" fontAlgn="b"/>
                      <a:r>
                        <a:rPr lang="en-GB" sz="1200" b="1" i="0" u="none" strike="noStrike" dirty="0">
                          <a:solidFill>
                            <a:schemeClr val="bg1"/>
                          </a:solidFill>
                          <a:effectLst/>
                          <a:latin typeface="+mj-lt"/>
                        </a:rPr>
                        <a:t>INDEX</a:t>
                      </a:r>
                    </a:p>
                  </a:txBody>
                  <a:tcPr marL="6350" marR="6350" marT="6350" marB="0" anchor="ct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val="3437689124"/>
                  </a:ext>
                </a:extLst>
              </a:tr>
              <a:tr h="257581">
                <a:tc>
                  <a:txBody>
                    <a:bodyPr/>
                    <a:lstStyle/>
                    <a:p>
                      <a:pPr algn="ctr" fontAlgn="b"/>
                      <a:r>
                        <a:rPr lang="en-GB" sz="1000" b="0" i="0" u="none" strike="noStrike" dirty="0">
                          <a:solidFill>
                            <a:srgbClr val="000000"/>
                          </a:solidFill>
                          <a:effectLst/>
                          <a:latin typeface="+mj-lt"/>
                        </a:rPr>
                        <a:t>West Ham</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GB" sz="1000" b="1" i="0" u="none" strike="noStrike" dirty="0">
                          <a:solidFill>
                            <a:srgbClr val="000000"/>
                          </a:solidFill>
                          <a:effectLst/>
                          <a:latin typeface="+mj-lt"/>
                        </a:rPr>
                        <a:t>271</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747202974"/>
                  </a:ext>
                </a:extLst>
              </a:tr>
              <a:tr h="257581">
                <a:tc>
                  <a:txBody>
                    <a:bodyPr/>
                    <a:lstStyle/>
                    <a:p>
                      <a:pPr algn="ctr" fontAlgn="b"/>
                      <a:r>
                        <a:rPr lang="en-GB" sz="1000" b="0" i="0" u="none" strike="noStrike" dirty="0">
                          <a:solidFill>
                            <a:srgbClr val="000000"/>
                          </a:solidFill>
                          <a:effectLst/>
                          <a:latin typeface="+mj-lt"/>
                        </a:rPr>
                        <a:t>Lewisham</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GB" sz="1000" b="1" i="0" u="none" strike="noStrike" dirty="0">
                          <a:solidFill>
                            <a:srgbClr val="000000"/>
                          </a:solidFill>
                          <a:effectLst/>
                          <a:latin typeface="+mj-lt"/>
                        </a:rPr>
                        <a:t>267</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341535854"/>
                  </a:ext>
                </a:extLst>
              </a:tr>
              <a:tr h="257581">
                <a:tc>
                  <a:txBody>
                    <a:bodyPr/>
                    <a:lstStyle/>
                    <a:p>
                      <a:pPr algn="ctr" fontAlgn="b"/>
                      <a:r>
                        <a:rPr lang="en-GB" sz="1000" b="0" i="0" u="none" strike="noStrike" dirty="0">
                          <a:solidFill>
                            <a:srgbClr val="000000"/>
                          </a:solidFill>
                          <a:effectLst/>
                          <a:latin typeface="+mj-lt"/>
                        </a:rPr>
                        <a:t>London Waterloo (East)</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GB" sz="1000" b="1" i="0" u="none" strike="noStrike" dirty="0">
                          <a:solidFill>
                            <a:srgbClr val="000000"/>
                          </a:solidFill>
                          <a:effectLst/>
                          <a:latin typeface="+mj-lt"/>
                        </a:rPr>
                        <a:t>228</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272779216"/>
                  </a:ext>
                </a:extLst>
              </a:tr>
              <a:tr h="257581">
                <a:tc>
                  <a:txBody>
                    <a:bodyPr/>
                    <a:lstStyle/>
                    <a:p>
                      <a:pPr algn="ctr" fontAlgn="b"/>
                      <a:r>
                        <a:rPr lang="en-GB" sz="1000" b="0" i="0" u="none" strike="noStrike" dirty="0">
                          <a:solidFill>
                            <a:srgbClr val="000000"/>
                          </a:solidFill>
                          <a:effectLst/>
                          <a:latin typeface="+mj-lt"/>
                        </a:rPr>
                        <a:t>London Cannon Street </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GB" sz="1000" b="1" i="0" u="none" strike="noStrike" dirty="0">
                          <a:solidFill>
                            <a:srgbClr val="000000"/>
                          </a:solidFill>
                          <a:effectLst/>
                          <a:latin typeface="+mj-lt"/>
                        </a:rPr>
                        <a:t>221</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911878835"/>
                  </a:ext>
                </a:extLst>
              </a:tr>
              <a:tr h="257581">
                <a:tc>
                  <a:txBody>
                    <a:bodyPr/>
                    <a:lstStyle/>
                    <a:p>
                      <a:pPr algn="ctr" fontAlgn="b"/>
                      <a:r>
                        <a:rPr lang="en-GB" sz="1000" b="0" i="0" u="none" strike="noStrike" dirty="0">
                          <a:solidFill>
                            <a:srgbClr val="000000"/>
                          </a:solidFill>
                          <a:effectLst/>
                          <a:latin typeface="+mj-lt"/>
                        </a:rPr>
                        <a:t>London Bridge</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GB" sz="1000" b="1" i="0" u="none" strike="noStrike" dirty="0">
                          <a:solidFill>
                            <a:srgbClr val="000000"/>
                          </a:solidFill>
                          <a:effectLst/>
                          <a:latin typeface="+mj-lt"/>
                        </a:rPr>
                        <a:t>207</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051489372"/>
                  </a:ext>
                </a:extLst>
              </a:tr>
              <a:tr h="257581">
                <a:tc>
                  <a:txBody>
                    <a:bodyPr/>
                    <a:lstStyle/>
                    <a:p>
                      <a:pPr algn="ctr" fontAlgn="b"/>
                      <a:r>
                        <a:rPr lang="en-GB" sz="1000" b="0" i="0" u="none" strike="noStrike" dirty="0">
                          <a:solidFill>
                            <a:srgbClr val="000000"/>
                          </a:solidFill>
                          <a:effectLst/>
                          <a:latin typeface="+mj-lt"/>
                        </a:rPr>
                        <a:t>London Victoria </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GB" sz="1000" b="1" i="0" u="none" strike="noStrike" dirty="0">
                          <a:solidFill>
                            <a:srgbClr val="000000"/>
                          </a:solidFill>
                          <a:effectLst/>
                          <a:latin typeface="+mj-lt"/>
                        </a:rPr>
                        <a:t>203</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460358116"/>
                  </a:ext>
                </a:extLst>
              </a:tr>
              <a:tr h="257581">
                <a:tc>
                  <a:txBody>
                    <a:bodyPr/>
                    <a:lstStyle/>
                    <a:p>
                      <a:pPr algn="ctr" fontAlgn="b"/>
                      <a:r>
                        <a:rPr lang="en-GB" sz="1000" b="0" i="0" u="none" strike="noStrike" dirty="0">
                          <a:solidFill>
                            <a:srgbClr val="000000"/>
                          </a:solidFill>
                          <a:effectLst/>
                          <a:latin typeface="+mj-lt"/>
                        </a:rPr>
                        <a:t>London Paddington</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GB" sz="1000" b="1" i="0" u="none" strike="noStrike" dirty="0">
                          <a:solidFill>
                            <a:srgbClr val="000000"/>
                          </a:solidFill>
                          <a:effectLst/>
                          <a:latin typeface="+mj-lt"/>
                        </a:rPr>
                        <a:t>177</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728924265"/>
                  </a:ext>
                </a:extLst>
              </a:tr>
              <a:tr h="257581">
                <a:tc>
                  <a:txBody>
                    <a:bodyPr/>
                    <a:lstStyle/>
                    <a:p>
                      <a:pPr algn="ctr" fontAlgn="b"/>
                      <a:r>
                        <a:rPr lang="en-GB" sz="1000" b="0" i="0" u="none" strike="noStrike" dirty="0">
                          <a:solidFill>
                            <a:srgbClr val="000000"/>
                          </a:solidFill>
                          <a:effectLst/>
                          <a:latin typeface="+mj-lt"/>
                        </a:rPr>
                        <a:t>London St Pancras International</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GB" sz="1000" b="1" i="0" u="none" strike="noStrike" dirty="0">
                          <a:solidFill>
                            <a:srgbClr val="000000"/>
                          </a:solidFill>
                          <a:effectLst/>
                          <a:latin typeface="+mj-lt"/>
                        </a:rPr>
                        <a:t>177</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305113524"/>
                  </a:ext>
                </a:extLst>
              </a:tr>
              <a:tr h="257581">
                <a:tc>
                  <a:txBody>
                    <a:bodyPr/>
                    <a:lstStyle/>
                    <a:p>
                      <a:pPr algn="ctr" fontAlgn="b"/>
                      <a:r>
                        <a:rPr lang="en-GB" sz="1000" b="0" i="0" u="none" strike="noStrike" dirty="0">
                          <a:solidFill>
                            <a:srgbClr val="000000"/>
                          </a:solidFill>
                          <a:effectLst/>
                          <a:latin typeface="+mj-lt"/>
                        </a:rPr>
                        <a:t>London Charing Cross</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GB" sz="1000" b="1" i="0" u="none" strike="noStrike" dirty="0">
                          <a:solidFill>
                            <a:srgbClr val="000000"/>
                          </a:solidFill>
                          <a:effectLst/>
                          <a:latin typeface="+mj-lt"/>
                        </a:rPr>
                        <a:t>176</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638133473"/>
                  </a:ext>
                </a:extLst>
              </a:tr>
              <a:tr h="257581">
                <a:tc>
                  <a:txBody>
                    <a:bodyPr/>
                    <a:lstStyle/>
                    <a:p>
                      <a:pPr algn="ctr" fontAlgn="b"/>
                      <a:r>
                        <a:rPr lang="en-GB" sz="1000" b="0" i="0" u="none" strike="noStrike" dirty="0">
                          <a:solidFill>
                            <a:srgbClr val="000000"/>
                          </a:solidFill>
                          <a:effectLst/>
                          <a:latin typeface="+mj-lt"/>
                        </a:rPr>
                        <a:t>London Marylebone </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GB" sz="1000" b="1" i="0" u="none" strike="noStrike" dirty="0">
                          <a:solidFill>
                            <a:srgbClr val="000000"/>
                          </a:solidFill>
                          <a:effectLst/>
                          <a:latin typeface="+mj-lt"/>
                        </a:rPr>
                        <a:t>156</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410839443"/>
                  </a:ext>
                </a:extLst>
              </a:tr>
              <a:tr h="257581">
                <a:tc>
                  <a:txBody>
                    <a:bodyPr/>
                    <a:lstStyle/>
                    <a:p>
                      <a:pPr algn="ctr" fontAlgn="b"/>
                      <a:r>
                        <a:rPr lang="en-GB" sz="1000" b="0" i="0" u="none" strike="noStrike" dirty="0">
                          <a:solidFill>
                            <a:srgbClr val="000000"/>
                          </a:solidFill>
                          <a:effectLst/>
                          <a:latin typeface="+mj-lt"/>
                        </a:rPr>
                        <a:t>London Blackfriars </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GB" sz="1000" b="1" i="0" u="none" strike="noStrike" dirty="0">
                          <a:solidFill>
                            <a:srgbClr val="000000"/>
                          </a:solidFill>
                          <a:effectLst/>
                          <a:latin typeface="+mj-lt"/>
                        </a:rPr>
                        <a:t>147</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824529598"/>
                  </a:ext>
                </a:extLst>
              </a:tr>
              <a:tr h="257581">
                <a:tc>
                  <a:txBody>
                    <a:bodyPr/>
                    <a:lstStyle/>
                    <a:p>
                      <a:pPr algn="ctr" fontAlgn="b"/>
                      <a:r>
                        <a:rPr lang="en-GB" sz="1000" b="0" i="0" u="none" strike="noStrike" dirty="0">
                          <a:solidFill>
                            <a:srgbClr val="000000"/>
                          </a:solidFill>
                          <a:effectLst/>
                          <a:latin typeface="+mj-lt"/>
                        </a:rPr>
                        <a:t>East Croydon </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GB" sz="1000" b="1" i="0" u="none" strike="noStrike" dirty="0">
                          <a:solidFill>
                            <a:srgbClr val="000000"/>
                          </a:solidFill>
                          <a:effectLst/>
                          <a:latin typeface="+mj-lt"/>
                        </a:rPr>
                        <a:t>146</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967713803"/>
                  </a:ext>
                </a:extLst>
              </a:tr>
              <a:tr h="257581">
                <a:tc>
                  <a:txBody>
                    <a:bodyPr/>
                    <a:lstStyle/>
                    <a:p>
                      <a:pPr algn="ctr" fontAlgn="b"/>
                      <a:r>
                        <a:rPr lang="en-GB" sz="1000" b="0" i="0" u="none" strike="noStrike" dirty="0">
                          <a:solidFill>
                            <a:srgbClr val="000000"/>
                          </a:solidFill>
                          <a:effectLst/>
                          <a:latin typeface="+mj-lt"/>
                        </a:rPr>
                        <a:t>Barking </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GB" sz="1000" b="1" i="0" u="none" strike="noStrike" dirty="0">
                          <a:solidFill>
                            <a:srgbClr val="000000"/>
                          </a:solidFill>
                          <a:effectLst/>
                          <a:latin typeface="+mj-lt"/>
                        </a:rPr>
                        <a:t>144</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4051625658"/>
                  </a:ext>
                </a:extLst>
              </a:tr>
              <a:tr h="257581">
                <a:tc>
                  <a:txBody>
                    <a:bodyPr/>
                    <a:lstStyle/>
                    <a:p>
                      <a:pPr algn="ctr" fontAlgn="b"/>
                      <a:r>
                        <a:rPr lang="en-GB" sz="1000" b="0" i="0" u="none" strike="noStrike" dirty="0">
                          <a:solidFill>
                            <a:srgbClr val="000000"/>
                          </a:solidFill>
                          <a:effectLst/>
                          <a:latin typeface="+mj-lt"/>
                        </a:rPr>
                        <a:t>London King’s Cross </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GB" sz="1000" b="1" i="0" u="none" strike="noStrike" dirty="0">
                          <a:solidFill>
                            <a:srgbClr val="000000"/>
                          </a:solidFill>
                          <a:effectLst/>
                          <a:latin typeface="+mj-lt"/>
                        </a:rPr>
                        <a:t>131</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440831629"/>
                  </a:ext>
                </a:extLst>
              </a:tr>
            </a:tbl>
          </a:graphicData>
        </a:graphic>
      </p:graphicFrame>
      <p:sp>
        <p:nvSpPr>
          <p:cNvPr id="8" name="Text Placeholder 5">
            <a:extLst>
              <a:ext uri="{FF2B5EF4-FFF2-40B4-BE49-F238E27FC236}">
                <a16:creationId xmlns:a16="http://schemas.microsoft.com/office/drawing/2014/main" id="{62F309E8-8C98-4BB5-B615-4A8D247024DF}"/>
              </a:ext>
            </a:extLst>
          </p:cNvPr>
          <p:cNvSpPr txBox="1">
            <a:spLocks/>
          </p:cNvSpPr>
          <p:nvPr/>
        </p:nvSpPr>
        <p:spPr>
          <a:xfrm>
            <a:off x="695325" y="6308725"/>
            <a:ext cx="7921624" cy="360362"/>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a:buNone/>
              <a:defRPr sz="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8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GB" sz="800" b="0" i="0" u="none" strike="noStrike" kern="1200" cap="none" spc="0" normalizeH="0" baseline="0" noProof="0" dirty="0">
                <a:ln>
                  <a:noFill/>
                </a:ln>
                <a:solidFill>
                  <a:srgbClr val="000000"/>
                </a:solidFill>
                <a:effectLst/>
                <a:uLnTx/>
                <a:uFillTx/>
                <a:latin typeface="Arial" panose="020B0604020202020204"/>
                <a:ea typeface="+mn-ea"/>
                <a:cs typeface="+mn-cs"/>
              </a:rPr>
              <a:t>Source: YouGov January 2023 *For those who rate Mother’s Day positively on a 5-point scale vs Nat Rep </a:t>
            </a:r>
            <a:r>
              <a:rPr lang="en-GB" dirty="0">
                <a:solidFill>
                  <a:srgbClr val="000000"/>
                </a:solidFill>
                <a:latin typeface="Arial" panose="020B0604020202020204"/>
              </a:rPr>
              <a:t> *Stations visited in the last 12 months  </a:t>
            </a:r>
            <a:endParaRPr kumimoji="0" lang="en-GB" sz="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graphicFrame>
        <p:nvGraphicFramePr>
          <p:cNvPr id="9" name="Content Placeholder 5">
            <a:extLst>
              <a:ext uri="{FF2B5EF4-FFF2-40B4-BE49-F238E27FC236}">
                <a16:creationId xmlns:a16="http://schemas.microsoft.com/office/drawing/2014/main" id="{CBCE027D-D416-496F-AA58-1F573C9D10D5}"/>
              </a:ext>
            </a:extLst>
          </p:cNvPr>
          <p:cNvGraphicFramePr>
            <a:graphicFrameLocks/>
          </p:cNvGraphicFramePr>
          <p:nvPr>
            <p:extLst>
              <p:ext uri="{D42A27DB-BD31-4B8C-83A1-F6EECF244321}">
                <p14:modId xmlns:p14="http://schemas.microsoft.com/office/powerpoint/2010/main" val="1510561340"/>
              </p:ext>
            </p:extLst>
          </p:nvPr>
        </p:nvGraphicFramePr>
        <p:xfrm>
          <a:off x="6275388" y="1786255"/>
          <a:ext cx="5221287" cy="2877983"/>
        </p:xfrm>
        <a:graphic>
          <a:graphicData uri="http://schemas.openxmlformats.org/drawingml/2006/table">
            <a:tbl>
              <a:tblPr/>
              <a:tblGrid>
                <a:gridCol w="3987195">
                  <a:extLst>
                    <a:ext uri="{9D8B030D-6E8A-4147-A177-3AD203B41FA5}">
                      <a16:colId xmlns:a16="http://schemas.microsoft.com/office/drawing/2014/main" val="2064007948"/>
                    </a:ext>
                  </a:extLst>
                </a:gridCol>
                <a:gridCol w="1234092">
                  <a:extLst>
                    <a:ext uri="{9D8B030D-6E8A-4147-A177-3AD203B41FA5}">
                      <a16:colId xmlns:a16="http://schemas.microsoft.com/office/drawing/2014/main" val="611922744"/>
                    </a:ext>
                  </a:extLst>
                </a:gridCol>
              </a:tblGrid>
              <a:tr h="302173">
                <a:tc>
                  <a:txBody>
                    <a:bodyPr/>
                    <a:lstStyle/>
                    <a:p>
                      <a:pPr algn="ctr" fontAlgn="b"/>
                      <a:r>
                        <a:rPr lang="en-GB" sz="1200" b="1" i="0" u="none" strike="noStrike" dirty="0">
                          <a:solidFill>
                            <a:schemeClr val="bg1"/>
                          </a:solidFill>
                          <a:effectLst/>
                          <a:latin typeface="+mj-lt"/>
                        </a:rPr>
                        <a:t>MAIN UK STATIONS</a:t>
                      </a:r>
                    </a:p>
                  </a:txBody>
                  <a:tcPr marL="6350" marR="6350" marT="6350" marB="0" anchor="ct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pPr algn="ctr" fontAlgn="b"/>
                      <a:r>
                        <a:rPr lang="en-GB" sz="1200" b="1" i="0" u="none" strike="noStrike" dirty="0">
                          <a:solidFill>
                            <a:schemeClr val="bg1"/>
                          </a:solidFill>
                          <a:effectLst/>
                          <a:latin typeface="+mj-lt"/>
                        </a:rPr>
                        <a:t>INDEX</a:t>
                      </a:r>
                    </a:p>
                  </a:txBody>
                  <a:tcPr marL="6350" marR="6350" marT="6350" marB="0" anchor="ct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val="3437689124"/>
                  </a:ext>
                </a:extLst>
              </a:tr>
              <a:tr h="257581">
                <a:tc>
                  <a:txBody>
                    <a:bodyPr/>
                    <a:lstStyle/>
                    <a:p>
                      <a:pPr algn="ctr" fontAlgn="b"/>
                      <a:r>
                        <a:rPr lang="en-GB" sz="1000" b="0" i="0" u="none" strike="noStrike" dirty="0">
                          <a:solidFill>
                            <a:srgbClr val="000000"/>
                          </a:solidFill>
                          <a:effectLst/>
                          <a:latin typeface="+mj-lt"/>
                        </a:rPr>
                        <a:t>Leicester </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GB" sz="1000" b="1" i="0" u="none" strike="noStrike" dirty="0">
                          <a:solidFill>
                            <a:srgbClr val="000000"/>
                          </a:solidFill>
                          <a:effectLst/>
                          <a:latin typeface="+mj-lt"/>
                        </a:rPr>
                        <a:t>248</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630574089"/>
                  </a:ext>
                </a:extLst>
              </a:tr>
              <a:tr h="257581">
                <a:tc>
                  <a:txBody>
                    <a:bodyPr/>
                    <a:lstStyle/>
                    <a:p>
                      <a:pPr algn="ctr" fontAlgn="b"/>
                      <a:r>
                        <a:rPr lang="en-GB" sz="1000" b="0" i="0" u="none" strike="noStrike" dirty="0">
                          <a:solidFill>
                            <a:srgbClr val="000000"/>
                          </a:solidFill>
                          <a:effectLst/>
                          <a:latin typeface="+mj-lt"/>
                        </a:rPr>
                        <a:t>Watford Junction</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GB" sz="1000" b="1" i="0" u="none" strike="noStrike" dirty="0">
                          <a:solidFill>
                            <a:srgbClr val="000000"/>
                          </a:solidFill>
                          <a:effectLst/>
                          <a:latin typeface="+mj-lt"/>
                        </a:rPr>
                        <a:t>240</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747202974"/>
                  </a:ext>
                </a:extLst>
              </a:tr>
              <a:tr h="257581">
                <a:tc>
                  <a:txBody>
                    <a:bodyPr/>
                    <a:lstStyle/>
                    <a:p>
                      <a:pPr algn="ctr" fontAlgn="b"/>
                      <a:r>
                        <a:rPr lang="en-GB" sz="1000" b="0" i="0" u="none" strike="noStrike" dirty="0">
                          <a:solidFill>
                            <a:srgbClr val="000000"/>
                          </a:solidFill>
                          <a:effectLst/>
                          <a:latin typeface="+mj-lt"/>
                        </a:rPr>
                        <a:t>Glasgow Central</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GB" sz="1000" b="1" i="0" u="none" strike="noStrike" dirty="0">
                          <a:solidFill>
                            <a:srgbClr val="000000"/>
                          </a:solidFill>
                          <a:effectLst/>
                          <a:latin typeface="+mj-lt"/>
                        </a:rPr>
                        <a:t>198</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341535854"/>
                  </a:ext>
                </a:extLst>
              </a:tr>
              <a:tr h="257581">
                <a:tc>
                  <a:txBody>
                    <a:bodyPr/>
                    <a:lstStyle/>
                    <a:p>
                      <a:pPr algn="ctr" fontAlgn="b"/>
                      <a:r>
                        <a:rPr lang="en-GB" sz="1000" b="0" i="0" u="none" strike="noStrike" dirty="0">
                          <a:solidFill>
                            <a:srgbClr val="000000"/>
                          </a:solidFill>
                          <a:effectLst/>
                          <a:latin typeface="+mj-lt"/>
                        </a:rPr>
                        <a:t>Birmingham Moor Street</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GB" sz="1000" b="1" i="0" u="none" strike="noStrike" dirty="0">
                          <a:solidFill>
                            <a:srgbClr val="000000"/>
                          </a:solidFill>
                          <a:effectLst/>
                          <a:latin typeface="+mj-lt"/>
                        </a:rPr>
                        <a:t>194</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272779216"/>
                  </a:ext>
                </a:extLst>
              </a:tr>
              <a:tr h="257581">
                <a:tc>
                  <a:txBody>
                    <a:bodyPr/>
                    <a:lstStyle/>
                    <a:p>
                      <a:pPr algn="ctr" fontAlgn="b"/>
                      <a:r>
                        <a:rPr lang="en-GB" sz="1000" b="0" i="0" u="none" strike="noStrike" dirty="0">
                          <a:solidFill>
                            <a:srgbClr val="000000"/>
                          </a:solidFill>
                          <a:effectLst/>
                          <a:latin typeface="+mj-lt"/>
                        </a:rPr>
                        <a:t>Brighton </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GB" sz="1000" b="1" i="0" u="none" strike="noStrike" dirty="0">
                          <a:solidFill>
                            <a:srgbClr val="000000"/>
                          </a:solidFill>
                          <a:effectLst/>
                          <a:latin typeface="+mj-lt"/>
                        </a:rPr>
                        <a:t>169</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051489372"/>
                  </a:ext>
                </a:extLst>
              </a:tr>
              <a:tr h="257581">
                <a:tc>
                  <a:txBody>
                    <a:bodyPr/>
                    <a:lstStyle/>
                    <a:p>
                      <a:pPr algn="ctr" fontAlgn="b"/>
                      <a:r>
                        <a:rPr lang="en-GB" sz="1000" b="0" i="0" u="none" strike="noStrike" dirty="0">
                          <a:solidFill>
                            <a:srgbClr val="000000"/>
                          </a:solidFill>
                          <a:effectLst/>
                          <a:latin typeface="+mj-lt"/>
                        </a:rPr>
                        <a:t>Cambridge</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GB" sz="1000" b="1" i="0" u="none" strike="noStrike" dirty="0">
                          <a:solidFill>
                            <a:srgbClr val="000000"/>
                          </a:solidFill>
                          <a:effectLst/>
                          <a:latin typeface="+mj-lt"/>
                        </a:rPr>
                        <a:t>149</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460358116"/>
                  </a:ext>
                </a:extLst>
              </a:tr>
              <a:tr h="257581">
                <a:tc>
                  <a:txBody>
                    <a:bodyPr/>
                    <a:lstStyle/>
                    <a:p>
                      <a:pPr algn="ctr" fontAlgn="b"/>
                      <a:r>
                        <a:rPr lang="en-GB" sz="1000" b="0" i="0" u="none" strike="noStrike" dirty="0">
                          <a:solidFill>
                            <a:srgbClr val="000000"/>
                          </a:solidFill>
                          <a:effectLst/>
                          <a:latin typeface="+mj-lt"/>
                        </a:rPr>
                        <a:t>Guildford</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GB" sz="1000" b="1" i="0" u="none" strike="noStrike" dirty="0">
                          <a:solidFill>
                            <a:srgbClr val="000000"/>
                          </a:solidFill>
                          <a:effectLst/>
                          <a:latin typeface="+mj-lt"/>
                        </a:rPr>
                        <a:t>143</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4252481"/>
                  </a:ext>
                </a:extLst>
              </a:tr>
              <a:tr h="257581">
                <a:tc>
                  <a:txBody>
                    <a:bodyPr/>
                    <a:lstStyle/>
                    <a:p>
                      <a:pPr algn="ctr" fontAlgn="b"/>
                      <a:r>
                        <a:rPr lang="en-GB" sz="1000" b="0" i="0" u="none" strike="noStrike" dirty="0">
                          <a:solidFill>
                            <a:srgbClr val="000000"/>
                          </a:solidFill>
                          <a:effectLst/>
                          <a:latin typeface="+mj-lt"/>
                        </a:rPr>
                        <a:t>Reading </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GB" sz="1000" b="1" i="0" u="none" strike="noStrike" dirty="0">
                          <a:solidFill>
                            <a:srgbClr val="000000"/>
                          </a:solidFill>
                          <a:effectLst/>
                          <a:latin typeface="+mj-lt"/>
                        </a:rPr>
                        <a:t>140</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4199628577"/>
                  </a:ext>
                </a:extLst>
              </a:tr>
              <a:tr h="257581">
                <a:tc>
                  <a:txBody>
                    <a:bodyPr/>
                    <a:lstStyle/>
                    <a:p>
                      <a:pPr algn="ctr" fontAlgn="b"/>
                      <a:r>
                        <a:rPr lang="en-GB" sz="1000" b="0" i="0" u="none" strike="noStrike" dirty="0">
                          <a:solidFill>
                            <a:srgbClr val="000000"/>
                          </a:solidFill>
                          <a:effectLst/>
                          <a:latin typeface="+mj-lt"/>
                        </a:rPr>
                        <a:t>Manchester Piccadilly</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GB" sz="1000" b="1" i="0" u="none" strike="noStrike" dirty="0">
                          <a:solidFill>
                            <a:srgbClr val="000000"/>
                          </a:solidFill>
                          <a:effectLst/>
                          <a:latin typeface="+mj-lt"/>
                        </a:rPr>
                        <a:t>128</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899070953"/>
                  </a:ext>
                </a:extLst>
              </a:tr>
              <a:tr h="257581">
                <a:tc>
                  <a:txBody>
                    <a:bodyPr/>
                    <a:lstStyle/>
                    <a:p>
                      <a:pPr algn="ctr" fontAlgn="b"/>
                      <a:r>
                        <a:rPr lang="en-GB" sz="1000" b="0" i="0" u="none" strike="noStrike" dirty="0">
                          <a:solidFill>
                            <a:srgbClr val="000000"/>
                          </a:solidFill>
                          <a:effectLst/>
                          <a:latin typeface="+mj-lt"/>
                        </a:rPr>
                        <a:t>Liverpool Lime Street </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GB" sz="1000" b="1" i="0" u="none" strike="noStrike" dirty="0">
                          <a:solidFill>
                            <a:srgbClr val="000000"/>
                          </a:solidFill>
                          <a:effectLst/>
                          <a:latin typeface="+mj-lt"/>
                        </a:rPr>
                        <a:t>118 </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197037966"/>
                  </a:ext>
                </a:extLst>
              </a:tr>
            </a:tbl>
          </a:graphicData>
        </a:graphic>
      </p:graphicFrame>
    </p:spTree>
    <p:extLst>
      <p:ext uri="{BB962C8B-B14F-4D97-AF65-F5344CB8AC3E}">
        <p14:creationId xmlns:p14="http://schemas.microsoft.com/office/powerpoint/2010/main" val="15112020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97C8E95F-A001-4806-B90E-9232697356CB}"/>
              </a:ext>
            </a:extLst>
          </p:cNvPr>
          <p:cNvSpPr>
            <a:spLocks noGrp="1"/>
          </p:cNvSpPr>
          <p:nvPr>
            <p:ph type="title"/>
          </p:nvPr>
        </p:nvSpPr>
        <p:spPr/>
        <p:txBody>
          <a:bodyPr/>
          <a:lstStyle/>
          <a:p>
            <a:r>
              <a:rPr lang="en-GB" dirty="0"/>
              <a:t>PRIMED BY OUT-OF-HOME</a:t>
            </a:r>
          </a:p>
        </p:txBody>
      </p:sp>
      <p:sp>
        <p:nvSpPr>
          <p:cNvPr id="7" name="object 6">
            <a:extLst>
              <a:ext uri="{FF2B5EF4-FFF2-40B4-BE49-F238E27FC236}">
                <a16:creationId xmlns:a16="http://schemas.microsoft.com/office/drawing/2014/main" id="{7DFC1332-C716-5240-A25B-41508FC7D8B6}"/>
              </a:ext>
            </a:extLst>
          </p:cNvPr>
          <p:cNvSpPr txBox="1"/>
          <p:nvPr/>
        </p:nvSpPr>
        <p:spPr>
          <a:xfrm>
            <a:off x="695324" y="1671116"/>
            <a:ext cx="2708948" cy="1953099"/>
          </a:xfrm>
          <a:prstGeom prst="rect">
            <a:avLst/>
          </a:prstGeom>
        </p:spPr>
        <p:txBody>
          <a:bodyPr vert="horz" wrap="square" lIns="0" tIns="13970" rIns="0" bIns="0" rtlCol="0">
            <a:spAutoFit/>
          </a:bodyPr>
          <a:lstStyle/>
          <a:p>
            <a:pPr marL="12700" marR="0" lvl="0" indent="0" algn="ctr" defTabSz="914400" rtl="0" eaLnBrk="1" fontAlgn="auto" latinLnBrk="0" hangingPunct="1">
              <a:lnSpc>
                <a:spcPct val="100000"/>
              </a:lnSpc>
              <a:spcBef>
                <a:spcPts val="110"/>
              </a:spcBef>
              <a:spcAft>
                <a:spcPts val="0"/>
              </a:spcAft>
              <a:buClrTx/>
              <a:buSzTx/>
              <a:buFontTx/>
              <a:buNone/>
              <a:tabLst/>
              <a:defRPr/>
            </a:pPr>
            <a:r>
              <a:rPr lang="en-GB" sz="6000" b="1" spc="45" dirty="0">
                <a:solidFill>
                  <a:srgbClr val="00335B"/>
                </a:solidFill>
                <a:latin typeface="Arial"/>
                <a:cs typeface="Arial"/>
              </a:rPr>
              <a:t>+54%</a:t>
            </a:r>
            <a:endParaRPr kumimoji="0" lang="en-GB" sz="6000" b="1" i="0" u="none" strike="noStrike" kern="1200" cap="none" spc="0" normalizeH="0" baseline="0" noProof="0" dirty="0">
              <a:ln>
                <a:noFill/>
              </a:ln>
              <a:solidFill>
                <a:srgbClr val="00335B"/>
              </a:solidFill>
              <a:effectLst/>
              <a:uLnTx/>
              <a:uFillTx/>
              <a:latin typeface="Arial"/>
              <a:ea typeface="+mn-ea"/>
              <a:cs typeface="Arial"/>
            </a:endParaRPr>
          </a:p>
          <a:p>
            <a:pPr marL="12700" marR="70485" lvl="0" indent="0" algn="ctr" defTabSz="914400" rtl="0" eaLnBrk="1" fontAlgn="auto" latinLnBrk="0" hangingPunct="1">
              <a:lnSpc>
                <a:spcPct val="100000"/>
              </a:lnSpc>
              <a:spcBef>
                <a:spcPts val="1215"/>
              </a:spcBef>
              <a:spcAft>
                <a:spcPts val="0"/>
              </a:spcAft>
              <a:buClrTx/>
              <a:buSzTx/>
              <a:buFontTx/>
              <a:buNone/>
              <a:tabLst/>
              <a:defRPr/>
            </a:pPr>
            <a:r>
              <a:rPr kumimoji="0" lang="en-GB" sz="1400" b="1" i="0" u="none" strike="noStrike" kern="1200" cap="none" spc="35" normalizeH="0" baseline="0" noProof="0" dirty="0">
                <a:ln>
                  <a:noFill/>
                </a:ln>
                <a:solidFill>
                  <a:srgbClr val="000000"/>
                </a:solidFill>
                <a:effectLst/>
                <a:uLnTx/>
                <a:uFillTx/>
                <a:latin typeface="Arial"/>
                <a:ea typeface="+mn-ea"/>
                <a:cs typeface="Arial"/>
              </a:rPr>
              <a:t>COMMENT</a:t>
            </a:r>
            <a:r>
              <a:rPr kumimoji="0" lang="en-GB" sz="1400" b="0" i="0" u="none" strike="noStrike" kern="1200" cap="none" spc="35" normalizeH="0" baseline="0" noProof="0" dirty="0">
                <a:ln>
                  <a:noFill/>
                </a:ln>
                <a:solidFill>
                  <a:srgbClr val="000000"/>
                </a:solidFill>
                <a:effectLst/>
                <a:uLnTx/>
                <a:uFillTx/>
                <a:latin typeface="Arial"/>
                <a:ea typeface="+mn-ea"/>
                <a:cs typeface="Arial"/>
              </a:rPr>
              <a:t> ON PRODUCTS/SERVICES VIA SOCIAL MEDIA AFTER SEEING OOH </a:t>
            </a:r>
          </a:p>
        </p:txBody>
      </p:sp>
      <p:sp>
        <p:nvSpPr>
          <p:cNvPr id="8" name="object 6">
            <a:extLst>
              <a:ext uri="{FF2B5EF4-FFF2-40B4-BE49-F238E27FC236}">
                <a16:creationId xmlns:a16="http://schemas.microsoft.com/office/drawing/2014/main" id="{6BCDB1B2-6C28-D741-B007-219795826ED7}"/>
              </a:ext>
            </a:extLst>
          </p:cNvPr>
          <p:cNvSpPr txBox="1"/>
          <p:nvPr/>
        </p:nvSpPr>
        <p:spPr>
          <a:xfrm>
            <a:off x="695327" y="3983066"/>
            <a:ext cx="2887343" cy="1737655"/>
          </a:xfrm>
          <a:prstGeom prst="rect">
            <a:avLst/>
          </a:prstGeom>
        </p:spPr>
        <p:txBody>
          <a:bodyPr vert="horz" wrap="square" lIns="0" tIns="1397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a:ln>
                  <a:noFill/>
                </a:ln>
                <a:solidFill>
                  <a:srgbClr val="00335B"/>
                </a:solidFill>
                <a:effectLst/>
                <a:uLnTx/>
                <a:uFillTx/>
                <a:latin typeface="Arial" panose="020B0604020202020204" pitchFamily="34" charset="0"/>
                <a:ea typeface="+mn-ea"/>
                <a:cs typeface="Arial" panose="020B0604020202020204" pitchFamily="34" charset="0"/>
              </a:rPr>
              <a:t>+32%</a:t>
            </a:r>
            <a:endParaRPr kumimoji="0" lang="en-GB" sz="6000" b="1" i="0" u="none" strike="noStrike" kern="1200" cap="none" spc="60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12700" marR="70485" algn="ctr">
              <a:spcBef>
                <a:spcPts val="1215"/>
              </a:spcBef>
              <a:defRPr/>
            </a:pPr>
            <a:r>
              <a:rPr kumimoji="0" lang="en-GB" sz="1400" b="1" i="0" u="none" strike="noStrike" kern="1200" cap="none" spc="35" normalizeH="0" baseline="0" noProof="0" dirty="0">
                <a:ln>
                  <a:noFill/>
                </a:ln>
                <a:solidFill>
                  <a:srgbClr val="000000"/>
                </a:solidFill>
                <a:effectLst/>
                <a:uLnTx/>
                <a:uFillTx/>
                <a:latin typeface="Arial"/>
                <a:ea typeface="+mn-ea"/>
                <a:cs typeface="Arial"/>
              </a:rPr>
              <a:t>SEARCH </a:t>
            </a:r>
            <a:r>
              <a:rPr kumimoji="0" lang="en-GB" sz="1400" i="0" u="none" strike="noStrike" kern="1200" cap="none" spc="35" normalizeH="0" baseline="0" noProof="0" dirty="0">
                <a:ln>
                  <a:noFill/>
                </a:ln>
                <a:solidFill>
                  <a:srgbClr val="000000"/>
                </a:solidFill>
                <a:effectLst/>
                <a:uLnTx/>
                <a:uFillTx/>
                <a:latin typeface="Arial"/>
                <a:ea typeface="+mn-ea"/>
                <a:cs typeface="Arial"/>
              </a:rPr>
              <a:t>FOR PRODUCTS/SERVICES AFTER SEEING OOH</a:t>
            </a:r>
            <a:endParaRPr kumimoji="0" lang="en-GB" sz="1400" b="0" i="0" u="none" strike="noStrike" kern="1200" cap="none" spc="35" normalizeH="0" baseline="0" noProof="0" dirty="0">
              <a:ln>
                <a:noFill/>
              </a:ln>
              <a:solidFill>
                <a:srgbClr val="000000"/>
              </a:solidFill>
              <a:effectLst/>
              <a:uLnTx/>
              <a:uFillTx/>
              <a:latin typeface="Arial"/>
              <a:ea typeface="+mn-ea"/>
              <a:cs typeface="Arial"/>
            </a:endParaRPr>
          </a:p>
        </p:txBody>
      </p:sp>
      <p:sp>
        <p:nvSpPr>
          <p:cNvPr id="10" name="object 6">
            <a:extLst>
              <a:ext uri="{FF2B5EF4-FFF2-40B4-BE49-F238E27FC236}">
                <a16:creationId xmlns:a16="http://schemas.microsoft.com/office/drawing/2014/main" id="{00325EEA-C36B-4A28-9293-72FFB46853F2}"/>
              </a:ext>
            </a:extLst>
          </p:cNvPr>
          <p:cNvSpPr txBox="1"/>
          <p:nvPr/>
        </p:nvSpPr>
        <p:spPr>
          <a:xfrm>
            <a:off x="3582670" y="3983066"/>
            <a:ext cx="3053079" cy="1306768"/>
          </a:xfrm>
          <a:prstGeom prst="rect">
            <a:avLst/>
          </a:prstGeom>
        </p:spPr>
        <p:txBody>
          <a:bodyPr vert="horz" wrap="square" lIns="0" tIns="13970" rIns="0" bIns="0" rtlCol="0">
            <a:spAutoFit/>
          </a:bodyPr>
          <a:lstStyle/>
          <a:p>
            <a:pPr marL="12700" marR="0" lvl="0" indent="0" algn="ctr" defTabSz="914400" rtl="0" eaLnBrk="1" fontAlgn="auto" latinLnBrk="0" hangingPunct="1">
              <a:lnSpc>
                <a:spcPct val="100000"/>
              </a:lnSpc>
              <a:spcBef>
                <a:spcPts val="110"/>
              </a:spcBef>
              <a:spcAft>
                <a:spcPts val="0"/>
              </a:spcAft>
              <a:buClrTx/>
              <a:buSzTx/>
              <a:buFontTx/>
              <a:buNone/>
              <a:tabLst/>
              <a:defRPr/>
            </a:pPr>
            <a:r>
              <a:rPr kumimoji="0" lang="en-GB" sz="6000" b="1" i="0" u="none" strike="noStrike" kern="1200" cap="none" spc="45" normalizeH="0" baseline="0" noProof="0" dirty="0">
                <a:ln>
                  <a:noFill/>
                </a:ln>
                <a:solidFill>
                  <a:srgbClr val="00335B"/>
                </a:solidFill>
                <a:effectLst/>
                <a:uLnTx/>
                <a:uFillTx/>
                <a:latin typeface="Arial"/>
                <a:ea typeface="+mn-ea"/>
                <a:cs typeface="Arial"/>
              </a:rPr>
              <a:t>+</a:t>
            </a:r>
            <a:r>
              <a:rPr lang="en-GB" sz="6000" b="1" spc="45" dirty="0">
                <a:solidFill>
                  <a:srgbClr val="00335B"/>
                </a:solidFill>
                <a:latin typeface="Arial"/>
                <a:cs typeface="Arial"/>
              </a:rPr>
              <a:t>46</a:t>
            </a:r>
            <a:r>
              <a:rPr kumimoji="0" lang="en-GB" sz="6000" b="1" i="0" u="none" strike="noStrike" kern="1200" cap="none" spc="45" normalizeH="0" baseline="0" noProof="0" dirty="0">
                <a:ln>
                  <a:noFill/>
                </a:ln>
                <a:solidFill>
                  <a:srgbClr val="00335B"/>
                </a:solidFill>
                <a:effectLst/>
                <a:uLnTx/>
                <a:uFillTx/>
                <a:latin typeface="Arial"/>
                <a:ea typeface="+mn-ea"/>
                <a:cs typeface="Arial"/>
              </a:rPr>
              <a:t>%</a:t>
            </a:r>
            <a:endParaRPr kumimoji="0" lang="en-GB" sz="6000" b="1" i="0" u="none" strike="noStrike" kern="1200" cap="none" spc="0" normalizeH="0" baseline="0" noProof="0" dirty="0">
              <a:ln>
                <a:noFill/>
              </a:ln>
              <a:solidFill>
                <a:srgbClr val="00335B"/>
              </a:solidFill>
              <a:effectLst/>
              <a:uLnTx/>
              <a:uFillTx/>
              <a:latin typeface="Arial"/>
              <a:ea typeface="+mn-ea"/>
              <a:cs typeface="Arial"/>
            </a:endParaRPr>
          </a:p>
          <a:p>
            <a:pPr marL="12700" marR="70485" lvl="0" indent="0" algn="ctr" defTabSz="914400" rtl="0" eaLnBrk="1" fontAlgn="auto" latinLnBrk="0" hangingPunct="1">
              <a:lnSpc>
                <a:spcPct val="100000"/>
              </a:lnSpc>
              <a:spcBef>
                <a:spcPts val="1215"/>
              </a:spcBef>
              <a:spcAft>
                <a:spcPts val="0"/>
              </a:spcAft>
              <a:buClrTx/>
              <a:buSzTx/>
              <a:buFontTx/>
              <a:buNone/>
              <a:tabLst/>
              <a:defRPr/>
            </a:pPr>
            <a:r>
              <a:rPr kumimoji="0" lang="en-GB" sz="1400" b="1" i="0" u="none" strike="noStrike" kern="1200" cap="none" spc="35" normalizeH="0" baseline="0" noProof="0" dirty="0">
                <a:ln>
                  <a:noFill/>
                </a:ln>
                <a:solidFill>
                  <a:srgbClr val="000000"/>
                </a:solidFill>
                <a:effectLst/>
                <a:uLnTx/>
                <a:uFillTx/>
                <a:latin typeface="Arial"/>
                <a:ea typeface="+mn-ea"/>
                <a:cs typeface="Arial"/>
              </a:rPr>
              <a:t>TRUST</a:t>
            </a:r>
            <a:r>
              <a:rPr kumimoji="0" lang="en-GB" sz="1400" b="0" i="0" u="none" strike="noStrike" kern="1200" cap="none" spc="35" normalizeH="0" baseline="0" noProof="0" dirty="0">
                <a:ln>
                  <a:noFill/>
                </a:ln>
                <a:solidFill>
                  <a:srgbClr val="000000"/>
                </a:solidFill>
                <a:effectLst/>
                <a:uLnTx/>
                <a:uFillTx/>
                <a:latin typeface="Arial"/>
                <a:ea typeface="+mn-ea"/>
                <a:cs typeface="Arial"/>
              </a:rPr>
              <a:t> OOH</a:t>
            </a:r>
          </a:p>
        </p:txBody>
      </p:sp>
      <p:sp>
        <p:nvSpPr>
          <p:cNvPr id="11" name="object 6">
            <a:extLst>
              <a:ext uri="{FF2B5EF4-FFF2-40B4-BE49-F238E27FC236}">
                <a16:creationId xmlns:a16="http://schemas.microsoft.com/office/drawing/2014/main" id="{10D39133-BD78-4A25-8EDF-4B02103DF9BC}"/>
              </a:ext>
            </a:extLst>
          </p:cNvPr>
          <p:cNvSpPr txBox="1"/>
          <p:nvPr/>
        </p:nvSpPr>
        <p:spPr>
          <a:xfrm>
            <a:off x="3582670" y="1666230"/>
            <a:ext cx="2708948" cy="1953099"/>
          </a:xfrm>
          <a:prstGeom prst="rect">
            <a:avLst/>
          </a:prstGeom>
        </p:spPr>
        <p:txBody>
          <a:bodyPr vert="horz" wrap="square" lIns="0" tIns="13970" rIns="0" bIns="0" rtlCol="0" anchor="t">
            <a:spAutoFit/>
          </a:bodyPr>
          <a:lstStyle/>
          <a:p>
            <a:pPr marL="12700" marR="0" lvl="0" indent="0" algn="ctr" defTabSz="914400" rtl="0" eaLnBrk="1" fontAlgn="auto" latinLnBrk="0" hangingPunct="1">
              <a:lnSpc>
                <a:spcPct val="100000"/>
              </a:lnSpc>
              <a:spcBef>
                <a:spcPts val="110"/>
              </a:spcBef>
              <a:spcAft>
                <a:spcPts val="0"/>
              </a:spcAft>
              <a:buClrTx/>
              <a:buSzTx/>
              <a:buFontTx/>
              <a:buNone/>
              <a:tabLst/>
              <a:defRPr/>
            </a:pPr>
            <a:r>
              <a:rPr kumimoji="0" lang="en-GB" sz="6000" b="1" i="0" u="none" strike="noStrike" kern="1200" cap="none" spc="45" normalizeH="0" baseline="0" noProof="0" dirty="0">
                <a:ln>
                  <a:noFill/>
                </a:ln>
                <a:solidFill>
                  <a:srgbClr val="00335B"/>
                </a:solidFill>
                <a:effectLst/>
                <a:uLnTx/>
                <a:uFillTx/>
                <a:latin typeface="Arial"/>
                <a:ea typeface="+mn-ea"/>
                <a:cs typeface="Arial"/>
              </a:rPr>
              <a:t>+38%</a:t>
            </a:r>
            <a:endParaRPr kumimoji="0" lang="en-GB" sz="6000" b="1" i="0" u="none" strike="noStrike" kern="1200" cap="none" spc="0" normalizeH="0" baseline="0" noProof="0" dirty="0">
              <a:ln>
                <a:noFill/>
              </a:ln>
              <a:solidFill>
                <a:srgbClr val="00335B"/>
              </a:solidFill>
              <a:effectLst/>
              <a:uLnTx/>
              <a:uFillTx/>
              <a:latin typeface="Arial"/>
              <a:ea typeface="+mn-ea"/>
              <a:cs typeface="Arial"/>
            </a:endParaRPr>
          </a:p>
          <a:p>
            <a:pPr marL="12700" marR="70485" lvl="0" indent="0" algn="ctr" defTabSz="914400" rtl="0" eaLnBrk="1" fontAlgn="auto" latinLnBrk="0" hangingPunct="1">
              <a:lnSpc>
                <a:spcPct val="100000"/>
              </a:lnSpc>
              <a:spcBef>
                <a:spcPts val="1215"/>
              </a:spcBef>
              <a:spcAft>
                <a:spcPts val="0"/>
              </a:spcAft>
              <a:buClrTx/>
              <a:buSzTx/>
              <a:buFontTx/>
              <a:buNone/>
              <a:tabLst/>
              <a:defRPr/>
            </a:pPr>
            <a:r>
              <a:rPr lang="en-GB" sz="1400" b="1" spc="35" dirty="0">
                <a:solidFill>
                  <a:srgbClr val="000000"/>
                </a:solidFill>
                <a:latin typeface="Arial"/>
                <a:cs typeface="Arial"/>
              </a:rPr>
              <a:t>RECOMMEND </a:t>
            </a:r>
            <a:r>
              <a:rPr lang="en-GB" sz="1400" spc="35" dirty="0">
                <a:solidFill>
                  <a:srgbClr val="000000"/>
                </a:solidFill>
                <a:latin typeface="Arial"/>
                <a:cs typeface="Arial"/>
              </a:rPr>
              <a:t>PRODUCTS/SERVICES THEY’VE SEEN ON OOH TO FRIENDS/FAMILY</a:t>
            </a:r>
            <a:endParaRPr kumimoji="0" lang="en-GB" sz="1400" b="0" i="0" u="none" strike="noStrike" kern="1200" cap="none" spc="35" normalizeH="0" baseline="0" noProof="0" dirty="0">
              <a:ln>
                <a:noFill/>
              </a:ln>
              <a:solidFill>
                <a:srgbClr val="000000"/>
              </a:solidFill>
              <a:effectLst/>
              <a:uLnTx/>
              <a:uFillTx/>
              <a:latin typeface="Arial"/>
              <a:ea typeface="+mn-ea"/>
              <a:cs typeface="Arial"/>
            </a:endParaRPr>
          </a:p>
        </p:txBody>
      </p:sp>
      <p:sp>
        <p:nvSpPr>
          <p:cNvPr id="13" name="Text Placeholder 5">
            <a:extLst>
              <a:ext uri="{FF2B5EF4-FFF2-40B4-BE49-F238E27FC236}">
                <a16:creationId xmlns:a16="http://schemas.microsoft.com/office/drawing/2014/main" id="{27A20B5F-5C1B-43B8-980A-0215C7E264B5}"/>
              </a:ext>
            </a:extLst>
          </p:cNvPr>
          <p:cNvSpPr txBox="1">
            <a:spLocks/>
          </p:cNvSpPr>
          <p:nvPr/>
        </p:nvSpPr>
        <p:spPr>
          <a:xfrm>
            <a:off x="695325" y="6308725"/>
            <a:ext cx="7921624" cy="360362"/>
          </a:xfrm>
          <a:prstGeom prst="rect">
            <a:avLst/>
          </a:prstGeom>
        </p:spPr>
        <p:txBody>
          <a:bodyPr vert="horz" lIns="0" tIns="0" rIns="0" bIns="0" rtlCol="0" anchor="t">
            <a:noAutofit/>
          </a:bodyPr>
          <a:lstStyle>
            <a:lvl1pPr marL="0" indent="0" algn="l" defTabSz="914400" rtl="0" eaLnBrk="1" latinLnBrk="0" hangingPunct="1">
              <a:lnSpc>
                <a:spcPct val="90000"/>
              </a:lnSpc>
              <a:spcBef>
                <a:spcPts val="1000"/>
              </a:spcBef>
              <a:buFont typeface="Arial"/>
              <a:buNone/>
              <a:defRPr sz="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8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defRPr/>
            </a:pPr>
            <a:r>
              <a:rPr kumimoji="0" lang="en-GB" sz="800" b="0" i="0" u="none" strike="noStrike" kern="1200" cap="none" spc="0" normalizeH="0" baseline="0" noProof="0" dirty="0">
                <a:ln>
                  <a:noFill/>
                </a:ln>
                <a:solidFill>
                  <a:srgbClr val="000000"/>
                </a:solidFill>
                <a:effectLst/>
                <a:uLnTx/>
                <a:uFillTx/>
                <a:latin typeface="Arial" panose="020B0604020202020204"/>
                <a:ea typeface="+mn-ea"/>
                <a:cs typeface="+mn-cs"/>
              </a:rPr>
              <a:t>Source: YouGov </a:t>
            </a:r>
            <a:r>
              <a:rPr lang="en-GB" dirty="0">
                <a:solidFill>
                  <a:srgbClr val="000000"/>
                </a:solidFill>
                <a:latin typeface="Arial" panose="020B0604020202020204"/>
              </a:rPr>
              <a:t>January 2023 </a:t>
            </a:r>
            <a:r>
              <a:rPr kumimoji="0" lang="en-GB" sz="800" b="0" i="0" u="none" strike="noStrike" kern="1200" cap="none" spc="0" normalizeH="0" baseline="0" noProof="0" dirty="0">
                <a:ln>
                  <a:noFill/>
                </a:ln>
                <a:solidFill>
                  <a:srgbClr val="000000"/>
                </a:solidFill>
                <a:effectLst/>
                <a:uLnTx/>
                <a:uFillTx/>
                <a:latin typeface="Arial" panose="020B0604020202020204"/>
                <a:ea typeface="+mn-ea"/>
                <a:cs typeface="+mn-cs"/>
              </a:rPr>
              <a:t>*For those who rate Mother’s Day positively on a 5-point scale vs Nat Rep</a:t>
            </a:r>
            <a:r>
              <a:rPr lang="en-GB" dirty="0">
                <a:solidFill>
                  <a:srgbClr val="000000"/>
                </a:solidFill>
                <a:latin typeface="Arial" panose="020B0604020202020204"/>
              </a:rPr>
              <a:t> </a:t>
            </a:r>
            <a:endParaRPr kumimoji="0" lang="en-GB" sz="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pic>
        <p:nvPicPr>
          <p:cNvPr id="6" name="Picture Placeholder 5" descr="A picture containing text, outdoor, road, street&#10;&#10;Description automatically generated">
            <a:extLst>
              <a:ext uri="{FF2B5EF4-FFF2-40B4-BE49-F238E27FC236}">
                <a16:creationId xmlns:a16="http://schemas.microsoft.com/office/drawing/2014/main" id="{B2461F03-AD93-4434-8D14-0ED91C109F8E}"/>
              </a:ext>
            </a:extLst>
          </p:cNvPr>
          <p:cNvPicPr>
            <a:picLocks noGrp="1" noChangeAspect="1"/>
          </p:cNvPicPr>
          <p:nvPr>
            <p:ph type="pic" sz="quarter" idx="14"/>
          </p:nvPr>
        </p:nvPicPr>
        <p:blipFill rotWithShape="1">
          <a:blip r:embed="rId3">
            <a:extLst>
              <a:ext uri="{28A0092B-C50C-407E-A947-70E740481C1C}">
                <a14:useLocalDpi xmlns:a14="http://schemas.microsoft.com/office/drawing/2010/main" val="0"/>
              </a:ext>
            </a:extLst>
          </a:blip>
          <a:srcRect l="32576" r="15176"/>
          <a:stretch/>
        </p:blipFill>
        <p:spPr>
          <a:xfrm>
            <a:off x="6816726" y="0"/>
            <a:ext cx="5375274" cy="6858000"/>
          </a:xfrm>
        </p:spPr>
      </p:pic>
    </p:spTree>
    <p:extLst>
      <p:ext uri="{BB962C8B-B14F-4D97-AF65-F5344CB8AC3E}">
        <p14:creationId xmlns:p14="http://schemas.microsoft.com/office/powerpoint/2010/main" val="7684566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grass, outdoor, tree, person&#10;&#10;Description automatically generated">
            <a:extLst>
              <a:ext uri="{FF2B5EF4-FFF2-40B4-BE49-F238E27FC236}">
                <a16:creationId xmlns:a16="http://schemas.microsoft.com/office/drawing/2014/main" id="{E2766068-D213-4978-87BA-A236F70491F1}"/>
              </a:ext>
            </a:extLst>
          </p:cNvPr>
          <p:cNvPicPr>
            <a:picLocks noChangeAspect="1"/>
          </p:cNvPicPr>
          <p:nvPr/>
        </p:nvPicPr>
        <p:blipFill rotWithShape="1">
          <a:blip r:embed="rId3">
            <a:extLst>
              <a:ext uri="{28A0092B-C50C-407E-A947-70E740481C1C}">
                <a14:useLocalDpi xmlns:a14="http://schemas.microsoft.com/office/drawing/2010/main" val="0"/>
              </a:ext>
            </a:extLst>
          </a:blip>
          <a:srcRect b="14518"/>
          <a:stretch/>
        </p:blipFill>
        <p:spPr>
          <a:xfrm>
            <a:off x="0" y="0"/>
            <a:ext cx="12192000" cy="6947940"/>
          </a:xfrm>
          <a:prstGeom prst="rect">
            <a:avLst/>
          </a:prstGeom>
        </p:spPr>
      </p:pic>
      <p:sp>
        <p:nvSpPr>
          <p:cNvPr id="2" name="AutoShape 2" descr="Back to school in a COVID-19 world - ACF Professionals">
            <a:extLst>
              <a:ext uri="{FF2B5EF4-FFF2-40B4-BE49-F238E27FC236}">
                <a16:creationId xmlns:a16="http://schemas.microsoft.com/office/drawing/2014/main" id="{F99AB742-7CD7-437A-AAFE-31CF8A53613F}"/>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8" name="Rectangle 7">
            <a:extLst>
              <a:ext uri="{FF2B5EF4-FFF2-40B4-BE49-F238E27FC236}">
                <a16:creationId xmlns:a16="http://schemas.microsoft.com/office/drawing/2014/main" id="{D3510D6F-C36E-44AB-B2F5-C3F0EDD739F1}"/>
              </a:ext>
            </a:extLst>
          </p:cNvPr>
          <p:cNvSpPr/>
          <p:nvPr/>
        </p:nvSpPr>
        <p:spPr>
          <a:xfrm>
            <a:off x="0" y="0"/>
            <a:ext cx="12192000" cy="6947940"/>
          </a:xfrm>
          <a:prstGeom prst="rect">
            <a:avLst/>
          </a:prstGeom>
          <a:solidFill>
            <a:srgbClr val="00335B">
              <a:alpha val="4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9" name="Title 3">
            <a:extLst>
              <a:ext uri="{FF2B5EF4-FFF2-40B4-BE49-F238E27FC236}">
                <a16:creationId xmlns:a16="http://schemas.microsoft.com/office/drawing/2014/main" id="{BEA66BE6-A40C-49C2-8EEC-20E16109DE6A}"/>
              </a:ext>
            </a:extLst>
          </p:cNvPr>
          <p:cNvSpPr>
            <a:spLocks noGrp="1"/>
          </p:cNvSpPr>
          <p:nvPr>
            <p:ph type="ctrTitle"/>
          </p:nvPr>
        </p:nvSpPr>
        <p:spPr>
          <a:xfrm>
            <a:off x="695325" y="2422976"/>
            <a:ext cx="10801350" cy="1800225"/>
          </a:xfrm>
        </p:spPr>
        <p:txBody>
          <a:bodyPr/>
          <a:lstStyle/>
          <a:p>
            <a:r>
              <a:rPr lang="en-GB" sz="3600" spc="300" dirty="0"/>
              <a:t>MOTHER’S DAY</a:t>
            </a:r>
            <a:br>
              <a:rPr lang="en-GB" sz="3600" dirty="0"/>
            </a:br>
            <a:br>
              <a:rPr lang="en-GB" sz="2000" dirty="0"/>
            </a:br>
            <a:r>
              <a:rPr lang="en-GB" sz="2000" spc="300" dirty="0"/>
              <a:t>SUNDAY 19TH MARCH 2023</a:t>
            </a:r>
            <a:endParaRPr lang="en-GB" spc="300" dirty="0"/>
          </a:p>
        </p:txBody>
      </p:sp>
      <p:pic>
        <p:nvPicPr>
          <p:cNvPr id="6" name="Picture 5">
            <a:extLst>
              <a:ext uri="{FF2B5EF4-FFF2-40B4-BE49-F238E27FC236}">
                <a16:creationId xmlns:a16="http://schemas.microsoft.com/office/drawing/2014/main" id="{5BAAD214-57F1-4458-8BF2-FB582CFFD472}"/>
              </a:ext>
            </a:extLst>
          </p:cNvPr>
          <p:cNvPicPr>
            <a:picLocks noChangeAspect="1"/>
          </p:cNvPicPr>
          <p:nvPr/>
        </p:nvPicPr>
        <p:blipFill>
          <a:blip r:embed="rId4" cstate="print">
            <a:extLst>
              <a:ext uri="{BEBA8EAE-BF5A-486C-A8C5-ECC9F3942E4B}">
                <a14:imgProps xmlns:a14="http://schemas.microsoft.com/office/drawing/2010/main">
                  <a14:imgLayer r:embed="rId5">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698500" y="713317"/>
            <a:ext cx="1243293" cy="358775"/>
          </a:xfrm>
          <a:prstGeom prst="rect">
            <a:avLst/>
          </a:prstGeom>
        </p:spPr>
      </p:pic>
    </p:spTree>
    <p:extLst>
      <p:ext uri="{BB962C8B-B14F-4D97-AF65-F5344CB8AC3E}">
        <p14:creationId xmlns:p14="http://schemas.microsoft.com/office/powerpoint/2010/main" val="33291014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1E7366E1-EA8F-474C-8617-D26DAAF79E1A}"/>
              </a:ext>
            </a:extLst>
          </p:cNvPr>
          <p:cNvSpPr>
            <a:spLocks noGrp="1"/>
          </p:cNvSpPr>
          <p:nvPr>
            <p:ph type="title"/>
          </p:nvPr>
        </p:nvSpPr>
        <p:spPr/>
        <p:txBody>
          <a:bodyPr>
            <a:normAutofit/>
          </a:bodyPr>
          <a:lstStyle/>
          <a:p>
            <a:r>
              <a:rPr lang="en-US" sz="3200" dirty="0">
                <a:solidFill>
                  <a:srgbClr val="000000">
                    <a:lumMod val="90000"/>
                    <a:lumOff val="10000"/>
                  </a:srgbClr>
                </a:solidFill>
              </a:rPr>
              <a:t>MOTHER’S DAY</a:t>
            </a:r>
            <a:endParaRPr lang="en-GB" dirty="0"/>
          </a:p>
        </p:txBody>
      </p:sp>
      <p:sp>
        <p:nvSpPr>
          <p:cNvPr id="10" name="Content Placeholder 9">
            <a:extLst>
              <a:ext uri="{FF2B5EF4-FFF2-40B4-BE49-F238E27FC236}">
                <a16:creationId xmlns:a16="http://schemas.microsoft.com/office/drawing/2014/main" id="{E5B252A7-D746-4A0A-9F99-DD1D2443C1CD}"/>
              </a:ext>
            </a:extLst>
          </p:cNvPr>
          <p:cNvSpPr>
            <a:spLocks noGrp="1"/>
          </p:cNvSpPr>
          <p:nvPr>
            <p:ph idx="1"/>
          </p:nvPr>
        </p:nvSpPr>
        <p:spPr/>
        <p:txBody>
          <a:bodyPr vert="horz" lIns="0" tIns="0" rIns="0" bIns="0" rtlCol="0" anchor="t">
            <a:noAutofit/>
          </a:bodyPr>
          <a:lstStyle/>
          <a:p>
            <a:pPr marL="0" indent="0">
              <a:lnSpc>
                <a:spcPct val="100000"/>
              </a:lnSpc>
              <a:spcBef>
                <a:spcPts val="0"/>
              </a:spcBef>
              <a:buNone/>
              <a:defRPr/>
            </a:pPr>
            <a:r>
              <a:rPr lang="en-US" sz="4400" b="1" kern="0" spc="-150" dirty="0">
                <a:solidFill>
                  <a:srgbClr val="002060"/>
                </a:solidFill>
                <a:latin typeface="Arial"/>
                <a:cs typeface="Arial"/>
              </a:rPr>
              <a:t>5th </a:t>
            </a:r>
            <a:endParaRPr lang="en-US" dirty="0">
              <a:ea typeface="+mn-ea"/>
            </a:endParaRPr>
          </a:p>
          <a:p>
            <a:pPr marL="0" indent="0">
              <a:lnSpc>
                <a:spcPct val="100000"/>
              </a:lnSpc>
              <a:spcBef>
                <a:spcPts val="0"/>
              </a:spcBef>
              <a:buNone/>
              <a:defRPr/>
            </a:pPr>
            <a:r>
              <a:rPr lang="en-US" sz="1600" b="1" kern="0" spc="600" dirty="0">
                <a:solidFill>
                  <a:srgbClr val="1C1C1C"/>
                </a:solidFill>
                <a:latin typeface="Arial"/>
                <a:cs typeface="Arial"/>
              </a:rPr>
              <a:t>most popular </a:t>
            </a:r>
            <a:r>
              <a:rPr lang="en-US" sz="1600" kern="0" spc="600" dirty="0">
                <a:solidFill>
                  <a:srgbClr val="1C1C1C"/>
                </a:solidFill>
                <a:latin typeface="Arial"/>
                <a:cs typeface="Arial"/>
              </a:rPr>
              <a:t>national and religious event in the UK</a:t>
            </a:r>
            <a:endParaRPr lang="en-US" sz="4400" b="1" kern="0" spc="-150" dirty="0">
              <a:solidFill>
                <a:srgbClr val="002060"/>
              </a:solidFill>
              <a:latin typeface="Arial" panose="020B0604020202020204" pitchFamily="34" charset="0"/>
              <a:cs typeface="Arial" panose="020B0604020202020204" pitchFamily="34" charset="0"/>
            </a:endParaRPr>
          </a:p>
          <a:p>
            <a:pPr marL="0" lvl="0" indent="0">
              <a:lnSpc>
                <a:spcPct val="100000"/>
              </a:lnSpc>
              <a:spcBef>
                <a:spcPts val="0"/>
              </a:spcBef>
              <a:buNone/>
              <a:defRPr/>
            </a:pPr>
            <a:endParaRPr lang="en-US" sz="2400" b="1" kern="0" spc="-150" dirty="0">
              <a:solidFill>
                <a:srgbClr val="002060"/>
              </a:solidFill>
              <a:latin typeface="Arial" panose="020B0604020202020204" pitchFamily="34" charset="0"/>
              <a:cs typeface="Arial" panose="020B0604020202020204" pitchFamily="34" charset="0"/>
            </a:endParaRPr>
          </a:p>
          <a:p>
            <a:pPr>
              <a:buNone/>
              <a:defRPr/>
            </a:pPr>
            <a:r>
              <a:rPr lang="en-US" sz="4400" b="1" kern="0" spc="-150" dirty="0">
                <a:solidFill>
                  <a:schemeClr val="accent1"/>
                </a:solidFill>
                <a:ea typeface="+mn-lt"/>
                <a:cs typeface="+mn-lt"/>
              </a:rPr>
              <a:t>£1.34bn</a:t>
            </a:r>
            <a:endParaRPr lang="en-US" dirty="0">
              <a:solidFill>
                <a:schemeClr val="accent1"/>
              </a:solidFill>
            </a:endParaRPr>
          </a:p>
          <a:p>
            <a:pPr>
              <a:buNone/>
              <a:defRPr/>
            </a:pPr>
            <a:r>
              <a:rPr lang="en-US" sz="1600" b="1" kern="0" spc="600" dirty="0">
                <a:solidFill>
                  <a:srgbClr val="1C1C1C"/>
                </a:solidFill>
                <a:latin typeface="Arial"/>
                <a:cs typeface="Arial"/>
              </a:rPr>
              <a:t>total UK spend </a:t>
            </a:r>
            <a:r>
              <a:rPr lang="en-US" sz="1600" kern="0" spc="600" dirty="0">
                <a:solidFill>
                  <a:srgbClr val="1C1C1C"/>
                </a:solidFill>
                <a:latin typeface="Arial"/>
                <a:cs typeface="Arial"/>
              </a:rPr>
              <a:t>in 2021</a:t>
            </a:r>
          </a:p>
          <a:p>
            <a:pPr>
              <a:buNone/>
              <a:defRPr/>
            </a:pPr>
            <a:endParaRPr lang="en-US" sz="1600" kern="0" spc="-150" dirty="0">
              <a:solidFill>
                <a:srgbClr val="1C1C1C"/>
              </a:solidFill>
              <a:cs typeface="Arial"/>
            </a:endParaRPr>
          </a:p>
          <a:p>
            <a:pPr marL="0" lvl="0" indent="0">
              <a:lnSpc>
                <a:spcPct val="100000"/>
              </a:lnSpc>
              <a:spcBef>
                <a:spcPts val="0"/>
              </a:spcBef>
              <a:buNone/>
              <a:defRPr/>
            </a:pPr>
            <a:r>
              <a:rPr lang="en-US" sz="4400" b="1" kern="0" spc="-150" dirty="0">
                <a:solidFill>
                  <a:srgbClr val="002060"/>
                </a:solidFill>
                <a:latin typeface="Arial"/>
                <a:cs typeface="Arial"/>
              </a:rPr>
              <a:t>30m</a:t>
            </a:r>
            <a:endParaRPr lang="en-US" dirty="0">
              <a:latin typeface="Arial"/>
              <a:cs typeface="Arial"/>
            </a:endParaRPr>
          </a:p>
          <a:p>
            <a:pPr marL="0" indent="0">
              <a:lnSpc>
                <a:spcPct val="100000"/>
              </a:lnSpc>
              <a:spcBef>
                <a:spcPts val="0"/>
              </a:spcBef>
              <a:buNone/>
              <a:defRPr/>
            </a:pPr>
            <a:r>
              <a:rPr lang="en-US" sz="1600" kern="0" spc="600" dirty="0">
                <a:solidFill>
                  <a:srgbClr val="1C1C1C"/>
                </a:solidFill>
                <a:latin typeface="Arial"/>
                <a:cs typeface="Arial"/>
              </a:rPr>
              <a:t>cards sold in 2019  </a:t>
            </a:r>
            <a:r>
              <a:rPr lang="en-US" sz="1800" kern="0" spc="600" dirty="0">
                <a:solidFill>
                  <a:srgbClr val="1C1C1C"/>
                </a:solidFill>
                <a:latin typeface="Arial"/>
                <a:cs typeface="Arial"/>
              </a:rPr>
              <a:t> </a:t>
            </a:r>
            <a:endParaRPr lang="en-US" sz="1800" kern="0" spc="600" dirty="0">
              <a:solidFill>
                <a:srgbClr val="1C1C1C"/>
              </a:solidFill>
              <a:latin typeface="Arial" panose="020B0604020202020204" pitchFamily="34" charset="0"/>
              <a:cs typeface="Arial" panose="020B0604020202020204" pitchFamily="34" charset="0"/>
            </a:endParaRPr>
          </a:p>
          <a:p>
            <a:pPr marL="0" lvl="0" indent="0">
              <a:lnSpc>
                <a:spcPct val="100000"/>
              </a:lnSpc>
              <a:spcBef>
                <a:spcPts val="0"/>
              </a:spcBef>
              <a:buNone/>
              <a:defRPr/>
            </a:pPr>
            <a:endParaRPr lang="en-US" sz="2000" kern="0" dirty="0">
              <a:solidFill>
                <a:srgbClr val="1C1C1C"/>
              </a:solidFill>
              <a:latin typeface="Arial" panose="020B0604020202020204" pitchFamily="34" charset="0"/>
              <a:cs typeface="Arial" panose="020B0604020202020204" pitchFamily="34" charset="0"/>
            </a:endParaRPr>
          </a:p>
        </p:txBody>
      </p:sp>
      <p:sp>
        <p:nvSpPr>
          <p:cNvPr id="11" name="Text Placeholder 10">
            <a:extLst>
              <a:ext uri="{FF2B5EF4-FFF2-40B4-BE49-F238E27FC236}">
                <a16:creationId xmlns:a16="http://schemas.microsoft.com/office/drawing/2014/main" id="{50751A5F-EF12-4FFC-ABC3-EF22AAEBDDD6}"/>
              </a:ext>
            </a:extLst>
          </p:cNvPr>
          <p:cNvSpPr>
            <a:spLocks noGrp="1"/>
          </p:cNvSpPr>
          <p:nvPr>
            <p:ph type="body" sz="quarter" idx="13"/>
          </p:nvPr>
        </p:nvSpPr>
        <p:spPr/>
        <p:txBody>
          <a:bodyPr vert="horz" lIns="0" tIns="0" rIns="0" bIns="0" rtlCol="0" anchor="t">
            <a:noAutofit/>
          </a:bodyPr>
          <a:lstStyle/>
          <a:p>
            <a:r>
              <a:rPr lang="en-GB" dirty="0"/>
              <a:t>Source: </a:t>
            </a:r>
            <a:r>
              <a:rPr lang="en-GB" b="0" i="0" dirty="0">
                <a:solidFill>
                  <a:srgbClr val="202124"/>
                </a:solidFill>
                <a:effectLst/>
                <a:latin typeface="arial"/>
                <a:cs typeface="arial"/>
              </a:rPr>
              <a:t>YouGov</a:t>
            </a:r>
            <a:r>
              <a:rPr lang="en-GB" dirty="0">
                <a:solidFill>
                  <a:srgbClr val="202124"/>
                </a:solidFill>
                <a:latin typeface="arial"/>
                <a:cs typeface="arial"/>
              </a:rPr>
              <a:t> </a:t>
            </a:r>
            <a:r>
              <a:rPr lang="en-GB" b="0" i="0" dirty="0">
                <a:solidFill>
                  <a:srgbClr val="202124"/>
                </a:solidFill>
                <a:effectLst/>
                <a:latin typeface="arial"/>
                <a:cs typeface="arial"/>
              </a:rPr>
              <a:t>Mother’s Day </a:t>
            </a:r>
            <a:r>
              <a:rPr lang="en-GB" dirty="0">
                <a:solidFill>
                  <a:srgbClr val="202124"/>
                </a:solidFill>
                <a:latin typeface="arial"/>
                <a:cs typeface="arial"/>
              </a:rPr>
              <a:t>Survey Q4 2022, Statista, British Retail Consortium  </a:t>
            </a:r>
          </a:p>
          <a:p>
            <a:endParaRPr lang="en-GB" dirty="0">
              <a:solidFill>
                <a:srgbClr val="202124"/>
              </a:solidFill>
              <a:latin typeface="arial"/>
              <a:cs typeface="arial"/>
            </a:endParaRPr>
          </a:p>
          <a:p>
            <a:endParaRPr lang="en-GB" dirty="0"/>
          </a:p>
        </p:txBody>
      </p:sp>
      <p:pic>
        <p:nvPicPr>
          <p:cNvPr id="6" name="Picture Placeholder 5" descr="A vase of pink and white flowers&#10;&#10;Description automatically generated with medium confidence">
            <a:extLst>
              <a:ext uri="{FF2B5EF4-FFF2-40B4-BE49-F238E27FC236}">
                <a16:creationId xmlns:a16="http://schemas.microsoft.com/office/drawing/2014/main" id="{8D9C1D04-5525-4E01-87F4-7843DD539CE5}"/>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t="12500" b="12500"/>
          <a:stretch>
            <a:fillRect/>
          </a:stretch>
        </p:blipFill>
        <p:spPr/>
      </p:pic>
    </p:spTree>
    <p:extLst>
      <p:ext uri="{BB962C8B-B14F-4D97-AF65-F5344CB8AC3E}">
        <p14:creationId xmlns:p14="http://schemas.microsoft.com/office/powerpoint/2010/main" val="21281131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BDE1EF5-4F92-412A-B0E4-57998D27EB93}"/>
              </a:ext>
            </a:extLst>
          </p:cNvPr>
          <p:cNvSpPr>
            <a:spLocks noGrp="1"/>
          </p:cNvSpPr>
          <p:nvPr>
            <p:ph type="title"/>
          </p:nvPr>
        </p:nvSpPr>
        <p:spPr/>
        <p:txBody>
          <a:bodyPr/>
          <a:lstStyle/>
          <a:p>
            <a:r>
              <a:rPr lang="en-GB" dirty="0"/>
              <a:t>MOTHER’S DAY POPULARITY</a:t>
            </a:r>
            <a:br>
              <a:rPr lang="en-GB" dirty="0"/>
            </a:br>
            <a:r>
              <a:rPr lang="en-GB" sz="1800" b="0" dirty="0">
                <a:solidFill>
                  <a:schemeClr val="accent6"/>
                </a:solidFill>
              </a:rPr>
              <a:t>UK</a:t>
            </a:r>
            <a:endParaRPr lang="en-GB" dirty="0"/>
          </a:p>
        </p:txBody>
      </p:sp>
      <p:sp>
        <p:nvSpPr>
          <p:cNvPr id="7" name="Text Placeholder 6">
            <a:extLst>
              <a:ext uri="{FF2B5EF4-FFF2-40B4-BE49-F238E27FC236}">
                <a16:creationId xmlns:a16="http://schemas.microsoft.com/office/drawing/2014/main" id="{3BC5F9F2-4BB9-42CA-9BF9-6FBAF600C79D}"/>
              </a:ext>
            </a:extLst>
          </p:cNvPr>
          <p:cNvSpPr>
            <a:spLocks noGrp="1"/>
          </p:cNvSpPr>
          <p:nvPr>
            <p:ph type="body" sz="quarter" idx="13"/>
          </p:nvPr>
        </p:nvSpPr>
        <p:spPr/>
        <p:txBody>
          <a:bodyPr/>
          <a:lstStyle/>
          <a:p>
            <a:r>
              <a:rPr lang="en-GB" dirty="0"/>
              <a:t>Source: YouGov Mother’s </a:t>
            </a:r>
            <a:r>
              <a:rPr lang="en-GB"/>
              <a:t>Day Survey </a:t>
            </a:r>
            <a:r>
              <a:rPr lang="en-GB" dirty="0"/>
              <a:t>Q4 2022 </a:t>
            </a:r>
          </a:p>
        </p:txBody>
      </p:sp>
      <p:graphicFrame>
        <p:nvGraphicFramePr>
          <p:cNvPr id="8" name="Content Placeholder 7">
            <a:extLst>
              <a:ext uri="{FF2B5EF4-FFF2-40B4-BE49-F238E27FC236}">
                <a16:creationId xmlns:a16="http://schemas.microsoft.com/office/drawing/2014/main" id="{A4D6786E-8CDE-41FF-8BB1-D37B9B7A6A8F}"/>
              </a:ext>
            </a:extLst>
          </p:cNvPr>
          <p:cNvGraphicFramePr>
            <a:graphicFrameLocks noGrp="1"/>
          </p:cNvGraphicFramePr>
          <p:nvPr>
            <p:ph idx="1"/>
            <p:extLst>
              <p:ext uri="{D42A27DB-BD31-4B8C-83A1-F6EECF244321}">
                <p14:modId xmlns:p14="http://schemas.microsoft.com/office/powerpoint/2010/main" val="3861039986"/>
              </p:ext>
            </p:extLst>
          </p:nvPr>
        </p:nvGraphicFramePr>
        <p:xfrm>
          <a:off x="695325" y="1628775"/>
          <a:ext cx="9180513" cy="4679950"/>
        </p:xfrm>
        <a:graphic>
          <a:graphicData uri="http://schemas.openxmlformats.org/drawingml/2006/chart">
            <c:chart xmlns:c="http://schemas.openxmlformats.org/drawingml/2006/chart" xmlns:r="http://schemas.openxmlformats.org/officeDocument/2006/relationships" r:id="rId3"/>
          </a:graphicData>
        </a:graphic>
      </p:graphicFrame>
      <p:pic>
        <p:nvPicPr>
          <p:cNvPr id="5" name="Picture Placeholder 4" descr="A person holding a bouquet of flowers&#10;&#10;Description automatically generated with medium confidence">
            <a:extLst>
              <a:ext uri="{FF2B5EF4-FFF2-40B4-BE49-F238E27FC236}">
                <a16:creationId xmlns:a16="http://schemas.microsoft.com/office/drawing/2014/main" id="{24E29207-895B-4A64-A848-CDC4ECD212C5}"/>
              </a:ext>
            </a:extLst>
          </p:cNvPr>
          <p:cNvPicPr>
            <a:picLocks noGrp="1" noChangeAspect="1"/>
          </p:cNvPicPr>
          <p:nvPr>
            <p:ph type="pic" sz="quarter" idx="14"/>
          </p:nvPr>
        </p:nvPicPr>
        <p:blipFill>
          <a:blip r:embed="rId4">
            <a:extLst>
              <a:ext uri="{28A0092B-C50C-407E-A947-70E740481C1C}">
                <a14:useLocalDpi xmlns:a14="http://schemas.microsoft.com/office/drawing/2010/main" val="0"/>
              </a:ext>
            </a:extLst>
          </a:blip>
          <a:srcRect l="26649" r="26649"/>
          <a:stretch>
            <a:fillRect/>
          </a:stretch>
        </p:blipFill>
        <p:spPr/>
      </p:pic>
    </p:spTree>
    <p:extLst>
      <p:ext uri="{BB962C8B-B14F-4D97-AF65-F5344CB8AC3E}">
        <p14:creationId xmlns:p14="http://schemas.microsoft.com/office/powerpoint/2010/main" val="34229308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F25E420-191C-4F9B-8608-B37EA7F3924E}"/>
              </a:ext>
            </a:extLst>
          </p:cNvPr>
          <p:cNvSpPr>
            <a:spLocks noGrp="1"/>
          </p:cNvSpPr>
          <p:nvPr>
            <p:ph type="title"/>
          </p:nvPr>
        </p:nvSpPr>
        <p:spPr/>
        <p:txBody>
          <a:bodyPr/>
          <a:lstStyle/>
          <a:p>
            <a:r>
              <a:rPr lang="en-GB" dirty="0"/>
              <a:t>TOP #5 GIFTS PURCHASED </a:t>
            </a:r>
          </a:p>
        </p:txBody>
      </p:sp>
      <p:graphicFrame>
        <p:nvGraphicFramePr>
          <p:cNvPr id="10" name="Chart Placeholder 9">
            <a:extLst>
              <a:ext uri="{FF2B5EF4-FFF2-40B4-BE49-F238E27FC236}">
                <a16:creationId xmlns:a16="http://schemas.microsoft.com/office/drawing/2014/main" id="{2C9D57EE-0F66-4642-9A28-A8ABCCCB1176}"/>
              </a:ext>
            </a:extLst>
          </p:cNvPr>
          <p:cNvGraphicFramePr>
            <a:graphicFrameLocks noGrp="1"/>
          </p:cNvGraphicFramePr>
          <p:nvPr>
            <p:ph idx="1"/>
            <p:extLst>
              <p:ext uri="{D42A27DB-BD31-4B8C-83A1-F6EECF244321}">
                <p14:modId xmlns:p14="http://schemas.microsoft.com/office/powerpoint/2010/main" val="528689189"/>
              </p:ext>
            </p:extLst>
          </p:nvPr>
        </p:nvGraphicFramePr>
        <p:xfrm>
          <a:off x="688320" y="1628775"/>
          <a:ext cx="7921625" cy="4679950"/>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 Placeholder 5">
            <a:extLst>
              <a:ext uri="{FF2B5EF4-FFF2-40B4-BE49-F238E27FC236}">
                <a16:creationId xmlns:a16="http://schemas.microsoft.com/office/drawing/2014/main" id="{E0C26A2E-0CF5-47B3-B0B9-72FA1A45A781}"/>
              </a:ext>
            </a:extLst>
          </p:cNvPr>
          <p:cNvSpPr>
            <a:spLocks noGrp="1"/>
          </p:cNvSpPr>
          <p:nvPr>
            <p:ph type="body" sz="quarter" idx="13"/>
          </p:nvPr>
        </p:nvSpPr>
        <p:spPr/>
        <p:txBody>
          <a:bodyPr/>
          <a:lstStyle/>
          <a:p>
            <a:r>
              <a:rPr lang="en-GB" dirty="0"/>
              <a:t>Source: British Retail Consortium, YouGov January 2023 *Those who rate Mother’s Day positively on a 5-point scale vs Nat Rep </a:t>
            </a:r>
          </a:p>
        </p:txBody>
      </p:sp>
      <p:pic>
        <p:nvPicPr>
          <p:cNvPr id="15" name="Picture Placeholder 14" descr="A picture containing table, food, indoor, dish&#10;&#10;Description automatically generated">
            <a:extLst>
              <a:ext uri="{FF2B5EF4-FFF2-40B4-BE49-F238E27FC236}">
                <a16:creationId xmlns:a16="http://schemas.microsoft.com/office/drawing/2014/main" id="{197E0CB3-78CF-46B4-9696-8FF2CB4B7EE9}"/>
              </a:ext>
            </a:extLst>
          </p:cNvPr>
          <p:cNvPicPr>
            <a:picLocks noGrp="1" noChangeAspect="1"/>
          </p:cNvPicPr>
          <p:nvPr>
            <p:ph type="pic" sz="quarter" idx="14"/>
          </p:nvPr>
        </p:nvPicPr>
        <p:blipFill>
          <a:blip r:embed="rId4" cstate="print">
            <a:extLst>
              <a:ext uri="{28A0092B-C50C-407E-A947-70E740481C1C}">
                <a14:useLocalDpi xmlns:a14="http://schemas.microsoft.com/office/drawing/2010/main" val="0"/>
              </a:ext>
            </a:extLst>
          </a:blip>
          <a:srcRect l="12865" r="12865"/>
          <a:stretch>
            <a:fillRect/>
          </a:stretch>
        </p:blipFill>
        <p:spPr/>
      </p:pic>
      <p:grpSp>
        <p:nvGrpSpPr>
          <p:cNvPr id="8" name="Group 7">
            <a:extLst>
              <a:ext uri="{FF2B5EF4-FFF2-40B4-BE49-F238E27FC236}">
                <a16:creationId xmlns:a16="http://schemas.microsoft.com/office/drawing/2014/main" id="{D99293F7-358D-49B4-A83A-A827616DE22E}"/>
              </a:ext>
            </a:extLst>
          </p:cNvPr>
          <p:cNvGrpSpPr/>
          <p:nvPr/>
        </p:nvGrpSpPr>
        <p:grpSpPr>
          <a:xfrm>
            <a:off x="9149311" y="124388"/>
            <a:ext cx="2689713" cy="2771029"/>
            <a:chOff x="375850" y="1595461"/>
            <a:chExt cx="2993721" cy="3043825"/>
          </a:xfrm>
        </p:grpSpPr>
        <p:grpSp>
          <p:nvGrpSpPr>
            <p:cNvPr id="9" name="Group 8">
              <a:extLst>
                <a:ext uri="{FF2B5EF4-FFF2-40B4-BE49-F238E27FC236}">
                  <a16:creationId xmlns:a16="http://schemas.microsoft.com/office/drawing/2014/main" id="{F388E60D-FA3F-4562-AE91-5E13D422FCA4}"/>
                </a:ext>
              </a:extLst>
            </p:cNvPr>
            <p:cNvGrpSpPr/>
            <p:nvPr/>
          </p:nvGrpSpPr>
          <p:grpSpPr>
            <a:xfrm>
              <a:off x="375850" y="1595461"/>
              <a:ext cx="2993721" cy="3043825"/>
              <a:chOff x="2952248" y="3009497"/>
              <a:chExt cx="2993721" cy="3043825"/>
            </a:xfrm>
          </p:grpSpPr>
          <p:sp>
            <p:nvSpPr>
              <p:cNvPr id="12" name="Oval 11">
                <a:extLst>
                  <a:ext uri="{FF2B5EF4-FFF2-40B4-BE49-F238E27FC236}">
                    <a16:creationId xmlns:a16="http://schemas.microsoft.com/office/drawing/2014/main" id="{7AB8A9A7-C4D6-400C-BF39-DED1AC510862}"/>
                  </a:ext>
                </a:extLst>
              </p:cNvPr>
              <p:cNvSpPr/>
              <p:nvPr/>
            </p:nvSpPr>
            <p:spPr>
              <a:xfrm>
                <a:off x="2952248" y="3009497"/>
                <a:ext cx="2993721" cy="3043825"/>
              </a:xfrm>
              <a:prstGeom prst="ellipse">
                <a:avLst/>
              </a:prstGeom>
              <a:solidFill>
                <a:srgbClr val="169BB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Oval 12">
                <a:extLst>
                  <a:ext uri="{FF2B5EF4-FFF2-40B4-BE49-F238E27FC236}">
                    <a16:creationId xmlns:a16="http://schemas.microsoft.com/office/drawing/2014/main" id="{E8E9830D-C792-4F1F-BF04-C577EC5AD2F3}"/>
                  </a:ext>
                </a:extLst>
              </p:cNvPr>
              <p:cNvSpPr/>
              <p:nvPr/>
            </p:nvSpPr>
            <p:spPr>
              <a:xfrm>
                <a:off x="3177718" y="3260018"/>
                <a:ext cx="2517731" cy="2564703"/>
              </a:xfrm>
              <a:prstGeom prst="ellipse">
                <a:avLst/>
              </a:prstGeom>
              <a:noFill/>
              <a:ln w="190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TextBox 13">
                <a:extLst>
                  <a:ext uri="{FF2B5EF4-FFF2-40B4-BE49-F238E27FC236}">
                    <a16:creationId xmlns:a16="http://schemas.microsoft.com/office/drawing/2014/main" id="{A5817047-B2B8-4709-A9BB-7475AA0A792E}"/>
                  </a:ext>
                </a:extLst>
              </p:cNvPr>
              <p:cNvSpPr txBox="1"/>
              <p:nvPr/>
            </p:nvSpPr>
            <p:spPr>
              <a:xfrm>
                <a:off x="3442033" y="3671213"/>
                <a:ext cx="2192053" cy="845189"/>
              </a:xfrm>
              <a:prstGeom prst="rect">
                <a:avLst/>
              </a:prstGeom>
              <a:noFill/>
            </p:spPr>
            <p:txBody>
              <a:bodyPr wrap="square" rtlCol="0">
                <a:spAutoFit/>
              </a:bodyPr>
              <a:lstStyle/>
              <a:p>
                <a:pPr algn="ctr"/>
                <a:r>
                  <a:rPr lang="en-GB" sz="4400" b="1" dirty="0">
                    <a:solidFill>
                      <a:schemeClr val="bg1"/>
                    </a:solidFill>
                  </a:rPr>
                  <a:t>73%</a:t>
                </a:r>
              </a:p>
            </p:txBody>
          </p:sp>
        </p:grpSp>
        <p:sp>
          <p:nvSpPr>
            <p:cNvPr id="11" name="TextBox 10">
              <a:extLst>
                <a:ext uri="{FF2B5EF4-FFF2-40B4-BE49-F238E27FC236}">
                  <a16:creationId xmlns:a16="http://schemas.microsoft.com/office/drawing/2014/main" id="{FB7A054D-25CF-460D-8B69-569A7A9741A0}"/>
                </a:ext>
              </a:extLst>
            </p:cNvPr>
            <p:cNvSpPr txBox="1"/>
            <p:nvPr/>
          </p:nvSpPr>
          <p:spPr>
            <a:xfrm>
              <a:off x="804272" y="2976612"/>
              <a:ext cx="2192053" cy="1183266"/>
            </a:xfrm>
            <a:prstGeom prst="rect">
              <a:avLst/>
            </a:prstGeom>
            <a:noFill/>
          </p:spPr>
          <p:txBody>
            <a:bodyPr wrap="square" lIns="91440" tIns="45720" rIns="91440" bIns="45720" rtlCol="0" anchor="t">
              <a:spAutoFit/>
            </a:bodyPr>
            <a:lstStyle/>
            <a:p>
              <a:pPr algn="ctr"/>
              <a:r>
                <a:rPr lang="en-GB" sz="1600" dirty="0">
                  <a:solidFill>
                    <a:schemeClr val="bg1"/>
                  </a:solidFill>
                </a:rPr>
                <a:t>of UK shoppers bought a Mother’s Day present in 2019</a:t>
              </a:r>
            </a:p>
          </p:txBody>
        </p:sp>
      </p:grpSp>
    </p:spTree>
    <p:extLst>
      <p:ext uri="{BB962C8B-B14F-4D97-AF65-F5344CB8AC3E}">
        <p14:creationId xmlns:p14="http://schemas.microsoft.com/office/powerpoint/2010/main" val="41935053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F0198A-37F7-4816-8A0E-BFB1A7C7798C}"/>
              </a:ext>
            </a:extLst>
          </p:cNvPr>
          <p:cNvSpPr>
            <a:spLocks noGrp="1"/>
          </p:cNvSpPr>
          <p:nvPr>
            <p:ph type="title"/>
          </p:nvPr>
        </p:nvSpPr>
        <p:spPr/>
        <p:txBody>
          <a:bodyPr>
            <a:normAutofit/>
          </a:bodyPr>
          <a:lstStyle/>
          <a:p>
            <a:r>
              <a:rPr lang="en-GB" dirty="0"/>
              <a:t>MUMS LOVE CHOCOLATE </a:t>
            </a:r>
            <a:br>
              <a:rPr lang="en-GB" dirty="0"/>
            </a:br>
            <a:r>
              <a:rPr lang="en-GB" sz="1800" b="0" dirty="0">
                <a:solidFill>
                  <a:schemeClr val="accent6"/>
                </a:solidFill>
              </a:rPr>
              <a:t>POSITIVE SATISFACTION BY %</a:t>
            </a:r>
          </a:p>
        </p:txBody>
      </p:sp>
      <p:sp>
        <p:nvSpPr>
          <p:cNvPr id="41" name="AutoShape 4" descr="Best Dad Rosette' Father's Day Card - QBAMBOO">
            <a:extLst>
              <a:ext uri="{FF2B5EF4-FFF2-40B4-BE49-F238E27FC236}">
                <a16:creationId xmlns:a16="http://schemas.microsoft.com/office/drawing/2014/main" id="{D6409A22-0D62-4458-ACE3-8F6FC47EED89}"/>
              </a:ext>
            </a:extLst>
          </p:cNvPr>
          <p:cNvSpPr>
            <a:spLocks noChangeAspect="1" noChangeArrowheads="1"/>
          </p:cNvSpPr>
          <p:nvPr/>
        </p:nvSpPr>
        <p:spPr bwMode="auto">
          <a:xfrm>
            <a:off x="5936248" y="4139331"/>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42" name="Content Placeholder 4">
            <a:extLst>
              <a:ext uri="{FF2B5EF4-FFF2-40B4-BE49-F238E27FC236}">
                <a16:creationId xmlns:a16="http://schemas.microsoft.com/office/drawing/2014/main" id="{9ECFEC3B-0F0C-478C-934E-6E7D538FCA2B}"/>
              </a:ext>
            </a:extLst>
          </p:cNvPr>
          <p:cNvSpPr txBox="1">
            <a:spLocks/>
          </p:cNvSpPr>
          <p:nvPr/>
        </p:nvSpPr>
        <p:spPr>
          <a:xfrm>
            <a:off x="2425987" y="1930343"/>
            <a:ext cx="1194566" cy="660332"/>
          </a:xfrm>
          <a:prstGeom prst="rect">
            <a:avLst/>
          </a:prstGeom>
        </p:spPr>
        <p:txBody>
          <a:bodyPr/>
          <a:lstStyle>
            <a:lvl1pPr marL="228600" indent="-228600" algn="l" defTabSz="914400" rtl="0" eaLnBrk="1" latinLnBrk="0" hangingPunct="1">
              <a:lnSpc>
                <a:spcPct val="90000"/>
              </a:lnSpc>
              <a:spcBef>
                <a:spcPts val="1000"/>
              </a:spcBef>
              <a:buFont typeface="Arial"/>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 typeface="Arial"/>
              <a:buNone/>
              <a:tabLst/>
              <a:defRPr/>
            </a:pPr>
            <a:r>
              <a:rPr lang="en-US" sz="2400" b="1" kern="0" spc="-150" dirty="0">
                <a:solidFill>
                  <a:srgbClr val="002060"/>
                </a:solidFill>
                <a:latin typeface="Arial" panose="020B0604020202020204" pitchFamily="34" charset="0"/>
                <a:cs typeface="Arial" panose="020B0604020202020204" pitchFamily="34" charset="0"/>
              </a:rPr>
              <a:t>67%</a:t>
            </a:r>
            <a:endParaRPr kumimoji="0" lang="en-US" sz="2400" b="1" i="0" u="none" strike="noStrike" kern="0" cap="none" spc="-15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cxnSp>
        <p:nvCxnSpPr>
          <p:cNvPr id="43" name="Straight Connector 42">
            <a:extLst>
              <a:ext uri="{FF2B5EF4-FFF2-40B4-BE49-F238E27FC236}">
                <a16:creationId xmlns:a16="http://schemas.microsoft.com/office/drawing/2014/main" id="{E4508308-88CA-44DE-A478-86D9158AE88B}"/>
              </a:ext>
            </a:extLst>
          </p:cNvPr>
          <p:cNvCxnSpPr/>
          <p:nvPr/>
        </p:nvCxnSpPr>
        <p:spPr>
          <a:xfrm>
            <a:off x="930716" y="2481164"/>
            <a:ext cx="2628000" cy="0"/>
          </a:xfrm>
          <a:prstGeom prst="line">
            <a:avLst/>
          </a:prstGeom>
          <a:ln>
            <a:solidFill>
              <a:srgbClr val="737A76"/>
            </a:solidFill>
            <a:prstDash val="sysDash"/>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DC3472F8-C739-4EC6-9CB5-EBDE7CBB9A11}"/>
              </a:ext>
            </a:extLst>
          </p:cNvPr>
          <p:cNvCxnSpPr/>
          <p:nvPr/>
        </p:nvCxnSpPr>
        <p:spPr>
          <a:xfrm>
            <a:off x="924519" y="3388795"/>
            <a:ext cx="2700000" cy="0"/>
          </a:xfrm>
          <a:prstGeom prst="line">
            <a:avLst/>
          </a:prstGeom>
          <a:ln>
            <a:solidFill>
              <a:srgbClr val="737A76"/>
            </a:solidFill>
            <a:prstDash val="sysDash"/>
          </a:ln>
        </p:spPr>
        <p:style>
          <a:lnRef idx="1">
            <a:schemeClr val="accent1"/>
          </a:lnRef>
          <a:fillRef idx="0">
            <a:schemeClr val="accent1"/>
          </a:fillRef>
          <a:effectRef idx="0">
            <a:schemeClr val="accent1"/>
          </a:effectRef>
          <a:fontRef idx="minor">
            <a:schemeClr val="tx1"/>
          </a:fontRef>
        </p:style>
      </p:cxnSp>
      <p:sp>
        <p:nvSpPr>
          <p:cNvPr id="45" name="Content Placeholder 4">
            <a:extLst>
              <a:ext uri="{FF2B5EF4-FFF2-40B4-BE49-F238E27FC236}">
                <a16:creationId xmlns:a16="http://schemas.microsoft.com/office/drawing/2014/main" id="{95B705D1-49C5-470E-920E-B42F724641BD}"/>
              </a:ext>
            </a:extLst>
          </p:cNvPr>
          <p:cNvSpPr txBox="1">
            <a:spLocks/>
          </p:cNvSpPr>
          <p:nvPr/>
        </p:nvSpPr>
        <p:spPr>
          <a:xfrm>
            <a:off x="2479409" y="2885917"/>
            <a:ext cx="1194566" cy="660332"/>
          </a:xfrm>
          <a:prstGeom prst="rect">
            <a:avLst/>
          </a:prstGeom>
        </p:spPr>
        <p:txBody>
          <a:bodyPr/>
          <a:lstStyle>
            <a:lvl1pPr marL="228600" indent="-228600" algn="l" defTabSz="914400" rtl="0" eaLnBrk="1" latinLnBrk="0" hangingPunct="1">
              <a:lnSpc>
                <a:spcPct val="90000"/>
              </a:lnSpc>
              <a:spcBef>
                <a:spcPts val="1000"/>
              </a:spcBef>
              <a:buFont typeface="Arial"/>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 typeface="Arial"/>
              <a:buNone/>
              <a:tabLst/>
              <a:defRPr/>
            </a:pPr>
            <a:r>
              <a:rPr lang="en-US" sz="2400" b="1" kern="0" spc="-150" dirty="0">
                <a:solidFill>
                  <a:srgbClr val="002060"/>
                </a:solidFill>
                <a:latin typeface="Arial" panose="020B0604020202020204" pitchFamily="34" charset="0"/>
                <a:cs typeface="Arial" panose="020B0604020202020204" pitchFamily="34" charset="0"/>
              </a:rPr>
              <a:t>45%</a:t>
            </a:r>
            <a:endParaRPr kumimoji="0" lang="en-US" sz="2400" b="1" i="0" u="none" strike="noStrike" kern="0" cap="none" spc="-15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cxnSp>
        <p:nvCxnSpPr>
          <p:cNvPr id="46" name="Straight Connector 45">
            <a:extLst>
              <a:ext uri="{FF2B5EF4-FFF2-40B4-BE49-F238E27FC236}">
                <a16:creationId xmlns:a16="http://schemas.microsoft.com/office/drawing/2014/main" id="{073072B0-E45F-4EEB-8373-1DE34BA62229}"/>
              </a:ext>
            </a:extLst>
          </p:cNvPr>
          <p:cNvCxnSpPr/>
          <p:nvPr/>
        </p:nvCxnSpPr>
        <p:spPr>
          <a:xfrm>
            <a:off x="930716" y="4444131"/>
            <a:ext cx="2700000" cy="0"/>
          </a:xfrm>
          <a:prstGeom prst="line">
            <a:avLst/>
          </a:prstGeom>
          <a:ln>
            <a:solidFill>
              <a:srgbClr val="737A76"/>
            </a:solidFill>
            <a:prstDash val="sysDash"/>
          </a:ln>
        </p:spPr>
        <p:style>
          <a:lnRef idx="1">
            <a:schemeClr val="accent1"/>
          </a:lnRef>
          <a:fillRef idx="0">
            <a:schemeClr val="accent1"/>
          </a:fillRef>
          <a:effectRef idx="0">
            <a:schemeClr val="accent1"/>
          </a:effectRef>
          <a:fontRef idx="minor">
            <a:schemeClr val="tx1"/>
          </a:fontRef>
        </p:style>
      </p:cxnSp>
      <p:sp>
        <p:nvSpPr>
          <p:cNvPr id="47" name="Content Placeholder 4">
            <a:extLst>
              <a:ext uri="{FF2B5EF4-FFF2-40B4-BE49-F238E27FC236}">
                <a16:creationId xmlns:a16="http://schemas.microsoft.com/office/drawing/2014/main" id="{9156346A-4EE6-4DE9-9A42-D42B32043621}"/>
              </a:ext>
            </a:extLst>
          </p:cNvPr>
          <p:cNvSpPr txBox="1">
            <a:spLocks/>
          </p:cNvSpPr>
          <p:nvPr/>
        </p:nvSpPr>
        <p:spPr>
          <a:xfrm>
            <a:off x="2482226" y="3961565"/>
            <a:ext cx="1194566" cy="660332"/>
          </a:xfrm>
          <a:prstGeom prst="rect">
            <a:avLst/>
          </a:prstGeom>
        </p:spPr>
        <p:txBody>
          <a:bodyPr/>
          <a:lstStyle>
            <a:lvl1pPr marL="228600" indent="-228600" algn="l" defTabSz="914400" rtl="0" eaLnBrk="1" latinLnBrk="0" hangingPunct="1">
              <a:lnSpc>
                <a:spcPct val="90000"/>
              </a:lnSpc>
              <a:spcBef>
                <a:spcPts val="1000"/>
              </a:spcBef>
              <a:buFont typeface="Arial"/>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 typeface="Arial"/>
              <a:buNone/>
              <a:tabLst/>
              <a:defRPr/>
            </a:pPr>
            <a:r>
              <a:rPr kumimoji="0" lang="en-US" sz="2400" b="1" i="0" u="none" strike="noStrike" kern="0" cap="none" spc="-15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42%</a:t>
            </a:r>
          </a:p>
        </p:txBody>
      </p:sp>
      <p:cxnSp>
        <p:nvCxnSpPr>
          <p:cNvPr id="48" name="Straight Connector 47">
            <a:extLst>
              <a:ext uri="{FF2B5EF4-FFF2-40B4-BE49-F238E27FC236}">
                <a16:creationId xmlns:a16="http://schemas.microsoft.com/office/drawing/2014/main" id="{667E2C7A-22D4-4774-AAFC-B8E292EE543C}"/>
              </a:ext>
            </a:extLst>
          </p:cNvPr>
          <p:cNvCxnSpPr/>
          <p:nvPr/>
        </p:nvCxnSpPr>
        <p:spPr>
          <a:xfrm>
            <a:off x="920553" y="5559394"/>
            <a:ext cx="2700000" cy="0"/>
          </a:xfrm>
          <a:prstGeom prst="line">
            <a:avLst/>
          </a:prstGeom>
          <a:ln>
            <a:solidFill>
              <a:srgbClr val="737A76"/>
            </a:solidFill>
            <a:prstDash val="sysDash"/>
          </a:ln>
        </p:spPr>
        <p:style>
          <a:lnRef idx="1">
            <a:schemeClr val="accent1"/>
          </a:lnRef>
          <a:fillRef idx="0">
            <a:schemeClr val="accent1"/>
          </a:fillRef>
          <a:effectRef idx="0">
            <a:schemeClr val="accent1"/>
          </a:effectRef>
          <a:fontRef idx="minor">
            <a:schemeClr val="tx1"/>
          </a:fontRef>
        </p:style>
      </p:cxnSp>
      <p:sp>
        <p:nvSpPr>
          <p:cNvPr id="49" name="Content Placeholder 4">
            <a:extLst>
              <a:ext uri="{FF2B5EF4-FFF2-40B4-BE49-F238E27FC236}">
                <a16:creationId xmlns:a16="http://schemas.microsoft.com/office/drawing/2014/main" id="{9363A00D-0082-4D86-9FA4-D1FAE6E517F2}"/>
              </a:ext>
            </a:extLst>
          </p:cNvPr>
          <p:cNvSpPr txBox="1">
            <a:spLocks/>
          </p:cNvSpPr>
          <p:nvPr/>
        </p:nvSpPr>
        <p:spPr>
          <a:xfrm>
            <a:off x="2482226" y="5022985"/>
            <a:ext cx="1194566" cy="660332"/>
          </a:xfrm>
          <a:prstGeom prst="rect">
            <a:avLst/>
          </a:prstGeom>
        </p:spPr>
        <p:txBody>
          <a:bodyPr/>
          <a:lstStyle>
            <a:lvl1pPr marL="228600" indent="-228600" algn="l" defTabSz="914400" rtl="0" eaLnBrk="1" latinLnBrk="0" hangingPunct="1">
              <a:lnSpc>
                <a:spcPct val="90000"/>
              </a:lnSpc>
              <a:spcBef>
                <a:spcPts val="1000"/>
              </a:spcBef>
              <a:buFont typeface="Arial"/>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 typeface="Arial"/>
              <a:buNone/>
              <a:tabLst/>
              <a:defRPr/>
            </a:pPr>
            <a:r>
              <a:rPr lang="en-US" sz="2400" b="1" kern="0" spc="-150" dirty="0">
                <a:solidFill>
                  <a:srgbClr val="002060"/>
                </a:solidFill>
                <a:latin typeface="Arial" panose="020B0604020202020204" pitchFamily="34" charset="0"/>
                <a:cs typeface="Arial" panose="020B0604020202020204" pitchFamily="34" charset="0"/>
              </a:rPr>
              <a:t>40%</a:t>
            </a:r>
            <a:endParaRPr kumimoji="0" lang="en-US" sz="2400" b="1" i="0" u="none" strike="noStrike" kern="0" cap="none" spc="-15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cxnSp>
        <p:nvCxnSpPr>
          <p:cNvPr id="50" name="Straight Connector 49">
            <a:extLst>
              <a:ext uri="{FF2B5EF4-FFF2-40B4-BE49-F238E27FC236}">
                <a16:creationId xmlns:a16="http://schemas.microsoft.com/office/drawing/2014/main" id="{DCFFDC1F-01D6-4C44-AC6C-A6E672D833D3}"/>
              </a:ext>
            </a:extLst>
          </p:cNvPr>
          <p:cNvCxnSpPr/>
          <p:nvPr/>
        </p:nvCxnSpPr>
        <p:spPr>
          <a:xfrm>
            <a:off x="4439773" y="2470196"/>
            <a:ext cx="2700000" cy="0"/>
          </a:xfrm>
          <a:prstGeom prst="line">
            <a:avLst/>
          </a:prstGeom>
          <a:ln>
            <a:solidFill>
              <a:srgbClr val="737A76"/>
            </a:solidFill>
            <a:prstDash val="sysDash"/>
          </a:ln>
        </p:spPr>
        <p:style>
          <a:lnRef idx="1">
            <a:schemeClr val="accent1"/>
          </a:lnRef>
          <a:fillRef idx="0">
            <a:schemeClr val="accent1"/>
          </a:fillRef>
          <a:effectRef idx="0">
            <a:schemeClr val="accent1"/>
          </a:effectRef>
          <a:fontRef idx="minor">
            <a:schemeClr val="tx1"/>
          </a:fontRef>
        </p:style>
      </p:cxnSp>
      <p:sp>
        <p:nvSpPr>
          <p:cNvPr id="51" name="Content Placeholder 4">
            <a:extLst>
              <a:ext uri="{FF2B5EF4-FFF2-40B4-BE49-F238E27FC236}">
                <a16:creationId xmlns:a16="http://schemas.microsoft.com/office/drawing/2014/main" id="{D29D1199-4963-4438-B586-64BFA1436620}"/>
              </a:ext>
            </a:extLst>
          </p:cNvPr>
          <p:cNvSpPr txBox="1">
            <a:spLocks/>
          </p:cNvSpPr>
          <p:nvPr/>
        </p:nvSpPr>
        <p:spPr>
          <a:xfrm>
            <a:off x="5971133" y="1924017"/>
            <a:ext cx="1194566" cy="660332"/>
          </a:xfrm>
          <a:prstGeom prst="rect">
            <a:avLst/>
          </a:prstGeom>
        </p:spPr>
        <p:txBody>
          <a:bodyPr/>
          <a:lstStyle>
            <a:lvl1pPr marL="228600" indent="-228600" algn="l" defTabSz="914400" rtl="0" eaLnBrk="1" latinLnBrk="0" hangingPunct="1">
              <a:lnSpc>
                <a:spcPct val="90000"/>
              </a:lnSpc>
              <a:spcBef>
                <a:spcPts val="1000"/>
              </a:spcBef>
              <a:buFont typeface="Arial"/>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 typeface="Arial"/>
              <a:buNone/>
              <a:tabLst/>
              <a:defRPr/>
            </a:pPr>
            <a:r>
              <a:rPr lang="en-US" sz="2400" b="1" kern="0" spc="-150" dirty="0">
                <a:solidFill>
                  <a:srgbClr val="002060"/>
                </a:solidFill>
                <a:latin typeface="Arial" panose="020B0604020202020204" pitchFamily="34" charset="0"/>
                <a:cs typeface="Arial" panose="020B0604020202020204" pitchFamily="34" charset="0"/>
              </a:rPr>
              <a:t>36%</a:t>
            </a:r>
            <a:endParaRPr kumimoji="0" lang="en-US" sz="2400" b="1" i="0" u="none" strike="noStrike" kern="0" cap="none" spc="-15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52" name="Content Placeholder 4">
            <a:extLst>
              <a:ext uri="{FF2B5EF4-FFF2-40B4-BE49-F238E27FC236}">
                <a16:creationId xmlns:a16="http://schemas.microsoft.com/office/drawing/2014/main" id="{43AADE1E-9BF0-449B-AB65-4E4DE3E475D0}"/>
              </a:ext>
            </a:extLst>
          </p:cNvPr>
          <p:cNvSpPr txBox="1">
            <a:spLocks/>
          </p:cNvSpPr>
          <p:nvPr/>
        </p:nvSpPr>
        <p:spPr>
          <a:xfrm>
            <a:off x="6002584" y="2882857"/>
            <a:ext cx="1194566" cy="660332"/>
          </a:xfrm>
          <a:prstGeom prst="rect">
            <a:avLst/>
          </a:prstGeom>
        </p:spPr>
        <p:txBody>
          <a:bodyPr/>
          <a:lstStyle>
            <a:lvl1pPr marL="228600" indent="-228600" algn="l" defTabSz="914400" rtl="0" eaLnBrk="1" latinLnBrk="0" hangingPunct="1">
              <a:lnSpc>
                <a:spcPct val="90000"/>
              </a:lnSpc>
              <a:spcBef>
                <a:spcPts val="1000"/>
              </a:spcBef>
              <a:buFont typeface="Arial"/>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 typeface="Arial"/>
              <a:buNone/>
              <a:tabLst/>
              <a:defRPr/>
            </a:pPr>
            <a:r>
              <a:rPr kumimoji="0" lang="en-US" sz="2400" b="1" i="0" u="none" strike="noStrike" kern="0" cap="none" spc="-15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36%</a:t>
            </a:r>
          </a:p>
        </p:txBody>
      </p:sp>
      <p:cxnSp>
        <p:nvCxnSpPr>
          <p:cNvPr id="53" name="Straight Connector 52">
            <a:extLst>
              <a:ext uri="{FF2B5EF4-FFF2-40B4-BE49-F238E27FC236}">
                <a16:creationId xmlns:a16="http://schemas.microsoft.com/office/drawing/2014/main" id="{E4F20FCC-3DAB-4150-A410-C8FC1F50085B}"/>
              </a:ext>
            </a:extLst>
          </p:cNvPr>
          <p:cNvCxnSpPr/>
          <p:nvPr/>
        </p:nvCxnSpPr>
        <p:spPr>
          <a:xfrm>
            <a:off x="4439773" y="3363123"/>
            <a:ext cx="2628000" cy="0"/>
          </a:xfrm>
          <a:prstGeom prst="line">
            <a:avLst/>
          </a:prstGeom>
          <a:ln>
            <a:solidFill>
              <a:srgbClr val="737A76"/>
            </a:solidFill>
            <a:prstDash val="sysDash"/>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1971B5D3-70F2-445A-8697-65AB26B4AD48}"/>
              </a:ext>
            </a:extLst>
          </p:cNvPr>
          <p:cNvCxnSpPr/>
          <p:nvPr/>
        </p:nvCxnSpPr>
        <p:spPr>
          <a:xfrm>
            <a:off x="4367773" y="4444131"/>
            <a:ext cx="2700000" cy="0"/>
          </a:xfrm>
          <a:prstGeom prst="line">
            <a:avLst/>
          </a:prstGeom>
          <a:ln>
            <a:solidFill>
              <a:srgbClr val="737A76"/>
            </a:solidFill>
            <a:prstDash val="sysDash"/>
          </a:ln>
        </p:spPr>
        <p:style>
          <a:lnRef idx="1">
            <a:schemeClr val="accent1"/>
          </a:lnRef>
          <a:fillRef idx="0">
            <a:schemeClr val="accent1"/>
          </a:fillRef>
          <a:effectRef idx="0">
            <a:schemeClr val="accent1"/>
          </a:effectRef>
          <a:fontRef idx="minor">
            <a:schemeClr val="tx1"/>
          </a:fontRef>
        </p:style>
      </p:cxnSp>
      <p:sp>
        <p:nvSpPr>
          <p:cNvPr id="55" name="Content Placeholder 4">
            <a:extLst>
              <a:ext uri="{FF2B5EF4-FFF2-40B4-BE49-F238E27FC236}">
                <a16:creationId xmlns:a16="http://schemas.microsoft.com/office/drawing/2014/main" id="{DDAB9D5B-654C-4D07-969B-4C80F4BA3A6D}"/>
              </a:ext>
            </a:extLst>
          </p:cNvPr>
          <p:cNvSpPr txBox="1">
            <a:spLocks/>
          </p:cNvSpPr>
          <p:nvPr/>
        </p:nvSpPr>
        <p:spPr>
          <a:xfrm>
            <a:off x="6001466" y="3900470"/>
            <a:ext cx="1194566" cy="660332"/>
          </a:xfrm>
          <a:prstGeom prst="rect">
            <a:avLst/>
          </a:prstGeom>
        </p:spPr>
        <p:txBody>
          <a:bodyPr/>
          <a:lstStyle>
            <a:lvl1pPr marL="228600" indent="-228600" algn="l" defTabSz="914400" rtl="0" eaLnBrk="1" latinLnBrk="0" hangingPunct="1">
              <a:lnSpc>
                <a:spcPct val="90000"/>
              </a:lnSpc>
              <a:spcBef>
                <a:spcPts val="1000"/>
              </a:spcBef>
              <a:buFont typeface="Arial"/>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 typeface="Arial"/>
              <a:buNone/>
              <a:tabLst/>
              <a:defRPr/>
            </a:pPr>
            <a:r>
              <a:rPr lang="en-US" sz="2400" b="1" kern="0" spc="-150" dirty="0">
                <a:solidFill>
                  <a:srgbClr val="002060"/>
                </a:solidFill>
                <a:latin typeface="Arial" panose="020B0604020202020204" pitchFamily="34" charset="0"/>
                <a:cs typeface="Arial" panose="020B0604020202020204" pitchFamily="34" charset="0"/>
              </a:rPr>
              <a:t>35%</a:t>
            </a:r>
            <a:endParaRPr kumimoji="0" lang="en-US" sz="2400" b="1" i="0" u="none" strike="noStrike" kern="0" cap="none" spc="-15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cxnSp>
        <p:nvCxnSpPr>
          <p:cNvPr id="56" name="Straight Connector 55">
            <a:extLst>
              <a:ext uri="{FF2B5EF4-FFF2-40B4-BE49-F238E27FC236}">
                <a16:creationId xmlns:a16="http://schemas.microsoft.com/office/drawing/2014/main" id="{DB8859FD-EB74-434E-99F4-B18F6B8B5CD0}"/>
              </a:ext>
            </a:extLst>
          </p:cNvPr>
          <p:cNvCxnSpPr/>
          <p:nvPr/>
        </p:nvCxnSpPr>
        <p:spPr>
          <a:xfrm>
            <a:off x="4367773" y="5550422"/>
            <a:ext cx="2700000" cy="0"/>
          </a:xfrm>
          <a:prstGeom prst="line">
            <a:avLst/>
          </a:prstGeom>
          <a:ln>
            <a:solidFill>
              <a:srgbClr val="737A76"/>
            </a:solidFill>
            <a:prstDash val="sysDash"/>
          </a:ln>
        </p:spPr>
        <p:style>
          <a:lnRef idx="1">
            <a:schemeClr val="accent1"/>
          </a:lnRef>
          <a:fillRef idx="0">
            <a:schemeClr val="accent1"/>
          </a:fillRef>
          <a:effectRef idx="0">
            <a:schemeClr val="accent1"/>
          </a:effectRef>
          <a:fontRef idx="minor">
            <a:schemeClr val="tx1"/>
          </a:fontRef>
        </p:style>
      </p:cxnSp>
      <p:sp>
        <p:nvSpPr>
          <p:cNvPr id="57" name="Content Placeholder 4">
            <a:extLst>
              <a:ext uri="{FF2B5EF4-FFF2-40B4-BE49-F238E27FC236}">
                <a16:creationId xmlns:a16="http://schemas.microsoft.com/office/drawing/2014/main" id="{2F688B0A-A811-4E42-ACCA-DCCE12304694}"/>
              </a:ext>
            </a:extLst>
          </p:cNvPr>
          <p:cNvSpPr txBox="1">
            <a:spLocks/>
          </p:cNvSpPr>
          <p:nvPr/>
        </p:nvSpPr>
        <p:spPr>
          <a:xfrm>
            <a:off x="6001466" y="5022985"/>
            <a:ext cx="1194566" cy="660332"/>
          </a:xfrm>
          <a:prstGeom prst="rect">
            <a:avLst/>
          </a:prstGeom>
        </p:spPr>
        <p:txBody>
          <a:bodyPr/>
          <a:lstStyle>
            <a:lvl1pPr marL="228600" indent="-228600" algn="l" defTabSz="914400" rtl="0" eaLnBrk="1" latinLnBrk="0" hangingPunct="1">
              <a:lnSpc>
                <a:spcPct val="90000"/>
              </a:lnSpc>
              <a:spcBef>
                <a:spcPts val="1000"/>
              </a:spcBef>
              <a:buFont typeface="Arial"/>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 typeface="Arial"/>
              <a:buNone/>
              <a:tabLst/>
              <a:defRPr/>
            </a:pPr>
            <a:r>
              <a:rPr lang="en-US" sz="2400" b="1" kern="0" spc="-150" dirty="0">
                <a:solidFill>
                  <a:srgbClr val="002060"/>
                </a:solidFill>
                <a:latin typeface="Arial" panose="020B0604020202020204" pitchFamily="34" charset="0"/>
                <a:cs typeface="Arial" panose="020B0604020202020204" pitchFamily="34" charset="0"/>
              </a:rPr>
              <a:t>33%</a:t>
            </a:r>
            <a:endParaRPr kumimoji="0" lang="en-US" sz="2400" b="1" i="0" u="none" strike="noStrike" kern="0" cap="none" spc="-15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15" name="AutoShape 28" descr="Maltesers logo transparent PNG - StickPNG">
            <a:extLst>
              <a:ext uri="{FF2B5EF4-FFF2-40B4-BE49-F238E27FC236}">
                <a16:creationId xmlns:a16="http://schemas.microsoft.com/office/drawing/2014/main" id="{4C0D838C-6302-4661-90B5-DFE08C4CA2FF}"/>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4" name="Text Placeholder 6">
            <a:extLst>
              <a:ext uri="{FF2B5EF4-FFF2-40B4-BE49-F238E27FC236}">
                <a16:creationId xmlns:a16="http://schemas.microsoft.com/office/drawing/2014/main" id="{762DD98C-9EBB-4DFE-A392-98AAF804BD14}"/>
              </a:ext>
            </a:extLst>
          </p:cNvPr>
          <p:cNvSpPr>
            <a:spLocks noGrp="1"/>
          </p:cNvSpPr>
          <p:nvPr>
            <p:ph type="body" sz="quarter" idx="13"/>
          </p:nvPr>
        </p:nvSpPr>
        <p:spPr>
          <a:xfrm>
            <a:off x="695325" y="6308725"/>
            <a:ext cx="7921624" cy="360362"/>
          </a:xfrm>
        </p:spPr>
        <p:txBody>
          <a:bodyPr/>
          <a:lstStyle/>
          <a:p>
            <a:r>
              <a:rPr lang="en-GB" dirty="0"/>
              <a:t>Source: YouGov January 2023: Target audience are those who are female and have a child either below or above 18 years old vs Nat Rep. </a:t>
            </a:r>
          </a:p>
        </p:txBody>
      </p:sp>
      <p:pic>
        <p:nvPicPr>
          <p:cNvPr id="31" name="Picture 18" descr="Cadbury loses three Eclair trademarks">
            <a:extLst>
              <a:ext uri="{FF2B5EF4-FFF2-40B4-BE49-F238E27FC236}">
                <a16:creationId xmlns:a16="http://schemas.microsoft.com/office/drawing/2014/main" id="{67D3FD4C-3F6C-47B2-B10D-902AC659A09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765" t="20956" r="9852" b="13984"/>
          <a:stretch/>
        </p:blipFill>
        <p:spPr bwMode="auto">
          <a:xfrm>
            <a:off x="920553" y="1730196"/>
            <a:ext cx="1801369" cy="738362"/>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2" descr="Lindt - Logos, brands and logotypes">
            <a:extLst>
              <a:ext uri="{FF2B5EF4-FFF2-40B4-BE49-F238E27FC236}">
                <a16:creationId xmlns:a16="http://schemas.microsoft.com/office/drawing/2014/main" id="{82D63549-531E-44E6-B04C-B74FCE09FF8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36596"/>
          <a:stretch/>
        </p:blipFill>
        <p:spPr bwMode="auto">
          <a:xfrm>
            <a:off x="797734" y="2755619"/>
            <a:ext cx="2225536" cy="57325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16" descr="Ferrero Rocher – Logos Download">
            <a:extLst>
              <a:ext uri="{FF2B5EF4-FFF2-40B4-BE49-F238E27FC236}">
                <a16:creationId xmlns:a16="http://schemas.microsoft.com/office/drawing/2014/main" id="{0AF1CC81-F69F-48AE-AB42-191C96DC672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05120" y="3466171"/>
            <a:ext cx="1367660" cy="89288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AB360D2A-C59A-441F-81DD-DE4192C1CB8B}"/>
              </a:ext>
            </a:extLst>
          </p:cNvPr>
          <p:cNvPicPr>
            <a:picLocks noChangeAspect="1"/>
          </p:cNvPicPr>
          <p:nvPr/>
        </p:nvPicPr>
        <p:blipFill rotWithShape="1">
          <a:blip r:embed="rId6"/>
          <a:srcRect t="27557" b="30754"/>
          <a:stretch/>
        </p:blipFill>
        <p:spPr>
          <a:xfrm>
            <a:off x="965918" y="4629200"/>
            <a:ext cx="1889168" cy="787570"/>
          </a:xfrm>
          <a:prstGeom prst="rect">
            <a:avLst/>
          </a:prstGeom>
        </p:spPr>
      </p:pic>
      <p:pic>
        <p:nvPicPr>
          <p:cNvPr id="7" name="Picture 4" descr="thorntons-logo - Freshney Place">
            <a:extLst>
              <a:ext uri="{FF2B5EF4-FFF2-40B4-BE49-F238E27FC236}">
                <a16:creationId xmlns:a16="http://schemas.microsoft.com/office/drawing/2014/main" id="{0F556BEA-522A-4AF6-B9FF-16A770789052}"/>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30773" b="29225"/>
          <a:stretch/>
        </p:blipFill>
        <p:spPr bwMode="auto">
          <a:xfrm>
            <a:off x="4448723" y="2578914"/>
            <a:ext cx="1936583" cy="77468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Toblerone logo and symbol, meaning, history, PNG">
            <a:extLst>
              <a:ext uri="{FF2B5EF4-FFF2-40B4-BE49-F238E27FC236}">
                <a16:creationId xmlns:a16="http://schemas.microsoft.com/office/drawing/2014/main" id="{F9C5D022-C274-4641-90B1-EED10FC82B6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67773" y="1326850"/>
            <a:ext cx="2130552" cy="1198436"/>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4" descr="Terry&amp;#39;s Chocolate Orange | Logopedia | Fandom">
            <a:extLst>
              <a:ext uri="{FF2B5EF4-FFF2-40B4-BE49-F238E27FC236}">
                <a16:creationId xmlns:a16="http://schemas.microsoft.com/office/drawing/2014/main" id="{A07D6D12-3D7B-49B6-87EE-994B889C982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477378" y="4695277"/>
            <a:ext cx="2020947" cy="78592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Placeholder 9" descr="A picture containing keyboard&#10;&#10;Description automatically generated">
            <a:extLst>
              <a:ext uri="{FF2B5EF4-FFF2-40B4-BE49-F238E27FC236}">
                <a16:creationId xmlns:a16="http://schemas.microsoft.com/office/drawing/2014/main" id="{8E9AF752-FDE7-4FFA-9CF4-8AFAEEF0D996}"/>
              </a:ext>
            </a:extLst>
          </p:cNvPr>
          <p:cNvPicPr>
            <a:picLocks noGrp="1" noChangeAspect="1"/>
          </p:cNvPicPr>
          <p:nvPr>
            <p:ph type="pic" sz="quarter" idx="14"/>
          </p:nvPr>
        </p:nvPicPr>
        <p:blipFill>
          <a:blip r:embed="rId10">
            <a:extLst>
              <a:ext uri="{28A0092B-C50C-407E-A947-70E740481C1C}">
                <a14:useLocalDpi xmlns:a14="http://schemas.microsoft.com/office/drawing/2010/main" val="0"/>
              </a:ext>
            </a:extLst>
          </a:blip>
          <a:srcRect l="12861" r="12861"/>
          <a:stretch>
            <a:fillRect/>
          </a:stretch>
        </p:blipFill>
        <p:spPr/>
      </p:pic>
      <p:pic>
        <p:nvPicPr>
          <p:cNvPr id="6" name="Picture 6" descr="Nestle Logo, symbol, meaning, history, PNG, brand">
            <a:extLst>
              <a:ext uri="{FF2B5EF4-FFF2-40B4-BE49-F238E27FC236}">
                <a16:creationId xmlns:a16="http://schemas.microsoft.com/office/drawing/2014/main" id="{293CC4AF-0DCE-4898-B8FC-7E97409F745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488773" y="3360698"/>
            <a:ext cx="1896533" cy="106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49282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F0198A-37F7-4816-8A0E-BFB1A7C7798C}"/>
              </a:ext>
            </a:extLst>
          </p:cNvPr>
          <p:cNvSpPr>
            <a:spLocks noGrp="1"/>
          </p:cNvSpPr>
          <p:nvPr>
            <p:ph type="title"/>
          </p:nvPr>
        </p:nvSpPr>
        <p:spPr/>
        <p:txBody>
          <a:bodyPr>
            <a:normAutofit/>
          </a:bodyPr>
          <a:lstStyle/>
          <a:p>
            <a:r>
              <a:rPr lang="en-GB" dirty="0"/>
              <a:t>FAVOURITE ALCOHOL BEVERAGES</a:t>
            </a:r>
            <a:br>
              <a:rPr lang="en-GB" dirty="0"/>
            </a:br>
            <a:r>
              <a:rPr lang="en-GB" sz="1800" b="0" dirty="0">
                <a:solidFill>
                  <a:schemeClr val="accent6"/>
                </a:solidFill>
              </a:rPr>
              <a:t>BY INDEX  </a:t>
            </a:r>
            <a:endParaRPr lang="en-GB" dirty="0"/>
          </a:p>
        </p:txBody>
      </p:sp>
      <p:graphicFrame>
        <p:nvGraphicFramePr>
          <p:cNvPr id="12" name="Content Placeholder 11">
            <a:extLst>
              <a:ext uri="{FF2B5EF4-FFF2-40B4-BE49-F238E27FC236}">
                <a16:creationId xmlns:a16="http://schemas.microsoft.com/office/drawing/2014/main" id="{B1D8E64F-0486-46BC-B0F9-182E77BCD3AB}"/>
              </a:ext>
            </a:extLst>
          </p:cNvPr>
          <p:cNvGraphicFramePr>
            <a:graphicFrameLocks noGrp="1"/>
          </p:cNvGraphicFramePr>
          <p:nvPr>
            <p:ph idx="1"/>
            <p:extLst>
              <p:ext uri="{D42A27DB-BD31-4B8C-83A1-F6EECF244321}">
                <p14:modId xmlns:p14="http://schemas.microsoft.com/office/powerpoint/2010/main" val="58573150"/>
              </p:ext>
            </p:extLst>
          </p:nvPr>
        </p:nvGraphicFramePr>
        <p:xfrm>
          <a:off x="695325" y="1628775"/>
          <a:ext cx="7921625" cy="4679950"/>
        </p:xfrm>
        <a:graphic>
          <a:graphicData uri="http://schemas.openxmlformats.org/drawingml/2006/chart">
            <c:chart xmlns:c="http://schemas.openxmlformats.org/drawingml/2006/chart" xmlns:r="http://schemas.openxmlformats.org/officeDocument/2006/relationships" r:id="rId3"/>
          </a:graphicData>
        </a:graphic>
      </p:graphicFrame>
      <p:sp>
        <p:nvSpPr>
          <p:cNvPr id="34" name="Text Placeholder 6">
            <a:extLst>
              <a:ext uri="{FF2B5EF4-FFF2-40B4-BE49-F238E27FC236}">
                <a16:creationId xmlns:a16="http://schemas.microsoft.com/office/drawing/2014/main" id="{762DD98C-9EBB-4DFE-A392-98AAF804BD14}"/>
              </a:ext>
            </a:extLst>
          </p:cNvPr>
          <p:cNvSpPr>
            <a:spLocks noGrp="1"/>
          </p:cNvSpPr>
          <p:nvPr>
            <p:ph type="body" sz="quarter" idx="13"/>
          </p:nvPr>
        </p:nvSpPr>
        <p:spPr/>
        <p:txBody>
          <a:bodyPr/>
          <a:lstStyle/>
          <a:p>
            <a:r>
              <a:rPr lang="en-GB" dirty="0"/>
              <a:t>Source: YouGov January 2023: Target audience are those who are female and have a child either below or above 18 years old vs Nat Rep. </a:t>
            </a:r>
          </a:p>
        </p:txBody>
      </p:sp>
      <p:sp>
        <p:nvSpPr>
          <p:cNvPr id="41" name="AutoShape 4" descr="Best Dad Rosette' Father's Day Card - QBAMBOO">
            <a:extLst>
              <a:ext uri="{FF2B5EF4-FFF2-40B4-BE49-F238E27FC236}">
                <a16:creationId xmlns:a16="http://schemas.microsoft.com/office/drawing/2014/main" id="{D6409A22-0D62-4458-ACE3-8F6FC47EED89}"/>
              </a:ext>
            </a:extLst>
          </p:cNvPr>
          <p:cNvSpPr>
            <a:spLocks noChangeAspect="1" noChangeArrowheads="1"/>
          </p:cNvSpPr>
          <p:nvPr/>
        </p:nvSpPr>
        <p:spPr bwMode="auto">
          <a:xfrm>
            <a:off x="5936248" y="4139331"/>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5" name="AutoShape 28" descr="Maltesers logo transparent PNG - StickPNG">
            <a:extLst>
              <a:ext uri="{FF2B5EF4-FFF2-40B4-BE49-F238E27FC236}">
                <a16:creationId xmlns:a16="http://schemas.microsoft.com/office/drawing/2014/main" id="{4C0D838C-6302-4661-90B5-DFE08C4CA2FF}"/>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pic>
        <p:nvPicPr>
          <p:cNvPr id="7" name="Picture Placeholder 6" descr="A picture containing person, tree, outdoor, person&#10;&#10;Description automatically generated">
            <a:extLst>
              <a:ext uri="{FF2B5EF4-FFF2-40B4-BE49-F238E27FC236}">
                <a16:creationId xmlns:a16="http://schemas.microsoft.com/office/drawing/2014/main" id="{B18CA8B8-3EA5-490D-9BC0-393466C62172}"/>
              </a:ext>
            </a:extLst>
          </p:cNvPr>
          <p:cNvPicPr>
            <a:picLocks noGrp="1" noChangeAspect="1"/>
          </p:cNvPicPr>
          <p:nvPr>
            <p:ph type="pic" sz="quarter" idx="14"/>
          </p:nvPr>
        </p:nvPicPr>
        <p:blipFill rotWithShape="1">
          <a:blip r:embed="rId4">
            <a:extLst>
              <a:ext uri="{28A0092B-C50C-407E-A947-70E740481C1C}">
                <a14:useLocalDpi xmlns:a14="http://schemas.microsoft.com/office/drawing/2010/main" val="0"/>
              </a:ext>
            </a:extLst>
          </a:blip>
          <a:srcRect l="23892" r="43098"/>
          <a:stretch/>
        </p:blipFill>
        <p:spPr>
          <a:xfrm>
            <a:off x="8796338" y="0"/>
            <a:ext cx="3395661" cy="6858000"/>
          </a:xfrm>
        </p:spPr>
      </p:pic>
    </p:spTree>
    <p:extLst>
      <p:ext uri="{BB962C8B-B14F-4D97-AF65-F5344CB8AC3E}">
        <p14:creationId xmlns:p14="http://schemas.microsoft.com/office/powerpoint/2010/main" val="28490431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picture containing floor, people, group, several&#10;&#10;Description automatically generated">
            <a:extLst>
              <a:ext uri="{FF2B5EF4-FFF2-40B4-BE49-F238E27FC236}">
                <a16:creationId xmlns:a16="http://schemas.microsoft.com/office/drawing/2014/main" id="{6116AA58-3B15-4AB3-B516-7EA5F0CF0627}"/>
              </a:ext>
            </a:extLst>
          </p:cNvPr>
          <p:cNvPicPr>
            <a:picLocks noGrp="1" noChangeAspect="1"/>
          </p:cNvPicPr>
          <p:nvPr>
            <p:ph type="pic" sz="quarter" idx="14"/>
          </p:nvPr>
        </p:nvPicPr>
        <p:blipFill>
          <a:blip r:embed="rId3" cstate="print">
            <a:extLst>
              <a:ext uri="{28A0092B-C50C-407E-A947-70E740481C1C}">
                <a14:useLocalDpi xmlns:a14="http://schemas.microsoft.com/office/drawing/2010/main" val="0"/>
              </a:ext>
            </a:extLst>
          </a:blip>
          <a:srcRect l="20338" r="20338"/>
          <a:stretch>
            <a:fillRect/>
          </a:stretch>
        </p:blipFill>
        <p:spPr/>
      </p:pic>
      <p:sp>
        <p:nvSpPr>
          <p:cNvPr id="3" name="Title 2">
            <a:extLst>
              <a:ext uri="{FF2B5EF4-FFF2-40B4-BE49-F238E27FC236}">
                <a16:creationId xmlns:a16="http://schemas.microsoft.com/office/drawing/2014/main" id="{59E2922C-1B73-44EC-B325-ED4DB9D02341}"/>
              </a:ext>
            </a:extLst>
          </p:cNvPr>
          <p:cNvSpPr>
            <a:spLocks noGrp="1"/>
          </p:cNvSpPr>
          <p:nvPr>
            <p:ph type="title"/>
          </p:nvPr>
        </p:nvSpPr>
        <p:spPr/>
        <p:txBody>
          <a:bodyPr/>
          <a:lstStyle/>
          <a:p>
            <a:r>
              <a:rPr lang="en-GB" dirty="0">
                <a:solidFill>
                  <a:schemeClr val="tx1"/>
                </a:solidFill>
              </a:rPr>
              <a:t>IN-STORE SHOPPING REMAINS</a:t>
            </a:r>
          </a:p>
        </p:txBody>
      </p:sp>
      <p:sp>
        <p:nvSpPr>
          <p:cNvPr id="4" name="Content Placeholder 3">
            <a:extLst>
              <a:ext uri="{FF2B5EF4-FFF2-40B4-BE49-F238E27FC236}">
                <a16:creationId xmlns:a16="http://schemas.microsoft.com/office/drawing/2014/main" id="{4E2D7F39-2311-4C02-A019-8A65D9D6476C}"/>
              </a:ext>
            </a:extLst>
          </p:cNvPr>
          <p:cNvSpPr>
            <a:spLocks noGrp="1"/>
          </p:cNvSpPr>
          <p:nvPr>
            <p:ph idx="1"/>
          </p:nvPr>
        </p:nvSpPr>
        <p:spPr/>
        <p:txBody>
          <a:bodyPr vert="horz" lIns="0" tIns="0" rIns="0" bIns="0" rtlCol="0" anchor="t">
            <a:noAutofit/>
          </a:bodyPr>
          <a:lstStyle/>
          <a:p>
            <a:pPr marL="0" marR="0" lvl="0" indent="0" algn="l" defTabSz="914400" rtl="0" eaLnBrk="1" fontAlgn="auto" latinLnBrk="0" hangingPunct="1">
              <a:lnSpc>
                <a:spcPct val="100000"/>
              </a:lnSpc>
              <a:spcBef>
                <a:spcPts val="0"/>
              </a:spcBef>
              <a:spcAft>
                <a:spcPts val="0"/>
              </a:spcAft>
              <a:buClrTx/>
              <a:buSzTx/>
              <a:buFont typeface="Arial"/>
              <a:buNone/>
              <a:tabLst/>
              <a:defRPr/>
            </a:pPr>
            <a:endParaRPr kumimoji="0" lang="en-US" sz="4400" b="1" i="0" u="none" strike="noStrike" kern="0" cap="none" spc="-15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a:buNone/>
              <a:tabLst/>
              <a:defRPr/>
            </a:pPr>
            <a:r>
              <a:rPr kumimoji="0" lang="en-US" sz="4400" b="1" i="0" u="none" strike="noStrike" kern="0" cap="none" spc="-15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56%</a:t>
            </a:r>
          </a:p>
          <a:p>
            <a:pPr marL="0" marR="0" lvl="0" indent="0" algn="l" defTabSz="914400" rtl="0" eaLnBrk="1" fontAlgn="auto" latinLnBrk="0" hangingPunct="1">
              <a:lnSpc>
                <a:spcPct val="100000"/>
              </a:lnSpc>
              <a:spcBef>
                <a:spcPts val="0"/>
              </a:spcBef>
              <a:spcAft>
                <a:spcPts val="0"/>
              </a:spcAft>
              <a:buClrTx/>
              <a:buSzTx/>
              <a:buFont typeface="Arial"/>
              <a:buNone/>
              <a:tabLst/>
              <a:defRPr/>
            </a:pPr>
            <a:r>
              <a:rPr kumimoji="0" lang="en-US" sz="1600" i="0" u="none" strike="noStrike" kern="0" cap="none" spc="600" normalizeH="0" baseline="0" noProof="0" dirty="0">
                <a:ln>
                  <a:noFill/>
                </a:ln>
                <a:solidFill>
                  <a:srgbClr val="1C1C1C"/>
                </a:solidFill>
                <a:effectLst/>
                <a:uLnTx/>
                <a:uFillTx/>
                <a:latin typeface="Arial"/>
                <a:cs typeface="Arial"/>
              </a:rPr>
              <a:t>of shoppers intend to buy gifts </a:t>
            </a:r>
            <a:r>
              <a:rPr lang="en-US" sz="1600" b="1" kern="0" spc="600" dirty="0">
                <a:solidFill>
                  <a:srgbClr val="1C1C1C"/>
                </a:solidFill>
                <a:latin typeface="Arial"/>
                <a:cs typeface="Arial"/>
              </a:rPr>
              <a:t>in-store</a:t>
            </a:r>
            <a:r>
              <a:rPr kumimoji="0" lang="en-US" sz="1600" b="1" i="0" u="none" strike="noStrike" kern="0" cap="none" spc="600" normalizeH="0" baseline="0" noProof="0" dirty="0">
                <a:ln>
                  <a:noFill/>
                </a:ln>
                <a:solidFill>
                  <a:srgbClr val="1C1C1C"/>
                </a:solidFill>
                <a:effectLst/>
                <a:uLnTx/>
                <a:uFillTx/>
                <a:latin typeface="Arial"/>
                <a:cs typeface="Arial"/>
              </a:rPr>
              <a:t> </a:t>
            </a:r>
            <a:r>
              <a:rPr kumimoji="0" lang="en-US" sz="1600" i="0" u="none" strike="noStrike" kern="0" cap="none" spc="600" normalizeH="0" baseline="0" noProof="0" dirty="0">
                <a:ln>
                  <a:noFill/>
                </a:ln>
                <a:solidFill>
                  <a:srgbClr val="1C1C1C"/>
                </a:solidFill>
                <a:effectLst/>
                <a:uLnTx/>
                <a:uFillTx/>
                <a:latin typeface="Arial"/>
                <a:cs typeface="Arial"/>
              </a:rPr>
              <a:t>for Mother’s Day</a:t>
            </a:r>
            <a:endParaRPr lang="en-US" sz="1600" i="0" u="none" strike="noStrike" kern="0" cap="none" spc="600" normalizeH="0" baseline="0" noProof="0" dirty="0">
              <a:ln>
                <a:noFill/>
              </a:ln>
              <a:solidFill>
                <a:srgbClr val="1C1C1C"/>
              </a:solidFill>
              <a:effectLst/>
              <a:uLnTx/>
              <a:uFillTx/>
              <a:latin typeface="Arial"/>
              <a:cs typeface="Arial"/>
            </a:endParaRPr>
          </a:p>
          <a:p>
            <a:pPr marL="0" marR="0" lvl="0" indent="0" algn="l" defTabSz="914400" rtl="0" eaLnBrk="1" fontAlgn="auto" latinLnBrk="0" hangingPunct="1">
              <a:lnSpc>
                <a:spcPct val="100000"/>
              </a:lnSpc>
              <a:spcBef>
                <a:spcPts val="0"/>
              </a:spcBef>
              <a:spcAft>
                <a:spcPts val="0"/>
              </a:spcAft>
              <a:buClrTx/>
              <a:buSzTx/>
              <a:buFont typeface="Arial"/>
              <a:buNone/>
              <a:tabLst/>
              <a:defRPr/>
            </a:pPr>
            <a:endParaRPr kumimoji="0" lang="en-US" sz="3200" b="1" i="0" u="none" strike="noStrike" kern="0" cap="none" spc="-15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a:buNone/>
              <a:tabLst/>
              <a:defRPr/>
            </a:pPr>
            <a:r>
              <a:rPr kumimoji="0" lang="en-US" sz="4400" b="1" i="0" u="none" strike="noStrike" kern="0" cap="none" spc="-15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34%</a:t>
            </a:r>
            <a:endParaRPr kumimoji="0" lang="en-US" sz="2400" b="0" i="0" u="none" strike="noStrike" kern="0" cap="none" spc="0" normalizeH="0" baseline="0" noProof="0" dirty="0">
              <a:ln>
                <a:noFill/>
              </a:ln>
              <a:solidFill>
                <a:srgbClr val="1C1C1C"/>
              </a:solidFill>
              <a:effectLst/>
              <a:uLnTx/>
              <a:uFillTx/>
              <a:latin typeface="Arial" panose="020B0604020202020204" pitchFamily="34" charset="0"/>
              <a:ea typeface="+mn-ea"/>
              <a:cs typeface="Arial" panose="020B0604020202020204" pitchFamily="34" charset="0"/>
            </a:endParaRPr>
          </a:p>
          <a:p>
            <a:pPr marL="0" indent="0">
              <a:lnSpc>
                <a:spcPct val="100000"/>
              </a:lnSpc>
              <a:spcBef>
                <a:spcPts val="0"/>
              </a:spcBef>
              <a:buNone/>
              <a:defRPr/>
            </a:pPr>
            <a:r>
              <a:rPr lang="en-US" sz="1600" kern="0" spc="600" dirty="0">
                <a:solidFill>
                  <a:srgbClr val="1C1C1C"/>
                </a:solidFill>
                <a:latin typeface="Arial" panose="020B0604020202020204" pitchFamily="34" charset="0"/>
                <a:cs typeface="Arial" panose="020B0604020202020204" pitchFamily="34" charset="0"/>
              </a:rPr>
              <a:t>o</a:t>
            </a:r>
            <a:r>
              <a:rPr kumimoji="0" lang="en-US" sz="1600" i="0" u="none" strike="noStrike" kern="0" cap="none" spc="600" normalizeH="0" baseline="0" noProof="0" dirty="0">
                <a:ln>
                  <a:noFill/>
                </a:ln>
                <a:solidFill>
                  <a:srgbClr val="1C1C1C"/>
                </a:solidFill>
                <a:effectLst/>
                <a:uLnTx/>
                <a:uFillTx/>
                <a:latin typeface="Arial" panose="020B0604020202020204" pitchFamily="34" charset="0"/>
                <a:ea typeface="+mn-ea"/>
                <a:cs typeface="Arial" panose="020B0604020202020204" pitchFamily="34" charset="0"/>
              </a:rPr>
              <a:t>f female consumers tend to buy </a:t>
            </a:r>
            <a:r>
              <a:rPr kumimoji="0" lang="en-US" sz="1600" b="1" i="0" u="none" strike="noStrike" kern="0" cap="none" spc="600" normalizeH="0" baseline="0" noProof="0" dirty="0">
                <a:ln>
                  <a:noFill/>
                </a:ln>
                <a:solidFill>
                  <a:srgbClr val="1C1C1C"/>
                </a:solidFill>
                <a:effectLst/>
                <a:uLnTx/>
                <a:uFillTx/>
                <a:latin typeface="Arial" panose="020B0604020202020204" pitchFamily="34" charset="0"/>
                <a:ea typeface="+mn-ea"/>
                <a:cs typeface="Arial" panose="020B0604020202020204" pitchFamily="34" charset="0"/>
              </a:rPr>
              <a:t>‘trendy’ flavours </a:t>
            </a:r>
            <a:r>
              <a:rPr kumimoji="0" lang="en-US" sz="1600" i="0" u="none" strike="noStrike" kern="0" cap="none" spc="600" normalizeH="0" baseline="0" noProof="0" dirty="0">
                <a:ln>
                  <a:noFill/>
                </a:ln>
                <a:solidFill>
                  <a:srgbClr val="1C1C1C"/>
                </a:solidFill>
                <a:effectLst/>
                <a:uLnTx/>
                <a:uFillTx/>
                <a:latin typeface="Arial" panose="020B0604020202020204" pitchFamily="34" charset="0"/>
                <a:ea typeface="+mn-ea"/>
                <a:cs typeface="Arial" panose="020B0604020202020204" pitchFamily="34" charset="0"/>
              </a:rPr>
              <a:t>in confectionary and desserts </a:t>
            </a:r>
          </a:p>
          <a:p>
            <a:pPr marL="0" indent="0">
              <a:buNone/>
            </a:pPr>
            <a:endParaRPr lang="en-GB" dirty="0"/>
          </a:p>
        </p:txBody>
      </p:sp>
      <p:sp>
        <p:nvSpPr>
          <p:cNvPr id="5" name="Text Placeholder 4">
            <a:extLst>
              <a:ext uri="{FF2B5EF4-FFF2-40B4-BE49-F238E27FC236}">
                <a16:creationId xmlns:a16="http://schemas.microsoft.com/office/drawing/2014/main" id="{82151352-6B66-4ADE-BF9E-756C58438C0B}"/>
              </a:ext>
            </a:extLst>
          </p:cNvPr>
          <p:cNvSpPr>
            <a:spLocks noGrp="1"/>
          </p:cNvSpPr>
          <p:nvPr>
            <p:ph type="body" sz="quarter" idx="13"/>
          </p:nvPr>
        </p:nvSpPr>
        <p:spPr/>
        <p:txBody>
          <a:bodyPr/>
          <a:lstStyle/>
          <a:p>
            <a:r>
              <a:rPr lang="en-GB" dirty="0"/>
              <a:t>Source: GlobalData </a:t>
            </a:r>
          </a:p>
        </p:txBody>
      </p:sp>
    </p:spTree>
    <p:extLst>
      <p:ext uri="{BB962C8B-B14F-4D97-AF65-F5344CB8AC3E}">
        <p14:creationId xmlns:p14="http://schemas.microsoft.com/office/powerpoint/2010/main" val="29688511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5"/>
          <p:cNvSpPr/>
          <p:nvPr/>
        </p:nvSpPr>
        <p:spPr>
          <a:xfrm>
            <a:off x="9149533" y="1559652"/>
            <a:ext cx="2381923" cy="20439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26AA92"/>
              </a:solidFill>
              <a:effectLst/>
              <a:uLnTx/>
              <a:uFillTx/>
              <a:latin typeface="Arial" panose="020B0604020202020204"/>
              <a:ea typeface="+mn-ea"/>
              <a:cs typeface="+mn-cs"/>
            </a:endParaRPr>
          </a:p>
        </p:txBody>
      </p:sp>
      <p:sp>
        <p:nvSpPr>
          <p:cNvPr id="37" name="Rectangle 36"/>
          <p:cNvSpPr/>
          <p:nvPr/>
        </p:nvSpPr>
        <p:spPr>
          <a:xfrm>
            <a:off x="6622906" y="3665639"/>
            <a:ext cx="2381923" cy="20439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38" name="Rectangle 37"/>
          <p:cNvSpPr/>
          <p:nvPr/>
        </p:nvSpPr>
        <p:spPr>
          <a:xfrm>
            <a:off x="9148898" y="3665639"/>
            <a:ext cx="2381923" cy="20326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35" name="Rectangle 34"/>
          <p:cNvSpPr/>
          <p:nvPr/>
        </p:nvSpPr>
        <p:spPr>
          <a:xfrm>
            <a:off x="6729954" y="1567456"/>
            <a:ext cx="2167825" cy="2004461"/>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4" name="Title 3"/>
          <p:cNvSpPr>
            <a:spLocks noGrp="1"/>
          </p:cNvSpPr>
          <p:nvPr>
            <p:ph type="title"/>
          </p:nvPr>
        </p:nvSpPr>
        <p:spPr/>
        <p:txBody>
          <a:bodyPr>
            <a:normAutofit/>
          </a:bodyPr>
          <a:lstStyle/>
          <a:p>
            <a:r>
              <a:rPr lang="en-US" dirty="0">
                <a:solidFill>
                  <a:schemeClr val="tx1"/>
                </a:solidFill>
              </a:rPr>
              <a:t>BEST OUT-OF-HOME ENVIRONMENTS</a:t>
            </a:r>
            <a:br>
              <a:rPr lang="en-US" dirty="0">
                <a:solidFill>
                  <a:srgbClr val="FF0000"/>
                </a:solidFill>
              </a:rPr>
            </a:br>
            <a:r>
              <a:rPr lang="en-US" sz="1800" b="0" dirty="0">
                <a:solidFill>
                  <a:schemeClr val="accent6"/>
                </a:solidFill>
              </a:rPr>
              <a:t>HEAVY EXPOSURE </a:t>
            </a:r>
          </a:p>
        </p:txBody>
      </p:sp>
      <p:sp>
        <p:nvSpPr>
          <p:cNvPr id="22" name="TextBox 21"/>
          <p:cNvSpPr txBox="1"/>
          <p:nvPr/>
        </p:nvSpPr>
        <p:spPr>
          <a:xfrm>
            <a:off x="6628710" y="4013035"/>
            <a:ext cx="2382558" cy="129266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0" cap="none" spc="0" normalizeH="0" baseline="0" noProof="0" dirty="0">
                <a:ln>
                  <a:noFill/>
                </a:ln>
                <a:solidFill>
                  <a:schemeClr val="accent5"/>
                </a:solidFill>
                <a:effectLst/>
                <a:uLnTx/>
                <a:uFillTx/>
                <a:latin typeface="Arial" panose="020B0604020202020204"/>
                <a:ea typeface="+mn-ea"/>
                <a:cs typeface="+mn-cs"/>
              </a:rPr>
              <a:t>+13%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chemeClr val="accent5"/>
                </a:solidFill>
                <a:effectLst/>
                <a:uLnTx/>
                <a:uFillTx/>
                <a:latin typeface="Arial" panose="020B0604020202020204"/>
                <a:ea typeface="+mn-ea"/>
                <a:cs typeface="+mn-cs"/>
              </a:rPr>
              <a:t>Rail</a:t>
            </a:r>
          </a:p>
        </p:txBody>
      </p:sp>
      <p:sp>
        <p:nvSpPr>
          <p:cNvPr id="39" name="TextBox 38"/>
          <p:cNvSpPr txBox="1"/>
          <p:nvPr/>
        </p:nvSpPr>
        <p:spPr>
          <a:xfrm>
            <a:off x="6626769" y="1993422"/>
            <a:ext cx="2381923" cy="129266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0" cap="none" spc="0" normalizeH="0" baseline="0" noProof="0" dirty="0">
                <a:ln>
                  <a:noFill/>
                </a:ln>
                <a:solidFill>
                  <a:schemeClr val="accent3"/>
                </a:solidFill>
                <a:effectLst/>
                <a:uLnTx/>
                <a:uFillTx/>
                <a:latin typeface="Arial" panose="020B0604020202020204"/>
                <a:ea typeface="+mn-ea"/>
                <a:cs typeface="+mn-cs"/>
              </a:rPr>
              <a:t>+27%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chemeClr val="accent3"/>
                </a:solidFill>
                <a:effectLst/>
                <a:uLnTx/>
                <a:uFillTx/>
                <a:latin typeface="Arial" panose="020B0604020202020204"/>
                <a:ea typeface="+mn-ea"/>
                <a:cs typeface="+mn-cs"/>
              </a:rPr>
              <a:t>Malls</a:t>
            </a:r>
          </a:p>
        </p:txBody>
      </p:sp>
      <p:sp>
        <p:nvSpPr>
          <p:cNvPr id="40" name="TextBox 39"/>
          <p:cNvSpPr txBox="1"/>
          <p:nvPr/>
        </p:nvSpPr>
        <p:spPr>
          <a:xfrm>
            <a:off x="8942556" y="1989773"/>
            <a:ext cx="2362849" cy="129266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0" cap="none" spc="0" normalizeH="0" baseline="0" noProof="0" dirty="0">
                <a:ln>
                  <a:noFill/>
                </a:ln>
                <a:solidFill>
                  <a:schemeClr val="accent2"/>
                </a:solidFill>
                <a:effectLst/>
                <a:uLnTx/>
                <a:uFillTx/>
                <a:latin typeface="Arial" panose="020B0604020202020204"/>
                <a:ea typeface="+mn-ea"/>
                <a:cs typeface="+mn-cs"/>
              </a:rPr>
              <a:t>+23%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chemeClr val="accent2"/>
                </a:solidFill>
                <a:effectLst/>
                <a:uLnTx/>
                <a:uFillTx/>
                <a:latin typeface="Arial" panose="020B0604020202020204"/>
                <a:ea typeface="+mn-ea"/>
                <a:cs typeface="+mn-cs"/>
              </a:rPr>
              <a:t>SF digital</a:t>
            </a:r>
          </a:p>
        </p:txBody>
      </p:sp>
      <p:sp>
        <p:nvSpPr>
          <p:cNvPr id="42" name="TextBox 41"/>
          <p:cNvSpPr txBox="1"/>
          <p:nvPr/>
        </p:nvSpPr>
        <p:spPr>
          <a:xfrm>
            <a:off x="8938148" y="4028640"/>
            <a:ext cx="2362849" cy="129266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0" cap="none" spc="0" normalizeH="0" baseline="0" noProof="0" dirty="0">
                <a:ln>
                  <a:noFill/>
                </a:ln>
                <a:solidFill>
                  <a:schemeClr val="accent6"/>
                </a:solidFill>
                <a:effectLst/>
                <a:uLnTx/>
                <a:uFillTx/>
                <a:latin typeface="Arial" panose="020B0604020202020204"/>
                <a:ea typeface="+mn-ea"/>
                <a:cs typeface="+mn-cs"/>
              </a:rPr>
              <a:t>+11%</a:t>
            </a:r>
          </a:p>
          <a:p>
            <a:pPr lvl="0" algn="ctr">
              <a:defRPr/>
            </a:pPr>
            <a:r>
              <a:rPr lang="en-GB" sz="2400" kern="0" dirty="0">
                <a:solidFill>
                  <a:schemeClr val="accent6"/>
                </a:solidFill>
              </a:rPr>
              <a:t>Supermarkets </a:t>
            </a:r>
          </a:p>
        </p:txBody>
      </p:sp>
      <p:sp>
        <p:nvSpPr>
          <p:cNvPr id="28" name="Rectangle 27">
            <a:extLst>
              <a:ext uri="{FF2B5EF4-FFF2-40B4-BE49-F238E27FC236}">
                <a16:creationId xmlns:a16="http://schemas.microsoft.com/office/drawing/2014/main" id="{83A7F7E6-0F4C-40D1-9F9A-A38CF1CBD61C}"/>
              </a:ext>
            </a:extLst>
          </p:cNvPr>
          <p:cNvSpPr/>
          <p:nvPr/>
        </p:nvSpPr>
        <p:spPr>
          <a:xfrm>
            <a:off x="9035659" y="1567456"/>
            <a:ext cx="2167825" cy="2004461"/>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30" name="Rectangle 29">
            <a:extLst>
              <a:ext uri="{FF2B5EF4-FFF2-40B4-BE49-F238E27FC236}">
                <a16:creationId xmlns:a16="http://schemas.microsoft.com/office/drawing/2014/main" id="{6F10E2E6-AAC4-49FC-86EB-8455586DD150}"/>
              </a:ext>
            </a:extLst>
          </p:cNvPr>
          <p:cNvSpPr/>
          <p:nvPr/>
        </p:nvSpPr>
        <p:spPr>
          <a:xfrm>
            <a:off x="6729954" y="3705112"/>
            <a:ext cx="2167825" cy="2004461"/>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31" name="Rectangle 30">
            <a:extLst>
              <a:ext uri="{FF2B5EF4-FFF2-40B4-BE49-F238E27FC236}">
                <a16:creationId xmlns:a16="http://schemas.microsoft.com/office/drawing/2014/main" id="{0A21CDE2-4722-48F4-8692-CB8A86D5E637}"/>
              </a:ext>
            </a:extLst>
          </p:cNvPr>
          <p:cNvSpPr/>
          <p:nvPr/>
        </p:nvSpPr>
        <p:spPr>
          <a:xfrm>
            <a:off x="9035658" y="3705111"/>
            <a:ext cx="2167825" cy="2004461"/>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23" name="Text Placeholder 5">
            <a:extLst>
              <a:ext uri="{FF2B5EF4-FFF2-40B4-BE49-F238E27FC236}">
                <a16:creationId xmlns:a16="http://schemas.microsoft.com/office/drawing/2014/main" id="{586A40D7-9AC6-4F59-8D3C-6C5516D57E7E}"/>
              </a:ext>
            </a:extLst>
          </p:cNvPr>
          <p:cNvSpPr txBox="1">
            <a:spLocks/>
          </p:cNvSpPr>
          <p:nvPr/>
        </p:nvSpPr>
        <p:spPr>
          <a:xfrm>
            <a:off x="695325" y="6308725"/>
            <a:ext cx="7921624" cy="360362"/>
          </a:xfrm>
          <a:prstGeom prst="rect">
            <a:avLst/>
          </a:prstGeom>
        </p:spPr>
        <p:txBody>
          <a:bodyPr vert="horz" lIns="0" tIns="0" rIns="0" bIns="0" rtlCol="0" anchor="t">
            <a:noAutofit/>
          </a:bodyPr>
          <a:lstStyle>
            <a:lvl1pPr marL="0" indent="0" algn="l" defTabSz="914400" rtl="0" eaLnBrk="1" latinLnBrk="0" hangingPunct="1">
              <a:lnSpc>
                <a:spcPct val="90000"/>
              </a:lnSpc>
              <a:spcBef>
                <a:spcPts val="1000"/>
              </a:spcBef>
              <a:buFont typeface="Arial"/>
              <a:buNone/>
              <a:defRPr sz="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8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defRPr/>
            </a:pPr>
            <a:r>
              <a:rPr kumimoji="0" lang="en-GB" sz="800" b="0" i="0" u="none" strike="noStrike" kern="1200" cap="none" spc="0" normalizeH="0" baseline="0" noProof="0" dirty="0">
                <a:ln>
                  <a:noFill/>
                </a:ln>
                <a:solidFill>
                  <a:srgbClr val="000000"/>
                </a:solidFill>
                <a:effectLst/>
                <a:uLnTx/>
                <a:uFillTx/>
                <a:latin typeface="Arial" panose="020B0604020202020204"/>
                <a:ea typeface="+mn-ea"/>
                <a:cs typeface="+mn-cs"/>
              </a:rPr>
              <a:t>Source: YouGov January 2023 </a:t>
            </a:r>
            <a:r>
              <a:rPr lang="en-GB" dirty="0">
                <a:solidFill>
                  <a:srgbClr val="000000"/>
                </a:solidFill>
                <a:latin typeface="Arial" panose="020B0604020202020204"/>
              </a:rPr>
              <a:t>*</a:t>
            </a:r>
            <a:r>
              <a:rPr kumimoji="0" lang="en-GB" sz="800" b="0" i="0" u="none" strike="noStrike" kern="1200" cap="none" spc="0" normalizeH="0" baseline="0" noProof="0" dirty="0">
                <a:ln>
                  <a:noFill/>
                </a:ln>
                <a:solidFill>
                  <a:srgbClr val="000000"/>
                </a:solidFill>
                <a:effectLst/>
                <a:uLnTx/>
                <a:uFillTx/>
                <a:latin typeface="Arial" panose="020B0604020202020204"/>
                <a:ea typeface="+mn-ea"/>
                <a:cs typeface="+mn-cs"/>
              </a:rPr>
              <a:t>For those who rate Mother’s Day positively on a 5-point scale vs Nat Rep</a:t>
            </a:r>
            <a:r>
              <a:rPr lang="en-GB" dirty="0">
                <a:solidFill>
                  <a:srgbClr val="000000"/>
                </a:solidFill>
                <a:latin typeface="Arial" panose="020B0604020202020204"/>
              </a:rPr>
              <a:t> **Those who are heavily exposed to OOH **  </a:t>
            </a:r>
            <a:endParaRPr kumimoji="0" lang="en-GB" sz="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pic>
        <p:nvPicPr>
          <p:cNvPr id="3" name="Picture 2" descr="A picture containing text, road, tree, outdoor&#10;&#10;Description automatically generated">
            <a:extLst>
              <a:ext uri="{FF2B5EF4-FFF2-40B4-BE49-F238E27FC236}">
                <a16:creationId xmlns:a16="http://schemas.microsoft.com/office/drawing/2014/main" id="{2A95E810-59D9-4406-B9F7-0714EEC4E108}"/>
              </a:ext>
            </a:extLst>
          </p:cNvPr>
          <p:cNvPicPr>
            <a:picLocks noChangeAspect="1"/>
          </p:cNvPicPr>
          <p:nvPr/>
        </p:nvPicPr>
        <p:blipFill rotWithShape="1">
          <a:blip r:embed="rId3">
            <a:extLst>
              <a:ext uri="{28A0092B-C50C-407E-A947-70E740481C1C}">
                <a14:useLocalDpi xmlns:a14="http://schemas.microsoft.com/office/drawing/2010/main" val="0"/>
              </a:ext>
            </a:extLst>
          </a:blip>
          <a:srcRect r="20630"/>
          <a:stretch/>
        </p:blipFill>
        <p:spPr>
          <a:xfrm>
            <a:off x="914059" y="1493945"/>
            <a:ext cx="4946197" cy="4154297"/>
          </a:xfrm>
          <a:prstGeom prst="rect">
            <a:avLst/>
          </a:prstGeom>
        </p:spPr>
      </p:pic>
      <p:sp>
        <p:nvSpPr>
          <p:cNvPr id="17" name="Text Placeholder 6">
            <a:extLst>
              <a:ext uri="{FF2B5EF4-FFF2-40B4-BE49-F238E27FC236}">
                <a16:creationId xmlns:a16="http://schemas.microsoft.com/office/drawing/2014/main" id="{6796B4C6-03FA-455E-8983-1FEA1F993EA4}"/>
              </a:ext>
            </a:extLst>
          </p:cNvPr>
          <p:cNvSpPr txBox="1">
            <a:spLocks/>
          </p:cNvSpPr>
          <p:nvPr/>
        </p:nvSpPr>
        <p:spPr>
          <a:xfrm>
            <a:off x="906058" y="1494768"/>
            <a:ext cx="4992146" cy="4154297"/>
          </a:xfrm>
          <a:prstGeom prst="rect">
            <a:avLst/>
          </a:prstGeom>
          <a:solidFill>
            <a:srgbClr val="00335B">
              <a:alpha val="80000"/>
            </a:srgbClr>
          </a:solidFill>
        </p:spPr>
        <p:txBody>
          <a:bodyPr lIns="144000" tIns="0" rIns="90000" bIns="0" anchor="ctr"/>
          <a:lstStyle>
            <a:lvl1pPr marL="0" indent="0" algn="ctr" defTabSz="914400" rtl="0" eaLnBrk="1" latinLnBrk="0" hangingPunct="1">
              <a:lnSpc>
                <a:spcPct val="100000"/>
              </a:lnSpc>
              <a:spcBef>
                <a:spcPts val="10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en-US" sz="2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8" name="Rectangle 17"/>
          <p:cNvSpPr/>
          <p:nvPr/>
        </p:nvSpPr>
        <p:spPr>
          <a:xfrm>
            <a:off x="913161" y="1367729"/>
            <a:ext cx="4927905" cy="37309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500" b="1" i="0" u="none" strike="noStrike" kern="0" cap="none" spc="0" normalizeH="0" baseline="0" noProof="0" dirty="0">
                <a:ln>
                  <a:noFill/>
                </a:ln>
                <a:solidFill>
                  <a:srgbClr val="FFFFFF"/>
                </a:solidFill>
                <a:effectLst/>
                <a:uLnTx/>
                <a:uFillTx/>
                <a:latin typeface="Arial" panose="020B0604020202020204"/>
                <a:ea typeface="+mn-ea"/>
                <a:cs typeface="+mn-cs"/>
              </a:rPr>
              <a:t>+45%</a:t>
            </a:r>
          </a:p>
        </p:txBody>
      </p:sp>
      <p:sp>
        <p:nvSpPr>
          <p:cNvPr id="29" name="Rectangle 28"/>
          <p:cNvSpPr/>
          <p:nvPr/>
        </p:nvSpPr>
        <p:spPr>
          <a:xfrm>
            <a:off x="906058" y="4013035"/>
            <a:ext cx="5001741" cy="95410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300" normalizeH="0" baseline="0" noProof="0" dirty="0">
                <a:ln>
                  <a:noFill/>
                </a:ln>
                <a:solidFill>
                  <a:srgbClr val="FFFFFF"/>
                </a:solidFill>
                <a:effectLst/>
                <a:uLnTx/>
                <a:uFillTx/>
                <a:latin typeface="Arial" panose="020B0604020202020204"/>
                <a:ea typeface="+mn-ea"/>
                <a:cs typeface="+mn-cs"/>
              </a:rPr>
              <a:t>Large Format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kern="0" spc="300" dirty="0">
                <a:solidFill>
                  <a:srgbClr val="FFFFFF"/>
                </a:solidFill>
                <a:latin typeface="Arial" panose="020B0604020202020204"/>
              </a:rPr>
              <a:t>d</a:t>
            </a:r>
            <a:r>
              <a:rPr kumimoji="0" lang="en-US" sz="2800" b="0" i="0" u="none" strike="noStrike" kern="0" cap="none" spc="300" normalizeH="0" baseline="0" noProof="0" dirty="0">
                <a:ln>
                  <a:noFill/>
                </a:ln>
                <a:solidFill>
                  <a:srgbClr val="FFFFFF"/>
                </a:solidFill>
                <a:effectLst/>
                <a:uLnTx/>
                <a:uFillTx/>
                <a:latin typeface="Arial" panose="020B0604020202020204"/>
                <a:ea typeface="+mn-ea"/>
                <a:cs typeface="+mn-cs"/>
              </a:rPr>
              <a:t>igital</a:t>
            </a:r>
          </a:p>
        </p:txBody>
      </p:sp>
    </p:spTree>
    <p:extLst>
      <p:ext uri="{BB962C8B-B14F-4D97-AF65-F5344CB8AC3E}">
        <p14:creationId xmlns:p14="http://schemas.microsoft.com/office/powerpoint/2010/main" val="42658233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5">
            <a:extLst>
              <a:ext uri="{FF2B5EF4-FFF2-40B4-BE49-F238E27FC236}">
                <a16:creationId xmlns:a16="http://schemas.microsoft.com/office/drawing/2014/main" id="{341C2187-D17B-47E0-8202-7D395BC2213D}"/>
              </a:ext>
            </a:extLst>
          </p:cNvPr>
          <p:cNvSpPr txBox="1">
            <a:spLocks/>
          </p:cNvSpPr>
          <p:nvPr/>
        </p:nvSpPr>
        <p:spPr>
          <a:xfrm>
            <a:off x="695325" y="6308725"/>
            <a:ext cx="7921624" cy="360362"/>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a:buNone/>
              <a:defRPr sz="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8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GB" sz="800" b="0" i="0" u="none" strike="noStrike" kern="1200" cap="none" spc="0" normalizeH="0" baseline="0" noProof="0" dirty="0">
                <a:ln>
                  <a:noFill/>
                </a:ln>
                <a:solidFill>
                  <a:srgbClr val="000000"/>
                </a:solidFill>
                <a:effectLst/>
                <a:uLnTx/>
                <a:uFillTx/>
                <a:latin typeface="Arial" panose="020B0604020202020204"/>
                <a:ea typeface="+mn-ea"/>
                <a:cs typeface="+mn-cs"/>
              </a:rPr>
              <a:t>Source: YouGov January 2022 *For those who rate Mother’s Day positively on a 3 point scale vs Nat Rep </a:t>
            </a:r>
          </a:p>
        </p:txBody>
      </p:sp>
      <p:pic>
        <p:nvPicPr>
          <p:cNvPr id="19" name="Picture Placeholder 18" descr="A picture containing text, person, standing, people&#10;&#10;Description automatically generated">
            <a:extLst>
              <a:ext uri="{FF2B5EF4-FFF2-40B4-BE49-F238E27FC236}">
                <a16:creationId xmlns:a16="http://schemas.microsoft.com/office/drawing/2014/main" id="{4EDF33A1-D887-4B2E-AF22-27A302FD2210}"/>
              </a:ext>
            </a:extLst>
          </p:cNvPr>
          <p:cNvPicPr>
            <a:picLocks noGrp="1" noChangeAspect="1"/>
          </p:cNvPicPr>
          <p:nvPr>
            <p:ph type="pic" sz="quarter" idx="13"/>
          </p:nvPr>
        </p:nvPicPr>
        <p:blipFill rotWithShape="1">
          <a:blip r:embed="rId3" cstate="print">
            <a:extLst>
              <a:ext uri="{28A0092B-C50C-407E-A947-70E740481C1C}">
                <a14:useLocalDpi xmlns:a14="http://schemas.microsoft.com/office/drawing/2010/main" val="0"/>
              </a:ext>
            </a:extLst>
          </a:blip>
          <a:srcRect t="7875" b="7875"/>
          <a:stretch/>
        </p:blipFill>
        <p:spPr/>
      </p:pic>
      <p:grpSp>
        <p:nvGrpSpPr>
          <p:cNvPr id="20" name="Group 19">
            <a:extLst>
              <a:ext uri="{FF2B5EF4-FFF2-40B4-BE49-F238E27FC236}">
                <a16:creationId xmlns:a16="http://schemas.microsoft.com/office/drawing/2014/main" id="{73BDC264-5BFA-45C8-A11B-D02E7BBD8211}"/>
              </a:ext>
            </a:extLst>
          </p:cNvPr>
          <p:cNvGrpSpPr/>
          <p:nvPr/>
        </p:nvGrpSpPr>
        <p:grpSpPr>
          <a:xfrm>
            <a:off x="9162288" y="112455"/>
            <a:ext cx="2817173" cy="2831913"/>
            <a:chOff x="233984" y="1595461"/>
            <a:chExt cx="3135587" cy="3110703"/>
          </a:xfrm>
        </p:grpSpPr>
        <p:grpSp>
          <p:nvGrpSpPr>
            <p:cNvPr id="21" name="Group 20">
              <a:extLst>
                <a:ext uri="{FF2B5EF4-FFF2-40B4-BE49-F238E27FC236}">
                  <a16:creationId xmlns:a16="http://schemas.microsoft.com/office/drawing/2014/main" id="{F903C209-D020-48DD-8A98-CB1609276B90}"/>
                </a:ext>
              </a:extLst>
            </p:cNvPr>
            <p:cNvGrpSpPr/>
            <p:nvPr/>
          </p:nvGrpSpPr>
          <p:grpSpPr>
            <a:xfrm>
              <a:off x="233984" y="1595461"/>
              <a:ext cx="3135587" cy="3110703"/>
              <a:chOff x="2810382" y="3009497"/>
              <a:chExt cx="3135587" cy="3110703"/>
            </a:xfrm>
          </p:grpSpPr>
          <p:sp>
            <p:nvSpPr>
              <p:cNvPr id="23" name="Oval 22">
                <a:extLst>
                  <a:ext uri="{FF2B5EF4-FFF2-40B4-BE49-F238E27FC236}">
                    <a16:creationId xmlns:a16="http://schemas.microsoft.com/office/drawing/2014/main" id="{FA407B8A-B530-4AFD-A725-A1040242857A}"/>
                  </a:ext>
                </a:extLst>
              </p:cNvPr>
              <p:cNvSpPr/>
              <p:nvPr/>
            </p:nvSpPr>
            <p:spPr>
              <a:xfrm>
                <a:off x="2810382" y="3009497"/>
                <a:ext cx="3135587" cy="3110703"/>
              </a:xfrm>
              <a:prstGeom prst="ellipse">
                <a:avLst/>
              </a:prstGeom>
              <a:solidFill>
                <a:srgbClr val="169BB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4" name="Oval 23">
                <a:extLst>
                  <a:ext uri="{FF2B5EF4-FFF2-40B4-BE49-F238E27FC236}">
                    <a16:creationId xmlns:a16="http://schemas.microsoft.com/office/drawing/2014/main" id="{38ED326A-04B0-442F-B762-E8BB33849569}"/>
                  </a:ext>
                </a:extLst>
              </p:cNvPr>
              <p:cNvSpPr/>
              <p:nvPr/>
            </p:nvSpPr>
            <p:spPr>
              <a:xfrm>
                <a:off x="3064820" y="3260018"/>
                <a:ext cx="2630629" cy="2659298"/>
              </a:xfrm>
              <a:prstGeom prst="ellipse">
                <a:avLst/>
              </a:prstGeom>
              <a:noFill/>
              <a:ln w="190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5" name="TextBox 24">
                <a:extLst>
                  <a:ext uri="{FF2B5EF4-FFF2-40B4-BE49-F238E27FC236}">
                    <a16:creationId xmlns:a16="http://schemas.microsoft.com/office/drawing/2014/main" id="{6B536C6E-4C05-4E96-AA64-F500014E2093}"/>
                  </a:ext>
                </a:extLst>
              </p:cNvPr>
              <p:cNvSpPr txBox="1"/>
              <p:nvPr/>
            </p:nvSpPr>
            <p:spPr>
              <a:xfrm>
                <a:off x="3282148" y="3460176"/>
                <a:ext cx="2192053" cy="777574"/>
              </a:xfrm>
              <a:prstGeom prst="rect">
                <a:avLst/>
              </a:prstGeom>
              <a:noFill/>
            </p:spPr>
            <p:txBody>
              <a:bodyPr wrap="square" rtlCol="0">
                <a:spAutoFit/>
              </a:bodyPr>
              <a:lstStyle/>
              <a:p>
                <a:pPr algn="ctr"/>
                <a:r>
                  <a:rPr lang="en-GB" sz="4000" b="1" dirty="0">
                    <a:solidFill>
                      <a:schemeClr val="bg1"/>
                    </a:solidFill>
                  </a:rPr>
                  <a:t>1in4</a:t>
                </a:r>
              </a:p>
            </p:txBody>
          </p:sp>
        </p:grpSp>
        <p:sp>
          <p:nvSpPr>
            <p:cNvPr id="22" name="TextBox 21">
              <a:extLst>
                <a:ext uri="{FF2B5EF4-FFF2-40B4-BE49-F238E27FC236}">
                  <a16:creationId xmlns:a16="http://schemas.microsoft.com/office/drawing/2014/main" id="{1B1DDF86-11D8-4E1A-98EB-8B0ED0B9F7E8}"/>
                </a:ext>
              </a:extLst>
            </p:cNvPr>
            <p:cNvSpPr txBox="1"/>
            <p:nvPr/>
          </p:nvSpPr>
          <p:spPr>
            <a:xfrm>
              <a:off x="705750" y="2775945"/>
              <a:ext cx="2192053" cy="1521342"/>
            </a:xfrm>
            <a:prstGeom prst="rect">
              <a:avLst/>
            </a:prstGeom>
            <a:noFill/>
          </p:spPr>
          <p:txBody>
            <a:bodyPr wrap="square" rtlCol="0">
              <a:spAutoFit/>
            </a:bodyPr>
            <a:lstStyle/>
            <a:p>
              <a:pPr algn="ctr"/>
              <a:r>
                <a:rPr lang="en-GB" sz="1400" b="1" dirty="0">
                  <a:solidFill>
                    <a:schemeClr val="bg1"/>
                  </a:solidFill>
                </a:rPr>
                <a:t>of those who rate Mother’s Day positively on a  5-point scale say their main supermarket is Tesco </a:t>
              </a:r>
            </a:p>
          </p:txBody>
        </p:sp>
      </p:grpSp>
    </p:spTree>
    <p:extLst>
      <p:ext uri="{BB962C8B-B14F-4D97-AF65-F5344CB8AC3E}">
        <p14:creationId xmlns:p14="http://schemas.microsoft.com/office/powerpoint/2010/main" val="3102029057"/>
      </p:ext>
    </p:extLst>
  </p:cSld>
  <p:clrMapOvr>
    <a:masterClrMapping/>
  </p:clrMapOvr>
</p:sld>
</file>

<file path=ppt/theme/theme1.xml><?xml version="1.0" encoding="utf-8"?>
<a:theme xmlns:a="http://schemas.openxmlformats.org/drawingml/2006/main" name="1 - JCDecaux">
  <a:themeElements>
    <a:clrScheme name="JCDecaux">
      <a:dk1>
        <a:srgbClr val="000000"/>
      </a:dk1>
      <a:lt1>
        <a:srgbClr val="FFFFFF"/>
      </a:lt1>
      <a:dk2>
        <a:srgbClr val="00335B"/>
      </a:dk2>
      <a:lt2>
        <a:srgbClr val="F6F3F1"/>
      </a:lt2>
      <a:accent1>
        <a:srgbClr val="00335B"/>
      </a:accent1>
      <a:accent2>
        <a:srgbClr val="169BB2"/>
      </a:accent2>
      <a:accent3>
        <a:srgbClr val="DB2B38"/>
      </a:accent3>
      <a:accent4>
        <a:srgbClr val="F3A712"/>
      </a:accent4>
      <a:accent5>
        <a:srgbClr val="2CA58D"/>
      </a:accent5>
      <a:accent6>
        <a:srgbClr val="737976"/>
      </a:accent6>
      <a:hlink>
        <a:srgbClr val="04345A"/>
      </a:hlink>
      <a:folHlink>
        <a:srgbClr val="239BB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JCDecaux" id="{925B5E1F-472B-2D42-B64A-9415EDD50F70}" vid="{6A824A86-3166-0C4E-A97C-94AB443E4DCB}"/>
    </a:ext>
  </a:extLst>
</a:theme>
</file>

<file path=ppt/theme/theme2.xml><?xml version="1.0" encoding="utf-8"?>
<a:theme xmlns:a="http://schemas.openxmlformats.org/drawingml/2006/main" name="JCDecaux">
  <a:themeElements>
    <a:clrScheme name="JCD_TEMPLATE_201819">
      <a:dk1>
        <a:srgbClr val="000000"/>
      </a:dk1>
      <a:lt1>
        <a:srgbClr val="FFFFFF"/>
      </a:lt1>
      <a:dk2>
        <a:srgbClr val="00335B"/>
      </a:dk2>
      <a:lt2>
        <a:srgbClr val="F6F3F1"/>
      </a:lt2>
      <a:accent1>
        <a:srgbClr val="00335B"/>
      </a:accent1>
      <a:accent2>
        <a:srgbClr val="169BB2"/>
      </a:accent2>
      <a:accent3>
        <a:srgbClr val="DB2B38"/>
      </a:accent3>
      <a:accent4>
        <a:srgbClr val="F3A712"/>
      </a:accent4>
      <a:accent5>
        <a:srgbClr val="2CA58D"/>
      </a:accent5>
      <a:accent6>
        <a:srgbClr val="737976"/>
      </a:accent6>
      <a:hlink>
        <a:srgbClr val="04345A"/>
      </a:hlink>
      <a:folHlink>
        <a:srgbClr val="239BB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JCDecaux" id="{C46E6DA4-9F3B-4969-BDC3-2276530DFD18}" vid="{5B580318-33EC-4571-B2EE-75F4255E226C}"/>
    </a:ext>
  </a:extLst>
</a:theme>
</file>

<file path=ppt/theme/theme3.xml><?xml version="1.0" encoding="utf-8"?>
<a:theme xmlns:a="http://schemas.openxmlformats.org/drawingml/2006/main" name="2_JCDecaux_Theme_2018">
  <a:themeElements>
    <a:clrScheme name="UPFRONTS_TEMPLATE">
      <a:dk1>
        <a:srgbClr val="262626"/>
      </a:dk1>
      <a:lt1>
        <a:srgbClr val="FFFFFF"/>
      </a:lt1>
      <a:dk2>
        <a:srgbClr val="00335B"/>
      </a:dk2>
      <a:lt2>
        <a:srgbClr val="F6F3F1"/>
      </a:lt2>
      <a:accent1>
        <a:srgbClr val="00335B"/>
      </a:accent1>
      <a:accent2>
        <a:srgbClr val="169BB2"/>
      </a:accent2>
      <a:accent3>
        <a:srgbClr val="2CA58D"/>
      </a:accent3>
      <a:accent4>
        <a:srgbClr val="DB2B38"/>
      </a:accent4>
      <a:accent5>
        <a:srgbClr val="F3A712"/>
      </a:accent5>
      <a:accent6>
        <a:srgbClr val="00335B"/>
      </a:accent6>
      <a:hlink>
        <a:srgbClr val="04345A"/>
      </a:hlink>
      <a:folHlink>
        <a:srgbClr val="169BB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JCDecaux_Theme_2018">
  <a:themeElements>
    <a:clrScheme name="JCD_TEMPLATE_201819">
      <a:dk1>
        <a:srgbClr val="000000"/>
      </a:dk1>
      <a:lt1>
        <a:srgbClr val="FFFFFF"/>
      </a:lt1>
      <a:dk2>
        <a:srgbClr val="00335B"/>
      </a:dk2>
      <a:lt2>
        <a:srgbClr val="F6F3F1"/>
      </a:lt2>
      <a:accent1>
        <a:srgbClr val="00335B"/>
      </a:accent1>
      <a:accent2>
        <a:srgbClr val="169BB2"/>
      </a:accent2>
      <a:accent3>
        <a:srgbClr val="DB2B38"/>
      </a:accent3>
      <a:accent4>
        <a:srgbClr val="F3A712"/>
      </a:accent4>
      <a:accent5>
        <a:srgbClr val="2CA58D"/>
      </a:accent5>
      <a:accent6>
        <a:srgbClr val="737976"/>
      </a:accent6>
      <a:hlink>
        <a:srgbClr val="04345A"/>
      </a:hlink>
      <a:folHlink>
        <a:srgbClr val="239BB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7aa58a9a-7717-4ad1-8e04-2edb3dcb4bd8" xsi:nil="true"/>
    <lcf76f155ced4ddcb4097134ff3c332f xmlns="346e40b5-83c8-4ce0-a044-4b2b877df6fa">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3FDDBC98901D9F4C9DB6E6EC40CC2C1B" ma:contentTypeVersion="15" ma:contentTypeDescription="Create a new document." ma:contentTypeScope="" ma:versionID="afbd09b455d8374f61c6a9ec9b39b374">
  <xsd:schema xmlns:xsd="http://www.w3.org/2001/XMLSchema" xmlns:xs="http://www.w3.org/2001/XMLSchema" xmlns:p="http://schemas.microsoft.com/office/2006/metadata/properties" xmlns:ns2="346e40b5-83c8-4ce0-a044-4b2b877df6fa" xmlns:ns3="7aa58a9a-7717-4ad1-8e04-2edb3dcb4bd8" targetNamespace="http://schemas.microsoft.com/office/2006/metadata/properties" ma:root="true" ma:fieldsID="3b824ede5196c65a77e9feb6699afb7c" ns2:_="" ns3:_="">
    <xsd:import namespace="346e40b5-83c8-4ce0-a044-4b2b877df6fa"/>
    <xsd:import namespace="7aa58a9a-7717-4ad1-8e04-2edb3dcb4bd8"/>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LengthInSecond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46e40b5-83c8-4ce0-a044-4b2b877df6f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Length (seconds)"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c911e483-6062-4f87-9f45-5c8b03109d3b"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7aa58a9a-7717-4ad1-8e04-2edb3dcb4bd8"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d9817bb1-746c-4ee8-8255-347dc867d482}" ma:internalName="TaxCatchAll" ma:showField="CatchAllData" ma:web="7aa58a9a-7717-4ad1-8e04-2edb3dcb4bd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0106CD2-E512-493C-BDF9-95D81750A551}">
  <ds:schemaRefs>
    <ds:schemaRef ds:uri="http://schemas.microsoft.com/office/2006/metadata/properties"/>
    <ds:schemaRef ds:uri="http://schemas.microsoft.com/office/2006/documentManagement/types"/>
    <ds:schemaRef ds:uri="http://purl.org/dc/dcmitype/"/>
    <ds:schemaRef ds:uri="http://www.w3.org/XML/1998/namespace"/>
    <ds:schemaRef ds:uri="http://purl.org/dc/elements/1.1/"/>
    <ds:schemaRef ds:uri="http://schemas.openxmlformats.org/package/2006/metadata/core-properties"/>
    <ds:schemaRef ds:uri="http://schemas.microsoft.com/office/infopath/2007/PartnerControls"/>
    <ds:schemaRef ds:uri="7aa58a9a-7717-4ad1-8e04-2edb3dcb4bd8"/>
    <ds:schemaRef ds:uri="346e40b5-83c8-4ce0-a044-4b2b877df6fa"/>
    <ds:schemaRef ds:uri="http://purl.org/dc/terms/"/>
  </ds:schemaRefs>
</ds:datastoreItem>
</file>

<file path=customXml/itemProps2.xml><?xml version="1.0" encoding="utf-8"?>
<ds:datastoreItem xmlns:ds="http://schemas.openxmlformats.org/officeDocument/2006/customXml" ds:itemID="{5F15364C-53B8-40BA-8C11-6D8457B32E74}">
  <ds:schemaRefs>
    <ds:schemaRef ds:uri="http://schemas.microsoft.com/sharepoint/v3/contenttype/forms"/>
  </ds:schemaRefs>
</ds:datastoreItem>
</file>

<file path=customXml/itemProps3.xml><?xml version="1.0" encoding="utf-8"?>
<ds:datastoreItem xmlns:ds="http://schemas.openxmlformats.org/officeDocument/2006/customXml" ds:itemID="{0876D985-2DB6-4A2C-B6AF-F62D8B9CDFC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46e40b5-83c8-4ce0-a044-4b2b877df6fa"/>
    <ds:schemaRef ds:uri="7aa58a9a-7717-4ad1-8e04-2edb3dcb4bd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5007</TotalTime>
  <Words>1007</Words>
  <Application>Microsoft Office PowerPoint</Application>
  <PresentationFormat>Widescreen</PresentationFormat>
  <Paragraphs>176</Paragraphs>
  <Slides>13</Slides>
  <Notes>13</Notes>
  <HiddenSlides>0</HiddenSlides>
  <MMClips>0</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13</vt:i4>
      </vt:variant>
    </vt:vector>
  </HeadingPairs>
  <TitlesOfParts>
    <vt:vector size="23" baseType="lpstr">
      <vt:lpstr>Arial</vt:lpstr>
      <vt:lpstr>Arial</vt:lpstr>
      <vt:lpstr>Calibri</vt:lpstr>
      <vt:lpstr>Calibri Light</vt:lpstr>
      <vt:lpstr>Century Gothic Regular</vt:lpstr>
      <vt:lpstr>IBM Plex Sans</vt:lpstr>
      <vt:lpstr>1 - JCDecaux</vt:lpstr>
      <vt:lpstr>JCDecaux</vt:lpstr>
      <vt:lpstr>2_JCDecaux_Theme_2018</vt:lpstr>
      <vt:lpstr>JCDecaux_Theme_2018</vt:lpstr>
      <vt:lpstr>MOTHER’S DAY  SUNDAY 19TH MARCH 2023</vt:lpstr>
      <vt:lpstr>MOTHER’S DAY</vt:lpstr>
      <vt:lpstr>MOTHER’S DAY POPULARITY UK</vt:lpstr>
      <vt:lpstr>TOP #5 GIFTS PURCHASED </vt:lpstr>
      <vt:lpstr>MUMS LOVE CHOCOLATE  POSITIVE SATISFACTION BY %</vt:lpstr>
      <vt:lpstr>FAVOURITE ALCOHOL BEVERAGES BY INDEX  </vt:lpstr>
      <vt:lpstr>IN-STORE SHOPPING REMAINS</vt:lpstr>
      <vt:lpstr>BEST OUT-OF-HOME ENVIRONMENTS HEAVY EXPOSURE </vt:lpstr>
      <vt:lpstr>PowerPoint Presentation</vt:lpstr>
      <vt:lpstr>RETAIL HOTSPOTS</vt:lpstr>
      <vt:lpstr>KEY RAIL STATIONS LONDON &amp; NATIONWIDE </vt:lpstr>
      <vt:lpstr>PRIMED BY OUT-OF-HOME</vt:lpstr>
      <vt:lpstr>MOTHER’S DAY  SUNDAY 19TH MARCH 2023</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SPRING IN OUR STEP  AUTOMOTIVE FOCUS</dc:title>
  <dc:creator>Hensey, Sinead</dc:creator>
  <cp:lastModifiedBy>KAROUSSIS, Elena</cp:lastModifiedBy>
  <cp:revision>119</cp:revision>
  <dcterms:created xsi:type="dcterms:W3CDTF">2021-02-03T15:00:31Z</dcterms:created>
  <dcterms:modified xsi:type="dcterms:W3CDTF">2023-01-31T13:12:16Z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0x0101003FDDBC98901D9F4C9DB6E6EC40CC2C1B</vt:lpwstr>
  </property>
  <property fmtid="{D5CDD505-2E9C-101B-9397-08002B2CF9AE}" pid="3" name="MediaServiceImageTags">
    <vt:lpwstr/>
  </property>
</Properties>
</file>