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00" r:id="rId5"/>
    <p:sldMasterId id="2147483884" r:id="rId6"/>
  </p:sldMasterIdLst>
  <p:notesMasterIdLst>
    <p:notesMasterId r:id="rId20"/>
  </p:notesMasterIdLst>
  <p:sldIdLst>
    <p:sldId id="458" r:id="rId7"/>
    <p:sldId id="459" r:id="rId8"/>
    <p:sldId id="460" r:id="rId9"/>
    <p:sldId id="2144445198" r:id="rId10"/>
    <p:sldId id="2144445199" r:id="rId11"/>
    <p:sldId id="2144445201" r:id="rId12"/>
    <p:sldId id="2144445200" r:id="rId13"/>
    <p:sldId id="2144445202" r:id="rId14"/>
    <p:sldId id="282" r:id="rId15"/>
    <p:sldId id="2144445203" r:id="rId16"/>
    <p:sldId id="2144445207" r:id="rId17"/>
    <p:sldId id="2144445205" r:id="rId18"/>
    <p:sldId id="21444452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ead Hensey" initials="SH" lastIdx="1" clrIdx="0">
    <p:extLst>
      <p:ext uri="{19B8F6BF-5375-455C-9EA6-DF929625EA0E}">
        <p15:presenceInfo xmlns:p15="http://schemas.microsoft.com/office/powerpoint/2012/main" userId="Sinead Hense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58D"/>
    <a:srgbClr val="00335B"/>
    <a:srgbClr val="DB2B38"/>
    <a:srgbClr val="737A76"/>
    <a:srgbClr val="169BB2"/>
    <a:srgbClr val="C7CAC8"/>
    <a:srgbClr val="003340"/>
    <a:srgbClr val="F9D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DCF3B4-2496-462E-AFA5-351DCBA403D7}" v="233" dt="2021-07-22T10:21:58.7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9" autoAdjust="0"/>
    <p:restoredTop sz="88011" autoAdjust="0"/>
  </p:normalViewPr>
  <p:slideViewPr>
    <p:cSldViewPr snapToGrid="0" snapToObjects="1">
      <p:cViewPr varScale="1">
        <p:scale>
          <a:sx n="87" d="100"/>
          <a:sy n="87" d="100"/>
        </p:scale>
        <p:origin x="3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6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spc="600" dirty="0"/>
              <a:t>Retail</a:t>
            </a:r>
            <a:r>
              <a:rPr lang="en-US" sz="1600" spc="600" baseline="0" dirty="0"/>
              <a:t> spend on Halloween products in the UK</a:t>
            </a:r>
            <a:endParaRPr lang="en-US" sz="1600" spc="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6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230</c:v>
                </c:pt>
                <c:pt idx="1">
                  <c:v>275</c:v>
                </c:pt>
                <c:pt idx="2">
                  <c:v>295</c:v>
                </c:pt>
                <c:pt idx="3">
                  <c:v>310</c:v>
                </c:pt>
                <c:pt idx="4">
                  <c:v>400</c:v>
                </c:pt>
                <c:pt idx="5">
                  <c:v>419</c:v>
                </c:pt>
                <c:pt idx="6">
                  <c:v>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D-4E43-BEAE-CDD82FACB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3445807"/>
        <c:axId val="1504215455"/>
      </c:barChart>
      <c:catAx>
        <c:axId val="17234458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spc="3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spc="300" dirty="0"/>
                  <a:t>£ millions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spc="3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4215455"/>
        <c:crosses val="autoZero"/>
        <c:auto val="1"/>
        <c:lblAlgn val="ctr"/>
        <c:lblOffset val="100"/>
        <c:noMultiLvlLbl val="0"/>
      </c:catAx>
      <c:valAx>
        <c:axId val="1504215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100" dirty="0"/>
                  <a:t>Expenditure</a:t>
                </a:r>
                <a:r>
                  <a:rPr lang="en-GB" sz="1100" baseline="0" dirty="0"/>
                  <a:t> in million GBP</a:t>
                </a:r>
              </a:p>
            </c:rich>
          </c:tx>
          <c:layout>
            <c:manualLayout>
              <c:xMode val="edge"/>
              <c:yMode val="edge"/>
              <c:x val="3.6656341316141606E-3"/>
              <c:y val="0.318469000737187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34458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 Regular" charset="0"/>
              </a:defRPr>
            </a:lvl1pPr>
          </a:lstStyle>
          <a:p>
            <a:fld id="{8FC4A71E-E864-4241-AB48-92564129C85C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 Regular" charset="0"/>
              </a:defRPr>
            </a:lvl1pPr>
          </a:lstStyle>
          <a:p>
            <a:fld id="{46B08BC3-A6B2-2F4E-8766-A451EC4B1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6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47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8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EB3A6-C085-4985-9477-A9F3BDDD60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48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Century Gothic Regular" charset="0"/>
                <a:ea typeface="+mn-ea"/>
                <a:cs typeface="+mn-cs"/>
              </a:rPr>
              <a:t>In 2019, the retailers saw an annual sales uplift in the Halloween category.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https://www.thisismoney.co.uk/money/bills/article-8897643/How-Halloween-important-event-supermarkets.html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8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https://grocerytrader.co.uk/bigger-and-better-46-of-retailers-increasing-halloween-ranges-this-year/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12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911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16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82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3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5268608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4980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635750" y="0"/>
            <a:ext cx="55562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2708275"/>
            <a:ext cx="5221287" cy="36004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2875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835526" y="0"/>
            <a:ext cx="73564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3960813" cy="1008594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39608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0529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31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87497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9567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1086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594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668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79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130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7811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9.Image_Right_With_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5358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1487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068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4282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39332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78867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83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517063" y="1211961"/>
            <a:ext cx="2674937" cy="4780177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4227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6169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2575136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4.Image_With_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975725" y="3789362"/>
            <a:ext cx="3216275" cy="2222463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2800" spc="3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975725" y="1243071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975725" y="2146153"/>
            <a:ext cx="3216275" cy="73848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800" spc="600">
                <a:solidFill>
                  <a:schemeClr val="bg1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7"/>
          </p:nvPr>
        </p:nvSpPr>
        <p:spPr>
          <a:xfrm>
            <a:off x="1" y="0"/>
            <a:ext cx="861695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68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621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432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567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712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945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795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30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598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43580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3931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5306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8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628776"/>
            <a:ext cx="12192000" cy="5229224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3511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6577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04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067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315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262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326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1827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2129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82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78317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57570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4443204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26745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1018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55575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33"/>
          </p:nvPr>
        </p:nvSpPr>
        <p:spPr>
          <a:xfrm>
            <a:off x="2540794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34"/>
          </p:nvPr>
        </p:nvSpPr>
        <p:spPr>
          <a:xfrm>
            <a:off x="4926013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35"/>
          </p:nvPr>
        </p:nvSpPr>
        <p:spPr>
          <a:xfrm>
            <a:off x="7311232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696450" y="5769769"/>
            <a:ext cx="2339975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0905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759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4278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199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1648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6058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464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031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2933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80827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625947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3286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50434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rgbClr val="737A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5000">
                <a:srgbClr val="000000">
                  <a:alpha val="0"/>
                </a:srgbClr>
              </a:gs>
              <a:gs pos="100000">
                <a:schemeClr val="tx1">
                  <a:alpha val="2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526673"/>
            <a:ext cx="10801350" cy="1800225"/>
          </a:xfrm>
        </p:spPr>
        <p:txBody>
          <a:bodyPr anchor="ctr" anchorCtr="0">
            <a:noAutofit/>
          </a:bodyPr>
          <a:lstStyle>
            <a:lvl1pPr algn="ctr">
              <a:defRPr sz="7200" b="0" spc="-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7600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1EBDD-EA4C-1C41-8B06-C33D5F822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90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2C667-09B7-624D-A743-1DE3B1667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78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08280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1D2E3-8AFF-FB4F-9D63-45E3B4550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000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85650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489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506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0818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78965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7DB58-4256-7F4C-A3A9-51C9DEA37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533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259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941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06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7331723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2250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662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4822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3472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070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03107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3035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6222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033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4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68991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79540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915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1089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5441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3406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97243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9187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400204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9458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82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678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26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65033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7460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261372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3283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43453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458712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602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762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1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34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3915825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325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252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8583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1582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8400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25186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384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6870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505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03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13076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98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7562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6560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46999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8832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32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9520535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526002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49699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9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706344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16283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628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1589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9467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59243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9027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7040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E659E-5DA4-2E45-AE99-3D890FED2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325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6CF9B-E9A7-384D-93C1-51C58DD50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3773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17292-88B6-4C41-B0EF-5F2E657F51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62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902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D4B2C-0546-7249-82C4-79AC472E4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5435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123A0-D255-9A4B-8CC9-C1C2C10CC3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30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005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9431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53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5832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019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98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54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31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443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065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6894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02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4961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74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8922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778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2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334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58955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10474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71984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4143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699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125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760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08517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5226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2811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1363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2235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039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849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223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55468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862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919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984354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55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20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08670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296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6427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44098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0625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2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1131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3534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5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0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278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5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19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16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046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95328"/>
            <a:ext cx="10801350" cy="1889501"/>
          </a:xfrm>
        </p:spPr>
        <p:txBody>
          <a:bodyPr anchor="ctr" anchorCtr="0">
            <a:normAutofit/>
          </a:bodyPr>
          <a:lstStyle>
            <a:lvl1pPr algn="ctr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2536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099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3" y="550485"/>
            <a:ext cx="1858009" cy="71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9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155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343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52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464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489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890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557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173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92972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0687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330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1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775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0166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7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82434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3843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18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8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467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879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0940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916613" y="1"/>
            <a:ext cx="6275387" cy="685800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84000"/>
                </a:schemeClr>
              </a:gs>
              <a:gs pos="0">
                <a:schemeClr val="bg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13" y="186267"/>
            <a:ext cx="4043942" cy="6485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52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37.xml"/><Relationship Id="rId68" Type="http://schemas.openxmlformats.org/officeDocument/2006/relationships/slideLayout" Target="../slideLayouts/slideLayout142.xml"/><Relationship Id="rId84" Type="http://schemas.openxmlformats.org/officeDocument/2006/relationships/theme" Target="../theme/theme2.xml"/><Relationship Id="rId1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27.xml"/><Relationship Id="rId58" Type="http://schemas.openxmlformats.org/officeDocument/2006/relationships/slideLayout" Target="../slideLayouts/slideLayout132.xml"/><Relationship Id="rId74" Type="http://schemas.openxmlformats.org/officeDocument/2006/relationships/slideLayout" Target="../slideLayouts/slideLayout148.xml"/><Relationship Id="rId79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79.xml"/><Relationship Id="rId61" Type="http://schemas.openxmlformats.org/officeDocument/2006/relationships/slideLayout" Target="../slideLayouts/slideLayout135.xml"/><Relationship Id="rId82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56" Type="http://schemas.openxmlformats.org/officeDocument/2006/relationships/slideLayout" Target="../slideLayouts/slideLayout130.xml"/><Relationship Id="rId64" Type="http://schemas.openxmlformats.org/officeDocument/2006/relationships/slideLayout" Target="../slideLayouts/slideLayout138.xml"/><Relationship Id="rId69" Type="http://schemas.openxmlformats.org/officeDocument/2006/relationships/slideLayout" Target="../slideLayouts/slideLayout143.xml"/><Relationship Id="rId7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72" Type="http://schemas.openxmlformats.org/officeDocument/2006/relationships/slideLayout" Target="../slideLayouts/slideLayout146.xml"/><Relationship Id="rId80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59" Type="http://schemas.openxmlformats.org/officeDocument/2006/relationships/slideLayout" Target="../slideLayouts/slideLayout133.xml"/><Relationship Id="rId67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15.xml"/><Relationship Id="rId54" Type="http://schemas.openxmlformats.org/officeDocument/2006/relationships/slideLayout" Target="../slideLayouts/slideLayout128.xml"/><Relationship Id="rId62" Type="http://schemas.openxmlformats.org/officeDocument/2006/relationships/slideLayout" Target="../slideLayouts/slideLayout136.xml"/><Relationship Id="rId70" Type="http://schemas.openxmlformats.org/officeDocument/2006/relationships/slideLayout" Target="../slideLayouts/slideLayout144.xml"/><Relationship Id="rId75" Type="http://schemas.openxmlformats.org/officeDocument/2006/relationships/slideLayout" Target="../slideLayouts/slideLayout149.xml"/><Relationship Id="rId83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57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slideLayout" Target="../slideLayouts/slideLayout126.xml"/><Relationship Id="rId60" Type="http://schemas.openxmlformats.org/officeDocument/2006/relationships/slideLayout" Target="../slideLayouts/slideLayout134.xml"/><Relationship Id="rId65" Type="http://schemas.openxmlformats.org/officeDocument/2006/relationships/slideLayout" Target="../slideLayouts/slideLayout139.xml"/><Relationship Id="rId73" Type="http://schemas.openxmlformats.org/officeDocument/2006/relationships/slideLayout" Target="../slideLayouts/slideLayout147.xml"/><Relationship Id="rId78" Type="http://schemas.openxmlformats.org/officeDocument/2006/relationships/slideLayout" Target="../slideLayouts/slideLayout152.xml"/><Relationship Id="rId81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24.xml"/><Relationship Id="rId55" Type="http://schemas.openxmlformats.org/officeDocument/2006/relationships/slideLayout" Target="../slideLayouts/slideLayout129.xml"/><Relationship Id="rId7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76.xml"/><Relationship Id="rId29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66" Type="http://schemas.openxmlformats.org/officeDocument/2006/relationships/slideLayout" Target="../slideLayouts/slideLayout140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178.xml"/><Relationship Id="rId42" Type="http://schemas.openxmlformats.org/officeDocument/2006/relationships/slideLayout" Target="../slideLayouts/slideLayout199.xml"/><Relationship Id="rId47" Type="http://schemas.openxmlformats.org/officeDocument/2006/relationships/slideLayout" Target="../slideLayouts/slideLayout204.xml"/><Relationship Id="rId63" Type="http://schemas.openxmlformats.org/officeDocument/2006/relationships/slideLayout" Target="../slideLayouts/slideLayout220.xml"/><Relationship Id="rId68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197.xml"/><Relationship Id="rId45" Type="http://schemas.openxmlformats.org/officeDocument/2006/relationships/slideLayout" Target="../slideLayouts/slideLayout202.xml"/><Relationship Id="rId53" Type="http://schemas.openxmlformats.org/officeDocument/2006/relationships/slideLayout" Target="../slideLayouts/slideLayout210.xml"/><Relationship Id="rId58" Type="http://schemas.openxmlformats.org/officeDocument/2006/relationships/slideLayout" Target="../slideLayouts/slideLayout215.xml"/><Relationship Id="rId66" Type="http://schemas.openxmlformats.org/officeDocument/2006/relationships/slideLayout" Target="../slideLayouts/slideLayout223.xml"/><Relationship Id="rId7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162.xml"/><Relationship Id="rId61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00.xml"/><Relationship Id="rId48" Type="http://schemas.openxmlformats.org/officeDocument/2006/relationships/slideLayout" Target="../slideLayouts/slideLayout205.xml"/><Relationship Id="rId56" Type="http://schemas.openxmlformats.org/officeDocument/2006/relationships/slideLayout" Target="../slideLayouts/slideLayout213.xml"/><Relationship Id="rId64" Type="http://schemas.openxmlformats.org/officeDocument/2006/relationships/slideLayout" Target="../slideLayouts/slideLayout221.xml"/><Relationship Id="rId69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165.xml"/><Relationship Id="rId51" Type="http://schemas.openxmlformats.org/officeDocument/2006/relationships/slideLayout" Target="../slideLayouts/slideLayout208.xml"/><Relationship Id="rId72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95.xml"/><Relationship Id="rId46" Type="http://schemas.openxmlformats.org/officeDocument/2006/relationships/slideLayout" Target="../slideLayouts/slideLayout203.xml"/><Relationship Id="rId59" Type="http://schemas.openxmlformats.org/officeDocument/2006/relationships/slideLayout" Target="../slideLayouts/slideLayout216.xml"/><Relationship Id="rId67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177.xml"/><Relationship Id="rId41" Type="http://schemas.openxmlformats.org/officeDocument/2006/relationships/slideLayout" Target="../slideLayouts/slideLayout198.xml"/><Relationship Id="rId54" Type="http://schemas.openxmlformats.org/officeDocument/2006/relationships/slideLayout" Target="../slideLayouts/slideLayout211.xml"/><Relationship Id="rId62" Type="http://schemas.openxmlformats.org/officeDocument/2006/relationships/slideLayout" Target="../slideLayouts/slideLayout219.xml"/><Relationship Id="rId70" Type="http://schemas.openxmlformats.org/officeDocument/2006/relationships/slideLayout" Target="../slideLayouts/slideLayout227.xml"/><Relationship Id="rId75" Type="http://schemas.openxmlformats.org/officeDocument/2006/relationships/theme" Target="../theme/theme3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49" Type="http://schemas.openxmlformats.org/officeDocument/2006/relationships/slideLayout" Target="../slideLayouts/slideLayout206.xml"/><Relationship Id="rId57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88.xml"/><Relationship Id="rId44" Type="http://schemas.openxmlformats.org/officeDocument/2006/relationships/slideLayout" Target="../slideLayouts/slideLayout201.xml"/><Relationship Id="rId52" Type="http://schemas.openxmlformats.org/officeDocument/2006/relationships/slideLayout" Target="../slideLayouts/slideLayout209.xml"/><Relationship Id="rId60" Type="http://schemas.openxmlformats.org/officeDocument/2006/relationships/slideLayout" Target="../slideLayouts/slideLayout217.xml"/><Relationship Id="rId65" Type="http://schemas.openxmlformats.org/officeDocument/2006/relationships/slideLayout" Target="../slideLayouts/slideLayout222.xml"/><Relationship Id="rId73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9" Type="http://schemas.openxmlformats.org/officeDocument/2006/relationships/slideLayout" Target="../slideLayouts/slideLayout196.xml"/><Relationship Id="rId34" Type="http://schemas.openxmlformats.org/officeDocument/2006/relationships/slideLayout" Target="../slideLayouts/slideLayout191.xml"/><Relationship Id="rId50" Type="http://schemas.openxmlformats.org/officeDocument/2006/relationships/slideLayout" Target="../slideLayouts/slideLayout207.xml"/><Relationship Id="rId55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164.xml"/><Relationship Id="rId71" Type="http://schemas.openxmlformats.org/officeDocument/2006/relationships/slideLayout" Target="../slideLayouts/slideLayout2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705" r:id="rId3"/>
    <p:sldLayoutId id="2147483650" r:id="rId4"/>
    <p:sldLayoutId id="2147483677" r:id="rId5"/>
    <p:sldLayoutId id="2147483681" r:id="rId6"/>
    <p:sldLayoutId id="2147483687" r:id="rId7"/>
    <p:sldLayoutId id="2147483728" r:id="rId8"/>
    <p:sldLayoutId id="2147483717" r:id="rId9"/>
    <p:sldLayoutId id="2147483703" r:id="rId10"/>
    <p:sldLayoutId id="2147483669" r:id="rId11"/>
    <p:sldLayoutId id="2147483727" r:id="rId12"/>
    <p:sldLayoutId id="2147483715" r:id="rId13"/>
    <p:sldLayoutId id="2147483711" r:id="rId14"/>
    <p:sldLayoutId id="2147483712" r:id="rId15"/>
    <p:sldLayoutId id="2147483661" r:id="rId16"/>
    <p:sldLayoutId id="2147483706" r:id="rId17"/>
    <p:sldLayoutId id="2147483660" r:id="rId18"/>
    <p:sldLayoutId id="2147483707" r:id="rId19"/>
    <p:sldLayoutId id="2147483679" r:id="rId20"/>
    <p:sldLayoutId id="2147483701" r:id="rId21"/>
    <p:sldLayoutId id="2147483684" r:id="rId22"/>
    <p:sldLayoutId id="2147483663" r:id="rId23"/>
    <p:sldLayoutId id="2147483662" r:id="rId24"/>
    <p:sldLayoutId id="2147483723" r:id="rId25"/>
    <p:sldLayoutId id="2147483725" r:id="rId26"/>
    <p:sldLayoutId id="2147483724" r:id="rId27"/>
    <p:sldLayoutId id="2147483665" r:id="rId28"/>
    <p:sldLayoutId id="2147483664" r:id="rId29"/>
    <p:sldLayoutId id="2147483708" r:id="rId30"/>
    <p:sldLayoutId id="2147483698" r:id="rId31"/>
    <p:sldLayoutId id="2147483691" r:id="rId32"/>
    <p:sldLayoutId id="2147483709" r:id="rId33"/>
    <p:sldLayoutId id="2147483674" r:id="rId34"/>
    <p:sldLayoutId id="2147483716" r:id="rId35"/>
    <p:sldLayoutId id="2147483683" r:id="rId36"/>
    <p:sldLayoutId id="2147483704" r:id="rId37"/>
    <p:sldLayoutId id="2147483699" r:id="rId38"/>
    <p:sldLayoutId id="2147483667" r:id="rId39"/>
    <p:sldLayoutId id="2147483666" r:id="rId40"/>
    <p:sldLayoutId id="2147483670" r:id="rId41"/>
    <p:sldLayoutId id="2147483673" r:id="rId42"/>
    <p:sldLayoutId id="2147483675" r:id="rId43"/>
    <p:sldLayoutId id="2147483676" r:id="rId44"/>
    <p:sldLayoutId id="2147483695" r:id="rId45"/>
    <p:sldLayoutId id="2147483710" r:id="rId46"/>
    <p:sldLayoutId id="2147483700" r:id="rId47"/>
    <p:sldLayoutId id="2147483696" r:id="rId48"/>
    <p:sldLayoutId id="2147483697" r:id="rId49"/>
    <p:sldLayoutId id="2147483671" r:id="rId50"/>
    <p:sldLayoutId id="2147483702" r:id="rId51"/>
    <p:sldLayoutId id="2147483654" r:id="rId52"/>
    <p:sldLayoutId id="2147483655" r:id="rId53"/>
    <p:sldLayoutId id="2147483668" r:id="rId54"/>
    <p:sldLayoutId id="2147483653" r:id="rId55"/>
    <p:sldLayoutId id="2147483672" r:id="rId56"/>
    <p:sldLayoutId id="2147483659" r:id="rId57"/>
    <p:sldLayoutId id="2147483689" r:id="rId58"/>
    <p:sldLayoutId id="2147483690" r:id="rId59"/>
    <p:sldLayoutId id="2147483713" r:id="rId60"/>
    <p:sldLayoutId id="2147483678" r:id="rId61"/>
    <p:sldLayoutId id="2147483694" r:id="rId62"/>
    <p:sldLayoutId id="2147483685" r:id="rId63"/>
    <p:sldLayoutId id="2147483692" r:id="rId64"/>
    <p:sldLayoutId id="2147483726" r:id="rId65"/>
    <p:sldLayoutId id="2147483658" r:id="rId66"/>
    <p:sldLayoutId id="2147483686" r:id="rId67"/>
    <p:sldLayoutId id="2147483657" r:id="rId68"/>
    <p:sldLayoutId id="2147483680" r:id="rId69"/>
    <p:sldLayoutId id="2147483718" r:id="rId70"/>
    <p:sldLayoutId id="2147483719" r:id="rId71"/>
    <p:sldLayoutId id="2147483720" r:id="rId72"/>
    <p:sldLayoutId id="2147483721" r:id="rId73"/>
    <p:sldLayoutId id="2147483722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13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3160" userDrawn="1">
          <p15:clr>
            <a:srgbClr val="F26B43"/>
          </p15:clr>
        </p15:guide>
        <p15:guide id="6" pos="2933" userDrawn="1">
          <p15:clr>
            <a:srgbClr val="F26B43"/>
          </p15:clr>
        </p15:guide>
        <p15:guide id="7" pos="2706" userDrawn="1">
          <p15:clr>
            <a:srgbClr val="F26B43"/>
          </p15:clr>
        </p15:guide>
        <p15:guide id="8" pos="2479" userDrawn="1">
          <p15:clr>
            <a:srgbClr val="F26B43"/>
          </p15:clr>
        </p15:guide>
        <p15:guide id="9" pos="2252" userDrawn="1">
          <p15:clr>
            <a:srgbClr val="F26B43"/>
          </p15:clr>
        </p15:guide>
        <p15:guide id="10" pos="2026" userDrawn="1">
          <p15:clr>
            <a:srgbClr val="F26B43"/>
          </p15:clr>
        </p15:guide>
        <p15:guide id="11" pos="1799" userDrawn="1">
          <p15:clr>
            <a:srgbClr val="F26B43"/>
          </p15:clr>
        </p15:guide>
        <p15:guide id="12" pos="1572" userDrawn="1">
          <p15:clr>
            <a:srgbClr val="F26B43"/>
          </p15:clr>
        </p15:guide>
        <p15:guide id="13" pos="1345" userDrawn="1">
          <p15:clr>
            <a:srgbClr val="F26B43"/>
          </p15:clr>
        </p15:guide>
        <p15:guide id="14" pos="1118" userDrawn="1">
          <p15:clr>
            <a:srgbClr val="F26B43"/>
          </p15:clr>
        </p15:guide>
        <p15:guide id="15" pos="892" userDrawn="1">
          <p15:clr>
            <a:srgbClr val="F26B43"/>
          </p15:clr>
        </p15:guide>
        <p15:guide id="16" pos="665" userDrawn="1">
          <p15:clr>
            <a:srgbClr val="F26B43"/>
          </p15:clr>
        </p15:guide>
        <p15:guide id="17" pos="438" userDrawn="1">
          <p15:clr>
            <a:srgbClr val="F26B43"/>
          </p15:clr>
        </p15:guide>
        <p15:guide id="18" pos="211" userDrawn="1">
          <p15:clr>
            <a:srgbClr val="F26B43"/>
          </p15:clr>
        </p15:guide>
        <p15:guide id="20" pos="4067" userDrawn="1">
          <p15:clr>
            <a:srgbClr val="F26B43"/>
          </p15:clr>
        </p15:guide>
        <p15:guide id="21" pos="4294" userDrawn="1">
          <p15:clr>
            <a:srgbClr val="F26B43"/>
          </p15:clr>
        </p15:guide>
        <p15:guide id="22" pos="4520" userDrawn="1">
          <p15:clr>
            <a:srgbClr val="F26B43"/>
          </p15:clr>
        </p15:guide>
        <p15:guide id="23" pos="4747" userDrawn="1">
          <p15:clr>
            <a:srgbClr val="F26B43"/>
          </p15:clr>
        </p15:guide>
        <p15:guide id="24" pos="4974" userDrawn="1">
          <p15:clr>
            <a:srgbClr val="F26B43"/>
          </p15:clr>
        </p15:guide>
        <p15:guide id="25" pos="5201" userDrawn="1">
          <p15:clr>
            <a:srgbClr val="F26B43"/>
          </p15:clr>
        </p15:guide>
        <p15:guide id="26" pos="5428" userDrawn="1">
          <p15:clr>
            <a:srgbClr val="F26B43"/>
          </p15:clr>
        </p15:guide>
        <p15:guide id="27" pos="5654" userDrawn="1">
          <p15:clr>
            <a:srgbClr val="F26B43"/>
          </p15:clr>
        </p15:guide>
        <p15:guide id="28" pos="5881" userDrawn="1">
          <p15:clr>
            <a:srgbClr val="F26B43"/>
          </p15:clr>
        </p15:guide>
        <p15:guide id="29" pos="6108" userDrawn="1">
          <p15:clr>
            <a:srgbClr val="F26B43"/>
          </p15:clr>
        </p15:guide>
        <p15:guide id="30" pos="6335" userDrawn="1">
          <p15:clr>
            <a:srgbClr val="F26B43"/>
          </p15:clr>
        </p15:guide>
        <p15:guide id="31" pos="6562" userDrawn="1">
          <p15:clr>
            <a:srgbClr val="F26B43"/>
          </p15:clr>
        </p15:guide>
        <p15:guide id="32" pos="6788" userDrawn="1">
          <p15:clr>
            <a:srgbClr val="F26B43"/>
          </p15:clr>
        </p15:guide>
        <p15:guide id="33" pos="7015" userDrawn="1">
          <p15:clr>
            <a:srgbClr val="F26B43"/>
          </p15:clr>
        </p15:guide>
        <p15:guide id="34" pos="7242" userDrawn="1">
          <p15:clr>
            <a:srgbClr val="F26B43"/>
          </p15:clr>
        </p15:guide>
        <p15:guide id="35" pos="7469" userDrawn="1">
          <p15:clr>
            <a:srgbClr val="F26B43"/>
          </p15:clr>
        </p15:guide>
        <p15:guide id="36" pos="7680" userDrawn="1">
          <p15:clr>
            <a:srgbClr val="F26B43"/>
          </p15:clr>
        </p15:guide>
        <p15:guide id="37" userDrawn="1">
          <p15:clr>
            <a:srgbClr val="F26B43"/>
          </p15:clr>
        </p15:guide>
        <p15:guide id="38" orient="horz" pos="1933" userDrawn="1">
          <p15:clr>
            <a:srgbClr val="F26B43"/>
          </p15:clr>
        </p15:guide>
        <p15:guide id="39" orient="horz" pos="1706" userDrawn="1">
          <p15:clr>
            <a:srgbClr val="F26B43"/>
          </p15:clr>
        </p15:guide>
        <p15:guide id="40" orient="horz" pos="1480" userDrawn="1">
          <p15:clr>
            <a:srgbClr val="F26B43"/>
          </p15:clr>
        </p15:guide>
        <p15:guide id="41" orient="horz" pos="1253" userDrawn="1">
          <p15:clr>
            <a:srgbClr val="F26B43"/>
          </p15:clr>
        </p15:guide>
        <p15:guide id="42" orient="horz" pos="1026" userDrawn="1">
          <p15:clr>
            <a:srgbClr val="F26B43"/>
          </p15:clr>
        </p15:guide>
        <p15:guide id="43" orient="horz" pos="799" userDrawn="1">
          <p15:clr>
            <a:srgbClr val="F26B43"/>
          </p15:clr>
        </p15:guide>
        <p15:guide id="44" orient="horz" pos="572" userDrawn="1">
          <p15:clr>
            <a:srgbClr val="F26B43"/>
          </p15:clr>
        </p15:guide>
        <p15:guide id="45" orient="horz" pos="346" userDrawn="1">
          <p15:clr>
            <a:srgbClr val="F26B43"/>
          </p15:clr>
        </p15:guide>
        <p15:guide id="46" orient="horz" pos="119" userDrawn="1">
          <p15:clr>
            <a:srgbClr val="F26B43"/>
          </p15:clr>
        </p15:guide>
        <p15:guide id="47" orient="horz" userDrawn="1">
          <p15:clr>
            <a:srgbClr val="F26B43"/>
          </p15:clr>
        </p15:guide>
        <p15:guide id="48" orient="horz" pos="4320" userDrawn="1">
          <p15:clr>
            <a:srgbClr val="F26B43"/>
          </p15:clr>
        </p15:guide>
        <p15:guide id="49" orient="horz" pos="2387" userDrawn="1">
          <p15:clr>
            <a:srgbClr val="F26B43"/>
          </p15:clr>
        </p15:guide>
        <p15:guide id="50" orient="horz" pos="2614" userDrawn="1">
          <p15:clr>
            <a:srgbClr val="F26B43"/>
          </p15:clr>
        </p15:guide>
        <p15:guide id="51" orient="horz" pos="2840" userDrawn="1">
          <p15:clr>
            <a:srgbClr val="F26B43"/>
          </p15:clr>
        </p15:guide>
        <p15:guide id="52" orient="horz" pos="3067" userDrawn="1">
          <p15:clr>
            <a:srgbClr val="F26B43"/>
          </p15:clr>
        </p15:guide>
        <p15:guide id="53" orient="horz" pos="3294" userDrawn="1">
          <p15:clr>
            <a:srgbClr val="F26B43"/>
          </p15:clr>
        </p15:guide>
        <p15:guide id="54" orient="horz" pos="3521" userDrawn="1">
          <p15:clr>
            <a:srgbClr val="F26B43"/>
          </p15:clr>
        </p15:guide>
        <p15:guide id="55" orient="horz" pos="3748" userDrawn="1">
          <p15:clr>
            <a:srgbClr val="F26B43"/>
          </p15:clr>
        </p15:guide>
        <p15:guide id="56" orient="horz" pos="3974" userDrawn="1">
          <p15:clr>
            <a:srgbClr val="F26B43"/>
          </p15:clr>
        </p15:guide>
        <p15:guide id="57" orient="horz" pos="4201" userDrawn="1">
          <p15:clr>
            <a:srgbClr val="F26B43"/>
          </p15:clr>
        </p15:guide>
        <p15:guide id="58" pos="3500" userDrawn="1">
          <p15:clr>
            <a:srgbClr val="F26B43"/>
          </p15:clr>
        </p15:guide>
        <p15:guide id="59" pos="3953" userDrawn="1">
          <p15:clr>
            <a:srgbClr val="F26B43"/>
          </p15:clr>
        </p15:guide>
        <p15:guide id="60" pos="3727" userDrawn="1">
          <p15:clr>
            <a:srgbClr val="F26B43"/>
          </p15:clr>
        </p15:guide>
        <p15:guide id="61" pos="4180" userDrawn="1">
          <p15:clr>
            <a:srgbClr val="F26B43"/>
          </p15:clr>
        </p15:guide>
        <p15:guide id="62" orient="horz" pos="2047" userDrawn="1">
          <p15:clr>
            <a:srgbClr val="F26B43"/>
          </p15:clr>
        </p15:guide>
        <p15:guide id="63" orient="horz" pos="2273" userDrawn="1">
          <p15:clr>
            <a:srgbClr val="F26B43"/>
          </p15:clr>
        </p15:guide>
        <p15:guide id="64" pos="98" userDrawn="1">
          <p15:clr>
            <a:srgbClr val="F26B43"/>
          </p15:clr>
        </p15:guide>
        <p15:guide id="65" pos="7582" userDrawn="1">
          <p15:clr>
            <a:srgbClr val="F26B43"/>
          </p15:clr>
        </p15:guide>
        <p15:guide id="66" orient="horz" pos="4088" userDrawn="1">
          <p15:clr>
            <a:srgbClr val="F26B43"/>
          </p15:clr>
        </p15:guide>
        <p15:guide id="67" orient="horz" pos="1820" userDrawn="1">
          <p15:clr>
            <a:srgbClr val="F26B43"/>
          </p15:clr>
        </p15:guide>
        <p15:guide id="68" pos="5541" userDrawn="1">
          <p15:clr>
            <a:srgbClr val="F26B43"/>
          </p15:clr>
        </p15:guide>
        <p15:guide id="69" pos="3273" userDrawn="1">
          <p15:clr>
            <a:srgbClr val="F26B43"/>
          </p15:clr>
        </p15:guide>
        <p15:guide id="70" pos="6221" userDrawn="1">
          <p15:clr>
            <a:srgbClr val="F26B43"/>
          </p15:clr>
        </p15:guide>
        <p15:guide id="71" pos="5995" userDrawn="1">
          <p15:clr>
            <a:srgbClr val="F26B43"/>
          </p15:clr>
        </p15:guide>
        <p15:guide id="72" pos="2593" userDrawn="1">
          <p15:clr>
            <a:srgbClr val="F26B43"/>
          </p15:clr>
        </p15:guide>
        <p15:guide id="73" pos="5087" userDrawn="1">
          <p15:clr>
            <a:srgbClr val="F26B43"/>
          </p15:clr>
        </p15:guide>
        <p15:guide id="74" pos="325" userDrawn="1">
          <p15:clr>
            <a:srgbClr val="F26B43"/>
          </p15:clr>
        </p15:guide>
        <p15:guide id="75" pos="7355" userDrawn="1">
          <p15:clr>
            <a:srgbClr val="F26B43"/>
          </p15:clr>
        </p15:guide>
        <p15:guide id="76" pos="2139" userDrawn="1">
          <p15:clr>
            <a:srgbClr val="F26B43"/>
          </p15:clr>
        </p15:guide>
        <p15:guide id="77" pos="1912" userDrawn="1">
          <p15:clr>
            <a:srgbClr val="F26B43"/>
          </p15:clr>
        </p15:guide>
        <p15:guide id="78" pos="2366" userDrawn="1">
          <p15:clr>
            <a:srgbClr val="F26B43"/>
          </p15:clr>
        </p15:guide>
        <p15:guide id="79" pos="5768" userDrawn="1">
          <p15:clr>
            <a:srgbClr val="F26B43"/>
          </p15:clr>
        </p15:guide>
        <p15:guide id="80" pos="1685" userDrawn="1">
          <p15:clr>
            <a:srgbClr val="F26B43"/>
          </p15:clr>
        </p15:guide>
        <p15:guide id="81" pos="2819" userDrawn="1">
          <p15:clr>
            <a:srgbClr val="F26B43"/>
          </p15:clr>
        </p15:guide>
        <p15:guide id="82" pos="3046" userDrawn="1">
          <p15:clr>
            <a:srgbClr val="F26B43"/>
          </p15:clr>
        </p15:guide>
        <p15:guide id="83" orient="horz" pos="232" userDrawn="1">
          <p15:clr>
            <a:srgbClr val="F26B43"/>
          </p15:clr>
        </p15:guide>
        <p15:guide id="84" orient="horz" pos="2954" userDrawn="1">
          <p15:clr>
            <a:srgbClr val="F26B43"/>
          </p15:clr>
        </p15:guide>
        <p15:guide id="85" orient="horz" pos="31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64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7" r:id="rId27"/>
    <p:sldLayoutId id="2147483828" r:id="rId28"/>
    <p:sldLayoutId id="2147483829" r:id="rId29"/>
    <p:sldLayoutId id="2147483830" r:id="rId30"/>
    <p:sldLayoutId id="2147483831" r:id="rId31"/>
    <p:sldLayoutId id="2147483832" r:id="rId32"/>
    <p:sldLayoutId id="2147483833" r:id="rId33"/>
    <p:sldLayoutId id="2147483834" r:id="rId34"/>
    <p:sldLayoutId id="2147483835" r:id="rId35"/>
    <p:sldLayoutId id="2147483836" r:id="rId36"/>
    <p:sldLayoutId id="2147483837" r:id="rId37"/>
    <p:sldLayoutId id="2147483838" r:id="rId38"/>
    <p:sldLayoutId id="2147483839" r:id="rId39"/>
    <p:sldLayoutId id="2147483840" r:id="rId40"/>
    <p:sldLayoutId id="2147483841" r:id="rId41"/>
    <p:sldLayoutId id="2147483842" r:id="rId42"/>
    <p:sldLayoutId id="2147483843" r:id="rId43"/>
    <p:sldLayoutId id="2147483844" r:id="rId44"/>
    <p:sldLayoutId id="2147483845" r:id="rId45"/>
    <p:sldLayoutId id="2147483846" r:id="rId46"/>
    <p:sldLayoutId id="2147483847" r:id="rId47"/>
    <p:sldLayoutId id="2147483848" r:id="rId48"/>
    <p:sldLayoutId id="2147483849" r:id="rId49"/>
    <p:sldLayoutId id="2147483850" r:id="rId50"/>
    <p:sldLayoutId id="2147483851" r:id="rId51"/>
    <p:sldLayoutId id="2147483852" r:id="rId52"/>
    <p:sldLayoutId id="2147483853" r:id="rId53"/>
    <p:sldLayoutId id="2147483854" r:id="rId54"/>
    <p:sldLayoutId id="2147483855" r:id="rId55"/>
    <p:sldLayoutId id="2147483856" r:id="rId56"/>
    <p:sldLayoutId id="2147483857" r:id="rId57"/>
    <p:sldLayoutId id="2147483858" r:id="rId58"/>
    <p:sldLayoutId id="2147483859" r:id="rId59"/>
    <p:sldLayoutId id="2147483860" r:id="rId60"/>
    <p:sldLayoutId id="2147483861" r:id="rId61"/>
    <p:sldLayoutId id="2147483862" r:id="rId62"/>
    <p:sldLayoutId id="2147483863" r:id="rId63"/>
    <p:sldLayoutId id="2147483864" r:id="rId64"/>
    <p:sldLayoutId id="2147483865" r:id="rId65"/>
    <p:sldLayoutId id="2147483866" r:id="rId66"/>
    <p:sldLayoutId id="2147483867" r:id="rId67"/>
    <p:sldLayoutId id="2147483868" r:id="rId68"/>
    <p:sldLayoutId id="2147483869" r:id="rId69"/>
    <p:sldLayoutId id="2147483870" r:id="rId70"/>
    <p:sldLayoutId id="2147483871" r:id="rId71"/>
    <p:sldLayoutId id="2147483872" r:id="rId72"/>
    <p:sldLayoutId id="2147483873" r:id="rId73"/>
    <p:sldLayoutId id="2147483874" r:id="rId74"/>
    <p:sldLayoutId id="2147483875" r:id="rId75"/>
    <p:sldLayoutId id="2147483876" r:id="rId76"/>
    <p:sldLayoutId id="2147483877" r:id="rId77"/>
    <p:sldLayoutId id="2147483878" r:id="rId78"/>
    <p:sldLayoutId id="2147483879" r:id="rId79"/>
    <p:sldLayoutId id="2147483880" r:id="rId80"/>
    <p:sldLayoutId id="2147483881" r:id="rId81"/>
    <p:sldLayoutId id="2147483882" r:id="rId82"/>
    <p:sldLayoutId id="2147483883" r:id="rId83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41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  <p:sldLayoutId id="2147483905" r:id="rId21"/>
    <p:sldLayoutId id="2147483906" r:id="rId22"/>
    <p:sldLayoutId id="2147483907" r:id="rId23"/>
    <p:sldLayoutId id="2147483908" r:id="rId24"/>
    <p:sldLayoutId id="2147483909" r:id="rId25"/>
    <p:sldLayoutId id="2147483910" r:id="rId26"/>
    <p:sldLayoutId id="2147483911" r:id="rId27"/>
    <p:sldLayoutId id="2147483912" r:id="rId28"/>
    <p:sldLayoutId id="2147483913" r:id="rId29"/>
    <p:sldLayoutId id="2147483914" r:id="rId30"/>
    <p:sldLayoutId id="2147483915" r:id="rId31"/>
    <p:sldLayoutId id="2147483916" r:id="rId32"/>
    <p:sldLayoutId id="2147483917" r:id="rId33"/>
    <p:sldLayoutId id="2147483918" r:id="rId34"/>
    <p:sldLayoutId id="2147483919" r:id="rId35"/>
    <p:sldLayoutId id="2147483920" r:id="rId36"/>
    <p:sldLayoutId id="2147483921" r:id="rId37"/>
    <p:sldLayoutId id="2147483922" r:id="rId38"/>
    <p:sldLayoutId id="2147483923" r:id="rId39"/>
    <p:sldLayoutId id="2147483924" r:id="rId40"/>
    <p:sldLayoutId id="2147483925" r:id="rId41"/>
    <p:sldLayoutId id="2147483926" r:id="rId42"/>
    <p:sldLayoutId id="2147483927" r:id="rId43"/>
    <p:sldLayoutId id="2147483928" r:id="rId44"/>
    <p:sldLayoutId id="2147483929" r:id="rId45"/>
    <p:sldLayoutId id="2147483930" r:id="rId46"/>
    <p:sldLayoutId id="2147483931" r:id="rId47"/>
    <p:sldLayoutId id="2147483932" r:id="rId48"/>
    <p:sldLayoutId id="2147483933" r:id="rId49"/>
    <p:sldLayoutId id="2147483934" r:id="rId50"/>
    <p:sldLayoutId id="2147483935" r:id="rId51"/>
    <p:sldLayoutId id="2147483936" r:id="rId52"/>
    <p:sldLayoutId id="2147483937" r:id="rId53"/>
    <p:sldLayoutId id="2147483938" r:id="rId54"/>
    <p:sldLayoutId id="2147483939" r:id="rId55"/>
    <p:sldLayoutId id="2147483940" r:id="rId56"/>
    <p:sldLayoutId id="2147483941" r:id="rId57"/>
    <p:sldLayoutId id="2147483942" r:id="rId58"/>
    <p:sldLayoutId id="2147483943" r:id="rId59"/>
    <p:sldLayoutId id="2147483944" r:id="rId60"/>
    <p:sldLayoutId id="2147483945" r:id="rId61"/>
    <p:sldLayoutId id="2147483946" r:id="rId62"/>
    <p:sldLayoutId id="2147483947" r:id="rId63"/>
    <p:sldLayoutId id="2147483948" r:id="rId64"/>
    <p:sldLayoutId id="2147483949" r:id="rId65"/>
    <p:sldLayoutId id="2147483950" r:id="rId66"/>
    <p:sldLayoutId id="2147483951" r:id="rId67"/>
    <p:sldLayoutId id="2147483952" r:id="rId68"/>
    <p:sldLayoutId id="2147483953" r:id="rId69"/>
    <p:sldLayoutId id="2147483954" r:id="rId70"/>
    <p:sldLayoutId id="2147483955" r:id="rId71"/>
    <p:sldLayoutId id="2147483956" r:id="rId72"/>
    <p:sldLayoutId id="2147483957" r:id="rId73"/>
    <p:sldLayoutId id="2147483958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6" orient="horz" pos="2160">
          <p15:clr>
            <a:srgbClr val="F26B43"/>
          </p15:clr>
        </p15:guide>
        <p15:guide id="87" pos="3840">
          <p15:clr>
            <a:srgbClr val="F26B43"/>
          </p15:clr>
        </p15:guide>
        <p15:guide id="88" pos="3613">
          <p15:clr>
            <a:srgbClr val="F26B43"/>
          </p15:clr>
        </p15:guide>
        <p15:guide id="89" pos="3386">
          <p15:clr>
            <a:srgbClr val="F26B43"/>
          </p15:clr>
        </p15:guide>
        <p15:guide id="90" pos="3160">
          <p15:clr>
            <a:srgbClr val="F26B43"/>
          </p15:clr>
        </p15:guide>
        <p15:guide id="91" pos="2933">
          <p15:clr>
            <a:srgbClr val="F26B43"/>
          </p15:clr>
        </p15:guide>
        <p15:guide id="92" pos="2706">
          <p15:clr>
            <a:srgbClr val="F26B43"/>
          </p15:clr>
        </p15:guide>
        <p15:guide id="93" pos="2479">
          <p15:clr>
            <a:srgbClr val="F26B43"/>
          </p15:clr>
        </p15:guide>
        <p15:guide id="94" pos="2252">
          <p15:clr>
            <a:srgbClr val="F26B43"/>
          </p15:clr>
        </p15:guide>
        <p15:guide id="95" pos="2026">
          <p15:clr>
            <a:srgbClr val="F26B43"/>
          </p15:clr>
        </p15:guide>
        <p15:guide id="96" pos="1799">
          <p15:clr>
            <a:srgbClr val="F26B43"/>
          </p15:clr>
        </p15:guide>
        <p15:guide id="97" pos="1572">
          <p15:clr>
            <a:srgbClr val="F26B43"/>
          </p15:clr>
        </p15:guide>
        <p15:guide id="98" pos="1345">
          <p15:clr>
            <a:srgbClr val="F26B43"/>
          </p15:clr>
        </p15:guide>
        <p15:guide id="99" pos="1118">
          <p15:clr>
            <a:srgbClr val="F26B43"/>
          </p15:clr>
        </p15:guide>
        <p15:guide id="100" pos="892">
          <p15:clr>
            <a:srgbClr val="F26B43"/>
          </p15:clr>
        </p15:guide>
        <p15:guide id="101" pos="665">
          <p15:clr>
            <a:srgbClr val="F26B43"/>
          </p15:clr>
        </p15:guide>
        <p15:guide id="102" pos="438">
          <p15:clr>
            <a:srgbClr val="F26B43"/>
          </p15:clr>
        </p15:guide>
        <p15:guide id="103" pos="211">
          <p15:clr>
            <a:srgbClr val="F26B43"/>
          </p15:clr>
        </p15:guide>
        <p15:guide id="104" pos="4067">
          <p15:clr>
            <a:srgbClr val="F26B43"/>
          </p15:clr>
        </p15:guide>
        <p15:guide id="105" pos="4294">
          <p15:clr>
            <a:srgbClr val="F26B43"/>
          </p15:clr>
        </p15:guide>
        <p15:guide id="106" pos="4520">
          <p15:clr>
            <a:srgbClr val="F26B43"/>
          </p15:clr>
        </p15:guide>
        <p15:guide id="107" pos="4747">
          <p15:clr>
            <a:srgbClr val="F26B43"/>
          </p15:clr>
        </p15:guide>
        <p15:guide id="108" pos="4974">
          <p15:clr>
            <a:srgbClr val="F26B43"/>
          </p15:clr>
        </p15:guide>
        <p15:guide id="109" pos="5201">
          <p15:clr>
            <a:srgbClr val="F26B43"/>
          </p15:clr>
        </p15:guide>
        <p15:guide id="110" pos="5428">
          <p15:clr>
            <a:srgbClr val="F26B43"/>
          </p15:clr>
        </p15:guide>
        <p15:guide id="111" pos="5654">
          <p15:clr>
            <a:srgbClr val="F26B43"/>
          </p15:clr>
        </p15:guide>
        <p15:guide id="112" pos="5881">
          <p15:clr>
            <a:srgbClr val="F26B43"/>
          </p15:clr>
        </p15:guide>
        <p15:guide id="113" pos="6108">
          <p15:clr>
            <a:srgbClr val="F26B43"/>
          </p15:clr>
        </p15:guide>
        <p15:guide id="114" pos="6335">
          <p15:clr>
            <a:srgbClr val="F26B43"/>
          </p15:clr>
        </p15:guide>
        <p15:guide id="115" pos="6562">
          <p15:clr>
            <a:srgbClr val="F26B43"/>
          </p15:clr>
        </p15:guide>
        <p15:guide id="116" pos="6788">
          <p15:clr>
            <a:srgbClr val="F26B43"/>
          </p15:clr>
        </p15:guide>
        <p15:guide id="117" pos="7015">
          <p15:clr>
            <a:srgbClr val="F26B43"/>
          </p15:clr>
        </p15:guide>
        <p15:guide id="118" pos="7242">
          <p15:clr>
            <a:srgbClr val="F26B43"/>
          </p15:clr>
        </p15:guide>
        <p15:guide id="119" pos="7469">
          <p15:clr>
            <a:srgbClr val="F26B43"/>
          </p15:clr>
        </p15:guide>
        <p15:guide id="120" pos="7680">
          <p15:clr>
            <a:srgbClr val="F26B43"/>
          </p15:clr>
        </p15:guide>
        <p15:guide id="121">
          <p15:clr>
            <a:srgbClr val="F26B43"/>
          </p15:clr>
        </p15:guide>
        <p15:guide id="122" orient="horz" pos="1933">
          <p15:clr>
            <a:srgbClr val="F26B43"/>
          </p15:clr>
        </p15:guide>
        <p15:guide id="123" orient="horz" pos="1706">
          <p15:clr>
            <a:srgbClr val="F26B43"/>
          </p15:clr>
        </p15:guide>
        <p15:guide id="124" orient="horz" pos="1480">
          <p15:clr>
            <a:srgbClr val="F26B43"/>
          </p15:clr>
        </p15:guide>
        <p15:guide id="125" orient="horz" pos="1253">
          <p15:clr>
            <a:srgbClr val="F26B43"/>
          </p15:clr>
        </p15:guide>
        <p15:guide id="126" orient="horz" pos="1026">
          <p15:clr>
            <a:srgbClr val="F26B43"/>
          </p15:clr>
        </p15:guide>
        <p15:guide id="127" orient="horz" pos="799">
          <p15:clr>
            <a:srgbClr val="F26B43"/>
          </p15:clr>
        </p15:guide>
        <p15:guide id="128" orient="horz" pos="572">
          <p15:clr>
            <a:srgbClr val="F26B43"/>
          </p15:clr>
        </p15:guide>
        <p15:guide id="129" orient="horz" pos="346">
          <p15:clr>
            <a:srgbClr val="F26B43"/>
          </p15:clr>
        </p15:guide>
        <p15:guide id="130" orient="horz" pos="119">
          <p15:clr>
            <a:srgbClr val="F26B43"/>
          </p15:clr>
        </p15:guide>
        <p15:guide id="131" orient="horz">
          <p15:clr>
            <a:srgbClr val="F26B43"/>
          </p15:clr>
        </p15:guide>
        <p15:guide id="132" orient="horz" pos="4320">
          <p15:clr>
            <a:srgbClr val="F26B43"/>
          </p15:clr>
        </p15:guide>
        <p15:guide id="133" orient="horz" pos="2387">
          <p15:clr>
            <a:srgbClr val="F26B43"/>
          </p15:clr>
        </p15:guide>
        <p15:guide id="134" orient="horz" pos="2614">
          <p15:clr>
            <a:srgbClr val="F26B43"/>
          </p15:clr>
        </p15:guide>
        <p15:guide id="135" orient="horz" pos="2840">
          <p15:clr>
            <a:srgbClr val="F26B43"/>
          </p15:clr>
        </p15:guide>
        <p15:guide id="136" orient="horz" pos="3067">
          <p15:clr>
            <a:srgbClr val="F26B43"/>
          </p15:clr>
        </p15:guide>
        <p15:guide id="137" orient="horz" pos="3294">
          <p15:clr>
            <a:srgbClr val="F26B43"/>
          </p15:clr>
        </p15:guide>
        <p15:guide id="138" orient="horz" pos="3521">
          <p15:clr>
            <a:srgbClr val="F26B43"/>
          </p15:clr>
        </p15:guide>
        <p15:guide id="139" orient="horz" pos="3748">
          <p15:clr>
            <a:srgbClr val="F26B43"/>
          </p15:clr>
        </p15:guide>
        <p15:guide id="140" orient="horz" pos="3974">
          <p15:clr>
            <a:srgbClr val="F26B43"/>
          </p15:clr>
        </p15:guide>
        <p15:guide id="141" orient="horz" pos="4201">
          <p15:clr>
            <a:srgbClr val="F26B43"/>
          </p15:clr>
        </p15:guide>
        <p15:guide id="142" pos="3500">
          <p15:clr>
            <a:srgbClr val="F26B43"/>
          </p15:clr>
        </p15:guide>
        <p15:guide id="143" pos="3953">
          <p15:clr>
            <a:srgbClr val="F26B43"/>
          </p15:clr>
        </p15:guide>
        <p15:guide id="144" pos="3727">
          <p15:clr>
            <a:srgbClr val="F26B43"/>
          </p15:clr>
        </p15:guide>
        <p15:guide id="145" pos="4180">
          <p15:clr>
            <a:srgbClr val="F26B43"/>
          </p15:clr>
        </p15:guide>
        <p15:guide id="146" orient="horz" pos="2047">
          <p15:clr>
            <a:srgbClr val="F26B43"/>
          </p15:clr>
        </p15:guide>
        <p15:guide id="147" orient="horz" pos="2273">
          <p15:clr>
            <a:srgbClr val="F26B43"/>
          </p15:clr>
        </p15:guide>
        <p15:guide id="148" pos="98">
          <p15:clr>
            <a:srgbClr val="F26B43"/>
          </p15:clr>
        </p15:guide>
        <p15:guide id="149" pos="7582">
          <p15:clr>
            <a:srgbClr val="F26B43"/>
          </p15:clr>
        </p15:guide>
        <p15:guide id="150" orient="horz" pos="4088">
          <p15:clr>
            <a:srgbClr val="F26B43"/>
          </p15:clr>
        </p15:guide>
        <p15:guide id="151" orient="horz" pos="1820">
          <p15:clr>
            <a:srgbClr val="F26B43"/>
          </p15:clr>
        </p15:guide>
        <p15:guide id="152" pos="5541">
          <p15:clr>
            <a:srgbClr val="F26B43"/>
          </p15:clr>
        </p15:guide>
        <p15:guide id="153" pos="3273">
          <p15:clr>
            <a:srgbClr val="F26B43"/>
          </p15:clr>
        </p15:guide>
        <p15:guide id="154" pos="6221">
          <p15:clr>
            <a:srgbClr val="F26B43"/>
          </p15:clr>
        </p15:guide>
        <p15:guide id="155" pos="5995">
          <p15:clr>
            <a:srgbClr val="F26B43"/>
          </p15:clr>
        </p15:guide>
        <p15:guide id="156" pos="2593">
          <p15:clr>
            <a:srgbClr val="F26B43"/>
          </p15:clr>
        </p15:guide>
        <p15:guide id="157" pos="5087">
          <p15:clr>
            <a:srgbClr val="F26B43"/>
          </p15:clr>
        </p15:guide>
        <p15:guide id="158" pos="325">
          <p15:clr>
            <a:srgbClr val="F26B43"/>
          </p15:clr>
        </p15:guide>
        <p15:guide id="159" pos="7355">
          <p15:clr>
            <a:srgbClr val="F26B43"/>
          </p15:clr>
        </p15:guide>
        <p15:guide id="160" pos="2139">
          <p15:clr>
            <a:srgbClr val="F26B43"/>
          </p15:clr>
        </p15:guide>
        <p15:guide id="161" pos="1912">
          <p15:clr>
            <a:srgbClr val="F26B43"/>
          </p15:clr>
        </p15:guide>
        <p15:guide id="162" pos="2366">
          <p15:clr>
            <a:srgbClr val="F26B43"/>
          </p15:clr>
        </p15:guide>
        <p15:guide id="163" pos="5768">
          <p15:clr>
            <a:srgbClr val="F26B43"/>
          </p15:clr>
        </p15:guide>
        <p15:guide id="164" pos="1685">
          <p15:clr>
            <a:srgbClr val="F26B43"/>
          </p15:clr>
        </p15:guide>
        <p15:guide id="165" pos="2819">
          <p15:clr>
            <a:srgbClr val="F26B43"/>
          </p15:clr>
        </p15:guide>
        <p15:guide id="166" pos="3046">
          <p15:clr>
            <a:srgbClr val="F26B43"/>
          </p15:clr>
        </p15:guide>
        <p15:guide id="167" orient="horz" pos="232">
          <p15:clr>
            <a:srgbClr val="F26B43"/>
          </p15:clr>
        </p15:guide>
        <p15:guide id="168" orient="horz" pos="2954">
          <p15:clr>
            <a:srgbClr val="F26B43"/>
          </p15:clr>
        </p15:guide>
        <p15:guide id="169" orient="horz" pos="31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3D63DB7-1BBB-4305-8173-92E53190A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" r="1" b="15626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AD214-57F1-4458-8BF2-FB582CFFD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713317"/>
            <a:ext cx="1243293" cy="35877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EA66BE6-A40C-49C2-8EEC-20E16109D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2422976"/>
            <a:ext cx="10801350" cy="1800225"/>
          </a:xfrm>
        </p:spPr>
        <p:txBody>
          <a:bodyPr/>
          <a:lstStyle/>
          <a:p>
            <a:r>
              <a:rPr lang="en-GB" sz="3600" spc="300" dirty="0"/>
              <a:t>HALLOWEEN</a:t>
            </a:r>
            <a:br>
              <a:rPr lang="en-GB" sz="3600" dirty="0"/>
            </a:br>
            <a:br>
              <a:rPr lang="en-GB" sz="2000" dirty="0"/>
            </a:br>
            <a:r>
              <a:rPr lang="en-GB" sz="2000" spc="300" dirty="0"/>
              <a:t>OCTOBER 2021</a:t>
            </a:r>
            <a:endParaRPr lang="en-GB" spc="300" dirty="0"/>
          </a:p>
        </p:txBody>
      </p:sp>
      <p:sp>
        <p:nvSpPr>
          <p:cNvPr id="2" name="AutoShape 2" descr="Back to school in a COVID-19 world - ACF Professionals">
            <a:extLst>
              <a:ext uri="{FF2B5EF4-FFF2-40B4-BE49-F238E27FC236}">
                <a16:creationId xmlns:a16="http://schemas.microsoft.com/office/drawing/2014/main" id="{F99AB742-7CD7-437A-AAFE-31CF8A5361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92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9A5360A0-9255-47C9-955B-A77B214DDA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5752" r="20756"/>
          <a:stretch/>
        </p:blipFill>
        <p:spPr>
          <a:xfrm>
            <a:off x="6096000" y="0"/>
            <a:ext cx="609599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C6BC63-4C01-4C32-BCCA-EA097469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 JUST FOR KIDS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D6FB3-C763-44A5-B3B3-A1FAAFD58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kern="0" spc="-150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6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drinking occasion after New Year’s Eve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96.2m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 posts with #</a:t>
            </a:r>
            <a:r>
              <a:rPr lang="en-US" kern="0" spc="6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</a:t>
            </a:r>
            <a:endParaRPr lang="en-US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4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Gen-</a:t>
            </a:r>
            <a:r>
              <a:rPr lang="en-US" kern="0" spc="6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</a:t>
            </a: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spent up to £100 on costumes in 2019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3BFD93-D58C-47BB-B519-CC4F079EA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The Grocer 2019, Instagram 2021, YouGov Profiles</a:t>
            </a:r>
          </a:p>
        </p:txBody>
      </p:sp>
    </p:spTree>
    <p:extLst>
      <p:ext uri="{BB962C8B-B14F-4D97-AF65-F5344CB8AC3E}">
        <p14:creationId xmlns:p14="http://schemas.microsoft.com/office/powerpoint/2010/main" val="74328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F7C4A6-66D3-460E-B709-5D477CE0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TOP ACTIVITIES</a:t>
            </a:r>
            <a:br>
              <a:rPr lang="en-GB" dirty="0"/>
            </a:br>
            <a:r>
              <a:rPr lang="en-GB" sz="2000" b="0" dirty="0"/>
              <a:t>18-24s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045BD9C-CF86-4A5C-AEC0-0FA613EAFB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833235"/>
              </p:ext>
            </p:extLst>
          </p:nvPr>
        </p:nvGraphicFramePr>
        <p:xfrm>
          <a:off x="695325" y="2279828"/>
          <a:ext cx="4878857" cy="284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150">
                  <a:extLst>
                    <a:ext uri="{9D8B030D-6E8A-4147-A177-3AD203B41FA5}">
                      <a16:colId xmlns:a16="http://schemas.microsoft.com/office/drawing/2014/main" val="2387477178"/>
                    </a:ext>
                  </a:extLst>
                </a:gridCol>
                <a:gridCol w="3778707">
                  <a:extLst>
                    <a:ext uri="{9D8B030D-6E8A-4147-A177-3AD203B41FA5}">
                      <a16:colId xmlns:a16="http://schemas.microsoft.com/office/drawing/2014/main" val="3351539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231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Went to a Halloween fancy dress party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3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Watched scary movies at home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8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Decorated 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379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spc="600" dirty="0"/>
                        <a:t>Carved a pumpkin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40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spc="600" dirty="0"/>
                        <a:t>Watched scary movies at the cinema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310553"/>
                  </a:ext>
                </a:extLst>
              </a:tr>
            </a:tbl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899C90-2681-4E74-975C-372584D034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Source: YouGov Profiles  -18-24s</a:t>
            </a:r>
          </a:p>
        </p:txBody>
      </p:sp>
      <p:pic>
        <p:nvPicPr>
          <p:cNvPr id="6" name="Picture Placeholder 5" descr="A picture containing text, building, walking, people&#10;&#10;Description automatically generated">
            <a:extLst>
              <a:ext uri="{FF2B5EF4-FFF2-40B4-BE49-F238E27FC236}">
                <a16:creationId xmlns:a16="http://schemas.microsoft.com/office/drawing/2014/main" id="{3AD5004A-5166-4E55-9DB3-5B909B1193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34199" r="6487"/>
          <a:stretch/>
        </p:blipFill>
        <p:spPr>
          <a:xfrm>
            <a:off x="6096000" y="0"/>
            <a:ext cx="6095999" cy="6858000"/>
          </a:xfrm>
        </p:spPr>
      </p:pic>
    </p:spTree>
    <p:extLst>
      <p:ext uri="{BB962C8B-B14F-4D97-AF65-F5344CB8AC3E}">
        <p14:creationId xmlns:p14="http://schemas.microsoft.com/office/powerpoint/2010/main" val="1915121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C8E95F-A001-4806-B90E-92326973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HEAVY OUT-OF-HOME USERS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61067-55ED-0746-9BB8-BCCA72E02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Source: YouGov Profiles. Audience: Celebrate Halloween + 18-24 – Heavy OOH exposure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DFC1332-C716-5240-A25B-41508FC7D8B6}"/>
              </a:ext>
            </a:extLst>
          </p:cNvPr>
          <p:cNvSpPr txBox="1"/>
          <p:nvPr/>
        </p:nvSpPr>
        <p:spPr>
          <a:xfrm>
            <a:off x="3583051" y="1989926"/>
            <a:ext cx="2887345" cy="12580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+66%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>
              <a:lnSpc>
                <a:spcPts val="1280"/>
              </a:lnSpc>
              <a:spcBef>
                <a:spcPts val="1215"/>
              </a:spcBef>
              <a:defRPr/>
            </a:pPr>
            <a:r>
              <a:rPr lang="en-GB" sz="1400" spc="35" dirty="0">
                <a:solidFill>
                  <a:srgbClr val="000000"/>
                </a:solidFill>
                <a:latin typeface="Arial"/>
                <a:cs typeface="Arial"/>
              </a:rPr>
              <a:t>STREET FURNITURE</a:t>
            </a:r>
            <a:endParaRPr sz="1400" spc="35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BCDB1B2-6C28-D741-B007-219795826ED7}"/>
              </a:ext>
            </a:extLst>
          </p:cNvPr>
          <p:cNvSpPr txBox="1"/>
          <p:nvPr/>
        </p:nvSpPr>
        <p:spPr>
          <a:xfrm>
            <a:off x="695327" y="3824657"/>
            <a:ext cx="2887343" cy="12580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spc="45" dirty="0">
                <a:solidFill>
                  <a:srgbClr val="00335B"/>
                </a:solidFill>
                <a:latin typeface="Arial"/>
                <a:cs typeface="Arial"/>
              </a:rPr>
              <a:t>+22%</a:t>
            </a:r>
            <a:endParaRPr sz="6000" b="1" spc="45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marR="70485" lvl="0" indent="0" algn="l" defTabSz="914400" rtl="0" eaLnBrk="1" fontAlgn="auto" latinLnBrk="0" hangingPunct="1">
              <a:lnSpc>
                <a:spcPts val="1280"/>
              </a:lnSpc>
              <a:spcBef>
                <a:spcPts val="1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spc="35" dirty="0">
                <a:solidFill>
                  <a:srgbClr val="000000"/>
                </a:solidFill>
                <a:latin typeface="Arial"/>
                <a:cs typeface="Arial"/>
              </a:rPr>
              <a:t>SUPERMARKET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00325EEA-C36B-4A28-9293-72FFB46853F2}"/>
              </a:ext>
            </a:extLst>
          </p:cNvPr>
          <p:cNvSpPr txBox="1"/>
          <p:nvPr/>
        </p:nvSpPr>
        <p:spPr>
          <a:xfrm>
            <a:off x="3582671" y="3824657"/>
            <a:ext cx="2887345" cy="159537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+55%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 lvl="0">
              <a:lnSpc>
                <a:spcPts val="1280"/>
              </a:lnSpc>
              <a:spcBef>
                <a:spcPts val="1215"/>
              </a:spcBef>
              <a:defRPr/>
            </a:pPr>
            <a:r>
              <a:rPr lang="en-GB" sz="1400" spc="35" dirty="0">
                <a:solidFill>
                  <a:srgbClr val="000000"/>
                </a:solidFill>
                <a:latin typeface="Arial"/>
                <a:cs typeface="Arial"/>
              </a:rPr>
              <a:t>RAIL</a:t>
            </a:r>
          </a:p>
          <a:p>
            <a:pPr marL="12700" marR="70485" lvl="0" indent="0" algn="l" defTabSz="914400" rtl="0" eaLnBrk="1" fontAlgn="auto" latinLnBrk="0" hangingPunct="1">
              <a:lnSpc>
                <a:spcPts val="1280"/>
              </a:lnSpc>
              <a:spcBef>
                <a:spcPts val="1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3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10D39133-BD78-4A25-8EDF-4B02103DF9BC}"/>
              </a:ext>
            </a:extLst>
          </p:cNvPr>
          <p:cNvSpPr txBox="1"/>
          <p:nvPr/>
        </p:nvSpPr>
        <p:spPr>
          <a:xfrm>
            <a:off x="778192" y="1989926"/>
            <a:ext cx="2887345" cy="125803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spc="45" dirty="0">
                <a:solidFill>
                  <a:srgbClr val="00335B"/>
                </a:solidFill>
                <a:latin typeface="Arial"/>
                <a:cs typeface="Arial"/>
              </a:rPr>
              <a:t>+103%</a:t>
            </a:r>
            <a:endParaRPr sz="6000" b="1" spc="45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marR="70485" lvl="0" indent="0" algn="l" defTabSz="914400" rtl="0" eaLnBrk="1" fontAlgn="auto" latinLnBrk="0" hangingPunct="1">
              <a:lnSpc>
                <a:spcPts val="1280"/>
              </a:lnSpc>
              <a:spcBef>
                <a:spcPts val="1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spc="35" dirty="0">
                <a:solidFill>
                  <a:srgbClr val="000000"/>
                </a:solidFill>
                <a:latin typeface="Arial"/>
                <a:cs typeface="Arial"/>
              </a:rPr>
              <a:t>MALL</a:t>
            </a:r>
          </a:p>
        </p:txBody>
      </p:sp>
      <p:pic>
        <p:nvPicPr>
          <p:cNvPr id="6" name="Picture Placeholder 5" descr="A picture containing text, floor, person, indoor&#10;&#10;Description automatically generated">
            <a:extLst>
              <a:ext uri="{FF2B5EF4-FFF2-40B4-BE49-F238E27FC236}">
                <a16:creationId xmlns:a16="http://schemas.microsoft.com/office/drawing/2014/main" id="{AC9E9913-F426-47C6-95D6-ACB12A3B0F9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873" r="23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6366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3D63DB7-1BBB-4305-8173-92E53190A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" r="1" b="15626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AD214-57F1-4458-8BF2-FB582CFFD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713317"/>
            <a:ext cx="1243293" cy="35877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BEA66BE6-A40C-49C2-8EEC-20E16109D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2422976"/>
            <a:ext cx="10801350" cy="1800225"/>
          </a:xfrm>
        </p:spPr>
        <p:txBody>
          <a:bodyPr/>
          <a:lstStyle/>
          <a:p>
            <a:r>
              <a:rPr lang="en-GB" sz="3600" spc="300" dirty="0"/>
              <a:t>HALLOWEEN</a:t>
            </a:r>
            <a:br>
              <a:rPr lang="en-GB" sz="3600" dirty="0"/>
            </a:br>
            <a:br>
              <a:rPr lang="en-GB" sz="2000" dirty="0"/>
            </a:br>
            <a:r>
              <a:rPr lang="en-GB" sz="2000" spc="300" dirty="0"/>
              <a:t>OCTOBER 2021</a:t>
            </a:r>
            <a:endParaRPr lang="en-GB" spc="300" dirty="0"/>
          </a:p>
        </p:txBody>
      </p:sp>
      <p:sp>
        <p:nvSpPr>
          <p:cNvPr id="2" name="AutoShape 2" descr="Back to school in a COVID-19 world - ACF Professionals">
            <a:extLst>
              <a:ext uri="{FF2B5EF4-FFF2-40B4-BE49-F238E27FC236}">
                <a16:creationId xmlns:a16="http://schemas.microsoft.com/office/drawing/2014/main" id="{F99AB742-7CD7-437A-AAFE-31CF8A5361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00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lumMod val="90000"/>
                    <a:lumOff val="10000"/>
                  </a:srgbClr>
                </a:solidFill>
              </a:rPr>
              <a:t>HALLOWEEN</a:t>
            </a:r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8188643" y="1796040"/>
            <a:ext cx="3863149" cy="46799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£474m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60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in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+13%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60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previous year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60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biggest shopping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60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60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supermarkets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695325" y="6308725"/>
            <a:ext cx="10801350" cy="360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Statista, Mintel, Kantar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Placeholder 4" descr="A picture containing orange&#10;&#10;Description automatically generated">
            <a:extLst>
              <a:ext uri="{FF2B5EF4-FFF2-40B4-BE49-F238E27FC236}">
                <a16:creationId xmlns:a16="http://schemas.microsoft.com/office/drawing/2014/main" id="{3E664F69-9D62-40F1-986C-100A922683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273" b="1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305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7ED851-E0A6-4A90-8BC2-80F9DE26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INCREASING IN POPULARITY</a:t>
            </a:r>
          </a:p>
        </p:txBody>
      </p:sp>
      <p:graphicFrame>
        <p:nvGraphicFramePr>
          <p:cNvPr id="15" name="Content Placeholder 11">
            <a:extLst>
              <a:ext uri="{FF2B5EF4-FFF2-40B4-BE49-F238E27FC236}">
                <a16:creationId xmlns:a16="http://schemas.microsoft.com/office/drawing/2014/main" id="{DF2B94B6-F1F4-491A-8DFC-947834DBC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280567"/>
              </p:ext>
            </p:extLst>
          </p:nvPr>
        </p:nvGraphicFramePr>
        <p:xfrm>
          <a:off x="695325" y="1628775"/>
          <a:ext cx="7921625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C7910CF-AC1E-443F-8BA8-791939ACD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Statista</a:t>
            </a:r>
          </a:p>
        </p:txBody>
      </p:sp>
      <p:pic>
        <p:nvPicPr>
          <p:cNvPr id="24" name="Picture Placeholder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0BE5DEF6-16FB-47D3-87A9-4096D7B97B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3471" r="33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1520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E7366E1-EA8F-474C-8617-D26DAAF7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>
                    <a:lumMod val="90000"/>
                    <a:lumOff val="10000"/>
                  </a:srgbClr>
                </a:solidFill>
              </a:rPr>
              <a:t>HALLOWEEN</a:t>
            </a:r>
            <a:br>
              <a:rPr lang="en-US" dirty="0">
                <a:solidFill>
                  <a:srgbClr val="000000">
                    <a:lumMod val="90000"/>
                    <a:lumOff val="10000"/>
                  </a:srgbClr>
                </a:solidFill>
              </a:rPr>
            </a:b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B252A7-D746-4A0A-9F99-DD1D2443C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28775"/>
            <a:ext cx="5287260" cy="4679950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 sweets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 a pumpkin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 a costume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bought </a:t>
            </a:r>
            <a:r>
              <a:rPr lang="en-GB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decorations</a:t>
            </a:r>
            <a:endParaRPr lang="en-GB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0751A5F-EF12-4FFC-ABC3-EF22AAEBDD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Kantar 2019</a:t>
            </a:r>
          </a:p>
          <a:p>
            <a:endParaRPr lang="en-GB" dirty="0"/>
          </a:p>
        </p:txBody>
      </p:sp>
      <p:pic>
        <p:nvPicPr>
          <p:cNvPr id="4" name="Picture Placeholder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836B46-4CB7-428B-BE1A-4438D975B60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8589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3" descr="Logo, company name&#10;&#10;Description automatically generated">
            <a:extLst>
              <a:ext uri="{FF2B5EF4-FFF2-40B4-BE49-F238E27FC236}">
                <a16:creationId xmlns:a16="http://schemas.microsoft.com/office/drawing/2014/main" id="{97A8696F-4ED6-4BF8-BD04-C3D8AAAF7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1" r="10669"/>
          <a:stretch/>
        </p:blipFill>
        <p:spPr>
          <a:xfrm>
            <a:off x="1797329" y="1541509"/>
            <a:ext cx="1021932" cy="91172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A5903E-8686-49A6-9685-C882631B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2019 RETAILERS SALES 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5ED5F-555D-44E0-9C34-D4F42A63C3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Kantar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A8C7DD-A36D-4DDF-9C41-22C847EF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55" y="4195711"/>
            <a:ext cx="1454068" cy="43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0" descr="Marks &amp; Spencer, M&amp;S – Logos Download">
            <a:extLst>
              <a:ext uri="{FF2B5EF4-FFF2-40B4-BE49-F238E27FC236}">
                <a16:creationId xmlns:a16="http://schemas.microsoft.com/office/drawing/2014/main" id="{4EEAD257-FA64-470F-BEE4-2E4B7F277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604" y="5232928"/>
            <a:ext cx="983640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AD230D-7E2D-455C-9982-17C2A5C34A95}"/>
              </a:ext>
            </a:extLst>
          </p:cNvPr>
          <p:cNvSpPr/>
          <p:nvPr/>
        </p:nvSpPr>
        <p:spPr>
          <a:xfrm>
            <a:off x="3359070" y="5148416"/>
            <a:ext cx="1263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+2.8%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C0ECC-483C-47D1-A31A-2C2832D053DD}"/>
              </a:ext>
            </a:extLst>
          </p:cNvPr>
          <p:cNvSpPr/>
          <p:nvPr/>
        </p:nvSpPr>
        <p:spPr>
          <a:xfrm>
            <a:off x="3345291" y="4119146"/>
            <a:ext cx="1263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+7.7%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4686E-4791-44BD-B077-D23AC1D9311E}"/>
              </a:ext>
            </a:extLst>
          </p:cNvPr>
          <p:cNvSpPr/>
          <p:nvPr/>
        </p:nvSpPr>
        <p:spPr>
          <a:xfrm>
            <a:off x="3387329" y="2958837"/>
            <a:ext cx="1168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+10%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68731-80A9-46C4-9A2E-FFD22088CE6C}"/>
              </a:ext>
            </a:extLst>
          </p:cNvPr>
          <p:cNvSpPr/>
          <p:nvPr/>
        </p:nvSpPr>
        <p:spPr>
          <a:xfrm>
            <a:off x="3241096" y="1716628"/>
            <a:ext cx="1471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+22.7%</a:t>
            </a:r>
          </a:p>
        </p:txBody>
      </p:sp>
      <p:pic>
        <p:nvPicPr>
          <p:cNvPr id="20" name="Picture Placeholder 18" descr="A picture containing text, sign, yellow, painted&#10;&#10;Description automatically generated">
            <a:extLst>
              <a:ext uri="{FF2B5EF4-FFF2-40B4-BE49-F238E27FC236}">
                <a16:creationId xmlns:a16="http://schemas.microsoft.com/office/drawing/2014/main" id="{58D4D796-8EE5-41DF-A9DC-3F39A32DAD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92" b="3092"/>
          <a:stretch>
            <a:fillRect/>
          </a:stretch>
        </p:blipFill>
        <p:spPr>
          <a:xfrm>
            <a:off x="1833301" y="2795364"/>
            <a:ext cx="810417" cy="91172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4" name="Picture Placeholder 3" descr="A picture containing building, outdoor, person, people&#10;&#10;Description automatically generated">
            <a:extLst>
              <a:ext uri="{FF2B5EF4-FFF2-40B4-BE49-F238E27FC236}">
                <a16:creationId xmlns:a16="http://schemas.microsoft.com/office/drawing/2014/main" id="{2861EA56-47CC-49E2-AE80-924FDBD591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/>
          <a:srcRect l="33470" t="5247" r="19663" b="11962"/>
          <a:stretch/>
        </p:blipFill>
        <p:spPr>
          <a:xfrm>
            <a:off x="6096000" y="0"/>
            <a:ext cx="6095999" cy="6858000"/>
          </a:xfrm>
        </p:spPr>
      </p:pic>
    </p:spTree>
    <p:extLst>
      <p:ext uri="{BB962C8B-B14F-4D97-AF65-F5344CB8AC3E}">
        <p14:creationId xmlns:p14="http://schemas.microsoft.com/office/powerpoint/2010/main" val="86788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marketplace, store, items&#10;&#10;Description automatically generated">
            <a:extLst>
              <a:ext uri="{FF2B5EF4-FFF2-40B4-BE49-F238E27FC236}">
                <a16:creationId xmlns:a16="http://schemas.microsoft.com/office/drawing/2014/main" id="{4C7793C6-E98D-4155-890F-B156613333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0089" r="15091"/>
          <a:stretch/>
        </p:blipFill>
        <p:spPr>
          <a:xfrm>
            <a:off x="6096000" y="0"/>
            <a:ext cx="609599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68475E-F188-4CE8-B87C-C41F5810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LOOKING AHEAD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5D888-99D6-4626-9B0E-73EFFE7CD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families with children under 12 will go ‘trick or treating’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buy treats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1/3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shoppers plan to do Halloween shopping 8 weeks prior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1AC59-0AF4-4EE8-9895-8EEFA49E5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Grocery Trader</a:t>
            </a:r>
          </a:p>
        </p:txBody>
      </p:sp>
    </p:spTree>
    <p:extLst>
      <p:ext uri="{BB962C8B-B14F-4D97-AF65-F5344CB8AC3E}">
        <p14:creationId xmlns:p14="http://schemas.microsoft.com/office/powerpoint/2010/main" val="344494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colorful, different, plastic&#10;&#10;Description automatically generated">
            <a:extLst>
              <a:ext uri="{FF2B5EF4-FFF2-40B4-BE49-F238E27FC236}">
                <a16:creationId xmlns:a16="http://schemas.microsoft.com/office/drawing/2014/main" id="{BD9015A9-C218-41B8-AF86-1110412A073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B65E367-048C-493D-A6B4-7CEC27CC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2021 – BIGGER AND BETTER FOR RETAILERS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1FA55-D3E1-44BD-B62B-839465BF5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7" y="1628775"/>
            <a:ext cx="5032476" cy="467995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have a dedicated, themed range in-store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1/3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increase Halloween confectionery space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retailers will launch in-store ranges 2-4 weeks before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A4584-A262-4BCC-95C3-28A3E4788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Source: Grocery Trader</a:t>
            </a:r>
          </a:p>
        </p:txBody>
      </p:sp>
    </p:spTree>
    <p:extLst>
      <p:ext uri="{BB962C8B-B14F-4D97-AF65-F5344CB8AC3E}">
        <p14:creationId xmlns:p14="http://schemas.microsoft.com/office/powerpoint/2010/main" val="406856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E555559D-FB99-4531-9DCB-4F0594C0AC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4290" r="29044"/>
          <a:stretch/>
        </p:blipFill>
        <p:spPr>
          <a:xfrm>
            <a:off x="6096000" y="0"/>
            <a:ext cx="609599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F7C4A6-66D3-460E-B709-5D477CE0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TOP ACTIVITIES</a:t>
            </a:r>
            <a:br>
              <a:rPr lang="en-GB" dirty="0"/>
            </a:br>
            <a:r>
              <a:rPr lang="en-GB" sz="2000" b="0" dirty="0"/>
              <a:t>WITH CHILDREN IN HOUSEHOLD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E045BD9C-CF86-4A5C-AEC0-0FA613EAFB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1794043"/>
              </p:ext>
            </p:extLst>
          </p:nvPr>
        </p:nvGraphicFramePr>
        <p:xfrm>
          <a:off x="695325" y="2279828"/>
          <a:ext cx="4878857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150">
                  <a:extLst>
                    <a:ext uri="{9D8B030D-6E8A-4147-A177-3AD203B41FA5}">
                      <a16:colId xmlns:a16="http://schemas.microsoft.com/office/drawing/2014/main" val="2387477178"/>
                    </a:ext>
                  </a:extLst>
                </a:gridCol>
                <a:gridCol w="3778707">
                  <a:extLst>
                    <a:ext uri="{9D8B030D-6E8A-4147-A177-3AD203B41FA5}">
                      <a16:colId xmlns:a16="http://schemas.microsoft.com/office/drawing/2014/main" val="33515394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231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Trick or treating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3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Decorated 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8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Carved a pumpkin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379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Watched scary movies at home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401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spc="600" dirty="0"/>
                        <a:t>Went to a Halloween fancy dress party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310553"/>
                  </a:ext>
                </a:extLst>
              </a:tr>
            </a:tbl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D899C90-2681-4E74-975C-372584D034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Source: YouGov Profiles  - children in household </a:t>
            </a:r>
          </a:p>
        </p:txBody>
      </p:sp>
    </p:spTree>
    <p:extLst>
      <p:ext uri="{BB962C8B-B14F-4D97-AF65-F5344CB8AC3E}">
        <p14:creationId xmlns:p14="http://schemas.microsoft.com/office/powerpoint/2010/main" val="40412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8C8B411-7005-41C1-853B-B216B9F1B4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472" b="74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7C8E95F-A001-4806-B90E-92326973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PRIMED BY OUT-OF-HOME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61067-55ED-0746-9BB8-BCCA72E02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Source: YouGov Profiles. Audience: Celebrate Halloween + children in household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DFC1332-C716-5240-A25B-41508FC7D8B6}"/>
              </a:ext>
            </a:extLst>
          </p:cNvPr>
          <p:cNvSpPr txBox="1"/>
          <p:nvPr/>
        </p:nvSpPr>
        <p:spPr>
          <a:xfrm>
            <a:off x="695326" y="1989926"/>
            <a:ext cx="2887345" cy="159146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+74%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>
              <a:lnSpc>
                <a:spcPts val="1280"/>
              </a:lnSpc>
              <a:spcBef>
                <a:spcPts val="1215"/>
              </a:spcBef>
              <a:defRPr/>
            </a:pPr>
            <a:r>
              <a:rPr lang="en-GB" sz="1400" spc="35" dirty="0">
                <a:solidFill>
                  <a:srgbClr val="000000"/>
                </a:solidFill>
                <a:latin typeface="Arial"/>
                <a:cs typeface="Arial"/>
              </a:rPr>
              <a:t>MORE LIKELY TO VISIT A STORE TO BUY A PRODUCT AFTER SEEING OOH</a:t>
            </a:r>
            <a:endParaRPr sz="1400" spc="35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BCDB1B2-6C28-D741-B007-219795826ED7}"/>
              </a:ext>
            </a:extLst>
          </p:cNvPr>
          <p:cNvSpPr txBox="1"/>
          <p:nvPr/>
        </p:nvSpPr>
        <p:spPr>
          <a:xfrm>
            <a:off x="695327" y="3824657"/>
            <a:ext cx="2887343" cy="175817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spc="45" dirty="0">
                <a:solidFill>
                  <a:srgbClr val="00335B"/>
                </a:solidFill>
                <a:latin typeface="Arial"/>
                <a:cs typeface="Arial"/>
              </a:rPr>
              <a:t>+248%</a:t>
            </a:r>
            <a:endParaRPr sz="6000" b="1" spc="45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marR="70485" lvl="0" indent="0" algn="l" defTabSz="914400" rtl="0" eaLnBrk="1" fontAlgn="auto" latinLnBrk="0" hangingPunct="1">
              <a:lnSpc>
                <a:spcPts val="1280"/>
              </a:lnSpc>
              <a:spcBef>
                <a:spcPts val="1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spc="35" dirty="0">
                <a:solidFill>
                  <a:srgbClr val="000000"/>
                </a:solidFill>
                <a:latin typeface="Arial"/>
                <a:cs typeface="Arial"/>
              </a:rPr>
              <a:t>MORE LIKELY TO SHARE CONTENT ON SOCIAL MEDIA ABOUT A PRODUCT/BRAND AFTER SEEING OOH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00325EEA-C36B-4A28-9293-72FFB46853F2}"/>
              </a:ext>
            </a:extLst>
          </p:cNvPr>
          <p:cNvSpPr txBox="1"/>
          <p:nvPr/>
        </p:nvSpPr>
        <p:spPr>
          <a:xfrm>
            <a:off x="3582671" y="3824657"/>
            <a:ext cx="2887345" cy="20955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 dirty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+119%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 lvl="0">
              <a:lnSpc>
                <a:spcPts val="1280"/>
              </a:lnSpc>
              <a:spcBef>
                <a:spcPts val="1215"/>
              </a:spcBef>
              <a:defRPr/>
            </a:pPr>
            <a:r>
              <a:rPr lang="en-GB" sz="1400" spc="35" dirty="0">
                <a:solidFill>
                  <a:srgbClr val="000000"/>
                </a:solidFill>
                <a:latin typeface="Arial"/>
                <a:cs typeface="Arial"/>
              </a:rPr>
              <a:t>MORE LIKELY INTERACT DIRECTLY WITH A BRAND’S SOCIAL MEDIA AFTER SEEING OOH</a:t>
            </a:r>
          </a:p>
          <a:p>
            <a:pPr marL="12700" marR="70485" lvl="0" indent="0" algn="l" defTabSz="914400" rtl="0" eaLnBrk="1" fontAlgn="auto" latinLnBrk="0" hangingPunct="1">
              <a:lnSpc>
                <a:spcPts val="1280"/>
              </a:lnSpc>
              <a:spcBef>
                <a:spcPts val="1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3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10D39133-BD78-4A25-8EDF-4B02103DF9BC}"/>
              </a:ext>
            </a:extLst>
          </p:cNvPr>
          <p:cNvSpPr txBox="1"/>
          <p:nvPr/>
        </p:nvSpPr>
        <p:spPr>
          <a:xfrm>
            <a:off x="3582670" y="1989926"/>
            <a:ext cx="2887345" cy="160819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spc="45" dirty="0">
                <a:solidFill>
                  <a:srgbClr val="00335B"/>
                </a:solidFill>
                <a:latin typeface="Arial"/>
                <a:cs typeface="Arial"/>
              </a:rPr>
              <a:t>+71%</a:t>
            </a:r>
            <a:endParaRPr sz="6000" b="1" spc="45" dirty="0">
              <a:solidFill>
                <a:srgbClr val="00335B"/>
              </a:solidFill>
              <a:latin typeface="Arial"/>
              <a:cs typeface="Arial"/>
            </a:endParaRPr>
          </a:p>
          <a:p>
            <a:pPr marL="12700" marR="70485" lvl="0" indent="0" algn="l" defTabSz="914400" rtl="0" eaLnBrk="1" fontAlgn="auto" latinLnBrk="0" hangingPunct="1">
              <a:lnSpc>
                <a:spcPts val="1280"/>
              </a:lnSpc>
              <a:spcBef>
                <a:spcPts val="1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spc="35" dirty="0">
                <a:solidFill>
                  <a:srgbClr val="000000"/>
                </a:solidFill>
                <a:latin typeface="Arial"/>
                <a:cs typeface="Arial"/>
              </a:rPr>
              <a:t>MADE A PURCHASE ON A SMARTPHONE AFTER SEEING OOH</a:t>
            </a:r>
          </a:p>
        </p:txBody>
      </p:sp>
    </p:spTree>
    <p:extLst>
      <p:ext uri="{BB962C8B-B14F-4D97-AF65-F5344CB8AC3E}">
        <p14:creationId xmlns:p14="http://schemas.microsoft.com/office/powerpoint/2010/main" val="1387233160"/>
      </p:ext>
    </p:extLst>
  </p:cSld>
  <p:clrMapOvr>
    <a:masterClrMapping/>
  </p:clrMapOvr>
</p:sld>
</file>

<file path=ppt/theme/theme1.xml><?xml version="1.0" encoding="utf-8"?>
<a:theme xmlns:a="http://schemas.openxmlformats.org/drawingml/2006/main" name="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GUIDELINES FOR PP JULY 2019" id="{1C6749CE-41FF-4691-BBA3-0E769A0B80D2}" vid="{291CAA01-5C1C-4364-8191-B8A875FC0BF2}"/>
    </a:ext>
  </a:extLst>
</a:theme>
</file>

<file path=ppt/theme/theme2.xml><?xml version="1.0" encoding="utf-8"?>
<a:theme xmlns:a="http://schemas.openxmlformats.org/drawingml/2006/main" name="2_JCDecaux_Theme_2018">
  <a:themeElements>
    <a:clrScheme name="UPFRONTS_TEMPLATE">
      <a:dk1>
        <a:srgbClr val="262626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2CA58D"/>
      </a:accent3>
      <a:accent4>
        <a:srgbClr val="DB2B38"/>
      </a:accent4>
      <a:accent5>
        <a:srgbClr val="F3A712"/>
      </a:accent5>
      <a:accent6>
        <a:srgbClr val="00335B"/>
      </a:accent6>
      <a:hlink>
        <a:srgbClr val="04345A"/>
      </a:hlink>
      <a:folHlink>
        <a:srgbClr val="169B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 - JCDecaux">
  <a:themeElements>
    <a:clrScheme name="JCDecaux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Decaux" id="{925B5E1F-472B-2D42-B64A-9415EDD50F70}" vid="{6A824A86-3166-0C4E-A97C-94AB443E4DC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F9010A17BDD1408F48AACE48D3960F" ma:contentTypeVersion="14" ma:contentTypeDescription="Create a new document." ma:contentTypeScope="" ma:versionID="4167640574ff8fd3064903ee54824331">
  <xsd:schema xmlns:xsd="http://www.w3.org/2001/XMLSchema" xmlns:xs="http://www.w3.org/2001/XMLSchema" xmlns:p="http://schemas.microsoft.com/office/2006/metadata/properties" xmlns:ns3="86aa6c68-a18f-482f-9766-3a99d340c484" xmlns:ns4="5ac80c55-d712-4b4b-918a-091c01661ff8" targetNamespace="http://schemas.microsoft.com/office/2006/metadata/properties" ma:root="true" ma:fieldsID="122cee7bbed8d09074c802d664ca2040" ns3:_="" ns4:_="">
    <xsd:import namespace="86aa6c68-a18f-482f-9766-3a99d340c484"/>
    <xsd:import namespace="5ac80c55-d712-4b4b-918a-091c01661f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a6c68-a18f-482f-9766-3a99d340c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80c55-d712-4b4b-918a-091c01661f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FB3D37-58DC-4653-B4C5-74E0A516D8C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A12DDF7-81BF-4241-A136-C2BEB96E91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B10ECA-2576-4414-BCE2-29538E61C9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aa6c68-a18f-482f-9766-3a99d340c484"/>
    <ds:schemaRef ds:uri="5ac80c55-d712-4b4b-918a-091c01661f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BRAND GUIDELINES FOR PP JULY 2019</Template>
  <TotalTime>2057</TotalTime>
  <Words>463</Words>
  <Application>Microsoft Office PowerPoint</Application>
  <PresentationFormat>Widescreen</PresentationFormat>
  <Paragraphs>131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JCDecaux_Theme_2018</vt:lpstr>
      <vt:lpstr>2_JCDecaux_Theme_2018</vt:lpstr>
      <vt:lpstr>1 - JCDecaux</vt:lpstr>
      <vt:lpstr>HALLOWEEN  OCTOBER 2021</vt:lpstr>
      <vt:lpstr>HALLOWEEN</vt:lpstr>
      <vt:lpstr>INCREASING IN POPULARITY</vt:lpstr>
      <vt:lpstr>HALLOWEEN </vt:lpstr>
      <vt:lpstr>2019 RETAILERS SALES UP</vt:lpstr>
      <vt:lpstr>LOOKING AHEAD</vt:lpstr>
      <vt:lpstr>2021 – BIGGER AND BETTER FOR RETAILERS</vt:lpstr>
      <vt:lpstr>TOP ACTIVITIES WITH CHILDREN IN HOUSEHOLD</vt:lpstr>
      <vt:lpstr>PRIMED BY OUT-OF-HOME</vt:lpstr>
      <vt:lpstr>NOT JUST FOR KIDS</vt:lpstr>
      <vt:lpstr>TOP ACTIVITIES 18-24s</vt:lpstr>
      <vt:lpstr>HEAVY OUT-OF-HOME USERS</vt:lpstr>
      <vt:lpstr>HALLOWEEN  OCTOBER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Hensey, Sinead</dc:creator>
  <cp:lastModifiedBy>Hensey, Sinead</cp:lastModifiedBy>
  <cp:revision>2</cp:revision>
  <dcterms:created xsi:type="dcterms:W3CDTF">2021-07-07T08:58:25Z</dcterms:created>
  <dcterms:modified xsi:type="dcterms:W3CDTF">2021-09-01T13:36:00Z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0x010100A1F9010A17BDD1408F48AACE48D3960F</vt:lpwstr>
  </property>
</Properties>
</file>