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81" r:id="rId5"/>
    <p:sldId id="277" r:id="rId6"/>
    <p:sldId id="28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DA6D1-CE34-423C-B246-4FACDA1BB016}" v="3" dt="2023-12-14T09:46:28.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4379" autoAdjust="0"/>
  </p:normalViewPr>
  <p:slideViewPr>
    <p:cSldViewPr snapToGrid="0">
      <p:cViewPr varScale="1">
        <p:scale>
          <a:sx n="84" d="100"/>
          <a:sy n="84" d="100"/>
        </p:scale>
        <p:origin x="152"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ACHANAS, Thanh" userId="56ed05d8-a281-45bd-9ce3-c494878a9350" providerId="ADAL" clId="{D50DA6D1-CE34-423C-B246-4FACDA1BB016}"/>
    <pc:docChg chg="undo custSel addSld delSld modSld sldOrd">
      <pc:chgData name="CATACHANAS, Thanh" userId="56ed05d8-a281-45bd-9ce3-c494878a9350" providerId="ADAL" clId="{D50DA6D1-CE34-423C-B246-4FACDA1BB016}" dt="2023-12-14T10:07:05.553" v="677" actId="27636"/>
      <pc:docMkLst>
        <pc:docMk/>
      </pc:docMkLst>
      <pc:sldChg chg="modSp mod">
        <pc:chgData name="CATACHANAS, Thanh" userId="56ed05d8-a281-45bd-9ce3-c494878a9350" providerId="ADAL" clId="{D50DA6D1-CE34-423C-B246-4FACDA1BB016}" dt="2023-12-14T10:07:05.553" v="677" actId="27636"/>
        <pc:sldMkLst>
          <pc:docMk/>
          <pc:sldMk cId="3497637149" sldId="277"/>
        </pc:sldMkLst>
        <pc:spChg chg="mod">
          <ac:chgData name="CATACHANAS, Thanh" userId="56ed05d8-a281-45bd-9ce3-c494878a9350" providerId="ADAL" clId="{D50DA6D1-CE34-423C-B246-4FACDA1BB016}" dt="2023-12-14T10:04:26.225" v="659" actId="20577"/>
          <ac:spMkLst>
            <pc:docMk/>
            <pc:sldMk cId="3497637149" sldId="277"/>
            <ac:spMk id="2" creationId="{00000000-0000-0000-0000-000000000000}"/>
          </ac:spMkLst>
        </pc:spChg>
        <pc:spChg chg="mod">
          <ac:chgData name="CATACHANAS, Thanh" userId="56ed05d8-a281-45bd-9ce3-c494878a9350" providerId="ADAL" clId="{D50DA6D1-CE34-423C-B246-4FACDA1BB016}" dt="2023-12-14T10:05:50.377" v="670" actId="1076"/>
          <ac:spMkLst>
            <pc:docMk/>
            <pc:sldMk cId="3497637149" sldId="277"/>
            <ac:spMk id="3" creationId="{00000000-0000-0000-0000-000000000000}"/>
          </ac:spMkLst>
        </pc:spChg>
        <pc:spChg chg="mod">
          <ac:chgData name="CATACHANAS, Thanh" userId="56ed05d8-a281-45bd-9ce3-c494878a9350" providerId="ADAL" clId="{D50DA6D1-CE34-423C-B246-4FACDA1BB016}" dt="2023-12-14T10:07:05.553" v="677" actId="27636"/>
          <ac:spMkLst>
            <pc:docMk/>
            <pc:sldMk cId="3497637149" sldId="277"/>
            <ac:spMk id="4" creationId="{00000000-0000-0000-0000-000000000000}"/>
          </ac:spMkLst>
        </pc:spChg>
        <pc:spChg chg="mod">
          <ac:chgData name="CATACHANAS, Thanh" userId="56ed05d8-a281-45bd-9ce3-c494878a9350" providerId="ADAL" clId="{D50DA6D1-CE34-423C-B246-4FACDA1BB016}" dt="2023-12-14T09:25:28.679" v="350" actId="20577"/>
          <ac:spMkLst>
            <pc:docMk/>
            <pc:sldMk cId="3497637149" sldId="277"/>
            <ac:spMk id="5" creationId="{00000000-0000-0000-0000-000000000000}"/>
          </ac:spMkLst>
        </pc:spChg>
        <pc:spChg chg="mod">
          <ac:chgData name="CATACHANAS, Thanh" userId="56ed05d8-a281-45bd-9ce3-c494878a9350" providerId="ADAL" clId="{D50DA6D1-CE34-423C-B246-4FACDA1BB016}" dt="2023-12-14T10:05:29.949" v="665" actId="1076"/>
          <ac:spMkLst>
            <pc:docMk/>
            <pc:sldMk cId="3497637149" sldId="277"/>
            <ac:spMk id="17" creationId="{35CE0CB3-9B8F-4BD9-A20C-B2C2D06B1C6E}"/>
          </ac:spMkLst>
        </pc:spChg>
        <pc:grpChg chg="mod">
          <ac:chgData name="CATACHANAS, Thanh" userId="56ed05d8-a281-45bd-9ce3-c494878a9350" providerId="ADAL" clId="{D50DA6D1-CE34-423C-B246-4FACDA1BB016}" dt="2023-12-14T10:06:00.338" v="672" actId="1076"/>
          <ac:grpSpMkLst>
            <pc:docMk/>
            <pc:sldMk cId="3497637149" sldId="277"/>
            <ac:grpSpMk id="13" creationId="{C11698B8-6808-45AE-B87D-C62C15ED9F61}"/>
          </ac:grpSpMkLst>
        </pc:grpChg>
      </pc:sldChg>
      <pc:sldChg chg="addSp delSp modSp mod ord">
        <pc:chgData name="CATACHANAS, Thanh" userId="56ed05d8-a281-45bd-9ce3-c494878a9350" providerId="ADAL" clId="{D50DA6D1-CE34-423C-B246-4FACDA1BB016}" dt="2023-12-14T09:46:49.570" v="649" actId="20577"/>
        <pc:sldMkLst>
          <pc:docMk/>
          <pc:sldMk cId="3265160626" sldId="284"/>
        </pc:sldMkLst>
        <pc:spChg chg="mod">
          <ac:chgData name="CATACHANAS, Thanh" userId="56ed05d8-a281-45bd-9ce3-c494878a9350" providerId="ADAL" clId="{D50DA6D1-CE34-423C-B246-4FACDA1BB016}" dt="2023-12-14T09:46:49.570" v="649" actId="20577"/>
          <ac:spMkLst>
            <pc:docMk/>
            <pc:sldMk cId="3265160626" sldId="284"/>
            <ac:spMk id="3" creationId="{D5073FF4-5CD5-46FE-A667-2C6B7E8641C2}"/>
          </ac:spMkLst>
        </pc:spChg>
        <pc:spChg chg="add del mod">
          <ac:chgData name="CATACHANAS, Thanh" userId="56ed05d8-a281-45bd-9ce3-c494878a9350" providerId="ADAL" clId="{D50DA6D1-CE34-423C-B246-4FACDA1BB016}" dt="2023-12-14T09:46:28.437" v="643"/>
          <ac:spMkLst>
            <pc:docMk/>
            <pc:sldMk cId="3265160626" sldId="284"/>
            <ac:spMk id="4" creationId="{B015317C-5ED8-CBF4-3790-7096828C86E4}"/>
          </ac:spMkLst>
        </pc:spChg>
        <pc:spChg chg="mod">
          <ac:chgData name="CATACHANAS, Thanh" userId="56ed05d8-a281-45bd-9ce3-c494878a9350" providerId="ADAL" clId="{D50DA6D1-CE34-423C-B246-4FACDA1BB016}" dt="2023-12-14T09:25:00.728" v="329" actId="20577"/>
          <ac:spMkLst>
            <pc:docMk/>
            <pc:sldMk cId="3265160626" sldId="284"/>
            <ac:spMk id="5" creationId="{9ED5A0B9-DFE6-4918-BF6E-81CC2B0BB8CD}"/>
          </ac:spMkLst>
        </pc:spChg>
        <pc:picChg chg="del">
          <ac:chgData name="CATACHANAS, Thanh" userId="56ed05d8-a281-45bd-9ce3-c494878a9350" providerId="ADAL" clId="{D50DA6D1-CE34-423C-B246-4FACDA1BB016}" dt="2023-12-14T09:22:31.342" v="270" actId="478"/>
          <ac:picMkLst>
            <pc:docMk/>
            <pc:sldMk cId="3265160626" sldId="284"/>
            <ac:picMk id="7" creationId="{A7D0D12D-5327-3891-14B9-4DA33B4490E0}"/>
          </ac:picMkLst>
        </pc:picChg>
        <pc:picChg chg="add mod">
          <ac:chgData name="CATACHANAS, Thanh" userId="56ed05d8-a281-45bd-9ce3-c494878a9350" providerId="ADAL" clId="{D50DA6D1-CE34-423C-B246-4FACDA1BB016}" dt="2023-12-14T09:46:28.437" v="643"/>
          <ac:picMkLst>
            <pc:docMk/>
            <pc:sldMk cId="3265160626" sldId="284"/>
            <ac:picMk id="8" creationId="{20E5AE0B-3589-FD1D-FDDE-6F6A8407DCC4}"/>
          </ac:picMkLst>
        </pc:picChg>
      </pc:sldChg>
      <pc:sldChg chg="addSp delSp modSp new del mod modClrScheme chgLayout">
        <pc:chgData name="CATACHANAS, Thanh" userId="56ed05d8-a281-45bd-9ce3-c494878a9350" providerId="ADAL" clId="{D50DA6D1-CE34-423C-B246-4FACDA1BB016}" dt="2023-12-14T09:45:44.713" v="642" actId="47"/>
        <pc:sldMkLst>
          <pc:docMk/>
          <pc:sldMk cId="2630060704" sldId="285"/>
        </pc:sldMkLst>
        <pc:spChg chg="del mod ord">
          <ac:chgData name="CATACHANAS, Thanh" userId="56ed05d8-a281-45bd-9ce3-c494878a9350" providerId="ADAL" clId="{D50DA6D1-CE34-423C-B246-4FACDA1BB016}" dt="2023-12-14T09:11:12.401" v="1" actId="700"/>
          <ac:spMkLst>
            <pc:docMk/>
            <pc:sldMk cId="2630060704" sldId="285"/>
            <ac:spMk id="2" creationId="{3288499C-9D4D-B19A-4B92-5A9647639671}"/>
          </ac:spMkLst>
        </pc:spChg>
        <pc:spChg chg="del mod ord">
          <ac:chgData name="CATACHANAS, Thanh" userId="56ed05d8-a281-45bd-9ce3-c494878a9350" providerId="ADAL" clId="{D50DA6D1-CE34-423C-B246-4FACDA1BB016}" dt="2023-12-14T09:11:12.401" v="1" actId="700"/>
          <ac:spMkLst>
            <pc:docMk/>
            <pc:sldMk cId="2630060704" sldId="285"/>
            <ac:spMk id="3" creationId="{D0AE1D64-9B15-C180-A2B6-A6CF20F75DD5}"/>
          </ac:spMkLst>
        </pc:spChg>
        <pc:spChg chg="del">
          <ac:chgData name="CATACHANAS, Thanh" userId="56ed05d8-a281-45bd-9ce3-c494878a9350" providerId="ADAL" clId="{D50DA6D1-CE34-423C-B246-4FACDA1BB016}" dt="2023-12-14T09:11:12.401" v="1" actId="700"/>
          <ac:spMkLst>
            <pc:docMk/>
            <pc:sldMk cId="2630060704" sldId="285"/>
            <ac:spMk id="4" creationId="{6BB61658-8A75-2791-90E7-D268ECD2E881}"/>
          </ac:spMkLst>
        </pc:spChg>
        <pc:spChg chg="del">
          <ac:chgData name="CATACHANAS, Thanh" userId="56ed05d8-a281-45bd-9ce3-c494878a9350" providerId="ADAL" clId="{D50DA6D1-CE34-423C-B246-4FACDA1BB016}" dt="2023-12-14T09:11:12.401" v="1" actId="700"/>
          <ac:spMkLst>
            <pc:docMk/>
            <pc:sldMk cId="2630060704" sldId="285"/>
            <ac:spMk id="5" creationId="{91445934-E1D3-EC09-255D-77AE833063FB}"/>
          </ac:spMkLst>
        </pc:spChg>
        <pc:spChg chg="add del mod ord">
          <ac:chgData name="CATACHANAS, Thanh" userId="56ed05d8-a281-45bd-9ce3-c494878a9350" providerId="ADAL" clId="{D50DA6D1-CE34-423C-B246-4FACDA1BB016}" dt="2023-12-14T09:11:51.099" v="3" actId="700"/>
          <ac:spMkLst>
            <pc:docMk/>
            <pc:sldMk cId="2630060704" sldId="285"/>
            <ac:spMk id="6" creationId="{38BF6B05-8BD8-4E60-1339-0AB5B2CDB09D}"/>
          </ac:spMkLst>
        </pc:spChg>
        <pc:spChg chg="add mod ord">
          <ac:chgData name="CATACHANAS, Thanh" userId="56ed05d8-a281-45bd-9ce3-c494878a9350" providerId="ADAL" clId="{D50DA6D1-CE34-423C-B246-4FACDA1BB016}" dt="2023-12-14T09:45:22.518" v="639" actId="1076"/>
          <ac:spMkLst>
            <pc:docMk/>
            <pc:sldMk cId="2630060704" sldId="285"/>
            <ac:spMk id="7" creationId="{6D4A1547-EF3C-D8F6-CADE-DF5639C5BD4A}"/>
          </ac:spMkLst>
        </pc:spChg>
        <pc:spChg chg="add del mod ord">
          <ac:chgData name="CATACHANAS, Thanh" userId="56ed05d8-a281-45bd-9ce3-c494878a9350" providerId="ADAL" clId="{D50DA6D1-CE34-423C-B246-4FACDA1BB016}" dt="2023-12-14T09:11:51.099" v="3" actId="700"/>
          <ac:spMkLst>
            <pc:docMk/>
            <pc:sldMk cId="2630060704" sldId="285"/>
            <ac:spMk id="8" creationId="{F549C617-FB6B-1BE8-85F0-C7A8DD24FCA8}"/>
          </ac:spMkLst>
        </pc:spChg>
        <pc:spChg chg="add del mod ord">
          <ac:chgData name="CATACHANAS, Thanh" userId="56ed05d8-a281-45bd-9ce3-c494878a9350" providerId="ADAL" clId="{D50DA6D1-CE34-423C-B246-4FACDA1BB016}" dt="2023-12-14T09:12:15.805" v="8" actId="478"/>
          <ac:spMkLst>
            <pc:docMk/>
            <pc:sldMk cId="2630060704" sldId="285"/>
            <ac:spMk id="9" creationId="{3DAC7934-F7EA-B993-ED95-1B5A08A1C168}"/>
          </ac:spMkLst>
        </pc:spChg>
        <pc:spChg chg="add del mod ord">
          <ac:chgData name="CATACHANAS, Thanh" userId="56ed05d8-a281-45bd-9ce3-c494878a9350" providerId="ADAL" clId="{D50DA6D1-CE34-423C-B246-4FACDA1BB016}" dt="2023-12-14T09:17:23.794" v="200" actId="478"/>
          <ac:spMkLst>
            <pc:docMk/>
            <pc:sldMk cId="2630060704" sldId="285"/>
            <ac:spMk id="10" creationId="{C6511266-5594-87DB-1BCC-FD62142D2503}"/>
          </ac:spMkLst>
        </pc:spChg>
        <pc:spChg chg="add mod ord">
          <ac:chgData name="CATACHANAS, Thanh" userId="56ed05d8-a281-45bd-9ce3-c494878a9350" providerId="ADAL" clId="{D50DA6D1-CE34-423C-B246-4FACDA1BB016}" dt="2023-12-14T09:45:13.562" v="636" actId="21"/>
          <ac:spMkLst>
            <pc:docMk/>
            <pc:sldMk cId="2630060704" sldId="285"/>
            <ac:spMk id="11" creationId="{571EB53B-32EA-F7EE-ECD8-BE2340FBB2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AF622-F1B4-409E-9873-65739B78EF7D}" type="datetimeFigureOut">
              <a:rPr lang="en-GB" smtClean="0"/>
              <a:t>15/12/2023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60C95-6CFA-41C8-B996-2904D8B0C7EF}" type="slidenum">
              <a:rPr lang="en-GB" smtClean="0"/>
              <a:t>‹#›</a:t>
            </a:fld>
            <a:endParaRPr lang="en-GB"/>
          </a:p>
        </p:txBody>
      </p:sp>
    </p:spTree>
    <p:extLst>
      <p:ext uri="{BB962C8B-B14F-4D97-AF65-F5344CB8AC3E}">
        <p14:creationId xmlns:p14="http://schemas.microsoft.com/office/powerpoint/2010/main" val="366761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E60C95-6CFA-41C8-B996-2904D8B0C7EF}" type="slidenum">
              <a:rPr lang="en-GB" smtClean="0"/>
              <a:t>2</a:t>
            </a:fld>
            <a:endParaRPr lang="en-GB"/>
          </a:p>
        </p:txBody>
      </p:sp>
    </p:spTree>
    <p:extLst>
      <p:ext uri="{BB962C8B-B14F-4D97-AF65-F5344CB8AC3E}">
        <p14:creationId xmlns:p14="http://schemas.microsoft.com/office/powerpoint/2010/main" val="178620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E60C95-6CFA-41C8-B996-2904D8B0C7EF}" type="slidenum">
              <a:rPr lang="en-GB" smtClean="0"/>
              <a:t>3</a:t>
            </a:fld>
            <a:endParaRPr lang="en-GB"/>
          </a:p>
        </p:txBody>
      </p:sp>
    </p:spTree>
    <p:extLst>
      <p:ext uri="{BB962C8B-B14F-4D97-AF65-F5344CB8AC3E}">
        <p14:creationId xmlns:p14="http://schemas.microsoft.com/office/powerpoint/2010/main" val="1123247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se Study Cover 2">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B0ECCF78-9620-6642-8E06-3B577758A05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2567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12959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endParaRPr lang="en-US"/>
          </a:p>
        </p:txBody>
      </p:sp>
    </p:spTree>
    <p:extLst>
      <p:ext uri="{BB962C8B-B14F-4D97-AF65-F5344CB8AC3E}">
        <p14:creationId xmlns:p14="http://schemas.microsoft.com/office/powerpoint/2010/main" val="385001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endParaRPr lang="en-US"/>
          </a:p>
        </p:txBody>
      </p:sp>
    </p:spTree>
    <p:extLst>
      <p:ext uri="{BB962C8B-B14F-4D97-AF65-F5344CB8AC3E}">
        <p14:creationId xmlns:p14="http://schemas.microsoft.com/office/powerpoint/2010/main" val="10410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endParaRPr lang="en-US" dirty="0"/>
          </a:p>
        </p:txBody>
      </p:sp>
      <p:sp>
        <p:nvSpPr>
          <p:cNvPr id="7" name="Chart Placeholder 4"/>
          <p:cNvSpPr>
            <a:spLocks noGrp="1"/>
          </p:cNvSpPr>
          <p:nvPr>
            <p:ph type="chart" sz="quarter" idx="15"/>
          </p:nvPr>
        </p:nvSpPr>
        <p:spPr>
          <a:xfrm>
            <a:off x="6275388" y="1628775"/>
            <a:ext cx="5221288" cy="4319588"/>
          </a:xfrm>
        </p:spPr>
        <p:txBody>
          <a:bodyPr/>
          <a:lstStyle/>
          <a:p>
            <a:endParaRPr lang="en-US" dirty="0"/>
          </a:p>
        </p:txBody>
      </p:sp>
    </p:spTree>
    <p:extLst>
      <p:ext uri="{BB962C8B-B14F-4D97-AF65-F5344CB8AC3E}">
        <p14:creationId xmlns:p14="http://schemas.microsoft.com/office/powerpoint/2010/main" val="2457663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774825" y="1628775"/>
            <a:ext cx="9721850"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255863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JCDecaux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184783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endParaRPr lang="en-US"/>
          </a:p>
        </p:txBody>
      </p:sp>
      <p:sp>
        <p:nvSpPr>
          <p:cNvPr id="9" name="Table Placeholder 3"/>
          <p:cNvSpPr>
            <a:spLocks noGrp="1"/>
          </p:cNvSpPr>
          <p:nvPr>
            <p:ph type="tbl" sz="quarter" idx="17"/>
          </p:nvPr>
        </p:nvSpPr>
        <p:spPr>
          <a:xfrm>
            <a:off x="6275388" y="1630362"/>
            <a:ext cx="5400675" cy="4319588"/>
          </a:xfrm>
        </p:spPr>
        <p:txBody>
          <a:bodyPr/>
          <a:lstStyle/>
          <a:p>
            <a:endParaRPr lang="en-US"/>
          </a:p>
        </p:txBody>
      </p:sp>
    </p:spTree>
    <p:extLst>
      <p:ext uri="{BB962C8B-B14F-4D97-AF65-F5344CB8AC3E}">
        <p14:creationId xmlns:p14="http://schemas.microsoft.com/office/powerpoint/2010/main" val="3585269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8471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5"/>
            <a:ext cx="5221287" cy="21605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7" name="Content Placeholder 2"/>
          <p:cNvSpPr>
            <a:spLocks noGrp="1"/>
          </p:cNvSpPr>
          <p:nvPr>
            <p:ph idx="14"/>
          </p:nvPr>
        </p:nvSpPr>
        <p:spPr>
          <a:xfrm>
            <a:off x="6275388" y="1628775"/>
            <a:ext cx="5221287" cy="21605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D1AD8B6F-E869-2747-A303-E670CBEB1EA4}"/>
              </a:ext>
            </a:extLst>
          </p:cNvPr>
          <p:cNvSpPr>
            <a:spLocks noGrp="1"/>
          </p:cNvSpPr>
          <p:nvPr>
            <p:ph idx="15"/>
          </p:nvPr>
        </p:nvSpPr>
        <p:spPr>
          <a:xfrm>
            <a:off x="695325" y="3978355"/>
            <a:ext cx="5221287" cy="21605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E904757-EAD8-FA45-991C-B9F9C1FF418F}"/>
              </a:ext>
            </a:extLst>
          </p:cNvPr>
          <p:cNvSpPr>
            <a:spLocks noGrp="1"/>
          </p:cNvSpPr>
          <p:nvPr>
            <p:ph idx="16"/>
          </p:nvPr>
        </p:nvSpPr>
        <p:spPr>
          <a:xfrm>
            <a:off x="6275387" y="3978355"/>
            <a:ext cx="5221287" cy="21605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4372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521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294946-C5CB-2840-B98E-6092E213AEB0}"/>
              </a:ext>
            </a:extLst>
          </p:cNvPr>
          <p:cNvSpPr>
            <a:spLocks noGrp="1"/>
          </p:cNvSpPr>
          <p:nvPr>
            <p:ph type="title" hasCustomPrompt="1"/>
          </p:nvPr>
        </p:nvSpPr>
        <p:spPr>
          <a:xfrm>
            <a:off x="1066800" y="637114"/>
            <a:ext cx="4810126" cy="773045"/>
          </a:xfrm>
        </p:spPr>
        <p:txBody>
          <a:bodyPr>
            <a:noAutofit/>
          </a:bodyPr>
          <a:lstStyle>
            <a:lvl1pPr>
              <a:lnSpc>
                <a:spcPct val="100000"/>
              </a:lnSpc>
              <a:defRPr sz="2000" spc="0">
                <a:solidFill>
                  <a:schemeClr val="tx2"/>
                </a:solidFill>
              </a:defRPr>
            </a:lvl1pPr>
          </a:lstStyle>
          <a:p>
            <a:r>
              <a:rPr lang="en-US" dirty="0"/>
              <a:t>Click to edit master title style</a:t>
            </a:r>
            <a:br>
              <a:rPr lang="en-US" dirty="0"/>
            </a:br>
            <a:r>
              <a:rPr lang="en-US" dirty="0"/>
              <a:t>Click to edit master title style</a:t>
            </a:r>
            <a:br>
              <a:rPr lang="en-US" dirty="0"/>
            </a:br>
            <a:r>
              <a:rPr lang="en-US" dirty="0"/>
              <a:t>Click to edit master title style</a:t>
            </a:r>
          </a:p>
        </p:txBody>
      </p:sp>
      <p:sp>
        <p:nvSpPr>
          <p:cNvPr id="10" name="Text Placeholder 9">
            <a:extLst>
              <a:ext uri="{FF2B5EF4-FFF2-40B4-BE49-F238E27FC236}">
                <a16:creationId xmlns:a16="http://schemas.microsoft.com/office/drawing/2014/main" id="{D43AD2DE-971E-B74C-9869-0D201E9B9DFF}"/>
              </a:ext>
            </a:extLst>
          </p:cNvPr>
          <p:cNvSpPr>
            <a:spLocks noGrp="1"/>
          </p:cNvSpPr>
          <p:nvPr>
            <p:ph type="body" sz="quarter" idx="10"/>
          </p:nvPr>
        </p:nvSpPr>
        <p:spPr>
          <a:xfrm>
            <a:off x="695325" y="2451652"/>
            <a:ext cx="5181601" cy="3696736"/>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9">
            <a:extLst>
              <a:ext uri="{FF2B5EF4-FFF2-40B4-BE49-F238E27FC236}">
                <a16:creationId xmlns:a16="http://schemas.microsoft.com/office/drawing/2014/main" id="{EE76D49C-89A4-7A4D-BB11-AD2D9045ED67}"/>
              </a:ext>
            </a:extLst>
          </p:cNvPr>
          <p:cNvSpPr>
            <a:spLocks noGrp="1"/>
          </p:cNvSpPr>
          <p:nvPr>
            <p:ph type="body" sz="quarter" idx="11"/>
          </p:nvPr>
        </p:nvSpPr>
        <p:spPr>
          <a:xfrm>
            <a:off x="6315076" y="2458278"/>
            <a:ext cx="5181601" cy="3696736"/>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17">
            <a:extLst>
              <a:ext uri="{FF2B5EF4-FFF2-40B4-BE49-F238E27FC236}">
                <a16:creationId xmlns:a16="http://schemas.microsoft.com/office/drawing/2014/main" id="{32E9AF5D-6134-0A4A-832F-708D3E4AE622}"/>
              </a:ext>
            </a:extLst>
          </p:cNvPr>
          <p:cNvSpPr>
            <a:spLocks noGrp="1"/>
          </p:cNvSpPr>
          <p:nvPr>
            <p:ph type="body" sz="quarter" idx="12" hasCustomPrompt="1"/>
          </p:nvPr>
        </p:nvSpPr>
        <p:spPr>
          <a:xfrm>
            <a:off x="1066801" y="1594217"/>
            <a:ext cx="4810126" cy="333375"/>
          </a:xfrm>
        </p:spPr>
        <p:txBody>
          <a:bodyPr>
            <a:normAutofit/>
          </a:bodyPr>
          <a:lstStyle>
            <a:lvl1pPr marL="0" indent="0">
              <a:buNone/>
              <a:defRPr sz="2000" b="0" i="1">
                <a:solidFill>
                  <a:schemeClr val="tx2"/>
                </a:solidFill>
              </a:defRPr>
            </a:lvl1pPr>
          </a:lstStyle>
          <a:p>
            <a:pPr lvl="0"/>
            <a:r>
              <a:rPr lang="en-US" dirty="0"/>
              <a:t>Insert brand name here</a:t>
            </a:r>
          </a:p>
        </p:txBody>
      </p:sp>
      <p:sp>
        <p:nvSpPr>
          <p:cNvPr id="19" name="Rectangle 18">
            <a:extLst>
              <a:ext uri="{FF2B5EF4-FFF2-40B4-BE49-F238E27FC236}">
                <a16:creationId xmlns:a16="http://schemas.microsoft.com/office/drawing/2014/main" id="{C23DDF31-109F-2342-919B-209735A07E4D}"/>
              </a:ext>
            </a:extLst>
          </p:cNvPr>
          <p:cNvSpPr/>
          <p:nvPr userDrawn="1"/>
        </p:nvSpPr>
        <p:spPr>
          <a:xfrm>
            <a:off x="695325" y="375859"/>
            <a:ext cx="108906" cy="11916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63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8"/>
          <p:cNvSpPr>
            <a:spLocks noGrp="1"/>
          </p:cNvSpPr>
          <p:nvPr>
            <p:ph type="pic" sz="quarter" idx="15"/>
          </p:nvPr>
        </p:nvSpPr>
        <p:spPr>
          <a:xfrm>
            <a:off x="0" y="1"/>
            <a:ext cx="12192000" cy="2889250"/>
          </a:xfrm>
          <a:solidFill>
            <a:schemeClr val="bg2"/>
          </a:solidFill>
        </p:spPr>
        <p:txBody>
          <a:bodyPr/>
          <a:lstStyle/>
          <a:p>
            <a:endParaRPr lang="en-US"/>
          </a:p>
        </p:txBody>
      </p:sp>
    </p:spTree>
    <p:extLst>
      <p:ext uri="{BB962C8B-B14F-4D97-AF65-F5344CB8AC3E}">
        <p14:creationId xmlns:p14="http://schemas.microsoft.com/office/powerpoint/2010/main" val="3520675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dirty="0"/>
              <a:t>Click to edit Master text styles</a:t>
            </a:r>
          </a:p>
          <a:p>
            <a:pPr lvl="1"/>
            <a:r>
              <a:rPr lang="en-US" dirty="0"/>
              <a:t>Second level</a:t>
            </a:r>
          </a:p>
        </p:txBody>
      </p:sp>
      <p:sp>
        <p:nvSpPr>
          <p:cNvPr id="5" name="Chart Placeholder 4"/>
          <p:cNvSpPr>
            <a:spLocks noGrp="1"/>
          </p:cNvSpPr>
          <p:nvPr>
            <p:ph type="chart" sz="quarter" idx="10"/>
          </p:nvPr>
        </p:nvSpPr>
        <p:spPr>
          <a:xfrm>
            <a:off x="695325" y="1628774"/>
            <a:ext cx="10801350" cy="3421064"/>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4225109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5" name="Chart Placeholder 4"/>
          <p:cNvSpPr>
            <a:spLocks noGrp="1"/>
          </p:cNvSpPr>
          <p:nvPr>
            <p:ph type="chart" sz="quarter" idx="10"/>
          </p:nvPr>
        </p:nvSpPr>
        <p:spPr>
          <a:xfrm>
            <a:off x="695325" y="3429001"/>
            <a:ext cx="10801350" cy="2520950"/>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2751884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endParaRPr lang="en-US"/>
          </a:p>
        </p:txBody>
      </p:sp>
    </p:spTree>
    <p:extLst>
      <p:ext uri="{BB962C8B-B14F-4D97-AF65-F5344CB8AC3E}">
        <p14:creationId xmlns:p14="http://schemas.microsoft.com/office/powerpoint/2010/main" val="2090889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43031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315638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5940427" cy="1008594"/>
          </a:xfrm>
        </p:spPr>
        <p:txBody>
          <a:bodyPr/>
          <a:lstStyle/>
          <a:p>
            <a:r>
              <a:rPr lang="en-US" dirty="0"/>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endParaRPr lang="en-US"/>
          </a:p>
        </p:txBody>
      </p:sp>
    </p:spTree>
    <p:extLst>
      <p:ext uri="{BB962C8B-B14F-4D97-AF65-F5344CB8AC3E}">
        <p14:creationId xmlns:p14="http://schemas.microsoft.com/office/powerpoint/2010/main" val="4087444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endParaRPr lang="en-US"/>
          </a:p>
        </p:txBody>
      </p:sp>
      <p:sp>
        <p:nvSpPr>
          <p:cNvPr id="2" name="Title 1"/>
          <p:cNvSpPr>
            <a:spLocks noGrp="1"/>
          </p:cNvSpPr>
          <p:nvPr>
            <p:ph type="title" hasCustomPrompt="1"/>
          </p:nvPr>
        </p:nvSpPr>
        <p:spPr>
          <a:xfrm>
            <a:off x="3756024" y="620181"/>
            <a:ext cx="7740651" cy="1008594"/>
          </a:xfrm>
        </p:spPr>
        <p:txBody>
          <a:bodyPr/>
          <a:lstStyle/>
          <a:p>
            <a:r>
              <a:rPr lang="en-US" dirty="0"/>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endParaRPr lang="en-US"/>
          </a:p>
        </p:txBody>
      </p:sp>
    </p:spTree>
    <p:extLst>
      <p:ext uri="{BB962C8B-B14F-4D97-AF65-F5344CB8AC3E}">
        <p14:creationId xmlns:p14="http://schemas.microsoft.com/office/powerpoint/2010/main" val="2566728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dirty="0"/>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endParaRPr lang="en-US"/>
          </a:p>
        </p:txBody>
      </p:sp>
    </p:spTree>
    <p:extLst>
      <p:ext uri="{BB962C8B-B14F-4D97-AF65-F5344CB8AC3E}">
        <p14:creationId xmlns:p14="http://schemas.microsoft.com/office/powerpoint/2010/main" val="3517796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792162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245175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s x2">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62D124D3-EE85-0947-A1A0-0B270A3E33EC}"/>
              </a:ext>
            </a:extLst>
          </p:cNvPr>
          <p:cNvSpPr>
            <a:spLocks noGrp="1"/>
          </p:cNvSpPr>
          <p:nvPr>
            <p:ph type="pic" sz="quarter" idx="12"/>
          </p:nvPr>
        </p:nvSpPr>
        <p:spPr>
          <a:xfrm>
            <a:off x="695325" y="636588"/>
            <a:ext cx="4983099" cy="5518150"/>
          </a:xfrm>
          <a:solidFill>
            <a:schemeClr val="bg2"/>
          </a:solidFill>
        </p:spPr>
        <p:txBody>
          <a:bodyPr/>
          <a:lstStyle/>
          <a:p>
            <a:endParaRPr lang="en-US"/>
          </a:p>
        </p:txBody>
      </p:sp>
      <p:sp>
        <p:nvSpPr>
          <p:cNvPr id="6" name="Picture Placeholder 12">
            <a:extLst>
              <a:ext uri="{FF2B5EF4-FFF2-40B4-BE49-F238E27FC236}">
                <a16:creationId xmlns:a16="http://schemas.microsoft.com/office/drawing/2014/main" id="{065C07B5-C252-9A48-ACF4-99FD95BE1C23}"/>
              </a:ext>
            </a:extLst>
          </p:cNvPr>
          <p:cNvSpPr>
            <a:spLocks noGrp="1"/>
          </p:cNvSpPr>
          <p:nvPr>
            <p:ph type="pic" sz="quarter" idx="13"/>
          </p:nvPr>
        </p:nvSpPr>
        <p:spPr>
          <a:xfrm>
            <a:off x="6315074" y="0"/>
            <a:ext cx="5876925" cy="6858000"/>
          </a:xfrm>
          <a:solidFill>
            <a:schemeClr val="bg2"/>
          </a:solidFill>
        </p:spPr>
        <p:txBody>
          <a:bodyPr/>
          <a:lstStyle/>
          <a:p>
            <a:endParaRPr lang="en-US" dirty="0"/>
          </a:p>
        </p:txBody>
      </p:sp>
    </p:spTree>
    <p:extLst>
      <p:ext uri="{BB962C8B-B14F-4D97-AF65-F5344CB8AC3E}">
        <p14:creationId xmlns:p14="http://schemas.microsoft.com/office/powerpoint/2010/main" val="2238938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379471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455569" y="549275"/>
            <a:ext cx="5040312" cy="1800225"/>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2" name="Picture Placeholder 8">
            <a:extLst>
              <a:ext uri="{FF2B5EF4-FFF2-40B4-BE49-F238E27FC236}">
                <a16:creationId xmlns:a16="http://schemas.microsoft.com/office/drawing/2014/main" id="{1A599B2F-8657-BD4B-9E98-7AF550A4250B}"/>
              </a:ext>
            </a:extLst>
          </p:cNvPr>
          <p:cNvSpPr>
            <a:spLocks noGrp="1"/>
          </p:cNvSpPr>
          <p:nvPr>
            <p:ph type="pic" sz="quarter" idx="15"/>
          </p:nvPr>
        </p:nvSpPr>
        <p:spPr>
          <a:xfrm>
            <a:off x="6455569" y="2528887"/>
            <a:ext cx="5040312" cy="1800225"/>
          </a:xfrm>
          <a:solidFill>
            <a:schemeClr val="bg2"/>
          </a:solidFill>
        </p:spPr>
        <p:txBody>
          <a:bodyPr/>
          <a:lstStyle/>
          <a:p>
            <a:endParaRPr lang="en-US"/>
          </a:p>
        </p:txBody>
      </p:sp>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4508500"/>
            <a:ext cx="5040312" cy="1800225"/>
          </a:xfrm>
          <a:solidFill>
            <a:schemeClr val="bg2"/>
          </a:solidFill>
        </p:spPr>
        <p:txBody>
          <a:bodyPr/>
          <a:lstStyle/>
          <a:p>
            <a:endParaRPr lang="en-US"/>
          </a:p>
        </p:txBody>
      </p:sp>
    </p:spTree>
    <p:extLst>
      <p:ext uri="{BB962C8B-B14F-4D97-AF65-F5344CB8AC3E}">
        <p14:creationId xmlns:p14="http://schemas.microsoft.com/office/powerpoint/2010/main" val="2029924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22.Title_And_Content_With_Large_Imag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549276"/>
            <a:ext cx="5040312"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095935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7535863" y="549275"/>
            <a:ext cx="3960812" cy="1439863"/>
          </a:xfrm>
          <a:solidFill>
            <a:schemeClr val="bg2"/>
          </a:solidFill>
        </p:spPr>
        <p:txBody>
          <a:bodyPr/>
          <a:lstStyle/>
          <a:p>
            <a:endParaRPr lang="en-US"/>
          </a:p>
        </p:txBody>
      </p:sp>
      <p:sp>
        <p:nvSpPr>
          <p:cNvPr id="2" name="Title 1"/>
          <p:cNvSpPr>
            <a:spLocks noGrp="1"/>
          </p:cNvSpPr>
          <p:nvPr>
            <p:ph type="title" hasCustomPrompt="1"/>
          </p:nvPr>
        </p:nvSpPr>
        <p:spPr>
          <a:xfrm>
            <a:off x="695324" y="620181"/>
            <a:ext cx="6480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6480174"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Picture Placeholder 8">
            <a:extLst>
              <a:ext uri="{FF2B5EF4-FFF2-40B4-BE49-F238E27FC236}">
                <a16:creationId xmlns:a16="http://schemas.microsoft.com/office/drawing/2014/main" id="{B2AAC644-C2FE-5B4C-AE4A-E1B5034F8F5F}"/>
              </a:ext>
            </a:extLst>
          </p:cNvPr>
          <p:cNvSpPr>
            <a:spLocks noGrp="1"/>
          </p:cNvSpPr>
          <p:nvPr>
            <p:ph type="pic" sz="quarter" idx="17"/>
          </p:nvPr>
        </p:nvSpPr>
        <p:spPr>
          <a:xfrm>
            <a:off x="7535863" y="2049198"/>
            <a:ext cx="3960812" cy="1439863"/>
          </a:xfrm>
          <a:solidFill>
            <a:schemeClr val="bg2"/>
          </a:solidFill>
        </p:spPr>
        <p:txBody>
          <a:bodyPr/>
          <a:lstStyle/>
          <a:p>
            <a:endParaRPr lang="en-US"/>
          </a:p>
        </p:txBody>
      </p:sp>
      <p:sp>
        <p:nvSpPr>
          <p:cNvPr id="10" name="Picture Placeholder 8">
            <a:extLst>
              <a:ext uri="{FF2B5EF4-FFF2-40B4-BE49-F238E27FC236}">
                <a16:creationId xmlns:a16="http://schemas.microsoft.com/office/drawing/2014/main" id="{41827B52-85DD-B74A-885B-F6DE010CC5B3}"/>
              </a:ext>
            </a:extLst>
          </p:cNvPr>
          <p:cNvSpPr>
            <a:spLocks noGrp="1"/>
          </p:cNvSpPr>
          <p:nvPr>
            <p:ph type="pic" sz="quarter" idx="18"/>
          </p:nvPr>
        </p:nvSpPr>
        <p:spPr>
          <a:xfrm>
            <a:off x="7535863" y="3549121"/>
            <a:ext cx="3960812" cy="1439863"/>
          </a:xfrm>
          <a:solidFill>
            <a:schemeClr val="bg2"/>
          </a:solidFill>
        </p:spPr>
        <p:txBody>
          <a:bodyPr/>
          <a:lstStyle/>
          <a:p>
            <a:endParaRPr lang="en-US"/>
          </a:p>
        </p:txBody>
      </p:sp>
      <p:sp>
        <p:nvSpPr>
          <p:cNvPr id="11" name="Picture Placeholder 8">
            <a:extLst>
              <a:ext uri="{FF2B5EF4-FFF2-40B4-BE49-F238E27FC236}">
                <a16:creationId xmlns:a16="http://schemas.microsoft.com/office/drawing/2014/main" id="{131D8A59-4554-614B-BAFE-A67188C4413E}"/>
              </a:ext>
            </a:extLst>
          </p:cNvPr>
          <p:cNvSpPr>
            <a:spLocks noGrp="1"/>
          </p:cNvSpPr>
          <p:nvPr>
            <p:ph type="pic" sz="quarter" idx="19"/>
          </p:nvPr>
        </p:nvSpPr>
        <p:spPr>
          <a:xfrm>
            <a:off x="7535863" y="5049043"/>
            <a:ext cx="3960812" cy="1439863"/>
          </a:xfrm>
          <a:solidFill>
            <a:schemeClr val="bg2"/>
          </a:solidFill>
        </p:spPr>
        <p:txBody>
          <a:bodyPr/>
          <a:lstStyle/>
          <a:p>
            <a:endParaRPr lang="en-US"/>
          </a:p>
        </p:txBody>
      </p:sp>
    </p:spTree>
    <p:extLst>
      <p:ext uri="{BB962C8B-B14F-4D97-AF65-F5344CB8AC3E}">
        <p14:creationId xmlns:p14="http://schemas.microsoft.com/office/powerpoint/2010/main" val="1066730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4321175"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423584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423250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2456487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275387"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1882322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endParaRPr lang="en-US"/>
          </a:p>
        </p:txBody>
      </p:sp>
    </p:spTree>
    <p:extLst>
      <p:ext uri="{BB962C8B-B14F-4D97-AF65-F5344CB8AC3E}">
        <p14:creationId xmlns:p14="http://schemas.microsoft.com/office/powerpoint/2010/main" val="3306807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dirty="0"/>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endParaRPr lang="en-US"/>
          </a:p>
        </p:txBody>
      </p:sp>
    </p:spTree>
    <p:extLst>
      <p:ext uri="{BB962C8B-B14F-4D97-AF65-F5344CB8AC3E}">
        <p14:creationId xmlns:p14="http://schemas.microsoft.com/office/powerpoint/2010/main" val="251050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s x3">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62D124D3-EE85-0947-A1A0-0B270A3E33EC}"/>
              </a:ext>
            </a:extLst>
          </p:cNvPr>
          <p:cNvSpPr>
            <a:spLocks noGrp="1"/>
          </p:cNvSpPr>
          <p:nvPr>
            <p:ph type="pic" sz="quarter" idx="12"/>
          </p:nvPr>
        </p:nvSpPr>
        <p:spPr>
          <a:xfrm>
            <a:off x="695325" y="636588"/>
            <a:ext cx="4983099" cy="2569464"/>
          </a:xfrm>
          <a:solidFill>
            <a:schemeClr val="bg2"/>
          </a:solidFill>
        </p:spPr>
        <p:txBody>
          <a:bodyPr/>
          <a:lstStyle/>
          <a:p>
            <a:endParaRPr lang="en-US"/>
          </a:p>
        </p:txBody>
      </p:sp>
      <p:sp>
        <p:nvSpPr>
          <p:cNvPr id="6" name="Picture Placeholder 12">
            <a:extLst>
              <a:ext uri="{FF2B5EF4-FFF2-40B4-BE49-F238E27FC236}">
                <a16:creationId xmlns:a16="http://schemas.microsoft.com/office/drawing/2014/main" id="{065C07B5-C252-9A48-ACF4-99FD95BE1C23}"/>
              </a:ext>
            </a:extLst>
          </p:cNvPr>
          <p:cNvSpPr>
            <a:spLocks noGrp="1"/>
          </p:cNvSpPr>
          <p:nvPr>
            <p:ph type="pic" sz="quarter" idx="13"/>
          </p:nvPr>
        </p:nvSpPr>
        <p:spPr>
          <a:xfrm>
            <a:off x="6315074" y="0"/>
            <a:ext cx="5876925" cy="6858000"/>
          </a:xfrm>
          <a:solidFill>
            <a:schemeClr val="bg2"/>
          </a:solidFill>
        </p:spPr>
        <p:txBody>
          <a:bodyPr/>
          <a:lstStyle/>
          <a:p>
            <a:endParaRPr lang="en-US"/>
          </a:p>
        </p:txBody>
      </p:sp>
      <p:sp>
        <p:nvSpPr>
          <p:cNvPr id="4" name="Picture Placeholder 12">
            <a:extLst>
              <a:ext uri="{FF2B5EF4-FFF2-40B4-BE49-F238E27FC236}">
                <a16:creationId xmlns:a16="http://schemas.microsoft.com/office/drawing/2014/main" id="{67BD7344-7F12-B447-A482-138387463CE4}"/>
              </a:ext>
            </a:extLst>
          </p:cNvPr>
          <p:cNvSpPr>
            <a:spLocks noGrp="1"/>
          </p:cNvSpPr>
          <p:nvPr>
            <p:ph type="pic" sz="quarter" idx="14"/>
          </p:nvPr>
        </p:nvSpPr>
        <p:spPr>
          <a:xfrm>
            <a:off x="695324" y="3651948"/>
            <a:ext cx="4983099" cy="2569464"/>
          </a:xfrm>
          <a:solidFill>
            <a:schemeClr val="bg2"/>
          </a:solidFill>
        </p:spPr>
        <p:txBody>
          <a:bodyPr/>
          <a:lstStyle/>
          <a:p>
            <a:endParaRPr lang="en-US"/>
          </a:p>
        </p:txBody>
      </p:sp>
    </p:spTree>
    <p:extLst>
      <p:ext uri="{BB962C8B-B14F-4D97-AF65-F5344CB8AC3E}">
        <p14:creationId xmlns:p14="http://schemas.microsoft.com/office/powerpoint/2010/main" val="124036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4239371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endParaRPr lang="en-US"/>
          </a:p>
        </p:txBody>
      </p:sp>
    </p:spTree>
    <p:extLst>
      <p:ext uri="{BB962C8B-B14F-4D97-AF65-F5344CB8AC3E}">
        <p14:creationId xmlns:p14="http://schemas.microsoft.com/office/powerpoint/2010/main" val="2902828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dirty="0"/>
              <a:t>CLICK TO EDIT MASTER TITLE STYLE</a:t>
            </a:r>
          </a:p>
        </p:txBody>
      </p:sp>
    </p:spTree>
    <p:extLst>
      <p:ext uri="{BB962C8B-B14F-4D97-AF65-F5344CB8AC3E}">
        <p14:creationId xmlns:p14="http://schemas.microsoft.com/office/powerpoint/2010/main" val="2121138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dirty="0"/>
              <a:t>CLICK TO EDIT MASTER TITLE STYLE</a:t>
            </a:r>
          </a:p>
        </p:txBody>
      </p:sp>
    </p:spTree>
    <p:extLst>
      <p:ext uri="{BB962C8B-B14F-4D97-AF65-F5344CB8AC3E}">
        <p14:creationId xmlns:p14="http://schemas.microsoft.com/office/powerpoint/2010/main" val="1758738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dirty="0"/>
              <a:t>CLICK TO EDIT MASTER TITLE STYLE</a:t>
            </a:r>
          </a:p>
        </p:txBody>
      </p:sp>
    </p:spTree>
    <p:extLst>
      <p:ext uri="{BB962C8B-B14F-4D97-AF65-F5344CB8AC3E}">
        <p14:creationId xmlns:p14="http://schemas.microsoft.com/office/powerpoint/2010/main" val="960575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264899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endParaRPr lang="en-US"/>
          </a:p>
        </p:txBody>
      </p:sp>
    </p:spTree>
    <p:extLst>
      <p:ext uri="{BB962C8B-B14F-4D97-AF65-F5344CB8AC3E}">
        <p14:creationId xmlns:p14="http://schemas.microsoft.com/office/powerpoint/2010/main" val="910500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endParaRPr lang="en-US"/>
          </a:p>
        </p:txBody>
      </p:sp>
    </p:spTree>
    <p:extLst>
      <p:ext uri="{BB962C8B-B14F-4D97-AF65-F5344CB8AC3E}">
        <p14:creationId xmlns:p14="http://schemas.microsoft.com/office/powerpoint/2010/main" val="3204724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endParaRPr lang="en-US"/>
          </a:p>
        </p:txBody>
      </p:sp>
    </p:spTree>
    <p:extLst>
      <p:ext uri="{BB962C8B-B14F-4D97-AF65-F5344CB8AC3E}">
        <p14:creationId xmlns:p14="http://schemas.microsoft.com/office/powerpoint/2010/main" val="1586992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endParaRPr lang="en-US"/>
          </a:p>
        </p:txBody>
      </p:sp>
    </p:spTree>
    <p:extLst>
      <p:ext uri="{BB962C8B-B14F-4D97-AF65-F5344CB8AC3E}">
        <p14:creationId xmlns:p14="http://schemas.microsoft.com/office/powerpoint/2010/main" val="211707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mp; Quote">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065C07B5-C252-9A48-ACF4-99FD95BE1C23}"/>
              </a:ext>
            </a:extLst>
          </p:cNvPr>
          <p:cNvSpPr>
            <a:spLocks noGrp="1"/>
          </p:cNvSpPr>
          <p:nvPr>
            <p:ph type="pic" sz="quarter" idx="13"/>
          </p:nvPr>
        </p:nvSpPr>
        <p:spPr>
          <a:xfrm>
            <a:off x="0" y="0"/>
            <a:ext cx="5876925" cy="6858000"/>
          </a:xfrm>
          <a:solidFill>
            <a:schemeClr val="bg2"/>
          </a:solidFill>
        </p:spPr>
        <p:txBody>
          <a:bodyPr/>
          <a:lstStyle/>
          <a:p>
            <a:endParaRPr lang="en-US" dirty="0"/>
          </a:p>
        </p:txBody>
      </p:sp>
      <p:sp>
        <p:nvSpPr>
          <p:cNvPr id="7" name="Text Placeholder 8">
            <a:extLst>
              <a:ext uri="{FF2B5EF4-FFF2-40B4-BE49-F238E27FC236}">
                <a16:creationId xmlns:a16="http://schemas.microsoft.com/office/drawing/2014/main" id="{DE9A7635-F14A-EA4B-A731-F91ED8E541D1}"/>
              </a:ext>
            </a:extLst>
          </p:cNvPr>
          <p:cNvSpPr>
            <a:spLocks noGrp="1"/>
          </p:cNvSpPr>
          <p:nvPr>
            <p:ph type="body" idx="14"/>
          </p:nvPr>
        </p:nvSpPr>
        <p:spPr>
          <a:xfrm>
            <a:off x="6529197" y="1664209"/>
            <a:ext cx="4983163" cy="390448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Click to edit Master text styles</a:t>
            </a:r>
          </a:p>
        </p:txBody>
      </p:sp>
      <p:cxnSp>
        <p:nvCxnSpPr>
          <p:cNvPr id="3" name="Straight Connector 2">
            <a:extLst>
              <a:ext uri="{FF2B5EF4-FFF2-40B4-BE49-F238E27FC236}">
                <a16:creationId xmlns:a16="http://schemas.microsoft.com/office/drawing/2014/main" id="{BBEF4C51-0FF8-6146-8D1C-7A670FC4D222}"/>
              </a:ext>
            </a:extLst>
          </p:cNvPr>
          <p:cNvCxnSpPr/>
          <p:nvPr userDrawn="1"/>
        </p:nvCxnSpPr>
        <p:spPr>
          <a:xfrm>
            <a:off x="6109855" y="625038"/>
            <a:ext cx="5402505" cy="441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E8B946F-6844-2542-BF54-28B5C8B8F44D}"/>
              </a:ext>
            </a:extLst>
          </p:cNvPr>
          <p:cNvSpPr>
            <a:spLocks noGrp="1"/>
          </p:cNvSpPr>
          <p:nvPr>
            <p:ph type="body" idx="16" hasCustomPrompt="1"/>
          </p:nvPr>
        </p:nvSpPr>
        <p:spPr>
          <a:xfrm>
            <a:off x="6529196" y="6248331"/>
            <a:ext cx="4983163" cy="207963"/>
          </a:xfrm>
        </p:spPr>
        <p:txBody>
          <a:bodyPr>
            <a:normAutofit/>
          </a:bodyPr>
          <a:lstStyle>
            <a:lvl1pPr marL="0" indent="0">
              <a:buNone/>
              <a:defRPr sz="1200" b="1" spc="3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NAME SURNAME</a:t>
            </a:r>
          </a:p>
        </p:txBody>
      </p:sp>
      <p:sp>
        <p:nvSpPr>
          <p:cNvPr id="10" name="Text Placeholder 8">
            <a:extLst>
              <a:ext uri="{FF2B5EF4-FFF2-40B4-BE49-F238E27FC236}">
                <a16:creationId xmlns:a16="http://schemas.microsoft.com/office/drawing/2014/main" id="{FF1AAFF8-4C45-3747-BC6A-8EB1770F3961}"/>
              </a:ext>
            </a:extLst>
          </p:cNvPr>
          <p:cNvSpPr>
            <a:spLocks noGrp="1"/>
          </p:cNvSpPr>
          <p:nvPr>
            <p:ph type="body" idx="17" hasCustomPrompt="1"/>
          </p:nvPr>
        </p:nvSpPr>
        <p:spPr>
          <a:xfrm>
            <a:off x="6529196" y="6544338"/>
            <a:ext cx="4983163" cy="207963"/>
          </a:xfrm>
        </p:spPr>
        <p:txBody>
          <a:bodyPr>
            <a:normAutofit/>
          </a:bodyPr>
          <a:lstStyle>
            <a:lvl1pPr marL="0" indent="0">
              <a:buNone/>
              <a:defRPr sz="1200" b="0" spc="3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JOB TITLE</a:t>
            </a:r>
          </a:p>
        </p:txBody>
      </p:sp>
      <p:pic>
        <p:nvPicPr>
          <p:cNvPr id="11" name="Picture 10" descr="A picture containing monitor, clock&#10;&#10;Description automatically generated">
            <a:extLst>
              <a:ext uri="{FF2B5EF4-FFF2-40B4-BE49-F238E27FC236}">
                <a16:creationId xmlns:a16="http://schemas.microsoft.com/office/drawing/2014/main" id="{4D403575-3551-A741-A9DD-1478055F1E9D}"/>
              </a:ext>
            </a:extLst>
          </p:cNvPr>
          <p:cNvPicPr>
            <a:picLocks noChangeAspect="1"/>
          </p:cNvPicPr>
          <p:nvPr userDrawn="1"/>
        </p:nvPicPr>
        <p:blipFill>
          <a:blip r:embed="rId2"/>
          <a:stretch>
            <a:fillRect/>
          </a:stretch>
        </p:blipFill>
        <p:spPr>
          <a:xfrm>
            <a:off x="6109855" y="108564"/>
            <a:ext cx="517947" cy="353314"/>
          </a:xfrm>
          <a:prstGeom prst="rect">
            <a:avLst/>
          </a:prstGeom>
        </p:spPr>
      </p:pic>
    </p:spTree>
    <p:extLst>
      <p:ext uri="{BB962C8B-B14F-4D97-AF65-F5344CB8AC3E}">
        <p14:creationId xmlns:p14="http://schemas.microsoft.com/office/powerpoint/2010/main" val="34629787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endParaRPr lang="en-US"/>
          </a:p>
        </p:txBody>
      </p:sp>
    </p:spTree>
    <p:extLst>
      <p:ext uri="{BB962C8B-B14F-4D97-AF65-F5344CB8AC3E}">
        <p14:creationId xmlns:p14="http://schemas.microsoft.com/office/powerpoint/2010/main" val="1731577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endParaRPr lang="en-US"/>
          </a:p>
        </p:txBody>
      </p:sp>
    </p:spTree>
    <p:extLst>
      <p:ext uri="{BB962C8B-B14F-4D97-AF65-F5344CB8AC3E}">
        <p14:creationId xmlns:p14="http://schemas.microsoft.com/office/powerpoint/2010/main" val="1846325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endParaRPr lang="en-US"/>
          </a:p>
        </p:txBody>
      </p:sp>
    </p:spTree>
    <p:extLst>
      <p:ext uri="{BB962C8B-B14F-4D97-AF65-F5344CB8AC3E}">
        <p14:creationId xmlns:p14="http://schemas.microsoft.com/office/powerpoint/2010/main" val="358957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endParaRPr lang="en-US"/>
          </a:p>
        </p:txBody>
      </p:sp>
      <p:sp>
        <p:nvSpPr>
          <p:cNvPr id="2" name="Title 1"/>
          <p:cNvSpPr>
            <a:spLocks noGrp="1"/>
          </p:cNvSpPr>
          <p:nvPr>
            <p:ph type="title" hasCustomPrompt="1"/>
          </p:nvPr>
        </p:nvSpPr>
        <p:spPr>
          <a:xfrm>
            <a:off x="695325" y="6140468"/>
            <a:ext cx="10801350" cy="531795"/>
          </a:xfrm>
        </p:spPr>
        <p:txBody>
          <a:bodyPr>
            <a:normAutofit/>
          </a:bodyPr>
          <a:lstStyle>
            <a:lvl1pPr>
              <a:defRPr sz="1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90074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01496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endParaRPr lang="en-US"/>
          </a:p>
        </p:txBody>
      </p:sp>
    </p:spTree>
    <p:extLst>
      <p:ext uri="{BB962C8B-B14F-4D97-AF65-F5344CB8AC3E}">
        <p14:creationId xmlns:p14="http://schemas.microsoft.com/office/powerpoint/2010/main" val="4122792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endParaRPr lang="en-US"/>
          </a:p>
        </p:txBody>
      </p:sp>
    </p:spTree>
    <p:extLst>
      <p:ext uri="{BB962C8B-B14F-4D97-AF65-F5344CB8AC3E}">
        <p14:creationId xmlns:p14="http://schemas.microsoft.com/office/powerpoint/2010/main" val="3376307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endParaRPr lang="en-US"/>
          </a:p>
        </p:txBody>
      </p:sp>
    </p:spTree>
    <p:extLst>
      <p:ext uri="{BB962C8B-B14F-4D97-AF65-F5344CB8AC3E}">
        <p14:creationId xmlns:p14="http://schemas.microsoft.com/office/powerpoint/2010/main" val="7278254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endParaRPr lang="en-US"/>
          </a:p>
        </p:txBody>
      </p:sp>
    </p:spTree>
    <p:extLst>
      <p:ext uri="{BB962C8B-B14F-4D97-AF65-F5344CB8AC3E}">
        <p14:creationId xmlns:p14="http://schemas.microsoft.com/office/powerpoint/2010/main" val="35800727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endParaRPr lang="en-US"/>
          </a:p>
        </p:txBody>
      </p:sp>
    </p:spTree>
    <p:extLst>
      <p:ext uri="{BB962C8B-B14F-4D97-AF65-F5344CB8AC3E}">
        <p14:creationId xmlns:p14="http://schemas.microsoft.com/office/powerpoint/2010/main" val="157267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x2">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DE9A7635-F14A-EA4B-A731-F91ED8E541D1}"/>
              </a:ext>
            </a:extLst>
          </p:cNvPr>
          <p:cNvSpPr>
            <a:spLocks noGrp="1"/>
          </p:cNvSpPr>
          <p:nvPr>
            <p:ph type="body" idx="14"/>
          </p:nvPr>
        </p:nvSpPr>
        <p:spPr>
          <a:xfrm>
            <a:off x="6529197" y="1664209"/>
            <a:ext cx="4983163" cy="390448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Click to edit Master text styles</a:t>
            </a:r>
          </a:p>
        </p:txBody>
      </p:sp>
      <p:cxnSp>
        <p:nvCxnSpPr>
          <p:cNvPr id="3" name="Straight Connector 2">
            <a:extLst>
              <a:ext uri="{FF2B5EF4-FFF2-40B4-BE49-F238E27FC236}">
                <a16:creationId xmlns:a16="http://schemas.microsoft.com/office/drawing/2014/main" id="{BBEF4C51-0FF8-6146-8D1C-7A670FC4D222}"/>
              </a:ext>
            </a:extLst>
          </p:cNvPr>
          <p:cNvCxnSpPr/>
          <p:nvPr userDrawn="1"/>
        </p:nvCxnSpPr>
        <p:spPr>
          <a:xfrm>
            <a:off x="6529197" y="1389888"/>
            <a:ext cx="498316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E8B946F-6844-2542-BF54-28B5C8B8F44D}"/>
              </a:ext>
            </a:extLst>
          </p:cNvPr>
          <p:cNvSpPr>
            <a:spLocks noGrp="1"/>
          </p:cNvSpPr>
          <p:nvPr>
            <p:ph type="body" idx="16" hasCustomPrompt="1"/>
          </p:nvPr>
        </p:nvSpPr>
        <p:spPr>
          <a:xfrm>
            <a:off x="6529196" y="5694139"/>
            <a:ext cx="4983163" cy="207963"/>
          </a:xfrm>
        </p:spPr>
        <p:txBody>
          <a:bodyPr>
            <a:normAutofit/>
          </a:bodyPr>
          <a:lstStyle>
            <a:lvl1pPr marL="0" indent="0">
              <a:buNone/>
              <a:defRPr sz="1200" b="1" spc="3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NAME SURNAME</a:t>
            </a:r>
          </a:p>
        </p:txBody>
      </p:sp>
      <p:sp>
        <p:nvSpPr>
          <p:cNvPr id="10" name="Text Placeholder 8">
            <a:extLst>
              <a:ext uri="{FF2B5EF4-FFF2-40B4-BE49-F238E27FC236}">
                <a16:creationId xmlns:a16="http://schemas.microsoft.com/office/drawing/2014/main" id="{FF1AAFF8-4C45-3747-BC6A-8EB1770F3961}"/>
              </a:ext>
            </a:extLst>
          </p:cNvPr>
          <p:cNvSpPr>
            <a:spLocks noGrp="1"/>
          </p:cNvSpPr>
          <p:nvPr>
            <p:ph type="body" idx="17" hasCustomPrompt="1"/>
          </p:nvPr>
        </p:nvSpPr>
        <p:spPr>
          <a:xfrm>
            <a:off x="6529196" y="5990146"/>
            <a:ext cx="4983163" cy="207963"/>
          </a:xfrm>
        </p:spPr>
        <p:txBody>
          <a:bodyPr>
            <a:normAutofit/>
          </a:bodyPr>
          <a:lstStyle>
            <a:lvl1pPr marL="0" indent="0">
              <a:buNone/>
              <a:defRPr sz="1200" b="0" spc="3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JOB TITLE</a:t>
            </a:r>
          </a:p>
        </p:txBody>
      </p:sp>
      <p:sp>
        <p:nvSpPr>
          <p:cNvPr id="11" name="Text Placeholder 8">
            <a:extLst>
              <a:ext uri="{FF2B5EF4-FFF2-40B4-BE49-F238E27FC236}">
                <a16:creationId xmlns:a16="http://schemas.microsoft.com/office/drawing/2014/main" id="{7A16F081-19DF-FA44-8F37-C8B68F69B73A}"/>
              </a:ext>
            </a:extLst>
          </p:cNvPr>
          <p:cNvSpPr>
            <a:spLocks noGrp="1"/>
          </p:cNvSpPr>
          <p:nvPr>
            <p:ph type="body" idx="18"/>
          </p:nvPr>
        </p:nvSpPr>
        <p:spPr>
          <a:xfrm>
            <a:off x="734505" y="1664209"/>
            <a:ext cx="4983163" cy="390448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Click to edit Master text styles</a:t>
            </a:r>
          </a:p>
        </p:txBody>
      </p:sp>
      <p:cxnSp>
        <p:nvCxnSpPr>
          <p:cNvPr id="13" name="Straight Connector 12">
            <a:extLst>
              <a:ext uri="{FF2B5EF4-FFF2-40B4-BE49-F238E27FC236}">
                <a16:creationId xmlns:a16="http://schemas.microsoft.com/office/drawing/2014/main" id="{7E3FBA30-094D-3743-97CA-DF6B149E3538}"/>
              </a:ext>
            </a:extLst>
          </p:cNvPr>
          <p:cNvCxnSpPr/>
          <p:nvPr userDrawn="1"/>
        </p:nvCxnSpPr>
        <p:spPr>
          <a:xfrm>
            <a:off x="734505" y="1389888"/>
            <a:ext cx="498316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BCC4CE7D-01AD-A245-997A-7F229667FE07}"/>
              </a:ext>
            </a:extLst>
          </p:cNvPr>
          <p:cNvSpPr>
            <a:spLocks noGrp="1"/>
          </p:cNvSpPr>
          <p:nvPr>
            <p:ph type="body" idx="20" hasCustomPrompt="1"/>
          </p:nvPr>
        </p:nvSpPr>
        <p:spPr>
          <a:xfrm>
            <a:off x="734504" y="5694139"/>
            <a:ext cx="4983163" cy="207963"/>
          </a:xfrm>
        </p:spPr>
        <p:txBody>
          <a:bodyPr>
            <a:normAutofit/>
          </a:bodyPr>
          <a:lstStyle>
            <a:lvl1pPr marL="0" indent="0">
              <a:buNone/>
              <a:defRPr sz="1200" b="1" spc="3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NAME SURNAME</a:t>
            </a:r>
          </a:p>
        </p:txBody>
      </p:sp>
      <p:sp>
        <p:nvSpPr>
          <p:cNvPr id="15" name="Text Placeholder 8">
            <a:extLst>
              <a:ext uri="{FF2B5EF4-FFF2-40B4-BE49-F238E27FC236}">
                <a16:creationId xmlns:a16="http://schemas.microsoft.com/office/drawing/2014/main" id="{DCC74616-F1B2-3143-BCE8-BD30F6148185}"/>
              </a:ext>
            </a:extLst>
          </p:cNvPr>
          <p:cNvSpPr>
            <a:spLocks noGrp="1"/>
          </p:cNvSpPr>
          <p:nvPr>
            <p:ph type="body" idx="21" hasCustomPrompt="1"/>
          </p:nvPr>
        </p:nvSpPr>
        <p:spPr>
          <a:xfrm>
            <a:off x="734504" y="5990146"/>
            <a:ext cx="4983163" cy="207963"/>
          </a:xfrm>
        </p:spPr>
        <p:txBody>
          <a:bodyPr>
            <a:normAutofit/>
          </a:bodyPr>
          <a:lstStyle>
            <a:lvl1pPr marL="0" indent="0">
              <a:buNone/>
              <a:defRPr sz="1200" b="0" spc="3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GB" dirty="0"/>
              <a:t>JOB TITLE</a:t>
            </a:r>
          </a:p>
        </p:txBody>
      </p:sp>
      <p:pic>
        <p:nvPicPr>
          <p:cNvPr id="4" name="Picture 3" descr="A picture containing monitor, clock&#10;&#10;Description automatically generated">
            <a:extLst>
              <a:ext uri="{FF2B5EF4-FFF2-40B4-BE49-F238E27FC236}">
                <a16:creationId xmlns:a16="http://schemas.microsoft.com/office/drawing/2014/main" id="{FD62E60C-1C5A-2843-A67B-C1BE1F300434}"/>
              </a:ext>
            </a:extLst>
          </p:cNvPr>
          <p:cNvPicPr>
            <a:picLocks noChangeAspect="1"/>
          </p:cNvPicPr>
          <p:nvPr userDrawn="1"/>
        </p:nvPicPr>
        <p:blipFill>
          <a:blip r:embed="rId2"/>
          <a:stretch>
            <a:fillRect/>
          </a:stretch>
        </p:blipFill>
        <p:spPr>
          <a:xfrm>
            <a:off x="6475760" y="852471"/>
            <a:ext cx="517947" cy="353314"/>
          </a:xfrm>
          <a:prstGeom prst="rect">
            <a:avLst/>
          </a:prstGeom>
        </p:spPr>
      </p:pic>
      <p:pic>
        <p:nvPicPr>
          <p:cNvPr id="16" name="Picture 15" descr="A picture containing monitor, clock&#10;&#10;Description automatically generated">
            <a:extLst>
              <a:ext uri="{FF2B5EF4-FFF2-40B4-BE49-F238E27FC236}">
                <a16:creationId xmlns:a16="http://schemas.microsoft.com/office/drawing/2014/main" id="{22403636-DC95-5C49-BD1E-17FBB2CDA83E}"/>
              </a:ext>
            </a:extLst>
          </p:cNvPr>
          <p:cNvPicPr>
            <a:picLocks noChangeAspect="1"/>
          </p:cNvPicPr>
          <p:nvPr userDrawn="1"/>
        </p:nvPicPr>
        <p:blipFill>
          <a:blip r:embed="rId2"/>
          <a:stretch>
            <a:fillRect/>
          </a:stretch>
        </p:blipFill>
        <p:spPr>
          <a:xfrm>
            <a:off x="692488" y="852471"/>
            <a:ext cx="517947" cy="353314"/>
          </a:xfrm>
          <a:prstGeom prst="rect">
            <a:avLst/>
          </a:prstGeom>
        </p:spPr>
      </p:pic>
    </p:spTree>
    <p:extLst>
      <p:ext uri="{BB962C8B-B14F-4D97-AF65-F5344CB8AC3E}">
        <p14:creationId xmlns:p14="http://schemas.microsoft.com/office/powerpoint/2010/main" val="1678641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504849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08557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39999753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endParaRPr lang="en-US"/>
          </a:p>
        </p:txBody>
      </p:sp>
    </p:spTree>
    <p:extLst>
      <p:ext uri="{BB962C8B-B14F-4D97-AF65-F5344CB8AC3E}">
        <p14:creationId xmlns:p14="http://schemas.microsoft.com/office/powerpoint/2010/main" val="1660670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5331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870978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dirty="0"/>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9599745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4111387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endParaRPr lang="en-US"/>
          </a:p>
        </p:txBody>
      </p:sp>
    </p:spTree>
    <p:extLst>
      <p:ext uri="{BB962C8B-B14F-4D97-AF65-F5344CB8AC3E}">
        <p14:creationId xmlns:p14="http://schemas.microsoft.com/office/powerpoint/2010/main" val="8235150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Tree>
    <p:extLst>
      <p:ext uri="{BB962C8B-B14F-4D97-AF65-F5344CB8AC3E}">
        <p14:creationId xmlns:p14="http://schemas.microsoft.com/office/powerpoint/2010/main" val="419346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dirty="0"/>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0134494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1454134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3097482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endParaRPr lang="en-US"/>
          </a:p>
        </p:txBody>
      </p:sp>
    </p:spTree>
    <p:extLst>
      <p:ext uri="{BB962C8B-B14F-4D97-AF65-F5344CB8AC3E}">
        <p14:creationId xmlns:p14="http://schemas.microsoft.com/office/powerpoint/2010/main" val="2604853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endParaRPr lang="en-US"/>
          </a:p>
        </p:txBody>
      </p:sp>
      <p:sp>
        <p:nvSpPr>
          <p:cNvPr id="2" name="Title 1"/>
          <p:cNvSpPr>
            <a:spLocks noGrp="1"/>
          </p:cNvSpPr>
          <p:nvPr>
            <p:ph type="title" hasCustomPrompt="1"/>
          </p:nvPr>
        </p:nvSpPr>
        <p:spPr>
          <a:xfrm>
            <a:off x="695325" y="5666004"/>
            <a:ext cx="10801350" cy="1008594"/>
          </a:xfrm>
        </p:spPr>
        <p:txBody>
          <a:bodyPr/>
          <a:lstStyle/>
          <a:p>
            <a:r>
              <a:rPr lang="en-US" dirty="0"/>
              <a:t>CLICK TO EDIT MASTER TITLE STYLE</a:t>
            </a:r>
          </a:p>
        </p:txBody>
      </p:sp>
    </p:spTree>
    <p:extLst>
      <p:ext uri="{BB962C8B-B14F-4D97-AF65-F5344CB8AC3E}">
        <p14:creationId xmlns:p14="http://schemas.microsoft.com/office/powerpoint/2010/main" val="1646201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endParaRPr lang="en-US"/>
          </a:p>
        </p:txBody>
      </p:sp>
    </p:spTree>
    <p:extLst>
      <p:ext uri="{BB962C8B-B14F-4D97-AF65-F5344CB8AC3E}">
        <p14:creationId xmlns:p14="http://schemas.microsoft.com/office/powerpoint/2010/main" val="2809028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endParaRPr lang="en-US"/>
          </a:p>
        </p:txBody>
      </p:sp>
    </p:spTree>
    <p:extLst>
      <p:ext uri="{BB962C8B-B14F-4D97-AF65-F5344CB8AC3E}">
        <p14:creationId xmlns:p14="http://schemas.microsoft.com/office/powerpoint/2010/main" val="16747254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45750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1427772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155945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81602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8479666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30517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Impact_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2400" b="0" spc="3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27137674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dirty="0"/>
              <a:t>CLICK TO EDIT MASTER TITLE STYLE CLICK TO EDIT MASTER TITLE STYLE</a:t>
            </a:r>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1070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Lst>
  <p:hf sldNum="0" hdr="0" ftr="0" dt="0"/>
  <p:txStyles>
    <p:titleStyle>
      <a:lvl1pPr algn="l" defTabSz="914400" rtl="0" eaLnBrk="1" latinLnBrk="0" hangingPunct="1">
        <a:lnSpc>
          <a:spcPct val="85000"/>
        </a:lnSpc>
        <a:spcBef>
          <a:spcPct val="0"/>
        </a:spcBef>
        <a:buNone/>
        <a:defRPr sz="28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13">
          <p15:clr>
            <a:srgbClr val="F26B43"/>
          </p15:clr>
        </p15:guide>
        <p15:guide id="4" pos="3386">
          <p15:clr>
            <a:srgbClr val="F26B43"/>
          </p15:clr>
        </p15:guide>
        <p15:guide id="5" pos="3160">
          <p15:clr>
            <a:srgbClr val="F26B43"/>
          </p15:clr>
        </p15:guide>
        <p15:guide id="6" pos="2933">
          <p15:clr>
            <a:srgbClr val="F26B43"/>
          </p15:clr>
        </p15:guide>
        <p15:guide id="7" pos="2706">
          <p15:clr>
            <a:srgbClr val="F26B43"/>
          </p15:clr>
        </p15:guide>
        <p15:guide id="8" pos="2479">
          <p15:clr>
            <a:srgbClr val="F26B43"/>
          </p15:clr>
        </p15:guide>
        <p15:guide id="9" pos="2252">
          <p15:clr>
            <a:srgbClr val="F26B43"/>
          </p15:clr>
        </p15:guide>
        <p15:guide id="10" pos="2026">
          <p15:clr>
            <a:srgbClr val="F26B43"/>
          </p15:clr>
        </p15:guide>
        <p15:guide id="11" pos="1799">
          <p15:clr>
            <a:srgbClr val="F26B43"/>
          </p15:clr>
        </p15:guide>
        <p15:guide id="12" pos="1572">
          <p15:clr>
            <a:srgbClr val="F26B43"/>
          </p15:clr>
        </p15:guide>
        <p15:guide id="13" pos="1345">
          <p15:clr>
            <a:srgbClr val="F26B43"/>
          </p15:clr>
        </p15:guide>
        <p15:guide id="14" pos="1118">
          <p15:clr>
            <a:srgbClr val="F26B43"/>
          </p15:clr>
        </p15:guide>
        <p15:guide id="15" pos="892">
          <p15:clr>
            <a:srgbClr val="F26B43"/>
          </p15:clr>
        </p15:guide>
        <p15:guide id="16" pos="665">
          <p15:clr>
            <a:srgbClr val="F26B43"/>
          </p15:clr>
        </p15:guide>
        <p15:guide id="17" pos="438">
          <p15:clr>
            <a:srgbClr val="F26B43"/>
          </p15:clr>
        </p15:guide>
        <p15:guide id="18" pos="211">
          <p15:clr>
            <a:srgbClr val="F26B43"/>
          </p15:clr>
        </p15:guide>
        <p15:guide id="20" pos="4067">
          <p15:clr>
            <a:srgbClr val="F26B43"/>
          </p15:clr>
        </p15:guide>
        <p15:guide id="21" pos="4294">
          <p15:clr>
            <a:srgbClr val="F26B43"/>
          </p15:clr>
        </p15:guide>
        <p15:guide id="22" pos="4520">
          <p15:clr>
            <a:srgbClr val="F26B43"/>
          </p15:clr>
        </p15:guide>
        <p15:guide id="23" pos="4747">
          <p15:clr>
            <a:srgbClr val="F26B43"/>
          </p15:clr>
        </p15:guide>
        <p15:guide id="24" pos="4974">
          <p15:clr>
            <a:srgbClr val="F26B43"/>
          </p15:clr>
        </p15:guide>
        <p15:guide id="25" pos="5201">
          <p15:clr>
            <a:srgbClr val="F26B43"/>
          </p15:clr>
        </p15:guide>
        <p15:guide id="26" pos="5428">
          <p15:clr>
            <a:srgbClr val="F26B43"/>
          </p15:clr>
        </p15:guide>
        <p15:guide id="27" pos="5654">
          <p15:clr>
            <a:srgbClr val="F26B43"/>
          </p15:clr>
        </p15:guide>
        <p15:guide id="28" pos="5881">
          <p15:clr>
            <a:srgbClr val="F26B43"/>
          </p15:clr>
        </p15:guide>
        <p15:guide id="29" pos="6108">
          <p15:clr>
            <a:srgbClr val="F26B43"/>
          </p15:clr>
        </p15:guide>
        <p15:guide id="30" pos="6335">
          <p15:clr>
            <a:srgbClr val="F26B43"/>
          </p15:clr>
        </p15:guide>
        <p15:guide id="31" pos="6562">
          <p15:clr>
            <a:srgbClr val="F26B43"/>
          </p15:clr>
        </p15:guide>
        <p15:guide id="32" pos="6788">
          <p15:clr>
            <a:srgbClr val="F26B43"/>
          </p15:clr>
        </p15:guide>
        <p15:guide id="33" pos="7015">
          <p15:clr>
            <a:srgbClr val="F26B43"/>
          </p15:clr>
        </p15:guide>
        <p15:guide id="34" pos="7242">
          <p15:clr>
            <a:srgbClr val="F26B43"/>
          </p15:clr>
        </p15:guide>
        <p15:guide id="35" pos="7469">
          <p15:clr>
            <a:srgbClr val="F26B43"/>
          </p15:clr>
        </p15:guide>
        <p15:guide id="36" pos="7680">
          <p15:clr>
            <a:srgbClr val="F26B43"/>
          </p15:clr>
        </p15:guide>
        <p15:guide id="37">
          <p15:clr>
            <a:srgbClr val="F26B43"/>
          </p15:clr>
        </p15:guide>
        <p15:guide id="38" orient="horz" pos="1933">
          <p15:clr>
            <a:srgbClr val="F26B43"/>
          </p15:clr>
        </p15:guide>
        <p15:guide id="39" orient="horz" pos="1706">
          <p15:clr>
            <a:srgbClr val="F26B43"/>
          </p15:clr>
        </p15:guide>
        <p15:guide id="40" orient="horz" pos="1480">
          <p15:clr>
            <a:srgbClr val="F26B43"/>
          </p15:clr>
        </p15:guide>
        <p15:guide id="41" orient="horz" pos="1253">
          <p15:clr>
            <a:srgbClr val="F26B43"/>
          </p15:clr>
        </p15:guide>
        <p15:guide id="42" orient="horz" pos="1026">
          <p15:clr>
            <a:srgbClr val="F26B43"/>
          </p15:clr>
        </p15:guide>
        <p15:guide id="43" orient="horz" pos="799">
          <p15:clr>
            <a:srgbClr val="F26B43"/>
          </p15:clr>
        </p15:guide>
        <p15:guide id="44" orient="horz" pos="572">
          <p15:clr>
            <a:srgbClr val="F26B43"/>
          </p15:clr>
        </p15:guide>
        <p15:guide id="45" orient="horz" pos="346">
          <p15:clr>
            <a:srgbClr val="F26B43"/>
          </p15:clr>
        </p15:guide>
        <p15:guide id="46" orient="horz" pos="119">
          <p15:clr>
            <a:srgbClr val="F26B43"/>
          </p15:clr>
        </p15:guide>
        <p15:guide id="47" orient="horz">
          <p15:clr>
            <a:srgbClr val="F26B43"/>
          </p15:clr>
        </p15:guide>
        <p15:guide id="48" orient="horz" pos="4320">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500">
          <p15:clr>
            <a:srgbClr val="F26B43"/>
          </p15:clr>
        </p15:guide>
        <p15:guide id="59" pos="3953">
          <p15:clr>
            <a:srgbClr val="F26B43"/>
          </p15:clr>
        </p15:guide>
        <p15:guide id="60" pos="3727">
          <p15:clr>
            <a:srgbClr val="F26B43"/>
          </p15:clr>
        </p15:guide>
        <p15:guide id="61" pos="4180">
          <p15:clr>
            <a:srgbClr val="F26B43"/>
          </p15:clr>
        </p15:guide>
        <p15:guide id="62" orient="horz" pos="2047">
          <p15:clr>
            <a:srgbClr val="F26B43"/>
          </p15:clr>
        </p15:guide>
        <p15:guide id="63" orient="horz" pos="2273">
          <p15:clr>
            <a:srgbClr val="F26B43"/>
          </p15:clr>
        </p15:guide>
        <p15:guide id="64" pos="98">
          <p15:clr>
            <a:srgbClr val="F26B43"/>
          </p15:clr>
        </p15:guide>
        <p15:guide id="65" pos="7582">
          <p15:clr>
            <a:srgbClr val="F26B43"/>
          </p15:clr>
        </p15:guide>
        <p15:guide id="66" orient="horz" pos="4088">
          <p15:clr>
            <a:srgbClr val="F26B43"/>
          </p15:clr>
        </p15:guide>
        <p15:guide id="67" orient="horz" pos="1820">
          <p15:clr>
            <a:srgbClr val="F26B43"/>
          </p15:clr>
        </p15:guide>
        <p15:guide id="68" pos="5541">
          <p15:clr>
            <a:srgbClr val="F26B43"/>
          </p15:clr>
        </p15:guide>
        <p15:guide id="69" pos="3273">
          <p15:clr>
            <a:srgbClr val="F26B43"/>
          </p15:clr>
        </p15:guide>
        <p15:guide id="70" pos="6221">
          <p15:clr>
            <a:srgbClr val="F26B43"/>
          </p15:clr>
        </p15:guide>
        <p15:guide id="71" pos="5995">
          <p15:clr>
            <a:srgbClr val="F26B43"/>
          </p15:clr>
        </p15:guide>
        <p15:guide id="72" pos="2593">
          <p15:clr>
            <a:srgbClr val="F26B43"/>
          </p15:clr>
        </p15:guide>
        <p15:guide id="73" pos="5087">
          <p15:clr>
            <a:srgbClr val="F26B43"/>
          </p15:clr>
        </p15:guide>
        <p15:guide id="74" pos="325">
          <p15:clr>
            <a:srgbClr val="F26B43"/>
          </p15:clr>
        </p15:guide>
        <p15:guide id="75" pos="7355">
          <p15:clr>
            <a:srgbClr val="F26B43"/>
          </p15:clr>
        </p15:guide>
        <p15:guide id="76" pos="2139">
          <p15:clr>
            <a:srgbClr val="F26B43"/>
          </p15:clr>
        </p15:guide>
        <p15:guide id="77" pos="1912">
          <p15:clr>
            <a:srgbClr val="F26B43"/>
          </p15:clr>
        </p15:guide>
        <p15:guide id="78" pos="2366">
          <p15:clr>
            <a:srgbClr val="F26B43"/>
          </p15:clr>
        </p15:guide>
        <p15:guide id="79" pos="5768">
          <p15:clr>
            <a:srgbClr val="F26B43"/>
          </p15:clr>
        </p15:guide>
        <p15:guide id="80" pos="1685">
          <p15:clr>
            <a:srgbClr val="F26B43"/>
          </p15:clr>
        </p15:guide>
        <p15:guide id="81" pos="2819">
          <p15:clr>
            <a:srgbClr val="F26B43"/>
          </p15:clr>
        </p15:guide>
        <p15:guide id="82" pos="3046">
          <p15:clr>
            <a:srgbClr val="F26B43"/>
          </p15:clr>
        </p15:guide>
        <p15:guide id="83" orient="horz" pos="232">
          <p15:clr>
            <a:srgbClr val="F26B43"/>
          </p15:clr>
        </p15:guide>
        <p15:guide id="84" orient="horz" pos="2954">
          <p15:clr>
            <a:srgbClr val="F26B43"/>
          </p15:clr>
        </p15:guide>
        <p15:guide id="85" orient="horz" pos="31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2E7E626-99A4-4835-99B0-FEF382BD9FD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 r="6"/>
          <a:stretch>
            <a:fillRect/>
          </a:stretch>
        </p:blipFill>
        <p:spPr/>
      </p:pic>
    </p:spTree>
    <p:extLst>
      <p:ext uri="{BB962C8B-B14F-4D97-AF65-F5344CB8AC3E}">
        <p14:creationId xmlns:p14="http://schemas.microsoft.com/office/powerpoint/2010/main" val="57077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307" y="505698"/>
            <a:ext cx="8998519" cy="773045"/>
          </a:xfrm>
        </p:spPr>
        <p:txBody>
          <a:bodyPr/>
          <a:lstStyle/>
          <a:p>
            <a:r>
              <a:rPr lang="en-GB" sz="2200" cap="all" dirty="0"/>
              <a:t>Breaking Barriers and Amplifying Diversity: </a:t>
            </a:r>
            <a:br>
              <a:rPr lang="en-GB" sz="2200" cap="all" dirty="0"/>
            </a:br>
            <a:r>
              <a:rPr lang="en-GB" sz="2200" cap="all" dirty="0"/>
              <a:t>A Start-up's Journey to Success with a Bold Out-of-Home Campaign During South Asian Heritage Month</a:t>
            </a:r>
          </a:p>
        </p:txBody>
      </p:sp>
      <p:sp>
        <p:nvSpPr>
          <p:cNvPr id="3" name="Text Placeholder 2"/>
          <p:cNvSpPr>
            <a:spLocks noGrp="1"/>
          </p:cNvSpPr>
          <p:nvPr>
            <p:ph type="body" sz="quarter" idx="10"/>
          </p:nvPr>
        </p:nvSpPr>
        <p:spPr>
          <a:xfrm>
            <a:off x="5570566" y="2059285"/>
            <a:ext cx="4653798" cy="4740562"/>
          </a:xfrm>
        </p:spPr>
        <p:txBody>
          <a:bodyPr>
            <a:normAutofit/>
          </a:bodyPr>
          <a:lstStyle/>
          <a:p>
            <a:pPr marL="0" lvl="0" indent="0">
              <a:buNone/>
            </a:pPr>
            <a:r>
              <a:rPr lang="en-US" sz="2200" b="1" spc="300" dirty="0">
                <a:solidFill>
                  <a:srgbClr val="00335B"/>
                </a:solidFill>
              </a:rPr>
              <a:t>CAMPAIGN DETAILS:</a:t>
            </a:r>
          </a:p>
          <a:p>
            <a:pPr marL="0" lvl="0" indent="0">
              <a:buNone/>
            </a:pPr>
            <a:r>
              <a:rPr lang="en-GB" dirty="0"/>
              <a:t>2-week campaign on M Visions &amp; Digital 6 sheets across Westfield London &amp; Stratford City </a:t>
            </a:r>
          </a:p>
          <a:p>
            <a:pPr marL="0" indent="0">
              <a:buNone/>
            </a:pPr>
            <a:r>
              <a:rPr lang="en-GB" dirty="0">
                <a:effectLst/>
                <a:ea typeface="Times New Roman" panose="02020603050405020304" pitchFamily="18" charset="0"/>
              </a:rPr>
              <a:t>Westfield was a key location to reach the target audience, with 1 in 5 Londoners hailing from SA communities and many immigrant families settling in the East and West of London, close to the Westfield </a:t>
            </a:r>
            <a:r>
              <a:rPr lang="en-GB" dirty="0">
                <a:ea typeface="Times New Roman" panose="02020603050405020304" pitchFamily="18" charset="0"/>
              </a:rPr>
              <a:t>m</a:t>
            </a:r>
            <a:r>
              <a:rPr lang="en-GB" dirty="0">
                <a:effectLst/>
                <a:ea typeface="Times New Roman" panose="02020603050405020304" pitchFamily="18" charset="0"/>
              </a:rPr>
              <a:t>all locations. </a:t>
            </a:r>
          </a:p>
          <a:p>
            <a:pPr marL="0" indent="0">
              <a:buNone/>
            </a:pPr>
            <a:endParaRPr lang="en-GB" sz="1700" dirty="0"/>
          </a:p>
          <a:p>
            <a:pPr marL="0" indent="0">
              <a:buNone/>
            </a:pPr>
            <a:r>
              <a:rPr lang="en-US" sz="2200" b="1" spc="300" dirty="0">
                <a:solidFill>
                  <a:srgbClr val="00335B"/>
                </a:solidFill>
              </a:rPr>
              <a:t>RESULTS:</a:t>
            </a:r>
          </a:p>
          <a:p>
            <a:r>
              <a:rPr lang="en-GB" dirty="0">
                <a:effectLst/>
                <a:ea typeface="Times New Roman" panose="02020603050405020304" pitchFamily="18" charset="0"/>
              </a:rPr>
              <a:t>Earned media coverage with a reach of 10m+</a:t>
            </a:r>
          </a:p>
          <a:p>
            <a:r>
              <a:rPr lang="en-GB" dirty="0">
                <a:ea typeface="Times New Roman" panose="02020603050405020304" pitchFamily="18" charset="0"/>
              </a:rPr>
              <a:t>Features across radio, print and online, hailing the creative as taboo-busting and groundbreaking within the South Asian community</a:t>
            </a:r>
          </a:p>
        </p:txBody>
      </p:sp>
      <p:sp>
        <p:nvSpPr>
          <p:cNvPr id="4" name="Text Placeholder 3"/>
          <p:cNvSpPr>
            <a:spLocks noGrp="1"/>
          </p:cNvSpPr>
          <p:nvPr>
            <p:ph type="body" sz="quarter" idx="11"/>
          </p:nvPr>
        </p:nvSpPr>
        <p:spPr>
          <a:xfrm>
            <a:off x="700076" y="2059285"/>
            <a:ext cx="4426560" cy="4740562"/>
          </a:xfrm>
        </p:spPr>
        <p:txBody>
          <a:bodyPr>
            <a:normAutofit/>
          </a:bodyPr>
          <a:lstStyle/>
          <a:p>
            <a:pPr marL="0" lvl="0" indent="0">
              <a:buNone/>
            </a:pPr>
            <a:r>
              <a:rPr lang="en-US" sz="2200" b="1" spc="300" dirty="0">
                <a:solidFill>
                  <a:srgbClr val="00335B"/>
                </a:solidFill>
              </a:rPr>
              <a:t>BACKGROUND:</a:t>
            </a:r>
          </a:p>
          <a:p>
            <a:pPr marL="0" lvl="0" indent="0">
              <a:buNone/>
            </a:pPr>
            <a:r>
              <a:rPr lang="en-GB" dirty="0">
                <a:solidFill>
                  <a:srgbClr val="000000"/>
                </a:solidFill>
              </a:rPr>
              <a:t>WUKA, an acronym for "Wake Up, Kick Ass," is not just a period product brand; it's a movement that challenges norms and empowers individuals during menstruation. Founded with a mission to redefine period care, WUKA stands out for its commitment to sustainability, inclusivity, and breaking societal taboos</a:t>
            </a:r>
            <a:br>
              <a:rPr lang="en-US" sz="2200" b="1" spc="300" dirty="0">
                <a:solidFill>
                  <a:srgbClr val="00335B"/>
                </a:solidFill>
              </a:rPr>
            </a:br>
            <a:endParaRPr lang="en-US" sz="2200" b="1" spc="300" dirty="0">
              <a:solidFill>
                <a:srgbClr val="00335B"/>
              </a:solidFill>
            </a:endParaRPr>
          </a:p>
          <a:p>
            <a:pPr marL="0" lvl="0" indent="0">
              <a:buNone/>
            </a:pPr>
            <a:r>
              <a:rPr lang="en-US" sz="2200" b="1" spc="300" dirty="0">
                <a:solidFill>
                  <a:srgbClr val="00335B"/>
                </a:solidFill>
              </a:rPr>
              <a:t>CAMPAIGN OBJECTIVES:</a:t>
            </a:r>
          </a:p>
          <a:p>
            <a:r>
              <a:rPr lang="en-GB" dirty="0">
                <a:ea typeface="Times New Roman" panose="02020603050405020304" pitchFamily="18" charset="0"/>
              </a:rPr>
              <a:t>Test the effectiveness of digital Out-Of-Home</a:t>
            </a:r>
            <a:endParaRPr lang="en-GB" sz="1600" dirty="0">
              <a:effectLst/>
              <a:ea typeface="Times New Roman" panose="02020603050405020304" pitchFamily="18" charset="0"/>
            </a:endParaRPr>
          </a:p>
          <a:p>
            <a:r>
              <a:rPr lang="en-GB" dirty="0">
                <a:ea typeface="Times New Roman" panose="02020603050405020304" pitchFamily="18" charset="0"/>
              </a:rPr>
              <a:t>R</a:t>
            </a:r>
            <a:r>
              <a:rPr lang="en-GB" sz="1600" dirty="0">
                <a:effectLst/>
                <a:ea typeface="Times New Roman" panose="02020603050405020304" pitchFamily="18" charset="0"/>
              </a:rPr>
              <a:t>each one of our most engaged audience groups in a culturally sensitive way during South Asian (SA) Heritage month. </a:t>
            </a:r>
            <a:endParaRPr lang="en-US" sz="1700" dirty="0"/>
          </a:p>
        </p:txBody>
      </p:sp>
      <p:sp>
        <p:nvSpPr>
          <p:cNvPr id="5" name="Text Placeholder 4"/>
          <p:cNvSpPr>
            <a:spLocks noGrp="1"/>
          </p:cNvSpPr>
          <p:nvPr>
            <p:ph type="body" sz="quarter" idx="12"/>
          </p:nvPr>
        </p:nvSpPr>
        <p:spPr>
          <a:xfrm>
            <a:off x="1066800" y="1573024"/>
            <a:ext cx="5421078" cy="377853"/>
          </a:xfrm>
        </p:spPr>
        <p:txBody>
          <a:bodyPr>
            <a:normAutofit/>
          </a:bodyPr>
          <a:lstStyle/>
          <a:p>
            <a:r>
              <a:rPr lang="en-GB" dirty="0"/>
              <a:t>WUKA</a:t>
            </a:r>
          </a:p>
        </p:txBody>
      </p:sp>
      <p:grpSp>
        <p:nvGrpSpPr>
          <p:cNvPr id="13" name="Group 12">
            <a:extLst>
              <a:ext uri="{FF2B5EF4-FFF2-40B4-BE49-F238E27FC236}">
                <a16:creationId xmlns:a16="http://schemas.microsoft.com/office/drawing/2014/main" id="{C11698B8-6808-45AE-B87D-C62C15ED9F61}"/>
              </a:ext>
            </a:extLst>
          </p:cNvPr>
          <p:cNvGrpSpPr/>
          <p:nvPr/>
        </p:nvGrpSpPr>
        <p:grpSpPr>
          <a:xfrm>
            <a:off x="9745979" y="193830"/>
            <a:ext cx="2103973" cy="1979755"/>
            <a:chOff x="2952248" y="3009497"/>
            <a:chExt cx="2993721" cy="3043825"/>
          </a:xfrm>
          <a:solidFill>
            <a:schemeClr val="tx2"/>
          </a:solidFill>
        </p:grpSpPr>
        <p:sp>
          <p:nvSpPr>
            <p:cNvPr id="15" name="Oval 14">
              <a:extLst>
                <a:ext uri="{FF2B5EF4-FFF2-40B4-BE49-F238E27FC236}">
                  <a16:creationId xmlns:a16="http://schemas.microsoft.com/office/drawing/2014/main" id="{84027A88-B5DB-4591-8901-3B9CEDCBC16D}"/>
                </a:ext>
              </a:extLst>
            </p:cNvPr>
            <p:cNvSpPr/>
            <p:nvPr/>
          </p:nvSpPr>
          <p:spPr>
            <a:xfrm>
              <a:off x="2952248" y="3009497"/>
              <a:ext cx="2993721" cy="304382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7AAE65FF-40D4-4DEF-BE6E-2DE3F69E2FDC}"/>
                </a:ext>
              </a:extLst>
            </p:cNvPr>
            <p:cNvSpPr/>
            <p:nvPr/>
          </p:nvSpPr>
          <p:spPr>
            <a:xfrm>
              <a:off x="3177718" y="3260018"/>
              <a:ext cx="2517731" cy="2564703"/>
            </a:xfrm>
            <a:prstGeom prst="ellipse">
              <a:avLst/>
            </a:prstGeom>
            <a:grp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5CE0CB3-9B8F-4BD9-A20C-B2C2D06B1C6E}"/>
                </a:ext>
              </a:extLst>
            </p:cNvPr>
            <p:cNvSpPr txBox="1"/>
            <p:nvPr/>
          </p:nvSpPr>
          <p:spPr>
            <a:xfrm>
              <a:off x="3177719" y="3882234"/>
              <a:ext cx="2567838" cy="898373"/>
            </a:xfrm>
            <a:prstGeom prst="rect">
              <a:avLst/>
            </a:prstGeom>
            <a:noFill/>
          </p:spPr>
          <p:txBody>
            <a:bodyPr wrap="square" rtlCol="0">
              <a:spAutoFit/>
            </a:bodyPr>
            <a:lstStyle/>
            <a:p>
              <a:pPr algn="ctr"/>
              <a:r>
                <a:rPr lang="en-GB" sz="2000" b="1" dirty="0">
                  <a:solidFill>
                    <a:schemeClr val="bg1"/>
                  </a:solidFill>
                </a:rPr>
                <a:t>10 Million+ Impressions</a:t>
              </a:r>
            </a:p>
          </p:txBody>
        </p:sp>
      </p:grpSp>
    </p:spTree>
    <p:extLst>
      <p:ext uri="{BB962C8B-B14F-4D97-AF65-F5344CB8AC3E}">
        <p14:creationId xmlns:p14="http://schemas.microsoft.com/office/powerpoint/2010/main" val="349763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073FF4-5CD5-46FE-A667-2C6B7E8641C2}"/>
              </a:ext>
            </a:extLst>
          </p:cNvPr>
          <p:cNvSpPr>
            <a:spLocks noGrp="1"/>
          </p:cNvSpPr>
          <p:nvPr>
            <p:ph type="body" idx="14"/>
          </p:nvPr>
        </p:nvSpPr>
        <p:spPr>
          <a:xfrm>
            <a:off x="5943600" y="712319"/>
            <a:ext cx="6123482" cy="5642392"/>
          </a:xfrm>
        </p:spPr>
        <p:txBody>
          <a:bodyPr>
            <a:noAutofit/>
          </a:bodyPr>
          <a:lstStyle/>
          <a:p>
            <a:pPr marL="0" lvl="0" indent="0">
              <a:buSzPts val="1000"/>
              <a:buNone/>
              <a:tabLst>
                <a:tab pos="457200" algn="l"/>
              </a:tabLst>
            </a:pPr>
            <a:r>
              <a:rPr lang="en-GB" sz="1400" dirty="0">
                <a:effectLst/>
                <a:ea typeface="Times New Roman" panose="02020603050405020304" pitchFamily="18" charset="0"/>
              </a:rPr>
              <a:t>The South Asian (SA) community have long been supporters of WUKA with our founder born and brought up in Nepal. Being a bootstrapped brand with a primary goal of customer acquisition, we haven’t been able to justify allocating a media budget of this size to a minority audience but with the Reach Programme we were finally able to!</a:t>
            </a:r>
            <a:endParaRPr lang="en-GB" sz="1400" dirty="0">
              <a:effectLst/>
              <a:ea typeface="Calibri" panose="020F0502020204030204" pitchFamily="34" charset="0"/>
            </a:endParaRPr>
          </a:p>
          <a:p>
            <a:pPr marL="0" lvl="0" indent="0">
              <a:buSzPts val="1000"/>
              <a:buNone/>
              <a:tabLst>
                <a:tab pos="457200" algn="l"/>
              </a:tabLst>
            </a:pPr>
            <a:r>
              <a:rPr lang="en-GB" sz="1400" dirty="0">
                <a:effectLst/>
                <a:ea typeface="Times New Roman" panose="02020603050405020304" pitchFamily="18" charset="0"/>
              </a:rPr>
              <a:t>The Westfield mall screens were perfectly positioned to reach our target audience, with 1 in 5 Londoners hailing from the SA community and many immigrant families settling in the East and West of London around the location of the Westfield malls. This coupled with the high-profile influencers we featured in the campaign meant that our brand had the best chance of being recognised by our audience and generated cut through in the busy mall environment. </a:t>
            </a:r>
            <a:endParaRPr lang="en-GB" sz="1400" dirty="0">
              <a:effectLst/>
              <a:ea typeface="Calibri" panose="020F0502020204030204" pitchFamily="34" charset="0"/>
            </a:endParaRPr>
          </a:p>
          <a:p>
            <a:pPr marL="0" lvl="0" indent="0">
              <a:buSzPts val="1000"/>
              <a:buNone/>
              <a:tabLst>
                <a:tab pos="457200" algn="l"/>
              </a:tabLst>
            </a:pPr>
            <a:r>
              <a:rPr lang="en-GB" sz="1400" dirty="0">
                <a:effectLst/>
                <a:ea typeface="Times New Roman" panose="02020603050405020304" pitchFamily="18" charset="0"/>
              </a:rPr>
              <a:t>Being a digital first, e-commerce brand, we amplified the campaign across our owned and earned media channels - showcasing more unseen footage, UGC from the creators involved and generating further conversation with members of the public in and around the sites where our ad was being aired.</a:t>
            </a:r>
          </a:p>
          <a:p>
            <a:pPr marL="0" lvl="0" indent="0">
              <a:buSzPts val="1000"/>
              <a:buNone/>
              <a:tabLst>
                <a:tab pos="457200" algn="l"/>
              </a:tabLst>
            </a:pPr>
            <a:r>
              <a:rPr lang="en-GB" sz="1400" dirty="0">
                <a:effectLst/>
                <a:ea typeface="Times New Roman" panose="02020603050405020304" pitchFamily="18" charset="0"/>
              </a:rPr>
              <a:t>The OOH campaign was a fantastic way to test a new media format </a:t>
            </a:r>
            <a:r>
              <a:rPr lang="en-GB" sz="1400" dirty="0">
                <a:ea typeface="Times New Roman" panose="02020603050405020304" pitchFamily="18" charset="0"/>
              </a:rPr>
              <a:t>for our brand.  We received </a:t>
            </a:r>
            <a:r>
              <a:rPr lang="en-GB" sz="1400" dirty="0">
                <a:effectLst/>
                <a:ea typeface="Times New Roman" panose="02020603050405020304" pitchFamily="18" charset="0"/>
              </a:rPr>
              <a:t>unparalleled advice and expertise from JCDecaux and </a:t>
            </a:r>
            <a:r>
              <a:rPr lang="en-GB" sz="1400" dirty="0">
                <a:ea typeface="Times New Roman" panose="02020603050405020304" pitchFamily="18" charset="0"/>
              </a:rPr>
              <a:t>access </a:t>
            </a:r>
            <a:r>
              <a:rPr lang="en-GB" sz="1400" dirty="0">
                <a:effectLst/>
                <a:ea typeface="Times New Roman" panose="02020603050405020304" pitchFamily="18" charset="0"/>
              </a:rPr>
              <a:t> tools to their Visual Impact Measurement Testing was groundbreaking and really helped us to refine our creative, optimising it for the greatest chance of success. </a:t>
            </a:r>
            <a:endParaRPr lang="en-GB" sz="1400" dirty="0">
              <a:effectLst/>
              <a:ea typeface="Calibri" panose="020F0502020204030204" pitchFamily="34" charset="0"/>
            </a:endParaRPr>
          </a:p>
          <a:p>
            <a:pPr marL="0" lvl="0" indent="0">
              <a:buSzPts val="1000"/>
              <a:buNone/>
              <a:tabLst>
                <a:tab pos="457200" algn="l"/>
              </a:tabLst>
            </a:pPr>
            <a:r>
              <a:rPr lang="en-GB" sz="1400" dirty="0">
                <a:effectLst/>
                <a:ea typeface="Times New Roman" panose="02020603050405020304" pitchFamily="18" charset="0"/>
              </a:rPr>
              <a:t>As a start-up, it can often feel like you don’t have budgets to activate campaigns like this. We would say that’s not true- you just have to seek out the opportunities. JCDecaux are committed to helping entrepreneurs experience the benefits the digital OOH can offer and often host programs such as the Reach Program which can help you make these a reality!</a:t>
            </a:r>
            <a:endParaRPr lang="en-GB" sz="1400" dirty="0">
              <a:effectLst/>
              <a:ea typeface="Calibri" panose="020F0502020204030204" pitchFamily="34" charset="0"/>
            </a:endParaRPr>
          </a:p>
          <a:p>
            <a:endParaRPr lang="en-GB" sz="1400" dirty="0"/>
          </a:p>
        </p:txBody>
      </p:sp>
      <p:sp>
        <p:nvSpPr>
          <p:cNvPr id="5" name="Text Placeholder 4">
            <a:extLst>
              <a:ext uri="{FF2B5EF4-FFF2-40B4-BE49-F238E27FC236}">
                <a16:creationId xmlns:a16="http://schemas.microsoft.com/office/drawing/2014/main" id="{9ED5A0B9-DFE6-4918-BF6E-81CC2B0BB8CD}"/>
              </a:ext>
            </a:extLst>
          </p:cNvPr>
          <p:cNvSpPr>
            <a:spLocks noGrp="1"/>
          </p:cNvSpPr>
          <p:nvPr>
            <p:ph type="body" idx="17"/>
          </p:nvPr>
        </p:nvSpPr>
        <p:spPr>
          <a:xfrm>
            <a:off x="5943600" y="6602524"/>
            <a:ext cx="6177137" cy="510952"/>
          </a:xfrm>
        </p:spPr>
        <p:txBody>
          <a:bodyPr>
            <a:normAutofit/>
          </a:bodyPr>
          <a:lstStyle/>
          <a:p>
            <a:r>
              <a:rPr lang="en-GB" b="1" dirty="0"/>
              <a:t>PRIYA CHANDE, GLOBAL BRAND DIRECTOR, WUKA </a:t>
            </a:r>
          </a:p>
        </p:txBody>
      </p:sp>
      <p:pic>
        <p:nvPicPr>
          <p:cNvPr id="8" name="Picture Placeholder 7">
            <a:extLst>
              <a:ext uri="{FF2B5EF4-FFF2-40B4-BE49-F238E27FC236}">
                <a16:creationId xmlns:a16="http://schemas.microsoft.com/office/drawing/2014/main" id="{20E5AE0B-3589-FD1D-FDDE-6F6A8407DCC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429" r="21429"/>
          <a:stretch>
            <a:fillRect/>
          </a:stretch>
        </p:blipFill>
        <p:spPr/>
      </p:pic>
    </p:spTree>
    <p:extLst>
      <p:ext uri="{BB962C8B-B14F-4D97-AF65-F5344CB8AC3E}">
        <p14:creationId xmlns:p14="http://schemas.microsoft.com/office/powerpoint/2010/main" val="3265160626"/>
      </p:ext>
    </p:extLst>
  </p:cSld>
  <p:clrMapOvr>
    <a:masterClrMapping/>
  </p:clrMapOvr>
</p:sld>
</file>

<file path=ppt/theme/theme1.xml><?xml version="1.0" encoding="utf-8"?>
<a:theme xmlns:a="http://schemas.openxmlformats.org/drawingml/2006/main" name="JCDecaux_Theme_2018">
  <a:themeElements>
    <a:clrScheme name="JCD_TEMPLATE_201819">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DBC98901D9F4C9DB6E6EC40CC2C1B" ma:contentTypeVersion="15" ma:contentTypeDescription="Create a new document." ma:contentTypeScope="" ma:versionID="afbd09b455d8374f61c6a9ec9b39b374">
  <xsd:schema xmlns:xsd="http://www.w3.org/2001/XMLSchema" xmlns:xs="http://www.w3.org/2001/XMLSchema" xmlns:p="http://schemas.microsoft.com/office/2006/metadata/properties" xmlns:ns2="346e40b5-83c8-4ce0-a044-4b2b877df6fa" xmlns:ns3="7aa58a9a-7717-4ad1-8e04-2edb3dcb4bd8" targetNamespace="http://schemas.microsoft.com/office/2006/metadata/properties" ma:root="true" ma:fieldsID="3b824ede5196c65a77e9feb6699afb7c" ns2:_="" ns3:_="">
    <xsd:import namespace="346e40b5-83c8-4ce0-a044-4b2b877df6fa"/>
    <xsd:import namespace="7aa58a9a-7717-4ad1-8e04-2edb3dcb4b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e40b5-83c8-4ce0-a044-4b2b877df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11e483-6062-4f87-9f45-5c8b03109d3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a58a9a-7717-4ad1-8e04-2edb3dcb4b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817bb1-746c-4ee8-8255-347dc867d482}" ma:internalName="TaxCatchAll" ma:showField="CatchAllData" ma:web="7aa58a9a-7717-4ad1-8e04-2edb3dcb4b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aa58a9a-7717-4ad1-8e04-2edb3dcb4bd8" xsi:nil="true"/>
    <lcf76f155ced4ddcb4097134ff3c332f xmlns="346e40b5-83c8-4ce0-a044-4b2b877df6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17E4E9-63A3-42A1-9D64-38A39EFED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e40b5-83c8-4ce0-a044-4b2b877df6fa"/>
    <ds:schemaRef ds:uri="7aa58a9a-7717-4ad1-8e04-2edb3dcb4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AD1BAA-AC9D-4C6C-BB8B-7647F5CFBDB7}">
  <ds:schemaRefs>
    <ds:schemaRef ds:uri="http://purl.org/dc/elements/1.1/"/>
    <ds:schemaRef ds:uri="http://purl.org/dc/terms/"/>
    <ds:schemaRef ds:uri="7aa58a9a-7717-4ad1-8e04-2edb3dcb4bd8"/>
    <ds:schemaRef ds:uri="http://schemas.microsoft.com/office/2006/metadata/properties"/>
    <ds:schemaRef ds:uri="346e40b5-83c8-4ce0-a044-4b2b877df6fa"/>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5D73410-0D8E-4DE6-9014-7A09A43C7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2025</TotalTime>
  <Words>528</Words>
  <Application>Microsoft Office PowerPoint</Application>
  <PresentationFormat>Widescreen</PresentationFormat>
  <Paragraphs>23</Paragraphs>
  <Slides>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JCDecaux_Theme_2018</vt:lpstr>
      <vt:lpstr>PowerPoint Presentation</vt:lpstr>
      <vt:lpstr>Breaking Barriers and Amplifying Diversity:  A Start-up's Journey to Success with a Bold Out-of-Home Campaign During South Asian Heritage Month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STUDIES</dc:title>
  <dc:creator>Bellamy, Charlotte</dc:creator>
  <cp:lastModifiedBy>Austin, Juliet</cp:lastModifiedBy>
  <cp:revision>87</cp:revision>
  <dcterms:created xsi:type="dcterms:W3CDTF">2021-02-03T09:27:50Z</dcterms:created>
  <dcterms:modified xsi:type="dcterms:W3CDTF">2023-12-15T15:39:07Z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0x0101003FDDBC98901D9F4C9DB6E6EC40CC2C1B</vt:lpwstr>
  </property>
</Properties>
</file>