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2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3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7" r:id="rId4"/>
    <p:sldMasterId id="2147483788" r:id="rId5"/>
    <p:sldMasterId id="2147483863" r:id="rId6"/>
    <p:sldMasterId id="2147483933" r:id="rId7"/>
  </p:sldMasterIdLst>
  <p:notesMasterIdLst>
    <p:notesMasterId r:id="rId9"/>
  </p:notesMasterIdLst>
  <p:sldIdLst>
    <p:sldId id="25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40">
          <p15:clr>
            <a:srgbClr val="A4A3A4"/>
          </p15:clr>
        </p15:guide>
        <p15:guide id="16" orient="horz" pos="71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66BC"/>
    <a:srgbClr val="8884BC"/>
    <a:srgbClr val="919191"/>
    <a:srgbClr val="F9F9F9"/>
    <a:srgbClr val="A2C8D6"/>
    <a:srgbClr val="A2CCCE"/>
    <a:srgbClr val="50B4C5"/>
    <a:srgbClr val="FFFFFF"/>
    <a:srgbClr val="EFF2F3"/>
    <a:srgbClr val="004C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F67AE5-078E-407D-A819-B0BB64DEB732}" v="17" dt="2022-04-25T11:49:31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49" autoAdjust="0"/>
  </p:normalViewPr>
  <p:slideViewPr>
    <p:cSldViewPr snapToGrid="0">
      <p:cViewPr>
        <p:scale>
          <a:sx n="90" d="100"/>
          <a:sy n="90" d="100"/>
        </p:scale>
        <p:origin x="-162" y="-726"/>
      </p:cViewPr>
      <p:guideLst>
        <p:guide pos="3840"/>
        <p:guide orient="horz" pos="71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-Wilson, Hannah" userId="e5f9b74d-2abe-45a3-8f13-27dd6020a7aa" providerId="ADAL" clId="{D0D7843B-E0AF-45EC-A767-DA17D4FF8BEF}"/>
    <pc:docChg chg="undo custSel delSld modSld">
      <pc:chgData name="Michael-Wilson, Hannah" userId="e5f9b74d-2abe-45a3-8f13-27dd6020a7aa" providerId="ADAL" clId="{D0D7843B-E0AF-45EC-A767-DA17D4FF8BEF}" dt="2021-10-27T09:24:17.913" v="1028" actId="403"/>
      <pc:docMkLst>
        <pc:docMk/>
      </pc:docMkLst>
      <pc:sldChg chg="addSp delSp modSp mod modNotesTx">
        <pc:chgData name="Michael-Wilson, Hannah" userId="e5f9b74d-2abe-45a3-8f13-27dd6020a7aa" providerId="ADAL" clId="{D0D7843B-E0AF-45EC-A767-DA17D4FF8BEF}" dt="2021-10-27T09:24:17.913" v="1028" actId="403"/>
        <pc:sldMkLst>
          <pc:docMk/>
          <pc:sldMk cId="175605127" sldId="257"/>
        </pc:sldMkLst>
        <pc:spChg chg="add del mod">
          <ac:chgData name="Michael-Wilson, Hannah" userId="e5f9b74d-2abe-45a3-8f13-27dd6020a7aa" providerId="ADAL" clId="{D0D7843B-E0AF-45EC-A767-DA17D4FF8BEF}" dt="2021-10-27T08:57:14.965" v="326" actId="931"/>
          <ac:spMkLst>
            <pc:docMk/>
            <pc:sldMk cId="175605127" sldId="257"/>
            <ac:spMk id="3" creationId="{ADACBD84-0563-4E76-953E-3F8BF15C2290}"/>
          </ac:spMkLst>
        </pc:spChg>
        <pc:spChg chg="mod">
          <ac:chgData name="Michael-Wilson, Hannah" userId="e5f9b74d-2abe-45a3-8f13-27dd6020a7aa" providerId="ADAL" clId="{D0D7843B-E0AF-45EC-A767-DA17D4FF8BEF}" dt="2021-10-27T09:20:39.246" v="1006" actId="20577"/>
          <ac:spMkLst>
            <pc:docMk/>
            <pc:sldMk cId="175605127" sldId="257"/>
            <ac:spMk id="67" creationId="{94CDBDF4-B1AB-41B3-BFD8-A775C8675CDD}"/>
          </ac:spMkLst>
        </pc:spChg>
        <pc:spChg chg="mod">
          <ac:chgData name="Michael-Wilson, Hannah" userId="e5f9b74d-2abe-45a3-8f13-27dd6020a7aa" providerId="ADAL" clId="{D0D7843B-E0AF-45EC-A767-DA17D4FF8BEF}" dt="2021-10-27T08:59:15.767" v="479" actId="20577"/>
          <ac:spMkLst>
            <pc:docMk/>
            <pc:sldMk cId="175605127" sldId="257"/>
            <ac:spMk id="69" creationId="{DC6EA75C-53C9-4DBE-AEEC-284590BFB844}"/>
          </ac:spMkLst>
        </pc:spChg>
        <pc:spChg chg="mod">
          <ac:chgData name="Michael-Wilson, Hannah" userId="e5f9b74d-2abe-45a3-8f13-27dd6020a7aa" providerId="ADAL" clId="{D0D7843B-E0AF-45EC-A767-DA17D4FF8BEF}" dt="2021-10-27T08:58:57.589" v="441" actId="20577"/>
          <ac:spMkLst>
            <pc:docMk/>
            <pc:sldMk cId="175605127" sldId="257"/>
            <ac:spMk id="70" creationId="{3143CC76-AA41-4645-A56E-DBB50EC469C3}"/>
          </ac:spMkLst>
        </pc:spChg>
        <pc:spChg chg="mod">
          <ac:chgData name="Michael-Wilson, Hannah" userId="e5f9b74d-2abe-45a3-8f13-27dd6020a7aa" providerId="ADAL" clId="{D0D7843B-E0AF-45EC-A767-DA17D4FF8BEF}" dt="2021-10-27T09:00:39.908" v="572" actId="20577"/>
          <ac:spMkLst>
            <pc:docMk/>
            <pc:sldMk cId="175605127" sldId="257"/>
            <ac:spMk id="71" creationId="{914EEFC1-278C-4002-A901-9F89E162256B}"/>
          </ac:spMkLst>
        </pc:spChg>
        <pc:spChg chg="mod">
          <ac:chgData name="Michael-Wilson, Hannah" userId="e5f9b74d-2abe-45a3-8f13-27dd6020a7aa" providerId="ADAL" clId="{D0D7843B-E0AF-45EC-A767-DA17D4FF8BEF}" dt="2021-10-27T08:59:25.532" v="485" actId="20577"/>
          <ac:spMkLst>
            <pc:docMk/>
            <pc:sldMk cId="175605127" sldId="257"/>
            <ac:spMk id="72" creationId="{2FF43698-99A7-4BC9-BF22-5D229D4C5AEA}"/>
          </ac:spMkLst>
        </pc:spChg>
        <pc:spChg chg="mod">
          <ac:chgData name="Michael-Wilson, Hannah" userId="e5f9b74d-2abe-45a3-8f13-27dd6020a7aa" providerId="ADAL" clId="{D0D7843B-E0AF-45EC-A767-DA17D4FF8BEF}" dt="2021-10-27T09:20:18.982" v="1002" actId="114"/>
          <ac:spMkLst>
            <pc:docMk/>
            <pc:sldMk cId="175605127" sldId="257"/>
            <ac:spMk id="73" creationId="{6E4C4B63-3318-4409-83CD-BF58331A891D}"/>
          </ac:spMkLst>
        </pc:spChg>
        <pc:spChg chg="mod">
          <ac:chgData name="Michael-Wilson, Hannah" userId="e5f9b74d-2abe-45a3-8f13-27dd6020a7aa" providerId="ADAL" clId="{D0D7843B-E0AF-45EC-A767-DA17D4FF8BEF}" dt="2021-10-27T09:06:27.535" v="581" actId="20577"/>
          <ac:spMkLst>
            <pc:docMk/>
            <pc:sldMk cId="175605127" sldId="257"/>
            <ac:spMk id="74" creationId="{665A3367-67B7-4E04-A978-8B46236AD4BD}"/>
          </ac:spMkLst>
        </pc:spChg>
        <pc:spChg chg="mod">
          <ac:chgData name="Michael-Wilson, Hannah" userId="e5f9b74d-2abe-45a3-8f13-27dd6020a7aa" providerId="ADAL" clId="{D0D7843B-E0AF-45EC-A767-DA17D4FF8BEF}" dt="2021-10-27T09:20:59.434" v="1008" actId="20577"/>
          <ac:spMkLst>
            <pc:docMk/>
            <pc:sldMk cId="175605127" sldId="257"/>
            <ac:spMk id="75" creationId="{C8B389EC-28C3-4F61-A316-3949E9C35EC8}"/>
          </ac:spMkLst>
        </pc:spChg>
        <pc:spChg chg="mod">
          <ac:chgData name="Michael-Wilson, Hannah" userId="e5f9b74d-2abe-45a3-8f13-27dd6020a7aa" providerId="ADAL" clId="{D0D7843B-E0AF-45EC-A767-DA17D4FF8BEF}" dt="2021-10-27T09:20:56.966" v="1007" actId="20577"/>
          <ac:spMkLst>
            <pc:docMk/>
            <pc:sldMk cId="175605127" sldId="257"/>
            <ac:spMk id="76" creationId="{0CCC20EF-1631-4C8F-BFC2-970D57AFA455}"/>
          </ac:spMkLst>
        </pc:spChg>
        <pc:spChg chg="mod">
          <ac:chgData name="Michael-Wilson, Hannah" userId="e5f9b74d-2abe-45a3-8f13-27dd6020a7aa" providerId="ADAL" clId="{D0D7843B-E0AF-45EC-A767-DA17D4FF8BEF}" dt="2021-10-27T09:21:18.445" v="1027" actId="20577"/>
          <ac:spMkLst>
            <pc:docMk/>
            <pc:sldMk cId="175605127" sldId="257"/>
            <ac:spMk id="77" creationId="{B016CFDC-28F9-476D-BE3B-306D73E861CC}"/>
          </ac:spMkLst>
        </pc:spChg>
        <pc:spChg chg="mod">
          <ac:chgData name="Michael-Wilson, Hannah" userId="e5f9b74d-2abe-45a3-8f13-27dd6020a7aa" providerId="ADAL" clId="{D0D7843B-E0AF-45EC-A767-DA17D4FF8BEF}" dt="2021-10-27T09:07:07.911" v="658" actId="20577"/>
          <ac:spMkLst>
            <pc:docMk/>
            <pc:sldMk cId="175605127" sldId="257"/>
            <ac:spMk id="78" creationId="{A0BCB3A5-A626-4623-8404-BDD8822706F4}"/>
          </ac:spMkLst>
        </pc:spChg>
        <pc:spChg chg="mod">
          <ac:chgData name="Michael-Wilson, Hannah" userId="e5f9b74d-2abe-45a3-8f13-27dd6020a7aa" providerId="ADAL" clId="{D0D7843B-E0AF-45EC-A767-DA17D4FF8BEF}" dt="2021-10-27T08:58:07.178" v="340" actId="20577"/>
          <ac:spMkLst>
            <pc:docMk/>
            <pc:sldMk cId="175605127" sldId="257"/>
            <ac:spMk id="79" creationId="{67A89BF3-40DC-4229-934F-5CEB796AC004}"/>
          </ac:spMkLst>
        </pc:spChg>
        <pc:spChg chg="mod">
          <ac:chgData name="Michael-Wilson, Hannah" userId="e5f9b74d-2abe-45a3-8f13-27dd6020a7aa" providerId="ADAL" clId="{D0D7843B-E0AF-45EC-A767-DA17D4FF8BEF}" dt="2021-10-27T09:08:35.877" v="957" actId="6549"/>
          <ac:spMkLst>
            <pc:docMk/>
            <pc:sldMk cId="175605127" sldId="257"/>
            <ac:spMk id="80" creationId="{717BA5DB-78E6-41E2-BB4F-B0035729994B}"/>
          </ac:spMkLst>
        </pc:spChg>
        <pc:spChg chg="mod">
          <ac:chgData name="Michael-Wilson, Hannah" userId="e5f9b74d-2abe-45a3-8f13-27dd6020a7aa" providerId="ADAL" clId="{D0D7843B-E0AF-45EC-A767-DA17D4FF8BEF}" dt="2021-10-27T09:17:14.614" v="991" actId="1076"/>
          <ac:spMkLst>
            <pc:docMk/>
            <pc:sldMk cId="175605127" sldId="257"/>
            <ac:spMk id="81" creationId="{28DE3345-F5BD-4814-A0B6-D18B15AA0192}"/>
          </ac:spMkLst>
        </pc:spChg>
        <pc:spChg chg="mod">
          <ac:chgData name="Michael-Wilson, Hannah" userId="e5f9b74d-2abe-45a3-8f13-27dd6020a7aa" providerId="ADAL" clId="{D0D7843B-E0AF-45EC-A767-DA17D4FF8BEF}" dt="2021-10-27T09:18:34.417" v="998" actId="20577"/>
          <ac:spMkLst>
            <pc:docMk/>
            <pc:sldMk cId="175605127" sldId="257"/>
            <ac:spMk id="82" creationId="{0F59C256-07B7-4C8A-9FB9-046AF2B28A0F}"/>
          </ac:spMkLst>
        </pc:spChg>
        <pc:spChg chg="mod">
          <ac:chgData name="Michael-Wilson, Hannah" userId="e5f9b74d-2abe-45a3-8f13-27dd6020a7aa" providerId="ADAL" clId="{D0D7843B-E0AF-45EC-A767-DA17D4FF8BEF}" dt="2021-10-27T08:54:05.471" v="107" actId="20577"/>
          <ac:spMkLst>
            <pc:docMk/>
            <pc:sldMk cId="175605127" sldId="257"/>
            <ac:spMk id="83" creationId="{DFCF1210-174A-49C7-8F7F-A301B9E86F4A}"/>
          </ac:spMkLst>
        </pc:spChg>
        <pc:spChg chg="mod">
          <ac:chgData name="Michael-Wilson, Hannah" userId="e5f9b74d-2abe-45a3-8f13-27dd6020a7aa" providerId="ADAL" clId="{D0D7843B-E0AF-45EC-A767-DA17D4FF8BEF}" dt="2021-10-27T09:18:29.951" v="997" actId="20577"/>
          <ac:spMkLst>
            <pc:docMk/>
            <pc:sldMk cId="175605127" sldId="257"/>
            <ac:spMk id="84" creationId="{498AFC6E-F89D-4201-9741-F1D9E90B301B}"/>
          </ac:spMkLst>
        </pc:spChg>
        <pc:spChg chg="mod">
          <ac:chgData name="Michael-Wilson, Hannah" userId="e5f9b74d-2abe-45a3-8f13-27dd6020a7aa" providerId="ADAL" clId="{D0D7843B-E0AF-45EC-A767-DA17D4FF8BEF}" dt="2021-10-27T08:55:22.703" v="324" actId="20577"/>
          <ac:spMkLst>
            <pc:docMk/>
            <pc:sldMk cId="175605127" sldId="257"/>
            <ac:spMk id="85" creationId="{72023A9D-9EA8-4ED6-8443-1E6ED42749B4}"/>
          </ac:spMkLst>
        </pc:spChg>
        <pc:spChg chg="mod">
          <ac:chgData name="Michael-Wilson, Hannah" userId="e5f9b74d-2abe-45a3-8f13-27dd6020a7aa" providerId="ADAL" clId="{D0D7843B-E0AF-45EC-A767-DA17D4FF8BEF}" dt="2021-10-27T09:18:41.864" v="999" actId="20577"/>
          <ac:spMkLst>
            <pc:docMk/>
            <pc:sldMk cId="175605127" sldId="257"/>
            <ac:spMk id="86" creationId="{2F484B9B-B597-4ACD-AEDE-DAFEB313F867}"/>
          </ac:spMkLst>
        </pc:spChg>
        <pc:spChg chg="mod">
          <ac:chgData name="Michael-Wilson, Hannah" userId="e5f9b74d-2abe-45a3-8f13-27dd6020a7aa" providerId="ADAL" clId="{D0D7843B-E0AF-45EC-A767-DA17D4FF8BEF}" dt="2021-10-27T08:54:47.667" v="217" actId="20577"/>
          <ac:spMkLst>
            <pc:docMk/>
            <pc:sldMk cId="175605127" sldId="257"/>
            <ac:spMk id="87" creationId="{AC31F829-D075-4984-8E89-87668197AA80}"/>
          </ac:spMkLst>
        </pc:spChg>
        <pc:spChg chg="mod">
          <ac:chgData name="Michael-Wilson, Hannah" userId="e5f9b74d-2abe-45a3-8f13-27dd6020a7aa" providerId="ADAL" clId="{D0D7843B-E0AF-45EC-A767-DA17D4FF8BEF}" dt="2021-10-27T09:19:49.909" v="1000" actId="20577"/>
          <ac:spMkLst>
            <pc:docMk/>
            <pc:sldMk cId="175605127" sldId="257"/>
            <ac:spMk id="88" creationId="{5473510D-302E-4016-B25A-4B0265F6AEEB}"/>
          </ac:spMkLst>
        </pc:spChg>
        <pc:spChg chg="mod">
          <ac:chgData name="Michael-Wilson, Hannah" userId="e5f9b74d-2abe-45a3-8f13-27dd6020a7aa" providerId="ADAL" clId="{D0D7843B-E0AF-45EC-A767-DA17D4FF8BEF}" dt="2021-10-27T09:19:54.703" v="1001" actId="20577"/>
          <ac:spMkLst>
            <pc:docMk/>
            <pc:sldMk cId="175605127" sldId="257"/>
            <ac:spMk id="89" creationId="{3633D857-850C-4BC6-9DF1-3B375087FB66}"/>
          </ac:spMkLst>
        </pc:spChg>
        <pc:spChg chg="mod">
          <ac:chgData name="Michael-Wilson, Hannah" userId="e5f9b74d-2abe-45a3-8f13-27dd6020a7aa" providerId="ADAL" clId="{D0D7843B-E0AF-45EC-A767-DA17D4FF8BEF}" dt="2021-10-27T09:24:17.913" v="1028" actId="403"/>
          <ac:spMkLst>
            <pc:docMk/>
            <pc:sldMk cId="175605127" sldId="257"/>
            <ac:spMk id="90" creationId="{75492736-967E-453D-BE1F-3F2AA70FCDDE}"/>
          </ac:spMkLst>
        </pc:spChg>
        <pc:picChg chg="add mod ord">
          <ac:chgData name="Michael-Wilson, Hannah" userId="e5f9b74d-2abe-45a3-8f13-27dd6020a7aa" providerId="ADAL" clId="{D0D7843B-E0AF-45EC-A767-DA17D4FF8BEF}" dt="2021-10-27T08:57:19.352" v="329" actId="167"/>
          <ac:picMkLst>
            <pc:docMk/>
            <pc:sldMk cId="175605127" sldId="257"/>
            <ac:picMk id="5" creationId="{7F42978E-A9D0-4C42-A0A0-F146E15D13B8}"/>
          </ac:picMkLst>
        </pc:picChg>
        <pc:picChg chg="del">
          <ac:chgData name="Michael-Wilson, Hannah" userId="e5f9b74d-2abe-45a3-8f13-27dd6020a7aa" providerId="ADAL" clId="{D0D7843B-E0AF-45EC-A767-DA17D4FF8BEF}" dt="2021-10-27T08:52:57.258" v="1" actId="478"/>
          <ac:picMkLst>
            <pc:docMk/>
            <pc:sldMk cId="175605127" sldId="257"/>
            <ac:picMk id="6" creationId="{7EB843CE-8316-48CF-A767-61E1C9807153}"/>
          </ac:picMkLst>
        </pc:picChg>
        <pc:picChg chg="add mod">
          <ac:chgData name="Michael-Wilson, Hannah" userId="e5f9b74d-2abe-45a3-8f13-27dd6020a7aa" providerId="ADAL" clId="{D0D7843B-E0AF-45EC-A767-DA17D4FF8BEF}" dt="2021-10-27T09:17:32.645" v="994" actId="1076"/>
          <ac:picMkLst>
            <pc:docMk/>
            <pc:sldMk cId="175605127" sldId="257"/>
            <ac:picMk id="8" creationId="{B545CAAE-414A-43B2-A1D5-D18889BF50BA}"/>
          </ac:picMkLst>
        </pc:picChg>
        <pc:picChg chg="del">
          <ac:chgData name="Michael-Wilson, Hannah" userId="e5f9b74d-2abe-45a3-8f13-27dd6020a7aa" providerId="ADAL" clId="{D0D7843B-E0AF-45EC-A767-DA17D4FF8BEF}" dt="2021-10-27T08:53:43.298" v="55" actId="478"/>
          <ac:picMkLst>
            <pc:docMk/>
            <pc:sldMk cId="175605127" sldId="257"/>
            <ac:picMk id="10" creationId="{C5193C58-A64B-4B5D-A20D-85B358BFFB60}"/>
          </ac:picMkLst>
        </pc:picChg>
        <pc:picChg chg="add mod">
          <ac:chgData name="Michael-Wilson, Hannah" userId="e5f9b74d-2abe-45a3-8f13-27dd6020a7aa" providerId="ADAL" clId="{D0D7843B-E0AF-45EC-A767-DA17D4FF8BEF}" dt="2021-10-27T09:15:06.004" v="971" actId="1076"/>
          <ac:picMkLst>
            <pc:docMk/>
            <pc:sldMk cId="175605127" sldId="257"/>
            <ac:picMk id="11" creationId="{E1091690-642E-4588-92B6-833AD87BD64D}"/>
          </ac:picMkLst>
        </pc:picChg>
        <pc:picChg chg="del">
          <ac:chgData name="Michael-Wilson, Hannah" userId="e5f9b74d-2abe-45a3-8f13-27dd6020a7aa" providerId="ADAL" clId="{D0D7843B-E0AF-45EC-A767-DA17D4FF8BEF}" dt="2021-10-27T08:53:44.514" v="57" actId="478"/>
          <ac:picMkLst>
            <pc:docMk/>
            <pc:sldMk cId="175605127" sldId="257"/>
            <ac:picMk id="12" creationId="{29C670FA-76A2-4906-AB41-CCEEC5CC0ACC}"/>
          </ac:picMkLst>
        </pc:picChg>
        <pc:picChg chg="del">
          <ac:chgData name="Michael-Wilson, Hannah" userId="e5f9b74d-2abe-45a3-8f13-27dd6020a7aa" providerId="ADAL" clId="{D0D7843B-E0AF-45EC-A767-DA17D4FF8BEF}" dt="2021-10-27T08:53:43.879" v="56" actId="478"/>
          <ac:picMkLst>
            <pc:docMk/>
            <pc:sldMk cId="175605127" sldId="257"/>
            <ac:picMk id="14" creationId="{4E927682-3E2C-44C2-B7DB-976BB8C6317C}"/>
          </ac:picMkLst>
        </pc:picChg>
        <pc:picChg chg="add mod">
          <ac:chgData name="Michael-Wilson, Hannah" userId="e5f9b74d-2abe-45a3-8f13-27dd6020a7aa" providerId="ADAL" clId="{D0D7843B-E0AF-45EC-A767-DA17D4FF8BEF}" dt="2021-10-27T09:15:47.149" v="977" actId="1076"/>
          <ac:picMkLst>
            <pc:docMk/>
            <pc:sldMk cId="175605127" sldId="257"/>
            <ac:picMk id="15" creationId="{3FF0B897-006D-4F8A-B5EA-3E24A9C1375F}"/>
          </ac:picMkLst>
        </pc:picChg>
        <pc:picChg chg="del">
          <ac:chgData name="Michael-Wilson, Hannah" userId="e5f9b74d-2abe-45a3-8f13-27dd6020a7aa" providerId="ADAL" clId="{D0D7843B-E0AF-45EC-A767-DA17D4FF8BEF}" dt="2021-10-27T08:53:44.957" v="58" actId="478"/>
          <ac:picMkLst>
            <pc:docMk/>
            <pc:sldMk cId="175605127" sldId="257"/>
            <ac:picMk id="16" creationId="{6EB122CA-CA1F-434B-B7D1-D0A0D4E2B054}"/>
          </ac:picMkLst>
        </pc:picChg>
        <pc:picChg chg="add mod">
          <ac:chgData name="Michael-Wilson, Hannah" userId="e5f9b74d-2abe-45a3-8f13-27dd6020a7aa" providerId="ADAL" clId="{D0D7843B-E0AF-45EC-A767-DA17D4FF8BEF}" dt="2021-10-27T09:17:39.853" v="996" actId="1076"/>
          <ac:picMkLst>
            <pc:docMk/>
            <pc:sldMk cId="175605127" sldId="257"/>
            <ac:picMk id="18" creationId="{8E55D0F4-11A0-407B-ABE9-64DC9754FC83}"/>
          </ac:picMkLst>
        </pc:picChg>
      </pc:sldChg>
      <pc:sldChg chg="del">
        <pc:chgData name="Michael-Wilson, Hannah" userId="e5f9b74d-2abe-45a3-8f13-27dd6020a7aa" providerId="ADAL" clId="{D0D7843B-E0AF-45EC-A767-DA17D4FF8BEF}" dt="2021-10-27T08:55:34.247" v="325" actId="47"/>
        <pc:sldMkLst>
          <pc:docMk/>
          <pc:sldMk cId="3012397059" sldId="457"/>
        </pc:sldMkLst>
      </pc:sldChg>
    </pc:docChg>
  </pc:docChgLst>
  <pc:docChgLst>
    <pc:chgData name="Michael-Wilson, Hannah" userId="e5f9b74d-2abe-45a3-8f13-27dd6020a7aa" providerId="ADAL" clId="{D5F67AE5-078E-407D-A819-B0BB64DEB732}"/>
    <pc:docChg chg="undo custSel modSld">
      <pc:chgData name="Michael-Wilson, Hannah" userId="e5f9b74d-2abe-45a3-8f13-27dd6020a7aa" providerId="ADAL" clId="{D5F67AE5-078E-407D-A819-B0BB64DEB732}" dt="2022-04-25T11:49:51.366" v="991" actId="20577"/>
      <pc:docMkLst>
        <pc:docMk/>
      </pc:docMkLst>
      <pc:sldChg chg="addSp delSp modSp mod modNotesTx">
        <pc:chgData name="Michael-Wilson, Hannah" userId="e5f9b74d-2abe-45a3-8f13-27dd6020a7aa" providerId="ADAL" clId="{D5F67AE5-078E-407D-A819-B0BB64DEB732}" dt="2022-04-25T11:49:51.366" v="991" actId="20577"/>
        <pc:sldMkLst>
          <pc:docMk/>
          <pc:sldMk cId="175605127" sldId="257"/>
        </pc:sldMkLst>
        <pc:spChg chg="add del mod">
          <ac:chgData name="Michael-Wilson, Hannah" userId="e5f9b74d-2abe-45a3-8f13-27dd6020a7aa" providerId="ADAL" clId="{D5F67AE5-078E-407D-A819-B0BB64DEB732}" dt="2022-04-19T16:05:06.357" v="20" actId="931"/>
          <ac:spMkLst>
            <pc:docMk/>
            <pc:sldMk cId="175605127" sldId="257"/>
            <ac:spMk id="3" creationId="{4505504B-12CC-465A-AF1B-67A646B9F9C5}"/>
          </ac:spMkLst>
        </pc:spChg>
        <pc:spChg chg="mod">
          <ac:chgData name="Michael-Wilson, Hannah" userId="e5f9b74d-2abe-45a3-8f13-27dd6020a7aa" providerId="ADAL" clId="{D5F67AE5-078E-407D-A819-B0BB64DEB732}" dt="2022-04-22T08:28:52.189" v="970" actId="20577"/>
          <ac:spMkLst>
            <pc:docMk/>
            <pc:sldMk cId="175605127" sldId="257"/>
            <ac:spMk id="67" creationId="{94CDBDF4-B1AB-41B3-BFD8-A775C8675CDD}"/>
          </ac:spMkLst>
        </pc:spChg>
        <pc:spChg chg="mod">
          <ac:chgData name="Michael-Wilson, Hannah" userId="e5f9b74d-2abe-45a3-8f13-27dd6020a7aa" providerId="ADAL" clId="{D5F67AE5-078E-407D-A819-B0BB64DEB732}" dt="2022-04-20T09:37:55.091" v="439" actId="20577"/>
          <ac:spMkLst>
            <pc:docMk/>
            <pc:sldMk cId="175605127" sldId="257"/>
            <ac:spMk id="69" creationId="{DC6EA75C-53C9-4DBE-AEEC-284590BFB844}"/>
          </ac:spMkLst>
        </pc:spChg>
        <pc:spChg chg="mod">
          <ac:chgData name="Michael-Wilson, Hannah" userId="e5f9b74d-2abe-45a3-8f13-27dd6020a7aa" providerId="ADAL" clId="{D5F67AE5-078E-407D-A819-B0BB64DEB732}" dt="2022-04-20T09:37:38.940" v="353" actId="20577"/>
          <ac:spMkLst>
            <pc:docMk/>
            <pc:sldMk cId="175605127" sldId="257"/>
            <ac:spMk id="70" creationId="{3143CC76-AA41-4645-A56E-DBB50EC469C3}"/>
          </ac:spMkLst>
        </pc:spChg>
        <pc:spChg chg="mod">
          <ac:chgData name="Michael-Wilson, Hannah" userId="e5f9b74d-2abe-45a3-8f13-27dd6020a7aa" providerId="ADAL" clId="{D5F67AE5-078E-407D-A819-B0BB64DEB732}" dt="2022-04-25T11:26:03.572" v="986" actId="20577"/>
          <ac:spMkLst>
            <pc:docMk/>
            <pc:sldMk cId="175605127" sldId="257"/>
            <ac:spMk id="71" creationId="{914EEFC1-278C-4002-A901-9F89E162256B}"/>
          </ac:spMkLst>
        </pc:spChg>
        <pc:spChg chg="mod">
          <ac:chgData name="Michael-Wilson, Hannah" userId="e5f9b74d-2abe-45a3-8f13-27dd6020a7aa" providerId="ADAL" clId="{D5F67AE5-078E-407D-A819-B0BB64DEB732}" dt="2022-04-20T09:37:57.780" v="442" actId="20577"/>
          <ac:spMkLst>
            <pc:docMk/>
            <pc:sldMk cId="175605127" sldId="257"/>
            <ac:spMk id="72" creationId="{2FF43698-99A7-4BC9-BF22-5D229D4C5AEA}"/>
          </ac:spMkLst>
        </pc:spChg>
        <pc:spChg chg="mod">
          <ac:chgData name="Michael-Wilson, Hannah" userId="e5f9b74d-2abe-45a3-8f13-27dd6020a7aa" providerId="ADAL" clId="{D5F67AE5-078E-407D-A819-B0BB64DEB732}" dt="2022-04-20T09:38:32.215" v="579" actId="20577"/>
          <ac:spMkLst>
            <pc:docMk/>
            <pc:sldMk cId="175605127" sldId="257"/>
            <ac:spMk id="73" creationId="{6E4C4B63-3318-4409-83CD-BF58331A891D}"/>
          </ac:spMkLst>
        </pc:spChg>
        <pc:spChg chg="mod">
          <ac:chgData name="Michael-Wilson, Hannah" userId="e5f9b74d-2abe-45a3-8f13-27dd6020a7aa" providerId="ADAL" clId="{D5F67AE5-078E-407D-A819-B0BB64DEB732}" dt="2022-04-20T09:38:18.426" v="513" actId="20577"/>
          <ac:spMkLst>
            <pc:docMk/>
            <pc:sldMk cId="175605127" sldId="257"/>
            <ac:spMk id="74" creationId="{665A3367-67B7-4E04-A978-8B46236AD4BD}"/>
          </ac:spMkLst>
        </pc:spChg>
        <pc:spChg chg="mod">
          <ac:chgData name="Michael-Wilson, Hannah" userId="e5f9b74d-2abe-45a3-8f13-27dd6020a7aa" providerId="ADAL" clId="{D5F67AE5-078E-407D-A819-B0BB64DEB732}" dt="2022-04-20T09:38:44.602" v="621" actId="6549"/>
          <ac:spMkLst>
            <pc:docMk/>
            <pc:sldMk cId="175605127" sldId="257"/>
            <ac:spMk id="75" creationId="{C8B389EC-28C3-4F61-A316-3949E9C35EC8}"/>
          </ac:spMkLst>
        </pc:spChg>
        <pc:spChg chg="mod">
          <ac:chgData name="Michael-Wilson, Hannah" userId="e5f9b74d-2abe-45a3-8f13-27dd6020a7aa" providerId="ADAL" clId="{D5F67AE5-078E-407D-A819-B0BB64DEB732}" dt="2022-04-20T09:38:34.748" v="582" actId="20577"/>
          <ac:spMkLst>
            <pc:docMk/>
            <pc:sldMk cId="175605127" sldId="257"/>
            <ac:spMk id="76" creationId="{0CCC20EF-1631-4C8F-BFC2-970D57AFA455}"/>
          </ac:spMkLst>
        </pc:spChg>
        <pc:spChg chg="mod">
          <ac:chgData name="Michael-Wilson, Hannah" userId="e5f9b74d-2abe-45a3-8f13-27dd6020a7aa" providerId="ADAL" clId="{D5F67AE5-078E-407D-A819-B0BB64DEB732}" dt="2022-04-20T10:56:26.275" v="820" actId="20577"/>
          <ac:spMkLst>
            <pc:docMk/>
            <pc:sldMk cId="175605127" sldId="257"/>
            <ac:spMk id="77" creationId="{B016CFDC-28F9-476D-BE3B-306D73E861CC}"/>
          </ac:spMkLst>
        </pc:spChg>
        <pc:spChg chg="mod">
          <ac:chgData name="Michael-Wilson, Hannah" userId="e5f9b74d-2abe-45a3-8f13-27dd6020a7aa" providerId="ADAL" clId="{D5F67AE5-078E-407D-A819-B0BB64DEB732}" dt="2022-04-20T09:40:32.326" v="624" actId="20577"/>
          <ac:spMkLst>
            <pc:docMk/>
            <pc:sldMk cId="175605127" sldId="257"/>
            <ac:spMk id="78" creationId="{A0BCB3A5-A626-4623-8404-BDD8822706F4}"/>
          </ac:spMkLst>
        </pc:spChg>
        <pc:spChg chg="mod">
          <ac:chgData name="Michael-Wilson, Hannah" userId="e5f9b74d-2abe-45a3-8f13-27dd6020a7aa" providerId="ADAL" clId="{D5F67AE5-078E-407D-A819-B0BB64DEB732}" dt="2022-04-19T16:06:12.377" v="65" actId="20577"/>
          <ac:spMkLst>
            <pc:docMk/>
            <pc:sldMk cId="175605127" sldId="257"/>
            <ac:spMk id="79" creationId="{67A89BF3-40DC-4229-934F-5CEB796AC004}"/>
          </ac:spMkLst>
        </pc:spChg>
        <pc:spChg chg="mod">
          <ac:chgData name="Michael-Wilson, Hannah" userId="e5f9b74d-2abe-45a3-8f13-27dd6020a7aa" providerId="ADAL" clId="{D5F67AE5-078E-407D-A819-B0BB64DEB732}" dt="2022-04-25T11:49:51.366" v="991" actId="20577"/>
          <ac:spMkLst>
            <pc:docMk/>
            <pc:sldMk cId="175605127" sldId="257"/>
            <ac:spMk id="80" creationId="{717BA5DB-78E6-41E2-BB4F-B0035729994B}"/>
          </ac:spMkLst>
        </pc:spChg>
        <pc:spChg chg="mod">
          <ac:chgData name="Michael-Wilson, Hannah" userId="e5f9b74d-2abe-45a3-8f13-27dd6020a7aa" providerId="ADAL" clId="{D5F67AE5-078E-407D-A819-B0BB64DEB732}" dt="2022-04-19T16:04:42.534" v="19"/>
          <ac:spMkLst>
            <pc:docMk/>
            <pc:sldMk cId="175605127" sldId="257"/>
            <ac:spMk id="81" creationId="{28DE3345-F5BD-4814-A0B6-D18B15AA0192}"/>
          </ac:spMkLst>
        </pc:spChg>
        <pc:spChg chg="mod">
          <ac:chgData name="Michael-Wilson, Hannah" userId="e5f9b74d-2abe-45a3-8f13-27dd6020a7aa" providerId="ADAL" clId="{D5F67AE5-078E-407D-A819-B0BB64DEB732}" dt="2022-04-20T09:36:26.022" v="71" actId="20577"/>
          <ac:spMkLst>
            <pc:docMk/>
            <pc:sldMk cId="175605127" sldId="257"/>
            <ac:spMk id="82" creationId="{0F59C256-07B7-4C8A-9FB9-046AF2B28A0F}"/>
          </ac:spMkLst>
        </pc:spChg>
        <pc:spChg chg="mod">
          <ac:chgData name="Michael-Wilson, Hannah" userId="e5f9b74d-2abe-45a3-8f13-27dd6020a7aa" providerId="ADAL" clId="{D5F67AE5-078E-407D-A819-B0BB64DEB732}" dt="2022-04-20T09:36:37.675" v="144" actId="20577"/>
          <ac:spMkLst>
            <pc:docMk/>
            <pc:sldMk cId="175605127" sldId="257"/>
            <ac:spMk id="83" creationId="{DFCF1210-174A-49C7-8F7F-A301B9E86F4A}"/>
          </ac:spMkLst>
        </pc:spChg>
        <pc:spChg chg="mod">
          <ac:chgData name="Michael-Wilson, Hannah" userId="e5f9b74d-2abe-45a3-8f13-27dd6020a7aa" providerId="ADAL" clId="{D5F67AE5-078E-407D-A819-B0BB64DEB732}" dt="2022-04-20T09:36:42.765" v="150" actId="20577"/>
          <ac:spMkLst>
            <pc:docMk/>
            <pc:sldMk cId="175605127" sldId="257"/>
            <ac:spMk id="84" creationId="{498AFC6E-F89D-4201-9741-F1D9E90B301B}"/>
          </ac:spMkLst>
        </pc:spChg>
        <pc:spChg chg="mod">
          <ac:chgData name="Michael-Wilson, Hannah" userId="e5f9b74d-2abe-45a3-8f13-27dd6020a7aa" providerId="ADAL" clId="{D5F67AE5-078E-407D-A819-B0BB64DEB732}" dt="2022-04-20T09:36:52.471" v="191" actId="20577"/>
          <ac:spMkLst>
            <pc:docMk/>
            <pc:sldMk cId="175605127" sldId="257"/>
            <ac:spMk id="85" creationId="{72023A9D-9EA8-4ED6-8443-1E6ED42749B4}"/>
          </ac:spMkLst>
        </pc:spChg>
        <pc:spChg chg="mod">
          <ac:chgData name="Michael-Wilson, Hannah" userId="e5f9b74d-2abe-45a3-8f13-27dd6020a7aa" providerId="ADAL" clId="{D5F67AE5-078E-407D-A819-B0BB64DEB732}" dt="2022-04-20T09:36:57.230" v="196" actId="20577"/>
          <ac:spMkLst>
            <pc:docMk/>
            <pc:sldMk cId="175605127" sldId="257"/>
            <ac:spMk id="86" creationId="{2F484B9B-B597-4ACD-AEDE-DAFEB313F867}"/>
          </ac:spMkLst>
        </pc:spChg>
        <pc:spChg chg="mod">
          <ac:chgData name="Michael-Wilson, Hannah" userId="e5f9b74d-2abe-45a3-8f13-27dd6020a7aa" providerId="ADAL" clId="{D5F67AE5-078E-407D-A819-B0BB64DEB732}" dt="2022-04-20T09:37:09.643" v="254" actId="20577"/>
          <ac:spMkLst>
            <pc:docMk/>
            <pc:sldMk cId="175605127" sldId="257"/>
            <ac:spMk id="87" creationId="{AC31F829-D075-4984-8E89-87668197AA80}"/>
          </ac:spMkLst>
        </pc:spChg>
        <pc:spChg chg="mod">
          <ac:chgData name="Michael-Wilson, Hannah" userId="e5f9b74d-2abe-45a3-8f13-27dd6020a7aa" providerId="ADAL" clId="{D5F67AE5-078E-407D-A819-B0BB64DEB732}" dt="2022-04-20T09:37:13.737" v="263" actId="20577"/>
          <ac:spMkLst>
            <pc:docMk/>
            <pc:sldMk cId="175605127" sldId="257"/>
            <ac:spMk id="88" creationId="{5473510D-302E-4016-B25A-4B0265F6AEEB}"/>
          </ac:spMkLst>
        </pc:spChg>
        <pc:spChg chg="mod">
          <ac:chgData name="Michael-Wilson, Hannah" userId="e5f9b74d-2abe-45a3-8f13-27dd6020a7aa" providerId="ADAL" clId="{D5F67AE5-078E-407D-A819-B0BB64DEB732}" dt="2022-04-20T09:37:33.163" v="349" actId="20577"/>
          <ac:spMkLst>
            <pc:docMk/>
            <pc:sldMk cId="175605127" sldId="257"/>
            <ac:spMk id="89" creationId="{3633D857-850C-4BC6-9DF1-3B375087FB66}"/>
          </ac:spMkLst>
        </pc:spChg>
        <pc:spChg chg="mod">
          <ac:chgData name="Michael-Wilson, Hannah" userId="e5f9b74d-2abe-45a3-8f13-27dd6020a7aa" providerId="ADAL" clId="{D5F67AE5-078E-407D-A819-B0BB64DEB732}" dt="2022-04-22T08:19:50.258" v="951" actId="403"/>
          <ac:spMkLst>
            <pc:docMk/>
            <pc:sldMk cId="175605127" sldId="257"/>
            <ac:spMk id="90" creationId="{75492736-967E-453D-BE1F-3F2AA70FCDDE}"/>
          </ac:spMkLst>
        </pc:spChg>
        <pc:picChg chg="del">
          <ac:chgData name="Michael-Wilson, Hannah" userId="e5f9b74d-2abe-45a3-8f13-27dd6020a7aa" providerId="ADAL" clId="{D5F67AE5-078E-407D-A819-B0BB64DEB732}" dt="2022-04-19T16:04:26.175" v="0" actId="478"/>
          <ac:picMkLst>
            <pc:docMk/>
            <pc:sldMk cId="175605127" sldId="257"/>
            <ac:picMk id="5" creationId="{7F42978E-A9D0-4C42-A0A0-F146E15D13B8}"/>
          </ac:picMkLst>
        </pc:picChg>
        <pc:picChg chg="add mod ord">
          <ac:chgData name="Michael-Wilson, Hannah" userId="e5f9b74d-2abe-45a3-8f13-27dd6020a7aa" providerId="ADAL" clId="{D5F67AE5-078E-407D-A819-B0BB64DEB732}" dt="2022-04-19T16:05:09.926" v="23" actId="167"/>
          <ac:picMkLst>
            <pc:docMk/>
            <pc:sldMk cId="175605127" sldId="257"/>
            <ac:picMk id="6" creationId="{5D47864E-E09C-4029-A1B6-22FAB5091593}"/>
          </ac:picMkLst>
        </pc:picChg>
        <pc:picChg chg="del">
          <ac:chgData name="Michael-Wilson, Hannah" userId="e5f9b74d-2abe-45a3-8f13-27dd6020a7aa" providerId="ADAL" clId="{D5F67AE5-078E-407D-A819-B0BB64DEB732}" dt="2022-04-19T16:05:17.716" v="26" actId="478"/>
          <ac:picMkLst>
            <pc:docMk/>
            <pc:sldMk cId="175605127" sldId="257"/>
            <ac:picMk id="8" creationId="{B545CAAE-414A-43B2-A1D5-D18889BF50BA}"/>
          </ac:picMkLst>
        </pc:picChg>
        <pc:picChg chg="del">
          <ac:chgData name="Michael-Wilson, Hannah" userId="e5f9b74d-2abe-45a3-8f13-27dd6020a7aa" providerId="ADAL" clId="{D5F67AE5-078E-407D-A819-B0BB64DEB732}" dt="2022-04-19T16:05:16.642" v="24" actId="478"/>
          <ac:picMkLst>
            <pc:docMk/>
            <pc:sldMk cId="175605127" sldId="257"/>
            <ac:picMk id="11" creationId="{E1091690-642E-4588-92B6-833AD87BD64D}"/>
          </ac:picMkLst>
        </pc:picChg>
        <pc:picChg chg="del">
          <ac:chgData name="Michael-Wilson, Hannah" userId="e5f9b74d-2abe-45a3-8f13-27dd6020a7aa" providerId="ADAL" clId="{D5F67AE5-078E-407D-A819-B0BB64DEB732}" dt="2022-04-19T16:05:17.287" v="25" actId="478"/>
          <ac:picMkLst>
            <pc:docMk/>
            <pc:sldMk cId="175605127" sldId="257"/>
            <ac:picMk id="15" creationId="{3FF0B897-006D-4F8A-B5EA-3E24A9C1375F}"/>
          </ac:picMkLst>
        </pc:picChg>
        <pc:picChg chg="del">
          <ac:chgData name="Michael-Wilson, Hannah" userId="e5f9b74d-2abe-45a3-8f13-27dd6020a7aa" providerId="ADAL" clId="{D5F67AE5-078E-407D-A819-B0BB64DEB732}" dt="2022-04-19T16:05:18.368" v="27" actId="478"/>
          <ac:picMkLst>
            <pc:docMk/>
            <pc:sldMk cId="175605127" sldId="257"/>
            <ac:picMk id="18" creationId="{8E55D0F4-11A0-407B-ABE9-64DC9754FC83}"/>
          </ac:picMkLst>
        </pc:picChg>
        <pc:picChg chg="add mod">
          <ac:chgData name="Michael-Wilson, Hannah" userId="e5f9b74d-2abe-45a3-8f13-27dd6020a7aa" providerId="ADAL" clId="{D5F67AE5-078E-407D-A819-B0BB64DEB732}" dt="2022-04-20T09:41:55.206" v="812" actId="1076"/>
          <ac:picMkLst>
            <pc:docMk/>
            <pc:sldMk cId="175605127" sldId="257"/>
            <ac:picMk id="26" creationId="{9541AC13-91BF-4D36-9FB9-9664E1464342}"/>
          </ac:picMkLst>
        </pc:picChg>
        <pc:picChg chg="add mod">
          <ac:chgData name="Michael-Wilson, Hannah" userId="e5f9b74d-2abe-45a3-8f13-27dd6020a7aa" providerId="ADAL" clId="{D5F67AE5-078E-407D-A819-B0BB64DEB732}" dt="2022-04-20T09:42:03.257" v="814" actId="1076"/>
          <ac:picMkLst>
            <pc:docMk/>
            <pc:sldMk cId="175605127" sldId="257"/>
            <ac:picMk id="27" creationId="{09EB3B18-05F9-476D-ADC4-AD109FFA1111}"/>
          </ac:picMkLst>
        </pc:picChg>
        <pc:picChg chg="add mod">
          <ac:chgData name="Michael-Wilson, Hannah" userId="e5f9b74d-2abe-45a3-8f13-27dd6020a7aa" providerId="ADAL" clId="{D5F67AE5-078E-407D-A819-B0BB64DEB732}" dt="2022-04-20T09:42:09.241" v="816" actId="1076"/>
          <ac:picMkLst>
            <pc:docMk/>
            <pc:sldMk cId="175605127" sldId="257"/>
            <ac:picMk id="28" creationId="{B70115DA-B643-4C67-869D-489D03C786F2}"/>
          </ac:picMkLst>
        </pc:picChg>
        <pc:picChg chg="add mod">
          <ac:chgData name="Michael-Wilson, Hannah" userId="e5f9b74d-2abe-45a3-8f13-27dd6020a7aa" providerId="ADAL" clId="{D5F67AE5-078E-407D-A819-B0BB64DEB732}" dt="2022-04-20T09:42:16.329" v="818" actId="1076"/>
          <ac:picMkLst>
            <pc:docMk/>
            <pc:sldMk cId="175605127" sldId="257"/>
            <ac:picMk id="29" creationId="{8592E607-EB33-492B-963A-4DE7C28F42C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6CA14-996B-ED42-ACE3-DF6F765DD62A}" type="datetimeFigureOut">
              <a:rPr lang="en-US" smtClean="0"/>
              <a:t>4/25/2022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7E683-4EB2-A141-8308-23714AC44F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7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r>
              <a:rPr lang="en-GB" sz="14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the nation having endured three lockdowns in less than two years, indicates Brits are ready to live again, be Out-of-Home with friends and loved ones and start booking those overdue domestic and international holidays.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srgbClr val="000000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According to NCL’s latest research, over 56% of Brits are now living by the mantra that ‘life is too short’.</a:t>
            </a:r>
            <a:r>
              <a:rPr lang="en-GB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0" fontAlgn="base"/>
            <a:endParaRPr lang="en-GB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E683-4EB2-A141-8308-23714AC44F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055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6">
            <a:extLst>
              <a:ext uri="{FF2B5EF4-FFF2-40B4-BE49-F238E27FC236}">
                <a16:creationId xmlns:a16="http://schemas.microsoft.com/office/drawing/2014/main" id="{83A312F0-D0EB-304E-B332-0DE1ABF896E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664783" y="6525250"/>
            <a:ext cx="4862435" cy="284487"/>
          </a:xfrm>
          <a:prstGeom prst="rect">
            <a:avLst/>
          </a:prstGeom>
          <a:solidFill>
            <a:schemeClr val="bg1"/>
          </a:solidFill>
        </p:spPr>
        <p:txBody>
          <a:bodyPr tIns="72000" anchor="ctr"/>
          <a:lstStyle>
            <a:lvl1pPr marL="0" indent="0" algn="ctr">
              <a:buNone/>
              <a:defRPr sz="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718BAF6-797C-274E-A8B3-6CAEDC4988B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6049" y="1150827"/>
            <a:ext cx="10739904" cy="508488"/>
          </a:xfrm>
          <a:prstGeom prst="rect">
            <a:avLst/>
          </a:prstGeom>
          <a:noFill/>
          <a:ln>
            <a:noFill/>
          </a:ln>
        </p:spPr>
        <p:txBody>
          <a:bodyPr tIns="72000" anchor="ctr">
            <a:noAutofit/>
          </a:bodyPr>
          <a:lstStyle>
            <a:lvl1pPr marL="0" indent="0" algn="ctr">
              <a:buNone/>
              <a:defRPr sz="24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2FC81F-9841-7946-8104-B7DBB516B71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15985" y="1"/>
            <a:ext cx="9160030" cy="97536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676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 - 3 columns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FF05403A-CC9A-7948-A5A6-565AC20A163D}"/>
              </a:ext>
            </a:extLst>
          </p:cNvPr>
          <p:cNvSpPr/>
          <p:nvPr userDrawn="1"/>
        </p:nvSpPr>
        <p:spPr>
          <a:xfrm>
            <a:off x="5099066" y="1939586"/>
            <a:ext cx="6601817" cy="26060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Picture Placeholder 3">
            <a:extLst>
              <a:ext uri="{FF2B5EF4-FFF2-40B4-BE49-F238E27FC236}">
                <a16:creationId xmlns:a16="http://schemas.microsoft.com/office/drawing/2014/main" id="{E620C37E-4400-D84C-9358-D6BC0B0360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6996" y="1969605"/>
            <a:ext cx="4289458" cy="2576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AutoShape 18" descr="Image result for yorkshire tea logo png">
            <a:extLst>
              <a:ext uri="{FF2B5EF4-FFF2-40B4-BE49-F238E27FC236}">
                <a16:creationId xmlns:a16="http://schemas.microsoft.com/office/drawing/2014/main" id="{E62C07E4-0D5C-604E-9676-64B8FD2A4019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AutoShape 20" descr="Related image">
            <a:extLst>
              <a:ext uri="{FF2B5EF4-FFF2-40B4-BE49-F238E27FC236}">
                <a16:creationId xmlns:a16="http://schemas.microsoft.com/office/drawing/2014/main" id="{C1DA94E2-6E9C-D14E-936E-486232D70010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9DCA7-37C1-564E-8CDD-F33079D723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5192" y="5535848"/>
            <a:ext cx="3305928" cy="746345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95F176B-8337-1049-91F6-ACC9B7D1BC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0174" y="4839382"/>
            <a:ext cx="3529427" cy="6181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Edit</a:t>
            </a:r>
            <a:endParaRPr lang="en-US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83292CAC-3049-1F45-8243-B4A5F0CB4B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55591" y="3866024"/>
            <a:ext cx="3220863" cy="682999"/>
          </a:xfrm>
          <a:prstGeom prst="rect">
            <a:avLst/>
          </a:prstGeom>
          <a:solidFill>
            <a:srgbClr val="00335B">
              <a:alpha val="80000"/>
            </a:srgbClr>
          </a:solidFill>
        </p:spPr>
        <p:txBody>
          <a:bodyPr lIns="144000" tIns="0" rIns="90000" bIns="0" anchor="ctr"/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9" name="Text Placeholder 5">
            <a:extLst>
              <a:ext uri="{FF2B5EF4-FFF2-40B4-BE49-F238E27FC236}">
                <a16:creationId xmlns:a16="http://schemas.microsoft.com/office/drawing/2014/main" id="{FA02BF18-D06E-6147-93DF-D2B2241CB1D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6996" y="3866024"/>
            <a:ext cx="1068596" cy="681784"/>
          </a:xfrm>
          <a:prstGeom prst="rect">
            <a:avLst/>
          </a:prstGeom>
          <a:solidFill>
            <a:schemeClr val="accent2">
              <a:alpha val="80000"/>
            </a:schemeClr>
          </a:solidFill>
        </p:spPr>
        <p:txBody>
          <a:bodyPr tIns="0" bIns="0" anchor="ctr" anchorCtr="0"/>
          <a:lstStyle>
            <a:lvl1pPr marL="0" indent="0" algn="ctr">
              <a:lnSpc>
                <a:spcPct val="100000"/>
              </a:lnSpc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Edit</a:t>
            </a:r>
            <a:endParaRPr lang="en-US"/>
          </a:p>
        </p:txBody>
      </p:sp>
      <p:sp>
        <p:nvSpPr>
          <p:cNvPr id="70" name="Text Placeholder 36">
            <a:extLst>
              <a:ext uri="{FF2B5EF4-FFF2-40B4-BE49-F238E27FC236}">
                <a16:creationId xmlns:a16="http://schemas.microsoft.com/office/drawing/2014/main" id="{51DA1620-265D-D947-B6E4-01E92DBEE73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664783" y="6525250"/>
            <a:ext cx="4862435" cy="284487"/>
          </a:xfrm>
          <a:prstGeom prst="rect">
            <a:avLst/>
          </a:prstGeom>
          <a:solidFill>
            <a:schemeClr val="bg1"/>
          </a:solidFill>
        </p:spPr>
        <p:txBody>
          <a:bodyPr tIns="72000" anchor="ctr"/>
          <a:lstStyle>
            <a:lvl1pPr marL="0" indent="0" algn="ctr">
              <a:buNone/>
              <a:defRPr sz="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D9D2A3C8-8074-D743-A452-6136C392E91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0375" y="1150827"/>
            <a:ext cx="11240507" cy="508488"/>
          </a:xfrm>
          <a:prstGeom prst="rect">
            <a:avLst/>
          </a:prstGeom>
          <a:noFill/>
          <a:ln>
            <a:noFill/>
          </a:ln>
        </p:spPr>
        <p:txBody>
          <a:bodyPr tIns="72000" anchor="ctr">
            <a:noAutofit/>
          </a:bodyPr>
          <a:lstStyle>
            <a:lvl1pPr marL="0" indent="0" algn="ctr">
              <a:buNone/>
              <a:defRPr sz="24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415B793E-BA56-F04B-8B4C-8FDA4A2A6A8F}"/>
              </a:ext>
            </a:extLst>
          </p:cNvPr>
          <p:cNvSpPr>
            <a:spLocks noGrp="1"/>
          </p:cNvSpPr>
          <p:nvPr userDrawn="1">
            <p:ph type="body" sz="quarter" idx="36"/>
          </p:nvPr>
        </p:nvSpPr>
        <p:spPr>
          <a:xfrm>
            <a:off x="4435992" y="5535848"/>
            <a:ext cx="3305928" cy="746345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BB7A68BE-4BB2-D241-BC12-BF43AD562D43}"/>
              </a:ext>
            </a:extLst>
          </p:cNvPr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4340974" y="4839382"/>
            <a:ext cx="3529427" cy="6181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Edit</a:t>
            </a:r>
            <a:endParaRPr lang="en-US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C617766A-7E28-8246-BCAF-97D112B12562}"/>
              </a:ext>
            </a:extLst>
          </p:cNvPr>
          <p:cNvSpPr>
            <a:spLocks noGrp="1"/>
          </p:cNvSpPr>
          <p:nvPr userDrawn="1">
            <p:ph type="body" sz="quarter" idx="38"/>
          </p:nvPr>
        </p:nvSpPr>
        <p:spPr>
          <a:xfrm>
            <a:off x="8296792" y="5535848"/>
            <a:ext cx="3305928" cy="746345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6" name="Text Placeholder 5">
            <a:extLst>
              <a:ext uri="{FF2B5EF4-FFF2-40B4-BE49-F238E27FC236}">
                <a16:creationId xmlns:a16="http://schemas.microsoft.com/office/drawing/2014/main" id="{3F1D1017-AE52-6749-AD86-3D73A550CF17}"/>
              </a:ext>
            </a:extLst>
          </p:cNvPr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8201774" y="4839382"/>
            <a:ext cx="3529427" cy="6181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Edit</a:t>
            </a:r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F39C01D-F7ED-3348-B756-93036BACC968}"/>
              </a:ext>
            </a:extLst>
          </p:cNvPr>
          <p:cNvSpPr/>
          <p:nvPr userDrawn="1"/>
        </p:nvSpPr>
        <p:spPr>
          <a:xfrm>
            <a:off x="8204713" y="4844631"/>
            <a:ext cx="3496169" cy="1515928"/>
          </a:xfrm>
          <a:prstGeom prst="rect">
            <a:avLst/>
          </a:prstGeom>
          <a:noFill/>
          <a:ln>
            <a:solidFill>
              <a:srgbClr val="0033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4E79374-5068-6E48-8EE3-814934942E4E}"/>
              </a:ext>
            </a:extLst>
          </p:cNvPr>
          <p:cNvSpPr/>
          <p:nvPr userDrawn="1"/>
        </p:nvSpPr>
        <p:spPr>
          <a:xfrm>
            <a:off x="4337686" y="4844631"/>
            <a:ext cx="3549226" cy="1515928"/>
          </a:xfrm>
          <a:prstGeom prst="rect">
            <a:avLst/>
          </a:prstGeom>
          <a:noFill/>
          <a:ln>
            <a:solidFill>
              <a:srgbClr val="0033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97AB381-D1F4-4047-A4F2-7547923E5A40}"/>
              </a:ext>
            </a:extLst>
          </p:cNvPr>
          <p:cNvSpPr/>
          <p:nvPr userDrawn="1"/>
        </p:nvSpPr>
        <p:spPr>
          <a:xfrm>
            <a:off x="460375" y="4844631"/>
            <a:ext cx="3549226" cy="1515928"/>
          </a:xfrm>
          <a:prstGeom prst="rect">
            <a:avLst/>
          </a:prstGeom>
          <a:noFill/>
          <a:ln>
            <a:solidFill>
              <a:srgbClr val="0033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F084EC77-03B8-8848-B0A1-C48985A9B81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305378" y="2075974"/>
            <a:ext cx="2016980" cy="464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Edit</a:t>
            </a:r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CB04F95-27D4-CE4B-835C-5E32A4EC5F2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305379" y="2616903"/>
            <a:ext cx="2031938" cy="17930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662F513-E7BD-874B-BC0B-EB5D6221720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515985" y="1"/>
            <a:ext cx="9160030" cy="97536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5277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.Title_With_Three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95776" y="1628775"/>
            <a:ext cx="3600450" cy="4679950"/>
          </a:xfrm>
        </p:spPr>
        <p:txBody>
          <a:bodyPr rIns="1800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695324" y="1628775"/>
            <a:ext cx="3600452" cy="4679950"/>
          </a:xfrm>
        </p:spPr>
        <p:txBody>
          <a:bodyPr rIns="1800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6"/>
          </p:nvPr>
        </p:nvSpPr>
        <p:spPr>
          <a:xfrm>
            <a:off x="7896226" y="1628775"/>
            <a:ext cx="3600449" cy="4679950"/>
          </a:xfrm>
        </p:spPr>
        <p:txBody>
          <a:bodyPr r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742271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.Top_Image_With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7" y="3429000"/>
            <a:ext cx="5400674" cy="287972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6456363" y="3429000"/>
            <a:ext cx="5040312" cy="287972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0" y="1"/>
            <a:ext cx="12192000" cy="2889250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2362846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.Title_With_Chart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5229225"/>
            <a:ext cx="10801349" cy="72072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695325" y="1628774"/>
            <a:ext cx="10801350" cy="3421064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4321174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94539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.Title_With_Chart_And_Text_Re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6"/>
            <a:ext cx="10801349" cy="162083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695325" y="3429001"/>
            <a:ext cx="10801350" cy="252095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4321174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902889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.Title_With_Text_And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6"/>
            <a:ext cx="10801349" cy="162083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4321174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4"/>
          </p:nvPr>
        </p:nvSpPr>
        <p:spPr>
          <a:xfrm>
            <a:off x="695325" y="3429000"/>
            <a:ext cx="10801349" cy="2520949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59819227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.Title_With_Text_And_Image_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2889250"/>
            <a:ext cx="12191999" cy="3968750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6"/>
            <a:ext cx="10801349" cy="107949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7525393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.Block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994535"/>
            <a:ext cx="10801349" cy="287972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800"/>
            </a:lvl1pPr>
            <a:lvl2pPr marL="457200" indent="0" algn="l">
              <a:buNone/>
              <a:defRPr sz="2800"/>
            </a:lvl2pPr>
            <a:lvl3pPr marL="914400" indent="0" algn="l">
              <a:buNone/>
              <a:defRPr sz="2800"/>
            </a:lvl3pPr>
            <a:lvl4pPr marL="1371600" indent="0" algn="l">
              <a:buNone/>
              <a:defRPr sz="2800"/>
            </a:lvl4pPr>
            <a:lvl5pPr marL="1828800" indent="0" algn="l">
              <a:buNone/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546070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.Title_With_Graph_And_Righ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816726" y="0"/>
            <a:ext cx="5375274" cy="6858000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4" y="620181"/>
            <a:ext cx="5940427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5940425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5"/>
          </p:nvPr>
        </p:nvSpPr>
        <p:spPr>
          <a:xfrm>
            <a:off x="695325" y="1628774"/>
            <a:ext cx="5940426" cy="4321175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27528466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.Title_With_Graph_And_Lef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575050" cy="6858000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56024" y="620181"/>
            <a:ext cx="7740651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56023" y="6308725"/>
            <a:ext cx="7740651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5"/>
          </p:nvPr>
        </p:nvSpPr>
        <p:spPr>
          <a:xfrm>
            <a:off x="3756025" y="1628774"/>
            <a:ext cx="7740650" cy="4321175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428020881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.Title_With_Content_And_Small_Image_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9180514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7" y="1628775"/>
            <a:ext cx="9180512" cy="46799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9180513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0056814" y="0"/>
            <a:ext cx="2135186" cy="6858000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52423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2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8" descr="Image result for yorkshire tea logo png">
            <a:extLst>
              <a:ext uri="{FF2B5EF4-FFF2-40B4-BE49-F238E27FC236}">
                <a16:creationId xmlns:a16="http://schemas.microsoft.com/office/drawing/2014/main" id="{E62C07E4-0D5C-604E-9676-64B8FD2A4019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AutoShape 20" descr="Related image">
            <a:extLst>
              <a:ext uri="{FF2B5EF4-FFF2-40B4-BE49-F238E27FC236}">
                <a16:creationId xmlns:a16="http://schemas.microsoft.com/office/drawing/2014/main" id="{C1DA94E2-6E9C-D14E-936E-486232D70010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9DCA7-37C1-564E-8CDD-F33079D723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42552" y="5420410"/>
            <a:ext cx="4044328" cy="844708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95F176B-8337-1049-91F6-ACC9B7D1BC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1126" y="5420409"/>
            <a:ext cx="2064613" cy="85081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Edit</a:t>
            </a:r>
            <a:endParaRPr lang="en-US"/>
          </a:p>
        </p:txBody>
      </p:sp>
      <p:sp>
        <p:nvSpPr>
          <p:cNvPr id="70" name="Text Placeholder 36">
            <a:extLst>
              <a:ext uri="{FF2B5EF4-FFF2-40B4-BE49-F238E27FC236}">
                <a16:creationId xmlns:a16="http://schemas.microsoft.com/office/drawing/2014/main" id="{51DA1620-265D-D947-B6E4-01E92DBEE73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664783" y="6525250"/>
            <a:ext cx="4862435" cy="284487"/>
          </a:xfrm>
          <a:prstGeom prst="rect">
            <a:avLst/>
          </a:prstGeom>
          <a:solidFill>
            <a:schemeClr val="bg1"/>
          </a:solidFill>
        </p:spPr>
        <p:txBody>
          <a:bodyPr tIns="72000" anchor="ctr"/>
          <a:lstStyle>
            <a:lvl1pPr marL="0" indent="0" algn="ctr">
              <a:buNone/>
              <a:defRPr sz="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D9D2A3C8-8074-D743-A452-6136C392E91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0375" y="1150827"/>
            <a:ext cx="11240507" cy="508488"/>
          </a:xfrm>
          <a:prstGeom prst="rect">
            <a:avLst/>
          </a:prstGeom>
          <a:noFill/>
          <a:ln>
            <a:noFill/>
          </a:ln>
        </p:spPr>
        <p:txBody>
          <a:bodyPr tIns="72000" anchor="ctr">
            <a:noAutofit/>
          </a:bodyPr>
          <a:lstStyle>
            <a:lvl1pPr marL="0" indent="0" algn="ctr">
              <a:buNone/>
              <a:defRPr sz="24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54BAE81-EFC7-8942-BCEC-A183FCB99044}"/>
              </a:ext>
            </a:extLst>
          </p:cNvPr>
          <p:cNvSpPr/>
          <p:nvPr userDrawn="1"/>
        </p:nvSpPr>
        <p:spPr>
          <a:xfrm>
            <a:off x="478122" y="5331073"/>
            <a:ext cx="6442036" cy="1029486"/>
          </a:xfrm>
          <a:prstGeom prst="rect">
            <a:avLst/>
          </a:prstGeom>
          <a:noFill/>
          <a:ln>
            <a:solidFill>
              <a:srgbClr val="0033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" name="Picture Placeholder 3">
            <a:extLst>
              <a:ext uri="{FF2B5EF4-FFF2-40B4-BE49-F238E27FC236}">
                <a16:creationId xmlns:a16="http://schemas.microsoft.com/office/drawing/2014/main" id="{6BEEE98D-53F3-1C4D-8D2A-B939516B902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6995" y="1969604"/>
            <a:ext cx="6419652" cy="3049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E8C208BC-CD21-4E4D-8156-646E36ABEB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8124" y="1939587"/>
            <a:ext cx="6442036" cy="3079912"/>
          </a:xfrm>
          <a:prstGeom prst="rect">
            <a:avLst/>
          </a:prstGeom>
          <a:solidFill>
            <a:srgbClr val="00335B">
              <a:alpha val="80000"/>
            </a:srgbClr>
          </a:solidFill>
        </p:spPr>
        <p:txBody>
          <a:bodyPr lIns="144000" tIns="0" rIns="90000" bIns="0"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A09D9E22-4EF8-4048-BAF5-51942198492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342186" y="2032342"/>
            <a:ext cx="1936271" cy="1926715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0212340-9594-0647-951F-BD3BE7128184}"/>
              </a:ext>
            </a:extLst>
          </p:cNvPr>
          <p:cNvSpPr/>
          <p:nvPr userDrawn="1"/>
        </p:nvSpPr>
        <p:spPr>
          <a:xfrm>
            <a:off x="9557470" y="4242963"/>
            <a:ext cx="2129896" cy="211938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76DB964-6A36-834F-AC17-585EE47D1C1C}"/>
              </a:ext>
            </a:extLst>
          </p:cNvPr>
          <p:cNvSpPr/>
          <p:nvPr userDrawn="1"/>
        </p:nvSpPr>
        <p:spPr>
          <a:xfrm>
            <a:off x="7245374" y="1937796"/>
            <a:ext cx="2129896" cy="211938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2BE5001-BEE5-C74E-8E78-BD4855E74CBD}"/>
              </a:ext>
            </a:extLst>
          </p:cNvPr>
          <p:cNvSpPr/>
          <p:nvPr userDrawn="1"/>
        </p:nvSpPr>
        <p:spPr>
          <a:xfrm>
            <a:off x="9557470" y="1937796"/>
            <a:ext cx="2129896" cy="21193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697F333-2A57-244F-B7AA-75EC076B5B7D}"/>
              </a:ext>
            </a:extLst>
          </p:cNvPr>
          <p:cNvSpPr/>
          <p:nvPr userDrawn="1"/>
        </p:nvSpPr>
        <p:spPr>
          <a:xfrm>
            <a:off x="7245374" y="4242068"/>
            <a:ext cx="2129896" cy="2119386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2B5BB841-55E4-4346-AFDF-7E49021C903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654282" y="2032342"/>
            <a:ext cx="1936271" cy="1926715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2886936D-A114-324B-A8BD-DCE6BF55DA8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342186" y="4338403"/>
            <a:ext cx="1936271" cy="1926715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F8010C6D-23FE-824A-8818-D4A38A2B990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654282" y="4338403"/>
            <a:ext cx="1936271" cy="1926715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A8D08548-2678-3A46-A7CE-C428D86D133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15985" y="1"/>
            <a:ext cx="9160030" cy="97536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5802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.Title_With_Content_And_Midsize_Image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8796338" y="0"/>
            <a:ext cx="3395661" cy="6858000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4" y="620181"/>
            <a:ext cx="7921625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7921624" cy="46799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7921624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297729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.Title_And_Content_With_Larg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5999" cy="6858000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5221288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5221287" cy="46799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5221288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754204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.Title_And_Content_With_Larger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195888" y="0"/>
            <a:ext cx="6996112" cy="6858000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4321175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4321173" cy="46799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4321174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47395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.Title_And_Content_With_Border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1" y="549275"/>
            <a:ext cx="5400674" cy="5759450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5221288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5221287" cy="46799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850137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.Title_And_Content_With_Small_Border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1" y="1628775"/>
            <a:ext cx="5400674" cy="4679950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10801350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5221287" cy="46799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904786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.Title_And_Content_With_Large_Image_Re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5999" cy="6858000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75387" y="620181"/>
            <a:ext cx="5221288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5388" y="1628775"/>
            <a:ext cx="5221287" cy="46799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 flipH="1">
            <a:off x="6275387" y="6308725"/>
            <a:ext cx="5221287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943585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.Title_And_Content_With_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5999" cy="3249613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5221288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5221287" cy="46799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5221288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9155112" y="3429000"/>
            <a:ext cx="3036886" cy="3425031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096000" y="3428999"/>
            <a:ext cx="2879725" cy="3425031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521909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.Title_And_Small_Content_With_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0" y="3428998"/>
            <a:ext cx="5016500" cy="3425031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5999" cy="3249613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5221288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5221287" cy="161528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796338" y="3429000"/>
            <a:ext cx="3395660" cy="3425031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195889" y="3428999"/>
            <a:ext cx="3421062" cy="3425031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7406198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.Image_Right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7896225" cy="6858000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5613" y="3429000"/>
            <a:ext cx="3421062" cy="287972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075613" y="6308725"/>
            <a:ext cx="3421062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703566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.Three_Images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735638" y="188913"/>
            <a:ext cx="3060700" cy="6480174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75725" y="1989138"/>
            <a:ext cx="2520950" cy="3960812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975725" y="6308725"/>
            <a:ext cx="25209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855913" y="188913"/>
            <a:ext cx="2700337" cy="6480174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155574" y="188913"/>
            <a:ext cx="2519363" cy="6480174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77832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2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8" descr="Image result for yorkshire tea logo png">
            <a:extLst>
              <a:ext uri="{FF2B5EF4-FFF2-40B4-BE49-F238E27FC236}">
                <a16:creationId xmlns:a16="http://schemas.microsoft.com/office/drawing/2014/main" id="{E62C07E4-0D5C-604E-9676-64B8FD2A4019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AutoShape 20" descr="Related image">
            <a:extLst>
              <a:ext uri="{FF2B5EF4-FFF2-40B4-BE49-F238E27FC236}">
                <a16:creationId xmlns:a16="http://schemas.microsoft.com/office/drawing/2014/main" id="{C1DA94E2-6E9C-D14E-936E-486232D70010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9DCA7-37C1-564E-8CDD-F33079D723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5191" y="5535848"/>
            <a:ext cx="6242298" cy="746345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95F176B-8337-1049-91F6-ACC9B7D1BC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0174" y="4839382"/>
            <a:ext cx="6439984" cy="6181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Edit</a:t>
            </a:r>
            <a:endParaRPr lang="en-US"/>
          </a:p>
        </p:txBody>
      </p:sp>
      <p:sp>
        <p:nvSpPr>
          <p:cNvPr id="70" name="Text Placeholder 36">
            <a:extLst>
              <a:ext uri="{FF2B5EF4-FFF2-40B4-BE49-F238E27FC236}">
                <a16:creationId xmlns:a16="http://schemas.microsoft.com/office/drawing/2014/main" id="{51DA1620-265D-D947-B6E4-01E92DBEE73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664783" y="6525250"/>
            <a:ext cx="4862435" cy="284487"/>
          </a:xfrm>
          <a:prstGeom prst="rect">
            <a:avLst/>
          </a:prstGeom>
          <a:solidFill>
            <a:schemeClr val="bg1"/>
          </a:solidFill>
        </p:spPr>
        <p:txBody>
          <a:bodyPr tIns="72000" anchor="ctr"/>
          <a:lstStyle>
            <a:lvl1pPr marL="0" indent="0" algn="ctr">
              <a:buNone/>
              <a:defRPr sz="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D9D2A3C8-8074-D743-A452-6136C392E91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0375" y="1150827"/>
            <a:ext cx="11240507" cy="508488"/>
          </a:xfrm>
          <a:prstGeom prst="rect">
            <a:avLst/>
          </a:prstGeom>
          <a:noFill/>
          <a:ln>
            <a:noFill/>
          </a:ln>
        </p:spPr>
        <p:txBody>
          <a:bodyPr tIns="72000" anchor="ctr">
            <a:noAutofit/>
          </a:bodyPr>
          <a:lstStyle>
            <a:lvl1pPr marL="0" indent="0" algn="ctr">
              <a:buNone/>
              <a:defRPr sz="24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54BAE81-EFC7-8942-BCEC-A183FCB99044}"/>
              </a:ext>
            </a:extLst>
          </p:cNvPr>
          <p:cNvSpPr/>
          <p:nvPr userDrawn="1"/>
        </p:nvSpPr>
        <p:spPr>
          <a:xfrm>
            <a:off x="478122" y="4844631"/>
            <a:ext cx="6442036" cy="1515928"/>
          </a:xfrm>
          <a:prstGeom prst="rect">
            <a:avLst/>
          </a:prstGeom>
          <a:noFill/>
          <a:ln>
            <a:solidFill>
              <a:srgbClr val="0033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B6CA186-C0A1-D948-9C48-48B77001D553}"/>
              </a:ext>
            </a:extLst>
          </p:cNvPr>
          <p:cNvSpPr/>
          <p:nvPr userDrawn="1"/>
        </p:nvSpPr>
        <p:spPr>
          <a:xfrm>
            <a:off x="7245374" y="1939586"/>
            <a:ext cx="4441995" cy="442097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0" name="Picture Placeholder 3">
            <a:extLst>
              <a:ext uri="{FF2B5EF4-FFF2-40B4-BE49-F238E27FC236}">
                <a16:creationId xmlns:a16="http://schemas.microsoft.com/office/drawing/2014/main" id="{6BEEE98D-53F3-1C4D-8D2A-B939516B902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6995" y="1969605"/>
            <a:ext cx="6419652" cy="2576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E8C208BC-CD21-4E4D-8156-646E36ABEB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8124" y="1939586"/>
            <a:ext cx="6442036" cy="2609437"/>
          </a:xfrm>
          <a:prstGeom prst="rect">
            <a:avLst/>
          </a:prstGeom>
          <a:solidFill>
            <a:srgbClr val="00335B">
              <a:alpha val="80000"/>
            </a:srgbClr>
          </a:solidFill>
        </p:spPr>
        <p:txBody>
          <a:bodyPr lIns="144000" tIns="0" rIns="90000" bIns="0"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2A649A6-79C0-364F-AF05-655F78A67BE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15985" y="1"/>
            <a:ext cx="9160030" cy="97536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398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1.Image_Right_With_Title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7896225" cy="6858000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5613" y="3429000"/>
            <a:ext cx="3421062" cy="287972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075613" y="6308725"/>
            <a:ext cx="3421062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075613" y="2063954"/>
            <a:ext cx="3421062" cy="1260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763277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2.Image_Right_With_Title_And_Lar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456363" cy="6858000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5750" y="2708275"/>
            <a:ext cx="4860925" cy="360044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635750" y="6308725"/>
            <a:ext cx="4860925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635750" y="1341578"/>
            <a:ext cx="4860925" cy="1260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919228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3.Image_With_Impac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6635749" cy="6858000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816725" y="2117741"/>
            <a:ext cx="4679950" cy="4167931"/>
          </a:xfrm>
        </p:spPr>
        <p:txBody>
          <a:bodyPr>
            <a:noAutofit/>
          </a:bodyPr>
          <a:lstStyle>
            <a:lvl1pPr>
              <a:lnSpc>
                <a:spcPct val="88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877415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4.Image_With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9336089" cy="6858000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517063" y="5815872"/>
            <a:ext cx="2339975" cy="666143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11071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5.Text_With_Image_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55575" y="3789362"/>
            <a:ext cx="4860925" cy="2879725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59924" y="1628775"/>
            <a:ext cx="4860925" cy="1979613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195888" y="1628775"/>
            <a:ext cx="3421062" cy="5040313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8796337" y="3789363"/>
            <a:ext cx="3240087" cy="2879724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8796338" y="1628775"/>
            <a:ext cx="3240087" cy="1979613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1302046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6.Image_Galler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55575" y="3789362"/>
            <a:ext cx="4860925" cy="2879725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59924" y="188913"/>
            <a:ext cx="4860925" cy="3419475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195888" y="188913"/>
            <a:ext cx="3421062" cy="3419475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5195889" y="3789363"/>
            <a:ext cx="6840536" cy="2879724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8796338" y="188913"/>
            <a:ext cx="3240087" cy="3419475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7254380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7.Image_Galler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5325" y="3429001"/>
            <a:ext cx="4321175" cy="2879726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95325" y="549276"/>
            <a:ext cx="4325524" cy="2700338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195888" y="549276"/>
            <a:ext cx="3421062" cy="2700338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5195889" y="3429000"/>
            <a:ext cx="6300786" cy="2879725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8796338" y="549276"/>
            <a:ext cx="2700337" cy="2700338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2510179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8.Image_Gallery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5325" y="3429000"/>
            <a:ext cx="5400675" cy="2879725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95324" y="549276"/>
            <a:ext cx="5940425" cy="2700338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6275387" y="3429001"/>
            <a:ext cx="5221287" cy="2879724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6816726" y="549276"/>
            <a:ext cx="4679950" cy="2700338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0726614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9.Image_Gallery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5325" y="3608388"/>
            <a:ext cx="4321175" cy="2700337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95324" y="549276"/>
            <a:ext cx="3240089" cy="2879724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8256588" y="3608389"/>
            <a:ext cx="3240086" cy="2700336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6816726" y="549276"/>
            <a:ext cx="4679950" cy="2879724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116388" y="549276"/>
            <a:ext cx="2519362" cy="2879724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5195888" y="3608388"/>
            <a:ext cx="2879725" cy="2700336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1761947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0.Image_Gallery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5325" y="3789362"/>
            <a:ext cx="2339975" cy="2519363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95324" y="549275"/>
            <a:ext cx="3240089" cy="3059113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6637338" y="3789363"/>
            <a:ext cx="4859335" cy="2519362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8975726" y="549275"/>
            <a:ext cx="2520950" cy="3059113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116388" y="549275"/>
            <a:ext cx="4679950" cy="3059113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3216276" y="3789362"/>
            <a:ext cx="3240087" cy="2519362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95803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2 - 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A9506416-DA2B-2840-ADDA-9727F8C1C6C7}"/>
              </a:ext>
            </a:extLst>
          </p:cNvPr>
          <p:cNvSpPr/>
          <p:nvPr userDrawn="1"/>
        </p:nvSpPr>
        <p:spPr>
          <a:xfrm>
            <a:off x="7402252" y="4844631"/>
            <a:ext cx="1988126" cy="1515928"/>
          </a:xfrm>
          <a:prstGeom prst="rect">
            <a:avLst/>
          </a:prstGeom>
          <a:noFill/>
          <a:ln>
            <a:solidFill>
              <a:srgbClr val="0033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907143D-40C1-E340-BAFD-5B1BE987094D}"/>
              </a:ext>
            </a:extLst>
          </p:cNvPr>
          <p:cNvSpPr/>
          <p:nvPr userDrawn="1"/>
        </p:nvSpPr>
        <p:spPr>
          <a:xfrm>
            <a:off x="2783974" y="4844631"/>
            <a:ext cx="1988126" cy="1515928"/>
          </a:xfrm>
          <a:prstGeom prst="rect">
            <a:avLst/>
          </a:prstGeom>
          <a:noFill/>
          <a:ln>
            <a:solidFill>
              <a:srgbClr val="0033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F05403A-CC9A-7948-A5A6-565AC20A163D}"/>
              </a:ext>
            </a:extLst>
          </p:cNvPr>
          <p:cNvSpPr/>
          <p:nvPr userDrawn="1"/>
        </p:nvSpPr>
        <p:spPr>
          <a:xfrm>
            <a:off x="5099066" y="1939586"/>
            <a:ext cx="6601817" cy="26060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Picture Placeholder 3">
            <a:extLst>
              <a:ext uri="{FF2B5EF4-FFF2-40B4-BE49-F238E27FC236}">
                <a16:creationId xmlns:a16="http://schemas.microsoft.com/office/drawing/2014/main" id="{E620C37E-4400-D84C-9358-D6BC0B0360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6996" y="1969605"/>
            <a:ext cx="4289458" cy="2576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AutoShape 18" descr="Image result for yorkshire tea logo png">
            <a:extLst>
              <a:ext uri="{FF2B5EF4-FFF2-40B4-BE49-F238E27FC236}">
                <a16:creationId xmlns:a16="http://schemas.microsoft.com/office/drawing/2014/main" id="{E62C07E4-0D5C-604E-9676-64B8FD2A4019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AutoShape 20" descr="Related image">
            <a:extLst>
              <a:ext uri="{FF2B5EF4-FFF2-40B4-BE49-F238E27FC236}">
                <a16:creationId xmlns:a16="http://schemas.microsoft.com/office/drawing/2014/main" id="{C1DA94E2-6E9C-D14E-936E-486232D70010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9DCA7-37C1-564E-8CDD-F33079D723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5192" y="5535848"/>
            <a:ext cx="1801007" cy="746345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95F176B-8337-1049-91F6-ACC9B7D1BC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0174" y="4839382"/>
            <a:ext cx="1986075" cy="6181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Edit</a:t>
            </a:r>
            <a:endParaRPr lang="en-US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D3DD3B36-3173-2946-876A-C60F5936BAD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90249" y="5535848"/>
            <a:ext cx="1993126" cy="746345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49599762-E06A-9C4C-96FB-F6D948A5FC9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92914" y="4853745"/>
            <a:ext cx="1983540" cy="60571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Edit</a:t>
            </a:r>
            <a:endParaRPr lang="en-US"/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5293F414-A027-1A49-89DA-ED5693D8B90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97473" y="5535848"/>
            <a:ext cx="1795365" cy="746345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8D8FBBC0-A290-A54A-872F-3149C738C1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99067" y="4844631"/>
            <a:ext cx="1983540" cy="6148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Edit</a:t>
            </a:r>
            <a:endParaRPr lang="en-US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AA6DD9A6-EEB5-CA4F-B0D1-0858EF4347B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05659" y="5533750"/>
            <a:ext cx="1996092" cy="748443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6065A82D-0D27-7C46-BF59-93FDEADA6D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12580" y="4853982"/>
            <a:ext cx="1982152" cy="60547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Edit</a:t>
            </a:r>
            <a:endParaRPr lang="en-US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A1460047-ADB4-EA42-93A9-D9B8FB387E1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803803" y="5530711"/>
            <a:ext cx="1820891" cy="751482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10B08DD6-7718-F245-AA9F-BDB4D23291D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712758" y="4853745"/>
            <a:ext cx="1988126" cy="60571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Edit</a:t>
            </a:r>
            <a:endParaRPr lang="en-US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83292CAC-3049-1F45-8243-B4A5F0CB4B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8123" y="1939586"/>
            <a:ext cx="4305252" cy="2609437"/>
          </a:xfrm>
          <a:prstGeom prst="rect">
            <a:avLst/>
          </a:prstGeom>
          <a:solidFill>
            <a:srgbClr val="00335B">
              <a:alpha val="80000"/>
            </a:srgbClr>
          </a:solidFill>
        </p:spPr>
        <p:txBody>
          <a:bodyPr lIns="144000" tIns="0" rIns="90000" bIns="0"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0" name="Text Placeholder 36">
            <a:extLst>
              <a:ext uri="{FF2B5EF4-FFF2-40B4-BE49-F238E27FC236}">
                <a16:creationId xmlns:a16="http://schemas.microsoft.com/office/drawing/2014/main" id="{51DA1620-265D-D947-B6E4-01E92DBEE73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664783" y="6525250"/>
            <a:ext cx="4862435" cy="284487"/>
          </a:xfrm>
          <a:prstGeom prst="rect">
            <a:avLst/>
          </a:prstGeom>
          <a:solidFill>
            <a:schemeClr val="bg1"/>
          </a:solidFill>
        </p:spPr>
        <p:txBody>
          <a:bodyPr tIns="72000" anchor="ctr"/>
          <a:lstStyle>
            <a:lvl1pPr marL="0" indent="0" algn="ctr">
              <a:buNone/>
              <a:defRPr sz="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D9D2A3C8-8074-D743-A452-6136C392E91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0375" y="1150827"/>
            <a:ext cx="11240507" cy="508488"/>
          </a:xfrm>
          <a:prstGeom prst="rect">
            <a:avLst/>
          </a:prstGeom>
          <a:noFill/>
          <a:ln>
            <a:noFill/>
          </a:ln>
        </p:spPr>
        <p:txBody>
          <a:bodyPr tIns="72000" anchor="ctr">
            <a:noAutofit/>
          </a:bodyPr>
          <a:lstStyle>
            <a:lvl1pPr marL="0" indent="0" algn="ctr">
              <a:buNone/>
              <a:defRPr sz="24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54BAE81-EFC7-8942-BCEC-A183FCB99044}"/>
              </a:ext>
            </a:extLst>
          </p:cNvPr>
          <p:cNvSpPr/>
          <p:nvPr userDrawn="1"/>
        </p:nvSpPr>
        <p:spPr>
          <a:xfrm>
            <a:off x="478123" y="4844631"/>
            <a:ext cx="1988126" cy="1515928"/>
          </a:xfrm>
          <a:prstGeom prst="rect">
            <a:avLst/>
          </a:prstGeom>
          <a:noFill/>
          <a:ln>
            <a:solidFill>
              <a:srgbClr val="0033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F39C01D-F7ED-3348-B756-93036BACC968}"/>
              </a:ext>
            </a:extLst>
          </p:cNvPr>
          <p:cNvSpPr/>
          <p:nvPr userDrawn="1"/>
        </p:nvSpPr>
        <p:spPr>
          <a:xfrm>
            <a:off x="5100454" y="4844631"/>
            <a:ext cx="1988126" cy="1515928"/>
          </a:xfrm>
          <a:prstGeom prst="rect">
            <a:avLst/>
          </a:prstGeom>
          <a:noFill/>
          <a:ln>
            <a:solidFill>
              <a:srgbClr val="0033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55FEDC6-CC14-BF45-B0C3-DD6E34270BAB}"/>
              </a:ext>
            </a:extLst>
          </p:cNvPr>
          <p:cNvSpPr/>
          <p:nvPr userDrawn="1"/>
        </p:nvSpPr>
        <p:spPr>
          <a:xfrm>
            <a:off x="9718732" y="4844631"/>
            <a:ext cx="1988126" cy="1515928"/>
          </a:xfrm>
          <a:prstGeom prst="rect">
            <a:avLst/>
          </a:prstGeom>
          <a:noFill/>
          <a:ln>
            <a:solidFill>
              <a:srgbClr val="0033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4F8482E-3816-9B48-8B68-D10B506143BA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5305378" y="2075974"/>
            <a:ext cx="2016980" cy="464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Edit</a:t>
            </a:r>
            <a:endParaRPr lang="en-US"/>
          </a:p>
        </p:txBody>
      </p:sp>
      <p:sp>
        <p:nvSpPr>
          <p:cNvPr id="85" name="Text Placeholder 2">
            <a:extLst>
              <a:ext uri="{FF2B5EF4-FFF2-40B4-BE49-F238E27FC236}">
                <a16:creationId xmlns:a16="http://schemas.microsoft.com/office/drawing/2014/main" id="{123C87E6-7343-6748-B869-C20260B19D01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5305379" y="2616903"/>
            <a:ext cx="2031938" cy="1700585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D9370216-34A0-F045-8276-31DCB810AD6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15985" y="1"/>
            <a:ext cx="9160030" cy="97536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8632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1.Image_Gallery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5325" y="549276"/>
            <a:ext cx="3600450" cy="5759450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8075613" y="3789363"/>
            <a:ext cx="3421060" cy="2519362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8796338" y="549275"/>
            <a:ext cx="2700338" cy="3059113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475162" y="549275"/>
            <a:ext cx="4141787" cy="3059113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4475163" y="3789362"/>
            <a:ext cx="3421062" cy="2519362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0560572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2.Full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1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74547"/>
            <a:ext cx="10801350" cy="531795"/>
          </a:xfrm>
        </p:spPr>
        <p:txBody>
          <a:bodyPr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686343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3.Title_With_Widescreen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5326" y="1628776"/>
            <a:ext cx="10801348" cy="4679950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970518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4.Title_With_Image_Galler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5326" y="1628776"/>
            <a:ext cx="7200899" cy="4679950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075613" y="3789363"/>
            <a:ext cx="3421061" cy="2519362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075614" y="1628775"/>
            <a:ext cx="3421061" cy="1979613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2020734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5.Title_With_Image_Gallery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95325" y="1628775"/>
            <a:ext cx="5221288" cy="4679950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0" y="1628775"/>
            <a:ext cx="5400675" cy="1800225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096000" y="3608388"/>
            <a:ext cx="2700338" cy="2700337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975724" y="3608388"/>
            <a:ext cx="2520951" cy="2700337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9335757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6.Title_With_Image_Gallery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" y="1628774"/>
            <a:ext cx="5016500" cy="5229225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195890" y="1628775"/>
            <a:ext cx="3600448" cy="1979613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5195887" y="3789362"/>
            <a:ext cx="3600451" cy="3068637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975725" y="1628775"/>
            <a:ext cx="3216276" cy="5229225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3802568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7.Title_With_Full_Bleed_Widescreen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5325" y="6160675"/>
            <a:ext cx="10801350" cy="360363"/>
          </a:xfrm>
          <a:prstGeom prst="rect">
            <a:avLst/>
          </a:prstGeom>
        </p:spPr>
        <p:txBody>
          <a:bodyPr/>
          <a:lstStyle/>
          <a:p>
            <a:fld id="{1450D7A6-AB91-4742-BA4C-D752D64A022E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1628775"/>
            <a:ext cx="12191999" cy="5229225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2909479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8.Title_With_Two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95325" y="1628775"/>
            <a:ext cx="5221288" cy="4679950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275387" y="1628775"/>
            <a:ext cx="5221288" cy="4679950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9859574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9.Title_With_Three_Images_And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15938" y="1627981"/>
            <a:ext cx="3600450" cy="3960813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15938" y="5769769"/>
            <a:ext cx="3600450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295775" y="1627981"/>
            <a:ext cx="3600450" cy="3960813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295775" y="5769769"/>
            <a:ext cx="3600450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8075613" y="1627981"/>
            <a:ext cx="3600450" cy="3960813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8075613" y="5768975"/>
            <a:ext cx="3600450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293421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.Title_With_Three_Images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938" y="3942412"/>
            <a:ext cx="3600450" cy="5660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938" y="4516942"/>
            <a:ext cx="3600450" cy="179178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15938" y="1627982"/>
            <a:ext cx="3600450" cy="2161381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295775" y="1627982"/>
            <a:ext cx="3600450" cy="2161381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8075613" y="1627982"/>
            <a:ext cx="3600450" cy="2161381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10801350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8"/>
          </p:nvPr>
        </p:nvSpPr>
        <p:spPr>
          <a:xfrm>
            <a:off x="4295775" y="3942412"/>
            <a:ext cx="3600450" cy="5660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9"/>
          </p:nvPr>
        </p:nvSpPr>
        <p:spPr>
          <a:xfrm>
            <a:off x="4295775" y="4516942"/>
            <a:ext cx="3600450" cy="179178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20"/>
          </p:nvPr>
        </p:nvSpPr>
        <p:spPr>
          <a:xfrm>
            <a:off x="8075612" y="3942412"/>
            <a:ext cx="3600451" cy="5660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8075612" y="4516942"/>
            <a:ext cx="3600451" cy="179178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2019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2 -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8" descr="Image result for yorkshire tea logo png">
            <a:extLst>
              <a:ext uri="{FF2B5EF4-FFF2-40B4-BE49-F238E27FC236}">
                <a16:creationId xmlns:a16="http://schemas.microsoft.com/office/drawing/2014/main" id="{E62C07E4-0D5C-604E-9676-64B8FD2A4019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AutoShape 20" descr="Related image">
            <a:extLst>
              <a:ext uri="{FF2B5EF4-FFF2-40B4-BE49-F238E27FC236}">
                <a16:creationId xmlns:a16="http://schemas.microsoft.com/office/drawing/2014/main" id="{C1DA94E2-6E9C-D14E-936E-486232D70010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9DCA7-37C1-564E-8CDD-F33079D723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5192" y="5535848"/>
            <a:ext cx="2342538" cy="746345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95F176B-8337-1049-91F6-ACC9B7D1BC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0174" y="4839382"/>
            <a:ext cx="2538401" cy="6181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Edit</a:t>
            </a:r>
            <a:endParaRPr lang="en-US"/>
          </a:p>
        </p:txBody>
      </p:sp>
      <p:sp>
        <p:nvSpPr>
          <p:cNvPr id="70" name="Text Placeholder 36">
            <a:extLst>
              <a:ext uri="{FF2B5EF4-FFF2-40B4-BE49-F238E27FC236}">
                <a16:creationId xmlns:a16="http://schemas.microsoft.com/office/drawing/2014/main" id="{51DA1620-265D-D947-B6E4-01E92DBEE73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664783" y="6525250"/>
            <a:ext cx="4862435" cy="284487"/>
          </a:xfrm>
          <a:prstGeom prst="rect">
            <a:avLst/>
          </a:prstGeom>
          <a:solidFill>
            <a:schemeClr val="bg1"/>
          </a:solidFill>
        </p:spPr>
        <p:txBody>
          <a:bodyPr tIns="72000" anchor="ctr"/>
          <a:lstStyle>
            <a:lvl1pPr marL="0" indent="0" algn="ctr">
              <a:buNone/>
              <a:defRPr sz="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D9D2A3C8-8074-D743-A452-6136C392E91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0375" y="1150827"/>
            <a:ext cx="11240507" cy="508488"/>
          </a:xfrm>
          <a:prstGeom prst="rect">
            <a:avLst/>
          </a:prstGeom>
          <a:noFill/>
          <a:ln>
            <a:noFill/>
          </a:ln>
        </p:spPr>
        <p:txBody>
          <a:bodyPr tIns="72000" anchor="ctr">
            <a:noAutofit/>
          </a:bodyPr>
          <a:lstStyle>
            <a:lvl1pPr marL="0" indent="0" algn="ctr">
              <a:buNone/>
              <a:defRPr sz="24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FC801E54-52FD-424B-A68A-8D8F5610AF10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445068" y="5535848"/>
            <a:ext cx="2342538" cy="746345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5" name="Text Placeholder 5">
            <a:extLst>
              <a:ext uri="{FF2B5EF4-FFF2-40B4-BE49-F238E27FC236}">
                <a16:creationId xmlns:a16="http://schemas.microsoft.com/office/drawing/2014/main" id="{94E61F2B-52A7-7F45-9D7E-985F8EFE08A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50050" y="4839382"/>
            <a:ext cx="2538401" cy="6181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Edit</a:t>
            </a:r>
            <a:endParaRPr lang="en-US"/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1656013F-E3BD-534B-8F64-382848314FA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344527" y="5535848"/>
            <a:ext cx="2342538" cy="746345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8" name="Text Placeholder 5">
            <a:extLst>
              <a:ext uri="{FF2B5EF4-FFF2-40B4-BE49-F238E27FC236}">
                <a16:creationId xmlns:a16="http://schemas.microsoft.com/office/drawing/2014/main" id="{9CE30404-52C4-0B4D-A6E8-79CFD4B78AF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49509" y="4839382"/>
            <a:ext cx="2538401" cy="6181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Edit</a:t>
            </a:r>
            <a:endParaRPr lang="en-US"/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40C09CDD-C30B-F44C-8E5E-63F42DC78F2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243986" y="5535848"/>
            <a:ext cx="2342538" cy="746345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4" name="Text Placeholder 5">
            <a:extLst>
              <a:ext uri="{FF2B5EF4-FFF2-40B4-BE49-F238E27FC236}">
                <a16:creationId xmlns:a16="http://schemas.microsoft.com/office/drawing/2014/main" id="{83A29D76-8C3F-214A-88A7-DF73ED0599A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148968" y="4839382"/>
            <a:ext cx="2538401" cy="6181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Edit</a:t>
            </a:r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54BAE81-EFC7-8942-BCEC-A183FCB99044}"/>
              </a:ext>
            </a:extLst>
          </p:cNvPr>
          <p:cNvSpPr/>
          <p:nvPr userDrawn="1"/>
        </p:nvSpPr>
        <p:spPr>
          <a:xfrm>
            <a:off x="478123" y="4844631"/>
            <a:ext cx="2531560" cy="1515928"/>
          </a:xfrm>
          <a:prstGeom prst="rect">
            <a:avLst/>
          </a:prstGeom>
          <a:noFill/>
          <a:ln>
            <a:solidFill>
              <a:srgbClr val="0033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F39C01D-F7ED-3348-B756-93036BACC968}"/>
              </a:ext>
            </a:extLst>
          </p:cNvPr>
          <p:cNvSpPr/>
          <p:nvPr userDrawn="1"/>
        </p:nvSpPr>
        <p:spPr>
          <a:xfrm>
            <a:off x="6241686" y="4844631"/>
            <a:ext cx="2575807" cy="1515928"/>
          </a:xfrm>
          <a:prstGeom prst="rect">
            <a:avLst/>
          </a:prstGeom>
          <a:noFill/>
          <a:ln>
            <a:solidFill>
              <a:srgbClr val="0033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55FEDC6-CC14-BF45-B0C3-DD6E34270BAB}"/>
              </a:ext>
            </a:extLst>
          </p:cNvPr>
          <p:cNvSpPr/>
          <p:nvPr userDrawn="1"/>
        </p:nvSpPr>
        <p:spPr>
          <a:xfrm>
            <a:off x="9148968" y="4844631"/>
            <a:ext cx="2551914" cy="1515928"/>
          </a:xfrm>
          <a:prstGeom prst="rect">
            <a:avLst/>
          </a:prstGeom>
          <a:noFill/>
          <a:ln>
            <a:solidFill>
              <a:srgbClr val="0033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4E79374-5068-6E48-8EE3-814934942E4E}"/>
              </a:ext>
            </a:extLst>
          </p:cNvPr>
          <p:cNvSpPr/>
          <p:nvPr userDrawn="1"/>
        </p:nvSpPr>
        <p:spPr>
          <a:xfrm>
            <a:off x="3334404" y="4844631"/>
            <a:ext cx="2575807" cy="1515928"/>
          </a:xfrm>
          <a:prstGeom prst="rect">
            <a:avLst/>
          </a:prstGeom>
          <a:noFill/>
          <a:ln>
            <a:solidFill>
              <a:srgbClr val="0033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B6CA186-C0A1-D948-9C48-48B77001D553}"/>
              </a:ext>
            </a:extLst>
          </p:cNvPr>
          <p:cNvSpPr/>
          <p:nvPr userDrawn="1"/>
        </p:nvSpPr>
        <p:spPr>
          <a:xfrm>
            <a:off x="6241686" y="1939586"/>
            <a:ext cx="5445683" cy="26060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Picture Placeholder 3">
            <a:extLst>
              <a:ext uri="{FF2B5EF4-FFF2-40B4-BE49-F238E27FC236}">
                <a16:creationId xmlns:a16="http://schemas.microsoft.com/office/drawing/2014/main" id="{6BEEE98D-53F3-1C4D-8D2A-B939516B902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6995" y="1969605"/>
            <a:ext cx="5423215" cy="2576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E8C208BC-CD21-4E4D-8156-646E36ABEB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8123" y="1939586"/>
            <a:ext cx="5445683" cy="2609437"/>
          </a:xfrm>
          <a:prstGeom prst="rect">
            <a:avLst/>
          </a:prstGeom>
          <a:solidFill>
            <a:srgbClr val="00335B">
              <a:alpha val="80000"/>
            </a:srgbClr>
          </a:solidFill>
        </p:spPr>
        <p:txBody>
          <a:bodyPr lIns="144000" tIns="0" rIns="90000" bIns="0"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Text Placeholder 16">
            <a:extLst>
              <a:ext uri="{FF2B5EF4-FFF2-40B4-BE49-F238E27FC236}">
                <a16:creationId xmlns:a16="http://schemas.microsoft.com/office/drawing/2014/main" id="{9BBAAE8E-3BD0-7A49-9101-2A4DC4FCD2B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47998" y="2052824"/>
            <a:ext cx="2016980" cy="464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Edit</a:t>
            </a:r>
            <a:endParaRPr lang="en-US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A09D9E22-4EF8-4048-BAF5-51942198492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447999" y="2553939"/>
            <a:ext cx="2031938" cy="187053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F091AE90-2D2C-9249-934A-59F4BD44A1C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515985" y="1"/>
            <a:ext cx="9160030" cy="97536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4606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1.Title_With_Two_Images_And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95325" y="1627981"/>
            <a:ext cx="5221287" cy="3960813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95325" y="5769769"/>
            <a:ext cx="5221287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6275388" y="1627981"/>
            <a:ext cx="5221287" cy="3960813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6275388" y="5768975"/>
            <a:ext cx="5221287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92803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2.Title_With_Two_Image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34963" y="1628774"/>
            <a:ext cx="5581650" cy="4860925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275387" y="1628774"/>
            <a:ext cx="5581651" cy="4860925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2460295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3.Title_With_Three_Images_And_Tex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938" y="4158543"/>
            <a:ext cx="3600450" cy="5660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938" y="4882702"/>
            <a:ext cx="3600450" cy="142602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15938" y="1627982"/>
            <a:ext cx="3600450" cy="2521743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295775" y="1627982"/>
            <a:ext cx="3600450" cy="2521743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8075613" y="1627982"/>
            <a:ext cx="3600450" cy="2521743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10801350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8"/>
          </p:nvPr>
        </p:nvSpPr>
        <p:spPr>
          <a:xfrm>
            <a:off x="4295775" y="4158543"/>
            <a:ext cx="3600450" cy="5660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9"/>
          </p:nvPr>
        </p:nvSpPr>
        <p:spPr>
          <a:xfrm>
            <a:off x="4295775" y="4882702"/>
            <a:ext cx="3600450" cy="142602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20"/>
          </p:nvPr>
        </p:nvSpPr>
        <p:spPr>
          <a:xfrm>
            <a:off x="8075612" y="4158543"/>
            <a:ext cx="3600451" cy="5660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8075612" y="4882702"/>
            <a:ext cx="3600451" cy="142602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629991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4.Title_With_Two_Images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937" y="4515989"/>
            <a:ext cx="5400675" cy="5660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938" y="5090520"/>
            <a:ext cx="5399086" cy="121820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15937" y="1627982"/>
            <a:ext cx="5399087" cy="2521743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6275388" y="1627982"/>
            <a:ext cx="5400675" cy="2521743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10801350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20"/>
          </p:nvPr>
        </p:nvSpPr>
        <p:spPr>
          <a:xfrm>
            <a:off x="6275388" y="4515989"/>
            <a:ext cx="5400675" cy="5660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6275388" y="5090520"/>
            <a:ext cx="5400675" cy="121820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4759508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5.Title_With_Six_Text_Boxes_And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10801350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695324" y="5229225"/>
            <a:ext cx="3600451" cy="720725"/>
          </a:xfrm>
        </p:spPr>
        <p:txBody>
          <a:bodyPr>
            <a:normAutofit/>
          </a:bodyPr>
          <a:lstStyle>
            <a:lvl1pPr algn="r">
              <a:defRPr sz="1600"/>
            </a:lvl1pPr>
            <a:lvl2pPr algn="r">
              <a:defRPr sz="1600"/>
            </a:lvl2pPr>
            <a:lvl3pPr algn="r"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"/>
          </p:nvPr>
        </p:nvSpPr>
        <p:spPr>
          <a:xfrm>
            <a:off x="695325" y="4689475"/>
            <a:ext cx="3600450" cy="53975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half" idx="22"/>
          </p:nvPr>
        </p:nvSpPr>
        <p:spPr>
          <a:xfrm>
            <a:off x="695325" y="3789363"/>
            <a:ext cx="3600451" cy="720725"/>
          </a:xfrm>
        </p:spPr>
        <p:txBody>
          <a:bodyPr>
            <a:normAutofit/>
          </a:bodyPr>
          <a:lstStyle>
            <a:lvl1pPr algn="r">
              <a:defRPr sz="1600"/>
            </a:lvl1pPr>
            <a:lvl2pPr algn="r">
              <a:defRPr sz="1600"/>
            </a:lvl2pPr>
            <a:lvl3pPr algn="r"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23"/>
          </p:nvPr>
        </p:nvSpPr>
        <p:spPr>
          <a:xfrm>
            <a:off x="695326" y="3249613"/>
            <a:ext cx="3600450" cy="53975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half" idx="24"/>
          </p:nvPr>
        </p:nvSpPr>
        <p:spPr>
          <a:xfrm>
            <a:off x="695325" y="2347912"/>
            <a:ext cx="3600451" cy="720725"/>
          </a:xfrm>
        </p:spPr>
        <p:txBody>
          <a:bodyPr>
            <a:normAutofit/>
          </a:bodyPr>
          <a:lstStyle>
            <a:lvl1pPr algn="r">
              <a:defRPr sz="1600"/>
            </a:lvl1pPr>
            <a:lvl2pPr algn="r">
              <a:defRPr sz="1600"/>
            </a:lvl2pPr>
            <a:lvl3pPr algn="r"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25"/>
          </p:nvPr>
        </p:nvSpPr>
        <p:spPr>
          <a:xfrm>
            <a:off x="695326" y="1808162"/>
            <a:ext cx="3600450" cy="53975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475163" y="1808162"/>
            <a:ext cx="3241674" cy="4141788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2" name="Content Placeholder 3"/>
          <p:cNvSpPr>
            <a:spLocks noGrp="1"/>
          </p:cNvSpPr>
          <p:nvPr>
            <p:ph sz="half" idx="26"/>
          </p:nvPr>
        </p:nvSpPr>
        <p:spPr>
          <a:xfrm>
            <a:off x="7896224" y="5229225"/>
            <a:ext cx="3600451" cy="7207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7"/>
          </p:nvPr>
        </p:nvSpPr>
        <p:spPr>
          <a:xfrm>
            <a:off x="7896225" y="4689475"/>
            <a:ext cx="3600450" cy="53975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Content Placeholder 3"/>
          <p:cNvSpPr>
            <a:spLocks noGrp="1"/>
          </p:cNvSpPr>
          <p:nvPr>
            <p:ph sz="half" idx="28"/>
          </p:nvPr>
        </p:nvSpPr>
        <p:spPr>
          <a:xfrm>
            <a:off x="7896225" y="3789363"/>
            <a:ext cx="3600451" cy="7207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9"/>
          </p:nvPr>
        </p:nvSpPr>
        <p:spPr>
          <a:xfrm>
            <a:off x="7896226" y="3249613"/>
            <a:ext cx="3600450" cy="53975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half" idx="30"/>
          </p:nvPr>
        </p:nvSpPr>
        <p:spPr>
          <a:xfrm>
            <a:off x="7896225" y="2347912"/>
            <a:ext cx="3600451" cy="7207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idx="31"/>
          </p:nvPr>
        </p:nvSpPr>
        <p:spPr>
          <a:xfrm>
            <a:off x="7896226" y="1808162"/>
            <a:ext cx="3600450" cy="53975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883129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6.Title_With_Four_Images_And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15938" y="5777230"/>
            <a:ext cx="2519362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395663" y="5777230"/>
            <a:ext cx="2520950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6275389" y="5777230"/>
            <a:ext cx="2520950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514350" y="1628773"/>
            <a:ext cx="2520950" cy="3957811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4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3395663" y="1628773"/>
            <a:ext cx="2520950" cy="3957811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6275388" y="1628773"/>
            <a:ext cx="2520950" cy="3957811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9156700" y="1628773"/>
            <a:ext cx="2520950" cy="3957811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28"/>
          </p:nvPr>
        </p:nvSpPr>
        <p:spPr>
          <a:xfrm>
            <a:off x="9156700" y="5777230"/>
            <a:ext cx="2519363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938806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7.Title_With_Five_Images_And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34963" y="5800991"/>
            <a:ext cx="2160587" cy="507734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334963" y="1629482"/>
            <a:ext cx="2160587" cy="3957811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2674938" y="5800991"/>
            <a:ext cx="2160587" cy="507734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675975" y="1629482"/>
            <a:ext cx="2160587" cy="3957811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5014913" y="5800991"/>
            <a:ext cx="2160587" cy="507734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5016987" y="1629482"/>
            <a:ext cx="2160587" cy="3957811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29"/>
          </p:nvPr>
        </p:nvSpPr>
        <p:spPr>
          <a:xfrm>
            <a:off x="9699012" y="5800991"/>
            <a:ext cx="2160587" cy="507734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Picture Placeholder 8"/>
          <p:cNvSpPr>
            <a:spLocks noGrp="1"/>
          </p:cNvSpPr>
          <p:nvPr>
            <p:ph type="pic" sz="quarter" idx="30"/>
          </p:nvPr>
        </p:nvSpPr>
        <p:spPr>
          <a:xfrm>
            <a:off x="9699012" y="1629482"/>
            <a:ext cx="2160587" cy="3957811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31"/>
          </p:nvPr>
        </p:nvSpPr>
        <p:spPr>
          <a:xfrm>
            <a:off x="7358244" y="5800991"/>
            <a:ext cx="2160587" cy="507734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8"/>
          <p:cNvSpPr>
            <a:spLocks noGrp="1"/>
          </p:cNvSpPr>
          <p:nvPr>
            <p:ph type="pic" sz="quarter" idx="32"/>
          </p:nvPr>
        </p:nvSpPr>
        <p:spPr>
          <a:xfrm>
            <a:off x="7357999" y="1629482"/>
            <a:ext cx="2160587" cy="3957811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5388426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8.Title_With_Eight_Images_And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9"/>
          </p:nvPr>
        </p:nvSpPr>
        <p:spPr>
          <a:xfrm>
            <a:off x="515938" y="3445080"/>
            <a:ext cx="2519362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0"/>
          </p:nvPr>
        </p:nvSpPr>
        <p:spPr>
          <a:xfrm>
            <a:off x="3395663" y="3445080"/>
            <a:ext cx="2520950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31"/>
          </p:nvPr>
        </p:nvSpPr>
        <p:spPr>
          <a:xfrm>
            <a:off x="6275389" y="3445080"/>
            <a:ext cx="2520950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32"/>
          </p:nvPr>
        </p:nvSpPr>
        <p:spPr>
          <a:xfrm>
            <a:off x="514350" y="1631780"/>
            <a:ext cx="2520950" cy="1617833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33"/>
          </p:nvPr>
        </p:nvSpPr>
        <p:spPr>
          <a:xfrm>
            <a:off x="3395663" y="1631780"/>
            <a:ext cx="2520950" cy="1617833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34"/>
          </p:nvPr>
        </p:nvSpPr>
        <p:spPr>
          <a:xfrm>
            <a:off x="6275388" y="1631780"/>
            <a:ext cx="2520950" cy="1617833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35"/>
          </p:nvPr>
        </p:nvSpPr>
        <p:spPr>
          <a:xfrm>
            <a:off x="9156700" y="1631780"/>
            <a:ext cx="2520950" cy="1617833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6"/>
          </p:nvPr>
        </p:nvSpPr>
        <p:spPr>
          <a:xfrm>
            <a:off x="9156700" y="3445080"/>
            <a:ext cx="2519363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37"/>
          </p:nvPr>
        </p:nvSpPr>
        <p:spPr>
          <a:xfrm>
            <a:off x="515938" y="5971338"/>
            <a:ext cx="2519362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38"/>
          </p:nvPr>
        </p:nvSpPr>
        <p:spPr>
          <a:xfrm>
            <a:off x="3395663" y="5971338"/>
            <a:ext cx="2520950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39"/>
          </p:nvPr>
        </p:nvSpPr>
        <p:spPr>
          <a:xfrm>
            <a:off x="6275389" y="5971338"/>
            <a:ext cx="2520950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40"/>
          </p:nvPr>
        </p:nvSpPr>
        <p:spPr>
          <a:xfrm>
            <a:off x="514350" y="4158038"/>
            <a:ext cx="2520950" cy="1617833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8"/>
          <p:cNvSpPr>
            <a:spLocks noGrp="1"/>
          </p:cNvSpPr>
          <p:nvPr>
            <p:ph type="pic" sz="quarter" idx="41"/>
          </p:nvPr>
        </p:nvSpPr>
        <p:spPr>
          <a:xfrm>
            <a:off x="3395663" y="4158038"/>
            <a:ext cx="2520950" cy="1617833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42"/>
          </p:nvPr>
        </p:nvSpPr>
        <p:spPr>
          <a:xfrm>
            <a:off x="6275388" y="4158038"/>
            <a:ext cx="2520950" cy="1617833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8"/>
          <p:cNvSpPr>
            <a:spLocks noGrp="1"/>
          </p:cNvSpPr>
          <p:nvPr>
            <p:ph type="pic" sz="quarter" idx="43"/>
          </p:nvPr>
        </p:nvSpPr>
        <p:spPr>
          <a:xfrm>
            <a:off x="9156700" y="4158038"/>
            <a:ext cx="2520950" cy="1617833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44"/>
          </p:nvPr>
        </p:nvSpPr>
        <p:spPr>
          <a:xfrm>
            <a:off x="9156700" y="5971338"/>
            <a:ext cx="2519363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897121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9.Title_With_Six_Images_And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6"/>
          </p:nvPr>
        </p:nvSpPr>
        <p:spPr>
          <a:xfrm>
            <a:off x="334963" y="3429000"/>
            <a:ext cx="3781423" cy="360363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8"/>
          <p:cNvSpPr>
            <a:spLocks noGrp="1"/>
          </p:cNvSpPr>
          <p:nvPr>
            <p:ph type="pic" sz="quarter" idx="40"/>
          </p:nvPr>
        </p:nvSpPr>
        <p:spPr>
          <a:xfrm>
            <a:off x="334963" y="1628775"/>
            <a:ext cx="3781426" cy="1620838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41"/>
          </p:nvPr>
        </p:nvSpPr>
        <p:spPr>
          <a:xfrm>
            <a:off x="334963" y="5589588"/>
            <a:ext cx="3781423" cy="360363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8"/>
          <p:cNvSpPr>
            <a:spLocks noGrp="1"/>
          </p:cNvSpPr>
          <p:nvPr>
            <p:ph type="pic" sz="quarter" idx="42"/>
          </p:nvPr>
        </p:nvSpPr>
        <p:spPr>
          <a:xfrm>
            <a:off x="334963" y="3789363"/>
            <a:ext cx="3781426" cy="1620838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43"/>
          </p:nvPr>
        </p:nvSpPr>
        <p:spPr>
          <a:xfrm>
            <a:off x="8075611" y="3429000"/>
            <a:ext cx="3781423" cy="360363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Picture Placeholder 8"/>
          <p:cNvSpPr>
            <a:spLocks noGrp="1"/>
          </p:cNvSpPr>
          <p:nvPr>
            <p:ph type="pic" sz="quarter" idx="44"/>
          </p:nvPr>
        </p:nvSpPr>
        <p:spPr>
          <a:xfrm>
            <a:off x="8075611" y="1628775"/>
            <a:ext cx="3781426" cy="1620838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45"/>
          </p:nvPr>
        </p:nvSpPr>
        <p:spPr>
          <a:xfrm>
            <a:off x="8075611" y="5589588"/>
            <a:ext cx="3781423" cy="360363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Picture Placeholder 8"/>
          <p:cNvSpPr>
            <a:spLocks noGrp="1"/>
          </p:cNvSpPr>
          <p:nvPr>
            <p:ph type="pic" sz="quarter" idx="46"/>
          </p:nvPr>
        </p:nvSpPr>
        <p:spPr>
          <a:xfrm>
            <a:off x="8075611" y="3789363"/>
            <a:ext cx="3781426" cy="1620838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47"/>
          </p:nvPr>
        </p:nvSpPr>
        <p:spPr>
          <a:xfrm>
            <a:off x="4205284" y="3429000"/>
            <a:ext cx="3781423" cy="360363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8"/>
          <p:cNvSpPr>
            <a:spLocks noGrp="1"/>
          </p:cNvSpPr>
          <p:nvPr>
            <p:ph type="pic" sz="quarter" idx="48"/>
          </p:nvPr>
        </p:nvSpPr>
        <p:spPr>
          <a:xfrm>
            <a:off x="4205287" y="1628775"/>
            <a:ext cx="3781426" cy="1620838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8" name="Text Placeholder 7"/>
          <p:cNvSpPr>
            <a:spLocks noGrp="1"/>
          </p:cNvSpPr>
          <p:nvPr>
            <p:ph type="body" sz="quarter" idx="49"/>
          </p:nvPr>
        </p:nvSpPr>
        <p:spPr>
          <a:xfrm>
            <a:off x="4205284" y="5589588"/>
            <a:ext cx="3781423" cy="360363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Picture Placeholder 8"/>
          <p:cNvSpPr>
            <a:spLocks noGrp="1"/>
          </p:cNvSpPr>
          <p:nvPr>
            <p:ph type="pic" sz="quarter" idx="50"/>
          </p:nvPr>
        </p:nvSpPr>
        <p:spPr>
          <a:xfrm>
            <a:off x="4205287" y="3789363"/>
            <a:ext cx="3781426" cy="1620838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3626893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0.Title_With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5325" y="6160675"/>
            <a:ext cx="10801350" cy="360363"/>
          </a:xfrm>
          <a:prstGeom prst="rect">
            <a:avLst/>
          </a:prstGeom>
        </p:spPr>
        <p:txBody>
          <a:bodyPr/>
          <a:lstStyle/>
          <a:p>
            <a:fld id="{1450D7A6-AB91-4742-BA4C-D752D64A022E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55575" y="1628774"/>
            <a:ext cx="11880849" cy="5040313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95544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2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8" descr="Image result for yorkshire tea logo png">
            <a:extLst>
              <a:ext uri="{FF2B5EF4-FFF2-40B4-BE49-F238E27FC236}">
                <a16:creationId xmlns:a16="http://schemas.microsoft.com/office/drawing/2014/main" id="{E62C07E4-0D5C-604E-9676-64B8FD2A4019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AutoShape 20" descr="Related image">
            <a:extLst>
              <a:ext uri="{FF2B5EF4-FFF2-40B4-BE49-F238E27FC236}">
                <a16:creationId xmlns:a16="http://schemas.microsoft.com/office/drawing/2014/main" id="{C1DA94E2-6E9C-D14E-936E-486232D70010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9DCA7-37C1-564E-8CDD-F33079D723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5192" y="5535848"/>
            <a:ext cx="3305928" cy="746345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95F176B-8337-1049-91F6-ACC9B7D1BC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0174" y="4839382"/>
            <a:ext cx="3529427" cy="6181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Edit</a:t>
            </a:r>
            <a:endParaRPr lang="en-US"/>
          </a:p>
        </p:txBody>
      </p:sp>
      <p:sp>
        <p:nvSpPr>
          <p:cNvPr id="70" name="Text Placeholder 36">
            <a:extLst>
              <a:ext uri="{FF2B5EF4-FFF2-40B4-BE49-F238E27FC236}">
                <a16:creationId xmlns:a16="http://schemas.microsoft.com/office/drawing/2014/main" id="{51DA1620-265D-D947-B6E4-01E92DBEE73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664783" y="6525250"/>
            <a:ext cx="4862435" cy="284487"/>
          </a:xfrm>
          <a:prstGeom prst="rect">
            <a:avLst/>
          </a:prstGeom>
          <a:solidFill>
            <a:schemeClr val="bg1"/>
          </a:solidFill>
        </p:spPr>
        <p:txBody>
          <a:bodyPr tIns="72000" anchor="ctr"/>
          <a:lstStyle>
            <a:lvl1pPr marL="0" indent="0" algn="ctr">
              <a:buNone/>
              <a:defRPr sz="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D9D2A3C8-8074-D743-A452-6136C392E91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0375" y="1150827"/>
            <a:ext cx="11240507" cy="508488"/>
          </a:xfrm>
          <a:prstGeom prst="rect">
            <a:avLst/>
          </a:prstGeom>
          <a:noFill/>
          <a:ln>
            <a:noFill/>
          </a:ln>
        </p:spPr>
        <p:txBody>
          <a:bodyPr tIns="72000" anchor="ctr">
            <a:noAutofit/>
          </a:bodyPr>
          <a:lstStyle>
            <a:lvl1pPr marL="0" indent="0" algn="ctr">
              <a:buNone/>
              <a:defRPr sz="24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415B793E-BA56-F04B-8B4C-8FDA4A2A6A8F}"/>
              </a:ext>
            </a:extLst>
          </p:cNvPr>
          <p:cNvSpPr>
            <a:spLocks noGrp="1"/>
          </p:cNvSpPr>
          <p:nvPr userDrawn="1">
            <p:ph type="body" sz="quarter" idx="36"/>
          </p:nvPr>
        </p:nvSpPr>
        <p:spPr>
          <a:xfrm>
            <a:off x="4435992" y="5535848"/>
            <a:ext cx="3305928" cy="746345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BB7A68BE-4BB2-D241-BC12-BF43AD562D43}"/>
              </a:ext>
            </a:extLst>
          </p:cNvPr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4340974" y="4839382"/>
            <a:ext cx="3529427" cy="6181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Edit</a:t>
            </a:r>
            <a:endParaRPr lang="en-US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C617766A-7E28-8246-BCAF-97D112B12562}"/>
              </a:ext>
            </a:extLst>
          </p:cNvPr>
          <p:cNvSpPr>
            <a:spLocks noGrp="1"/>
          </p:cNvSpPr>
          <p:nvPr userDrawn="1">
            <p:ph type="body" sz="quarter" idx="38"/>
          </p:nvPr>
        </p:nvSpPr>
        <p:spPr>
          <a:xfrm>
            <a:off x="8296792" y="5535848"/>
            <a:ext cx="3305928" cy="746345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6" name="Text Placeholder 5">
            <a:extLst>
              <a:ext uri="{FF2B5EF4-FFF2-40B4-BE49-F238E27FC236}">
                <a16:creationId xmlns:a16="http://schemas.microsoft.com/office/drawing/2014/main" id="{3F1D1017-AE52-6749-AD86-3D73A550CF17}"/>
              </a:ext>
            </a:extLst>
          </p:cNvPr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8201774" y="4839382"/>
            <a:ext cx="3529427" cy="6181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Edit</a:t>
            </a:r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F39C01D-F7ED-3348-B756-93036BACC968}"/>
              </a:ext>
            </a:extLst>
          </p:cNvPr>
          <p:cNvSpPr/>
          <p:nvPr userDrawn="1"/>
        </p:nvSpPr>
        <p:spPr>
          <a:xfrm>
            <a:off x="8204713" y="4844631"/>
            <a:ext cx="3496169" cy="1515928"/>
          </a:xfrm>
          <a:prstGeom prst="rect">
            <a:avLst/>
          </a:prstGeom>
          <a:noFill/>
          <a:ln>
            <a:solidFill>
              <a:srgbClr val="0033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4E79374-5068-6E48-8EE3-814934942E4E}"/>
              </a:ext>
            </a:extLst>
          </p:cNvPr>
          <p:cNvSpPr/>
          <p:nvPr userDrawn="1"/>
        </p:nvSpPr>
        <p:spPr>
          <a:xfrm>
            <a:off x="4337686" y="4844631"/>
            <a:ext cx="3549226" cy="1515928"/>
          </a:xfrm>
          <a:prstGeom prst="rect">
            <a:avLst/>
          </a:prstGeom>
          <a:noFill/>
          <a:ln>
            <a:solidFill>
              <a:srgbClr val="0033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97AB381-D1F4-4047-A4F2-7547923E5A40}"/>
              </a:ext>
            </a:extLst>
          </p:cNvPr>
          <p:cNvSpPr/>
          <p:nvPr userDrawn="1"/>
        </p:nvSpPr>
        <p:spPr>
          <a:xfrm>
            <a:off x="460375" y="4844631"/>
            <a:ext cx="3549226" cy="1515928"/>
          </a:xfrm>
          <a:prstGeom prst="rect">
            <a:avLst/>
          </a:prstGeom>
          <a:noFill/>
          <a:ln>
            <a:solidFill>
              <a:srgbClr val="0033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56F714C-FB94-2A44-823B-D77E787F1467}"/>
              </a:ext>
            </a:extLst>
          </p:cNvPr>
          <p:cNvSpPr/>
          <p:nvPr userDrawn="1"/>
        </p:nvSpPr>
        <p:spPr>
          <a:xfrm>
            <a:off x="6268196" y="1939586"/>
            <a:ext cx="5445683" cy="26060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2101FF89-79C6-254B-BB88-86143BF97A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6995" y="1969605"/>
            <a:ext cx="5466364" cy="2576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5" name="Text Placeholder 36">
            <a:extLst>
              <a:ext uri="{FF2B5EF4-FFF2-40B4-BE49-F238E27FC236}">
                <a16:creationId xmlns:a16="http://schemas.microsoft.com/office/drawing/2014/main" id="{2135D9CF-FE84-0044-A7B3-FF15180FF9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8123" y="1939586"/>
            <a:ext cx="5475236" cy="2609437"/>
          </a:xfrm>
          <a:prstGeom prst="rect">
            <a:avLst/>
          </a:prstGeom>
          <a:solidFill>
            <a:srgbClr val="00335B">
              <a:alpha val="80000"/>
            </a:srgbClr>
          </a:solidFill>
        </p:spPr>
        <p:txBody>
          <a:bodyPr lIns="144000" tIns="0" rIns="90000" bIns="0"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Text Placeholder 16">
            <a:extLst>
              <a:ext uri="{FF2B5EF4-FFF2-40B4-BE49-F238E27FC236}">
                <a16:creationId xmlns:a16="http://schemas.microsoft.com/office/drawing/2014/main" id="{C72BD1F9-50E7-DB4E-8CB9-ABB17A6A70B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74508" y="2052824"/>
            <a:ext cx="2016980" cy="464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Edit</a:t>
            </a:r>
            <a:endParaRPr lang="en-US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51C02CFD-181C-BB48-A8C9-4DC2C38B036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474509" y="2553939"/>
            <a:ext cx="2031938" cy="187053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0F4D243F-7B14-3C41-8B12-E35B94F4C42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515985" y="1"/>
            <a:ext cx="9160030" cy="97536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4205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1.Image_With_Title_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229225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666004"/>
            <a:ext cx="10801350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198724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2.Full_Screen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0143645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3.Full_Screen_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3498592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.Title_Slide_Revers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2422976"/>
            <a:ext cx="10801350" cy="1800225"/>
          </a:xfrm>
        </p:spPr>
        <p:txBody>
          <a:bodyPr anchor="ctr" anchorCtr="0">
            <a:normAutofit/>
          </a:bodyPr>
          <a:lstStyle>
            <a:lvl1pPr algn="ctr">
              <a:defRPr sz="2800" b="0" spc="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552450"/>
            <a:ext cx="1243293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1610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2.Title_Slide_Revers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2422976"/>
            <a:ext cx="10801350" cy="1800225"/>
          </a:xfrm>
        </p:spPr>
        <p:txBody>
          <a:bodyPr anchor="ctr" anchorCtr="0">
            <a:normAutofit/>
          </a:bodyPr>
          <a:lstStyle>
            <a:lvl1pPr algn="ctr">
              <a:defRPr sz="2800" b="0" spc="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552450"/>
            <a:ext cx="1243293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3795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2.Title_Slide_Revers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2422976"/>
            <a:ext cx="10801350" cy="1800225"/>
          </a:xfrm>
        </p:spPr>
        <p:txBody>
          <a:bodyPr anchor="ctr" anchorCtr="0">
            <a:normAutofit/>
          </a:bodyPr>
          <a:lstStyle>
            <a:lvl1pPr algn="ctr">
              <a:defRPr sz="2800" b="0" spc="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552450"/>
            <a:ext cx="1243293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1183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2.Title_Slide_Revers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2422976"/>
            <a:ext cx="10801350" cy="1800225"/>
          </a:xfrm>
        </p:spPr>
        <p:txBody>
          <a:bodyPr anchor="ctr" anchorCtr="0">
            <a:normAutofit/>
          </a:bodyPr>
          <a:lstStyle>
            <a:lvl1pPr algn="ctr">
              <a:defRPr sz="2800" b="0" spc="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552450"/>
            <a:ext cx="1243293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5659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2.Title_Slide_Revers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2422976"/>
            <a:ext cx="10801350" cy="1800225"/>
          </a:xfrm>
        </p:spPr>
        <p:txBody>
          <a:bodyPr anchor="ctr" anchorCtr="0">
            <a:normAutofit/>
          </a:bodyPr>
          <a:lstStyle>
            <a:lvl1pPr algn="ctr">
              <a:defRPr sz="2800" b="0" spc="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552450"/>
            <a:ext cx="1243293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1680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2.Title_Slide_Revers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2422976"/>
            <a:ext cx="10801350" cy="1800225"/>
          </a:xfrm>
        </p:spPr>
        <p:txBody>
          <a:bodyPr anchor="ctr" anchorCtr="0">
            <a:normAutofit/>
          </a:bodyPr>
          <a:lstStyle>
            <a:lvl1pPr algn="ctr">
              <a:defRPr sz="2800" b="0" spc="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552450"/>
            <a:ext cx="1243293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1430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.Standard_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1637484"/>
            <a:ext cx="10801350" cy="1889501"/>
          </a:xfrm>
        </p:spPr>
        <p:txBody>
          <a:bodyPr anchor="b" anchorCtr="0">
            <a:normAutofit/>
          </a:bodyPr>
          <a:lstStyle>
            <a:lvl1pPr algn="ctr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5325" y="3889512"/>
            <a:ext cx="10801349" cy="979351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400" spc="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97F5E0-0768-864E-82CE-27FC92B15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325" y="552451"/>
            <a:ext cx="1699532" cy="20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46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.Standard_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1637484"/>
            <a:ext cx="10801350" cy="1889501"/>
          </a:xfrm>
        </p:spPr>
        <p:txBody>
          <a:bodyPr anchor="b" anchorCtr="0">
            <a:normAutofit/>
          </a:bodyPr>
          <a:lstStyle>
            <a:lvl1pPr algn="ctr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5325" y="3889512"/>
            <a:ext cx="10801349" cy="979351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400" spc="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552450"/>
            <a:ext cx="1243293" cy="358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31EBDD-EA4C-1C41-8B06-C33D5F8229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552450"/>
            <a:ext cx="1243293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47946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Title_Slide_Revers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2422976"/>
            <a:ext cx="10801350" cy="1800225"/>
          </a:xfrm>
        </p:spPr>
        <p:txBody>
          <a:bodyPr anchor="ctr" anchorCtr="0">
            <a:normAutofit/>
          </a:bodyPr>
          <a:lstStyle>
            <a:lvl1pPr algn="ctr">
              <a:defRPr sz="2800" b="0" spc="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39B732-1597-B942-A5C1-0BCCC0209B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325" y="552451"/>
            <a:ext cx="1699532" cy="19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28308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.Impact_Title_Slide_Revers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4216092"/>
            <a:ext cx="7561263" cy="1889501"/>
          </a:xfrm>
        </p:spPr>
        <p:txBody>
          <a:bodyPr anchor="b" anchorCtr="0">
            <a:noAutofit/>
          </a:bodyPr>
          <a:lstStyle>
            <a:lvl1pPr algn="l">
              <a:lnSpc>
                <a:spcPct val="79000"/>
              </a:lnSpc>
              <a:defRPr sz="2400" b="0" spc="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3CEB6E-95DB-8F45-9ACA-CE0C8A8D99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325" y="552451"/>
            <a:ext cx="1699532" cy="19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0894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2.Title_Slide_Revers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2422976"/>
            <a:ext cx="10801350" cy="1800225"/>
          </a:xfrm>
        </p:spPr>
        <p:txBody>
          <a:bodyPr anchor="ctr" anchorCtr="0">
            <a:normAutofit/>
          </a:bodyPr>
          <a:lstStyle>
            <a:lvl1pPr algn="ctr">
              <a:defRPr sz="2800" b="0" spc="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2EB58A-3667-C445-8EC4-07FF1C8F4D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325" y="552451"/>
            <a:ext cx="1699532" cy="19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11719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.Title_Slide_Revers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2422976"/>
            <a:ext cx="10801350" cy="1800225"/>
          </a:xfrm>
        </p:spPr>
        <p:txBody>
          <a:bodyPr anchor="ctr" anchorCtr="0">
            <a:normAutofit/>
          </a:bodyPr>
          <a:lstStyle>
            <a:lvl1pPr algn="ctr">
              <a:defRPr sz="2800" b="0" spc="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C1AC5A-66D9-D149-B12C-87FD3DFFAE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552450"/>
            <a:ext cx="1243293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34452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.Standard_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418946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.Standard_Title_and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95325" y="1628775"/>
            <a:ext cx="10801350" cy="4319588"/>
          </a:xfrm>
        </p:spPr>
        <p:txBody>
          <a:bodyPr/>
          <a:lstStyle/>
          <a:p>
            <a:r>
              <a:rPr lang="en-GB" dirty="0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53748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.Standard_Title_and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95325" y="1628775"/>
            <a:ext cx="10980738" cy="4321175"/>
          </a:xfrm>
        </p:spPr>
        <p:txBody>
          <a:bodyPr/>
          <a:lstStyle/>
          <a:p>
            <a:r>
              <a:rPr lang="en-GB" dirty="0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51623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.Title_With_Two_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95325" y="1628775"/>
            <a:ext cx="5221288" cy="4319588"/>
          </a:xfrm>
        </p:spPr>
        <p:txBody>
          <a:bodyPr/>
          <a:lstStyle/>
          <a:p>
            <a:r>
              <a:rPr lang="en-GB" dirty="0"/>
              <a:t>Click icon to add chart</a:t>
            </a:r>
            <a:endParaRPr lang="en-US" dirty="0"/>
          </a:p>
        </p:txBody>
      </p:sp>
      <p:sp>
        <p:nvSpPr>
          <p:cNvPr id="7" name="Chart Placeholder 4"/>
          <p:cNvSpPr>
            <a:spLocks noGrp="1"/>
          </p:cNvSpPr>
          <p:nvPr>
            <p:ph type="chart" sz="quarter" idx="15"/>
          </p:nvPr>
        </p:nvSpPr>
        <p:spPr>
          <a:xfrm>
            <a:off x="6275388" y="1628775"/>
            <a:ext cx="5221288" cy="4319588"/>
          </a:xfrm>
        </p:spPr>
        <p:txBody>
          <a:bodyPr/>
          <a:lstStyle/>
          <a:p>
            <a:r>
              <a:rPr lang="en-GB" dirty="0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13323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825" y="1628775"/>
            <a:ext cx="9721850" cy="4679950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615935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.JCDecaux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38783"/>
            <a:ext cx="3048000" cy="87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92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Title_Slide_Revers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2422976"/>
            <a:ext cx="10801350" cy="1800225"/>
          </a:xfrm>
        </p:spPr>
        <p:txBody>
          <a:bodyPr anchor="ctr" anchorCtr="0">
            <a:normAutofit/>
          </a:bodyPr>
          <a:lstStyle>
            <a:lvl1pPr algn="ctr">
              <a:defRPr sz="2800" b="0" spc="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552450"/>
            <a:ext cx="1243293" cy="3587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52C667-09B7-624D-A743-1DE3B16678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552450"/>
            <a:ext cx="1243293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24988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.Title_With_Two_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6"/>
          </p:nvPr>
        </p:nvSpPr>
        <p:spPr>
          <a:xfrm>
            <a:off x="695325" y="1628775"/>
            <a:ext cx="5400675" cy="4319588"/>
          </a:xfrm>
        </p:spPr>
        <p:txBody>
          <a:bodyPr/>
          <a:lstStyle/>
          <a:p>
            <a:r>
              <a:rPr lang="en-GB" dirty="0"/>
              <a:t>Click icon to add table</a:t>
            </a:r>
            <a:endParaRPr lang="en-US" dirty="0"/>
          </a:p>
        </p:txBody>
      </p:sp>
      <p:sp>
        <p:nvSpPr>
          <p:cNvPr id="9" name="Table Placeholder 3"/>
          <p:cNvSpPr>
            <a:spLocks noGrp="1"/>
          </p:cNvSpPr>
          <p:nvPr>
            <p:ph type="tbl" sz="quarter" idx="17"/>
          </p:nvPr>
        </p:nvSpPr>
        <p:spPr>
          <a:xfrm>
            <a:off x="6275388" y="1630362"/>
            <a:ext cx="5400675" cy="4319588"/>
          </a:xfrm>
        </p:spPr>
        <p:txBody>
          <a:bodyPr/>
          <a:lstStyle/>
          <a:p>
            <a:r>
              <a:rPr lang="en-GB" dirty="0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82239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.Title_With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5221287" cy="4679950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6275388" y="1628775"/>
            <a:ext cx="5221287" cy="4679950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5744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10.Title_With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5221287" cy="2160588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6275388" y="1628775"/>
            <a:ext cx="5221287" cy="2160588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1AD8B6F-E869-2747-A303-E670CBEB1EA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95325" y="3978355"/>
            <a:ext cx="5221287" cy="2160588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E904757-EAD8-FA45-991C-B9F9C1FF418F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75387" y="3978355"/>
            <a:ext cx="5221287" cy="2160588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5240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.Title_With_Three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95776" y="1628775"/>
            <a:ext cx="3600450" cy="4679950"/>
          </a:xfrm>
        </p:spPr>
        <p:txBody>
          <a:bodyPr rIns="18000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695324" y="1628775"/>
            <a:ext cx="3600452" cy="4679950"/>
          </a:xfrm>
        </p:spPr>
        <p:txBody>
          <a:bodyPr rIns="18000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6"/>
          </p:nvPr>
        </p:nvSpPr>
        <p:spPr>
          <a:xfrm>
            <a:off x="7896226" y="1628775"/>
            <a:ext cx="3600449" cy="4679950"/>
          </a:xfrm>
        </p:spPr>
        <p:txBody>
          <a:bodyPr rIns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9579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.Top_Image_With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7" y="3429000"/>
            <a:ext cx="5400674" cy="2879724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6456363" y="3429000"/>
            <a:ext cx="5040312" cy="2879724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0" y="1"/>
            <a:ext cx="12192000" cy="2889250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01216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.Title_With_Chart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5229225"/>
            <a:ext cx="10801349" cy="720724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695325" y="1628774"/>
            <a:ext cx="10801350" cy="3421064"/>
          </a:xfrm>
        </p:spPr>
        <p:txBody>
          <a:bodyPr/>
          <a:lstStyle/>
          <a:p>
            <a:r>
              <a:rPr lang="en-GB" dirty="0"/>
              <a:t>Click icon to add chart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4321174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256190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.Title_With_Chart_And_Text_Re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6"/>
            <a:ext cx="10801349" cy="1620836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695325" y="3429001"/>
            <a:ext cx="10801350" cy="2520950"/>
          </a:xfrm>
        </p:spPr>
        <p:txBody>
          <a:bodyPr/>
          <a:lstStyle/>
          <a:p>
            <a:r>
              <a:rPr lang="en-GB" dirty="0"/>
              <a:t>Click icon to add chart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4321174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242549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.Title_With_Text_And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6"/>
            <a:ext cx="10801349" cy="1620836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4321174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4"/>
          </p:nvPr>
        </p:nvSpPr>
        <p:spPr>
          <a:xfrm>
            <a:off x="695325" y="3429000"/>
            <a:ext cx="10801349" cy="2520949"/>
          </a:xfrm>
        </p:spPr>
        <p:txBody>
          <a:bodyPr/>
          <a:lstStyle/>
          <a:p>
            <a:r>
              <a:rPr lang="en-GB" dirty="0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98607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.Title_With_Text_And_Image_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2889250"/>
            <a:ext cx="12191999" cy="3968750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6"/>
            <a:ext cx="10801349" cy="1079499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1313460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.Block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994535"/>
            <a:ext cx="10801349" cy="287972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800"/>
            </a:lvl1pPr>
            <a:lvl2pPr marL="457200" indent="0" algn="l">
              <a:buNone/>
              <a:defRPr sz="2800"/>
            </a:lvl2pPr>
            <a:lvl3pPr marL="914400" indent="0" algn="l">
              <a:buNone/>
              <a:defRPr sz="2800"/>
            </a:lvl3pPr>
            <a:lvl4pPr marL="1371600" indent="0" algn="l">
              <a:buNone/>
              <a:defRPr sz="2800"/>
            </a:lvl4pPr>
            <a:lvl5pPr marL="1828800" indent="0" algn="l">
              <a:buNone/>
              <a:defRPr sz="2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4174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.Impact_Title_Slide_Revers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4216092"/>
            <a:ext cx="7561263" cy="1889501"/>
          </a:xfrm>
        </p:spPr>
        <p:txBody>
          <a:bodyPr anchor="b" anchorCtr="0">
            <a:noAutofit/>
          </a:bodyPr>
          <a:lstStyle>
            <a:lvl1pPr algn="l">
              <a:lnSpc>
                <a:spcPct val="79000"/>
              </a:lnSpc>
              <a:defRPr sz="2400" b="0" spc="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552450"/>
            <a:ext cx="1243293" cy="3587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C1D2E3-8AFF-FB4F-9D63-45E3B45501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552450"/>
            <a:ext cx="1243293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3290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.Title_With_Graph_And_Righ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816726" y="0"/>
            <a:ext cx="5375274" cy="6858000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4" y="620181"/>
            <a:ext cx="5940427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5940425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5"/>
          </p:nvPr>
        </p:nvSpPr>
        <p:spPr>
          <a:xfrm>
            <a:off x="695325" y="1628774"/>
            <a:ext cx="5940426" cy="4321175"/>
          </a:xfrm>
        </p:spPr>
        <p:txBody>
          <a:bodyPr/>
          <a:lstStyle/>
          <a:p>
            <a:r>
              <a:rPr lang="en-GB" dirty="0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64004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.Title_With_Graph_And_Lef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575050" cy="6858000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56024" y="620181"/>
            <a:ext cx="7740651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56023" y="6308725"/>
            <a:ext cx="7740651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5"/>
          </p:nvPr>
        </p:nvSpPr>
        <p:spPr>
          <a:xfrm>
            <a:off x="3756025" y="1628774"/>
            <a:ext cx="7740650" cy="4321175"/>
          </a:xfrm>
        </p:spPr>
        <p:txBody>
          <a:bodyPr/>
          <a:lstStyle/>
          <a:p>
            <a:r>
              <a:rPr lang="en-GB" dirty="0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46389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.Title_With_Content_And_Small_Image_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9180514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7" y="1628775"/>
            <a:ext cx="9180512" cy="4679950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9180513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0056814" y="0"/>
            <a:ext cx="2135186" cy="6858000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30586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.Title_With_Content_And_Midsize_Image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8796338" y="0"/>
            <a:ext cx="3395661" cy="6858000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4" y="620181"/>
            <a:ext cx="7921625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7921624" cy="4679950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7921624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025691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.Title_And_Content_With_Larg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5999" cy="6858000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5221288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5221287" cy="4679950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5221288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359479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2.Title_And_Content_With_Larg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455569" y="549275"/>
            <a:ext cx="5040312" cy="1800225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5221288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5221287" cy="4679950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5221288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1A599B2F-8657-BD4B-9E98-7AF550A425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55569" y="2528887"/>
            <a:ext cx="5040312" cy="1800225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4CFA64DB-4266-0B43-AF39-079D3AB93FC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55569" y="4508500"/>
            <a:ext cx="5040312" cy="1800225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70885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22.Title_And_Content_With_Larg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4CFA64DB-4266-0B43-AF39-079D3AB93FC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55569" y="549276"/>
            <a:ext cx="5040312" cy="5759450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5221288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5221287" cy="4679950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5221288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895952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22.Title_And_Content_With_Larg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35863" y="549275"/>
            <a:ext cx="3960812" cy="1439863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4" y="620181"/>
            <a:ext cx="6480175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6480174" cy="4679950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5221288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AAC644-C2FE-5B4C-AE4A-E1B5034F8F5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535863" y="2049198"/>
            <a:ext cx="3960812" cy="1439863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41827B52-85DD-B74A-885B-F6DE010CC5B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535863" y="3549121"/>
            <a:ext cx="3960812" cy="1439863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131D8A59-4554-614B-BAFE-A67188C4413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535863" y="5049043"/>
            <a:ext cx="3960812" cy="1439863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63340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.Title_And_Content_With_Larger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195888" y="0"/>
            <a:ext cx="6996112" cy="6858000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4321175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4321173" cy="4679950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4321174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934693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.Title_And_Content_With_Border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1" y="549275"/>
            <a:ext cx="5400674" cy="5759450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5221288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5221287" cy="4679950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5181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.Standard_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305479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.Title_And_Content_With_Small_Border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1" y="1628775"/>
            <a:ext cx="5400674" cy="4679950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10801350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5221287" cy="4679950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24195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.Title_And_Content_With_Large_Image_Re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5999" cy="6858000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75387" y="620181"/>
            <a:ext cx="5221288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5388" y="1628775"/>
            <a:ext cx="5221287" cy="4679950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 flipH="1">
            <a:off x="6275387" y="6308725"/>
            <a:ext cx="5221287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918179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.Title_And_Content_With_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5999" cy="3249613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5221288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5221287" cy="4679950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5221288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9155112" y="3429000"/>
            <a:ext cx="3036886" cy="3425031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096000" y="3428999"/>
            <a:ext cx="2879725" cy="3425031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59575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.Title_And_Small_Content_With_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0" y="3428998"/>
            <a:ext cx="5016500" cy="3425031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5999" cy="3249613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5221288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5221287" cy="1615280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796338" y="3429000"/>
            <a:ext cx="3395660" cy="3425031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195889" y="3428999"/>
            <a:ext cx="3421062" cy="3425031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87379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.Image_Right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7896225" cy="6858000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5613" y="3429000"/>
            <a:ext cx="3421062" cy="2879724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075613" y="6308725"/>
            <a:ext cx="3421062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298372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.Three_Images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735638" y="188913"/>
            <a:ext cx="3060700" cy="6480174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75725" y="1989138"/>
            <a:ext cx="2520950" cy="3960812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975725" y="6308725"/>
            <a:ext cx="25209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855913" y="188913"/>
            <a:ext cx="2700337" cy="6480174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155574" y="188913"/>
            <a:ext cx="2519363" cy="6480174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57514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1.Image_Right_With_Title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7896225" cy="6858000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5613" y="3429000"/>
            <a:ext cx="3421062" cy="2879724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075613" y="6308725"/>
            <a:ext cx="3421062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075613" y="2063954"/>
            <a:ext cx="3421062" cy="1260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3717573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2.Image_Right_With_Title_And_Lar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456363" cy="6858000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5750" y="2708275"/>
            <a:ext cx="4860925" cy="3600449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635750" y="6308725"/>
            <a:ext cx="4860925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635750" y="1341578"/>
            <a:ext cx="4860925" cy="1260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1494202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3.Image_With_Impac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6635749" cy="6858000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816725" y="2117741"/>
            <a:ext cx="4679950" cy="4167931"/>
          </a:xfrm>
        </p:spPr>
        <p:txBody>
          <a:bodyPr>
            <a:noAutofit/>
          </a:bodyPr>
          <a:lstStyle>
            <a:lvl1pPr>
              <a:lnSpc>
                <a:spcPct val="88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061688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4.Image_With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9336089" cy="6858000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517063" y="5815872"/>
            <a:ext cx="2339975" cy="666143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7743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 - 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FF05403A-CC9A-7948-A5A6-565AC20A163D}"/>
              </a:ext>
            </a:extLst>
          </p:cNvPr>
          <p:cNvSpPr/>
          <p:nvPr userDrawn="1"/>
        </p:nvSpPr>
        <p:spPr>
          <a:xfrm>
            <a:off x="5099066" y="1939586"/>
            <a:ext cx="6601817" cy="26060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EA5E3E0-67DC-7B4E-92D2-4E2B8B21F4D8}"/>
              </a:ext>
            </a:extLst>
          </p:cNvPr>
          <p:cNvSpPr/>
          <p:nvPr userDrawn="1"/>
        </p:nvSpPr>
        <p:spPr>
          <a:xfrm>
            <a:off x="5197473" y="4729568"/>
            <a:ext cx="2000133" cy="7331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FB1F10E-E20C-DF4B-9E48-D6D56515D7B0}"/>
              </a:ext>
            </a:extLst>
          </p:cNvPr>
          <p:cNvSpPr/>
          <p:nvPr userDrawn="1"/>
        </p:nvSpPr>
        <p:spPr>
          <a:xfrm>
            <a:off x="9803803" y="4729568"/>
            <a:ext cx="2000133" cy="7331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1" name="Picture Placeholder 3">
            <a:extLst>
              <a:ext uri="{FF2B5EF4-FFF2-40B4-BE49-F238E27FC236}">
                <a16:creationId xmlns:a16="http://schemas.microsoft.com/office/drawing/2014/main" id="{E620C37E-4400-D84C-9358-D6BC0B0360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6996" y="1969605"/>
            <a:ext cx="4289458" cy="2576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AutoShape 18" descr="Image result for yorkshire tea logo png">
            <a:extLst>
              <a:ext uri="{FF2B5EF4-FFF2-40B4-BE49-F238E27FC236}">
                <a16:creationId xmlns:a16="http://schemas.microsoft.com/office/drawing/2014/main" id="{E62C07E4-0D5C-604E-9676-64B8FD2A4019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AutoShape 20" descr="Related image">
            <a:extLst>
              <a:ext uri="{FF2B5EF4-FFF2-40B4-BE49-F238E27FC236}">
                <a16:creationId xmlns:a16="http://schemas.microsoft.com/office/drawing/2014/main" id="{C1DA94E2-6E9C-D14E-936E-486232D70010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46BA49E-AB85-8E46-A885-3D50ECB2D765}"/>
              </a:ext>
            </a:extLst>
          </p:cNvPr>
          <p:cNvSpPr/>
          <p:nvPr userDrawn="1"/>
        </p:nvSpPr>
        <p:spPr>
          <a:xfrm>
            <a:off x="575191" y="4729568"/>
            <a:ext cx="2000133" cy="7331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9DCA7-37C1-564E-8CDD-F33079D723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5192" y="5535848"/>
            <a:ext cx="1801007" cy="746345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95F176B-8337-1049-91F6-ACC9B7D1BC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0174" y="4839382"/>
            <a:ext cx="1986075" cy="6181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Edit</a:t>
            </a:r>
            <a:endParaRPr lang="en-US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D3DD3B36-3173-2946-876A-C60F5936BAD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90249" y="5535848"/>
            <a:ext cx="1993126" cy="746345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49599762-E06A-9C4C-96FB-F6D948A5FC9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92914" y="4853745"/>
            <a:ext cx="1983540" cy="60571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Edit</a:t>
            </a:r>
            <a:endParaRPr lang="en-US"/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5293F414-A027-1A49-89DA-ED5693D8B90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97473" y="5535848"/>
            <a:ext cx="1795365" cy="746345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8D8FBBC0-A290-A54A-872F-3149C738C1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99067" y="4844631"/>
            <a:ext cx="1983540" cy="6148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Edit</a:t>
            </a:r>
            <a:endParaRPr lang="en-US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AA6DD9A6-EEB5-CA4F-B0D1-0858EF4347B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05659" y="5533750"/>
            <a:ext cx="1996092" cy="748443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6065A82D-0D27-7C46-BF59-93FDEADA6D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12580" y="4853982"/>
            <a:ext cx="1982152" cy="60547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Edit</a:t>
            </a:r>
            <a:endParaRPr lang="en-US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A1460047-ADB4-EA42-93A9-D9B8FB387E1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803803" y="5530711"/>
            <a:ext cx="1820891" cy="751482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10B08DD6-7718-F245-AA9F-BDB4D23291D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712758" y="4853745"/>
            <a:ext cx="1988126" cy="60571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Edit</a:t>
            </a:r>
            <a:endParaRPr lang="en-US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83292CAC-3049-1F45-8243-B4A5F0CB4B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55591" y="3866024"/>
            <a:ext cx="3220863" cy="682999"/>
          </a:xfrm>
          <a:prstGeom prst="rect">
            <a:avLst/>
          </a:prstGeom>
          <a:solidFill>
            <a:srgbClr val="00335B">
              <a:alpha val="80000"/>
            </a:srgbClr>
          </a:solidFill>
        </p:spPr>
        <p:txBody>
          <a:bodyPr lIns="144000" tIns="0" rIns="90000" bIns="0" anchor="ctr"/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9" name="Text Placeholder 5">
            <a:extLst>
              <a:ext uri="{FF2B5EF4-FFF2-40B4-BE49-F238E27FC236}">
                <a16:creationId xmlns:a16="http://schemas.microsoft.com/office/drawing/2014/main" id="{FA02BF18-D06E-6147-93DF-D2B2241CB1D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6996" y="3866024"/>
            <a:ext cx="1068596" cy="681784"/>
          </a:xfrm>
          <a:prstGeom prst="rect">
            <a:avLst/>
          </a:prstGeom>
          <a:solidFill>
            <a:schemeClr val="accent2">
              <a:alpha val="80000"/>
            </a:schemeClr>
          </a:solidFill>
        </p:spPr>
        <p:txBody>
          <a:bodyPr tIns="0" bIns="0" anchor="ctr" anchorCtr="0"/>
          <a:lstStyle>
            <a:lvl1pPr marL="0" indent="0" algn="ctr">
              <a:lnSpc>
                <a:spcPct val="100000"/>
              </a:lnSpc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Edit</a:t>
            </a:r>
            <a:endParaRPr lang="en-US"/>
          </a:p>
        </p:txBody>
      </p:sp>
      <p:sp>
        <p:nvSpPr>
          <p:cNvPr id="70" name="Text Placeholder 36">
            <a:extLst>
              <a:ext uri="{FF2B5EF4-FFF2-40B4-BE49-F238E27FC236}">
                <a16:creationId xmlns:a16="http://schemas.microsoft.com/office/drawing/2014/main" id="{51DA1620-265D-D947-B6E4-01E92DBEE73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664783" y="6525250"/>
            <a:ext cx="4862435" cy="284487"/>
          </a:xfrm>
          <a:prstGeom prst="rect">
            <a:avLst/>
          </a:prstGeom>
          <a:solidFill>
            <a:schemeClr val="bg1"/>
          </a:solidFill>
        </p:spPr>
        <p:txBody>
          <a:bodyPr tIns="72000" anchor="ctr"/>
          <a:lstStyle>
            <a:lvl1pPr marL="0" indent="0" algn="ctr">
              <a:buNone/>
              <a:defRPr sz="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D9D2A3C8-8074-D743-A452-6136C392E91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5943" y="1150827"/>
            <a:ext cx="11848011" cy="5084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tIns="72000" anchor="ctr">
            <a:noAutofit/>
          </a:bodyPr>
          <a:lstStyle>
            <a:lvl1pPr marL="0" indent="0" algn="ctr">
              <a:buNone/>
              <a:defRPr sz="24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8BA6E11-CFDC-BE41-B567-B6729620DD30}"/>
              </a:ext>
            </a:extLst>
          </p:cNvPr>
          <p:cNvGrpSpPr/>
          <p:nvPr userDrawn="1"/>
        </p:nvGrpSpPr>
        <p:grpSpPr>
          <a:xfrm>
            <a:off x="478123" y="4844631"/>
            <a:ext cx="11228735" cy="1515928"/>
            <a:chOff x="478124" y="5169923"/>
            <a:chExt cx="10709450" cy="151592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54BAE81-EFC7-8942-BCEC-A183FCB99044}"/>
                </a:ext>
              </a:extLst>
            </p:cNvPr>
            <p:cNvSpPr/>
            <p:nvPr userDrawn="1"/>
          </p:nvSpPr>
          <p:spPr>
            <a:xfrm>
              <a:off x="478124" y="5169923"/>
              <a:ext cx="1896183" cy="1515928"/>
            </a:xfrm>
            <a:prstGeom prst="rect">
              <a:avLst/>
            </a:prstGeom>
            <a:noFill/>
            <a:ln>
              <a:solidFill>
                <a:srgbClr val="0033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F39C01D-F7ED-3348-B756-93036BACC968}"/>
                </a:ext>
              </a:extLst>
            </p:cNvPr>
            <p:cNvSpPr/>
            <p:nvPr userDrawn="1"/>
          </p:nvSpPr>
          <p:spPr>
            <a:xfrm>
              <a:off x="4886690" y="5169923"/>
              <a:ext cx="1896183" cy="1515928"/>
            </a:xfrm>
            <a:prstGeom prst="rect">
              <a:avLst/>
            </a:prstGeom>
            <a:noFill/>
            <a:ln>
              <a:solidFill>
                <a:srgbClr val="0033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55FEDC6-CC14-BF45-B0C3-DD6E34270BAB}"/>
                </a:ext>
              </a:extLst>
            </p:cNvPr>
            <p:cNvSpPr/>
            <p:nvPr userDrawn="1"/>
          </p:nvSpPr>
          <p:spPr>
            <a:xfrm>
              <a:off x="9291391" y="5169923"/>
              <a:ext cx="1896183" cy="1515928"/>
            </a:xfrm>
            <a:prstGeom prst="rect">
              <a:avLst/>
            </a:prstGeom>
            <a:noFill/>
            <a:ln>
              <a:solidFill>
                <a:srgbClr val="0033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B4D81CE8-5EEA-1C45-BCE6-611E06B60339}"/>
              </a:ext>
            </a:extLst>
          </p:cNvPr>
          <p:cNvCxnSpPr>
            <a:cxnSpLocks/>
          </p:cNvCxnSpPr>
          <p:nvPr userDrawn="1"/>
        </p:nvCxnSpPr>
        <p:spPr>
          <a:xfrm flipV="1">
            <a:off x="8399974" y="2104282"/>
            <a:ext cx="0" cy="9929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D9F62B8D-6153-8E49-A96A-FF7D552D3A15}"/>
              </a:ext>
            </a:extLst>
          </p:cNvPr>
          <p:cNvCxnSpPr>
            <a:cxnSpLocks/>
          </p:cNvCxnSpPr>
          <p:nvPr userDrawn="1"/>
        </p:nvCxnSpPr>
        <p:spPr>
          <a:xfrm flipV="1">
            <a:off x="8399974" y="3410822"/>
            <a:ext cx="0" cy="98437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1177B139-21D5-2F45-A772-E716A50AEAE0}"/>
              </a:ext>
            </a:extLst>
          </p:cNvPr>
          <p:cNvCxnSpPr>
            <a:cxnSpLocks/>
          </p:cNvCxnSpPr>
          <p:nvPr userDrawn="1"/>
        </p:nvCxnSpPr>
        <p:spPr>
          <a:xfrm>
            <a:off x="5333823" y="3256922"/>
            <a:ext cx="288731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4F8482E-3816-9B48-8B68-D10B506143B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305378" y="2053514"/>
            <a:ext cx="2016980" cy="464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Edit</a:t>
            </a:r>
            <a:endParaRPr lang="en-US"/>
          </a:p>
        </p:txBody>
      </p:sp>
      <p:sp>
        <p:nvSpPr>
          <p:cNvPr id="85" name="Text Placeholder 2">
            <a:extLst>
              <a:ext uri="{FF2B5EF4-FFF2-40B4-BE49-F238E27FC236}">
                <a16:creationId xmlns:a16="http://schemas.microsoft.com/office/drawing/2014/main" id="{123C87E6-7343-6748-B869-C20260B19D0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320359" y="2546459"/>
            <a:ext cx="2016957" cy="560966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7" name="Text Placeholder 16">
            <a:extLst>
              <a:ext uri="{FF2B5EF4-FFF2-40B4-BE49-F238E27FC236}">
                <a16:creationId xmlns:a16="http://schemas.microsoft.com/office/drawing/2014/main" id="{4FF4F5A8-2F72-204F-AE1F-8107BAD9174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621267" y="2053514"/>
            <a:ext cx="2001999" cy="464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Edit</a:t>
            </a:r>
            <a:endParaRPr lang="en-US"/>
          </a:p>
        </p:txBody>
      </p:sp>
      <p:sp>
        <p:nvSpPr>
          <p:cNvPr id="88" name="Text Placeholder 2">
            <a:extLst>
              <a:ext uri="{FF2B5EF4-FFF2-40B4-BE49-F238E27FC236}">
                <a16:creationId xmlns:a16="http://schemas.microsoft.com/office/drawing/2014/main" id="{2CF1716D-A631-F343-9EA2-F845D281CC8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636250" y="2546459"/>
            <a:ext cx="1987016" cy="560966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9" name="Text Placeholder 16">
            <a:extLst>
              <a:ext uri="{FF2B5EF4-FFF2-40B4-BE49-F238E27FC236}">
                <a16:creationId xmlns:a16="http://schemas.microsoft.com/office/drawing/2014/main" id="{C13BC463-30B9-E645-962E-3094B08A074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305378" y="3318501"/>
            <a:ext cx="2016980" cy="464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Edit</a:t>
            </a:r>
            <a:endParaRPr lang="en-US"/>
          </a:p>
        </p:txBody>
      </p:sp>
      <p:sp>
        <p:nvSpPr>
          <p:cNvPr id="90" name="Text Placeholder 2">
            <a:extLst>
              <a:ext uri="{FF2B5EF4-FFF2-40B4-BE49-F238E27FC236}">
                <a16:creationId xmlns:a16="http://schemas.microsoft.com/office/drawing/2014/main" id="{3B382CF0-81A2-3F4A-9B84-19A03C853AF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20359" y="3819616"/>
            <a:ext cx="2016967" cy="560966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1" name="Text Placeholder 16">
            <a:extLst>
              <a:ext uri="{FF2B5EF4-FFF2-40B4-BE49-F238E27FC236}">
                <a16:creationId xmlns:a16="http://schemas.microsoft.com/office/drawing/2014/main" id="{CB5604A6-9A7B-9146-88BB-6F19E40711D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621267" y="3318501"/>
            <a:ext cx="2001999" cy="464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Edit</a:t>
            </a:r>
            <a:endParaRPr lang="en-US"/>
          </a:p>
        </p:txBody>
      </p:sp>
      <p:sp>
        <p:nvSpPr>
          <p:cNvPr id="92" name="Text Placeholder 2">
            <a:extLst>
              <a:ext uri="{FF2B5EF4-FFF2-40B4-BE49-F238E27FC236}">
                <a16:creationId xmlns:a16="http://schemas.microsoft.com/office/drawing/2014/main" id="{294813FF-7F26-B446-BAC3-0699D909D23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636250" y="3819616"/>
            <a:ext cx="1987014" cy="560966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3" name="Text Placeholder 2">
            <a:extLst>
              <a:ext uri="{FF2B5EF4-FFF2-40B4-BE49-F238E27FC236}">
                <a16:creationId xmlns:a16="http://schemas.microsoft.com/office/drawing/2014/main" id="{F4575A89-C102-AD4E-ADA1-322B0681AFF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515985" y="1"/>
            <a:ext cx="9160030" cy="97536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93C985C-06AB-B84A-AF6D-552EA4D71E19}"/>
              </a:ext>
            </a:extLst>
          </p:cNvPr>
          <p:cNvCxnSpPr>
            <a:cxnSpLocks/>
          </p:cNvCxnSpPr>
          <p:nvPr userDrawn="1"/>
        </p:nvCxnSpPr>
        <p:spPr>
          <a:xfrm>
            <a:off x="8585023" y="3256922"/>
            <a:ext cx="288731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2536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.Standard_Title_and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95325" y="1628775"/>
            <a:ext cx="10801350" cy="4319588"/>
          </a:xfrm>
        </p:spPr>
        <p:txBody>
          <a:bodyPr/>
          <a:lstStyle/>
          <a:p>
            <a:r>
              <a:rPr lang="en-GB" dirty="0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46099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5.Text_With_Image_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55575" y="3789362"/>
            <a:ext cx="4860925" cy="2879725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59924" y="1628775"/>
            <a:ext cx="4860925" cy="1979613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195888" y="1628775"/>
            <a:ext cx="3421062" cy="5040313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8796337" y="3789363"/>
            <a:ext cx="3240087" cy="2879724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8796338" y="1628775"/>
            <a:ext cx="3240087" cy="1979613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99577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6.Image_Galler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55575" y="3789362"/>
            <a:ext cx="4860925" cy="2879725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59924" y="188913"/>
            <a:ext cx="4860925" cy="3419475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195888" y="188913"/>
            <a:ext cx="3421062" cy="3419475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5195889" y="3789363"/>
            <a:ext cx="6840536" cy="2879724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8796338" y="188913"/>
            <a:ext cx="3240087" cy="3419475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57989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7.Image_Galler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5325" y="3429001"/>
            <a:ext cx="4321175" cy="2879726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95325" y="549276"/>
            <a:ext cx="4325524" cy="2700338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195888" y="549276"/>
            <a:ext cx="3421062" cy="2700338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5195889" y="3429000"/>
            <a:ext cx="6300786" cy="2879725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8796338" y="549276"/>
            <a:ext cx="2700337" cy="2700338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12870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8.Image_Gallery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5325" y="3429000"/>
            <a:ext cx="5400675" cy="2879725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95324" y="549276"/>
            <a:ext cx="5940425" cy="2700338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6275387" y="3429001"/>
            <a:ext cx="5221287" cy="2879724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6816726" y="549276"/>
            <a:ext cx="4679950" cy="2700338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38931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9.Image_Gallery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5325" y="3608388"/>
            <a:ext cx="4321175" cy="2700337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95324" y="549276"/>
            <a:ext cx="3240089" cy="2879724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8256588" y="3608389"/>
            <a:ext cx="3240086" cy="2700336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6816726" y="549276"/>
            <a:ext cx="4679950" cy="2879724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116388" y="549276"/>
            <a:ext cx="2519362" cy="2879724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5195888" y="3608388"/>
            <a:ext cx="2879725" cy="2700336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88664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0.Image_Gallery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5325" y="3789362"/>
            <a:ext cx="2339975" cy="2519363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95324" y="549275"/>
            <a:ext cx="3240089" cy="3059113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6637338" y="3789363"/>
            <a:ext cx="4859335" cy="2519362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8975726" y="549275"/>
            <a:ext cx="2520950" cy="3059113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116388" y="549275"/>
            <a:ext cx="4679950" cy="3059113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3216276" y="3789362"/>
            <a:ext cx="3240087" cy="2519362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30914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1.Image_Gallery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5325" y="549276"/>
            <a:ext cx="3600450" cy="5759450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8075613" y="3789363"/>
            <a:ext cx="3421060" cy="2519362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8796338" y="549275"/>
            <a:ext cx="2700338" cy="3059113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475162" y="549275"/>
            <a:ext cx="4141787" cy="3059113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4475163" y="3789362"/>
            <a:ext cx="3421062" cy="2519362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04876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2.Full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1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140468"/>
            <a:ext cx="10801350" cy="531795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850483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3.Title_With_Widescreen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5326" y="1628776"/>
            <a:ext cx="10801348" cy="4679950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609775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4.Title_With_Image_Galler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5326" y="1628776"/>
            <a:ext cx="7200899" cy="4679950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075613" y="3789363"/>
            <a:ext cx="3421061" cy="2519362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075614" y="1628775"/>
            <a:ext cx="3421061" cy="1979613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280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.Standard_Title_and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95325" y="1628775"/>
            <a:ext cx="10980738" cy="4321175"/>
          </a:xfrm>
        </p:spPr>
        <p:txBody>
          <a:bodyPr/>
          <a:lstStyle/>
          <a:p>
            <a:r>
              <a:rPr lang="en-GB" dirty="0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2996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5.Title_With_Image_Gallery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95325" y="1628775"/>
            <a:ext cx="5221288" cy="4679950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0" y="1628775"/>
            <a:ext cx="5400675" cy="1800225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096000" y="3608388"/>
            <a:ext cx="2700338" cy="2700337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975724" y="3608388"/>
            <a:ext cx="2520951" cy="2700337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48528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6.Title_With_Image_Gallery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" y="1628774"/>
            <a:ext cx="5016500" cy="5229225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195890" y="1628775"/>
            <a:ext cx="3600448" cy="1979613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5195887" y="3789362"/>
            <a:ext cx="3600451" cy="3068637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975725" y="1628775"/>
            <a:ext cx="3216276" cy="5229225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35327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7.Title_With_Full_Bleed_Widescreen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5325" y="6160675"/>
            <a:ext cx="10801350" cy="360363"/>
          </a:xfrm>
          <a:prstGeom prst="rect">
            <a:avLst/>
          </a:prstGeom>
        </p:spPr>
        <p:txBody>
          <a:bodyPr/>
          <a:lstStyle/>
          <a:p>
            <a:fld id="{5B8E0428-9580-9F48-BD8B-8376B6F028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1628775"/>
            <a:ext cx="12191999" cy="5229225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645019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8.Title_With_Two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95325" y="1628775"/>
            <a:ext cx="5221288" cy="4679950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275387" y="1628775"/>
            <a:ext cx="5221288" cy="4679950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94172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9.Title_With_Three_Images_And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15938" y="1627981"/>
            <a:ext cx="3600450" cy="3960813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15938" y="5769769"/>
            <a:ext cx="3600450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295775" y="1627981"/>
            <a:ext cx="3600450" cy="3960813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295775" y="5769769"/>
            <a:ext cx="3600450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8075613" y="1627981"/>
            <a:ext cx="3600450" cy="3960813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8075613" y="5768975"/>
            <a:ext cx="3600450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8434311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.Title_With_Three_Images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938" y="3942412"/>
            <a:ext cx="3600450" cy="5660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938" y="4516942"/>
            <a:ext cx="3600450" cy="179178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15938" y="1627982"/>
            <a:ext cx="3600450" cy="2161381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295775" y="1627982"/>
            <a:ext cx="3600450" cy="2161381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8075613" y="1627982"/>
            <a:ext cx="3600450" cy="2161381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10801350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8"/>
          </p:nvPr>
        </p:nvSpPr>
        <p:spPr>
          <a:xfrm>
            <a:off x="4295775" y="3942412"/>
            <a:ext cx="3600450" cy="5660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9"/>
          </p:nvPr>
        </p:nvSpPr>
        <p:spPr>
          <a:xfrm>
            <a:off x="4295775" y="4516942"/>
            <a:ext cx="3600450" cy="179178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8" name="Text Placeholder 2"/>
          <p:cNvSpPr>
            <a:spLocks noGrp="1"/>
          </p:cNvSpPr>
          <p:nvPr>
            <p:ph type="body" idx="20"/>
          </p:nvPr>
        </p:nvSpPr>
        <p:spPr>
          <a:xfrm>
            <a:off x="8075612" y="3942412"/>
            <a:ext cx="3600451" cy="5660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8075612" y="4516942"/>
            <a:ext cx="3600451" cy="179178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07303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1.Title_With_Two_Images_And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95325" y="1627981"/>
            <a:ext cx="5221287" cy="3960813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95325" y="5769769"/>
            <a:ext cx="5221287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6275388" y="1627981"/>
            <a:ext cx="5221287" cy="3960813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6275388" y="5768975"/>
            <a:ext cx="5221287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681004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2.Title_With_Two_Image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34963" y="1628774"/>
            <a:ext cx="5581650" cy="4860925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275387" y="1628774"/>
            <a:ext cx="5581651" cy="4860925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43540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3.Title_With_Three_Images_And_Tex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938" y="4158543"/>
            <a:ext cx="3600450" cy="5660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938" y="4882702"/>
            <a:ext cx="3600450" cy="142602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15938" y="1627982"/>
            <a:ext cx="3600450" cy="2521743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295775" y="1627982"/>
            <a:ext cx="3600450" cy="2521743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8075613" y="1627982"/>
            <a:ext cx="3600450" cy="2521743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10801350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8"/>
          </p:nvPr>
        </p:nvSpPr>
        <p:spPr>
          <a:xfrm>
            <a:off x="4295775" y="4158543"/>
            <a:ext cx="3600450" cy="5660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9"/>
          </p:nvPr>
        </p:nvSpPr>
        <p:spPr>
          <a:xfrm>
            <a:off x="4295775" y="4882702"/>
            <a:ext cx="3600450" cy="142602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8" name="Text Placeholder 2"/>
          <p:cNvSpPr>
            <a:spLocks noGrp="1"/>
          </p:cNvSpPr>
          <p:nvPr>
            <p:ph type="body" idx="20"/>
          </p:nvPr>
        </p:nvSpPr>
        <p:spPr>
          <a:xfrm>
            <a:off x="8075612" y="4158543"/>
            <a:ext cx="3600451" cy="5660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8075612" y="4882702"/>
            <a:ext cx="3600451" cy="142602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80148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4.Title_With_Two_Images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937" y="4515989"/>
            <a:ext cx="5400675" cy="5660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938" y="5090520"/>
            <a:ext cx="5399086" cy="121820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15937" y="1627982"/>
            <a:ext cx="5399087" cy="2521743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6275388" y="1627982"/>
            <a:ext cx="5400675" cy="2521743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10801350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20"/>
          </p:nvPr>
        </p:nvSpPr>
        <p:spPr>
          <a:xfrm>
            <a:off x="6275388" y="4515989"/>
            <a:ext cx="5400675" cy="5660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6275388" y="5090520"/>
            <a:ext cx="5400675" cy="121820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101237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.Title_With_Two_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95325" y="1628775"/>
            <a:ext cx="5221288" cy="4319588"/>
          </a:xfrm>
        </p:spPr>
        <p:txBody>
          <a:bodyPr/>
          <a:lstStyle/>
          <a:p>
            <a:r>
              <a:rPr lang="en-GB" dirty="0"/>
              <a:t>Click icon to add chart</a:t>
            </a:r>
            <a:endParaRPr lang="en-US" dirty="0"/>
          </a:p>
        </p:txBody>
      </p:sp>
      <p:sp>
        <p:nvSpPr>
          <p:cNvPr id="7" name="Chart Placeholder 4"/>
          <p:cNvSpPr>
            <a:spLocks noGrp="1"/>
          </p:cNvSpPr>
          <p:nvPr>
            <p:ph type="chart" sz="quarter" idx="15"/>
          </p:nvPr>
        </p:nvSpPr>
        <p:spPr>
          <a:xfrm>
            <a:off x="6275388" y="1628775"/>
            <a:ext cx="5221288" cy="4319588"/>
          </a:xfrm>
        </p:spPr>
        <p:txBody>
          <a:bodyPr/>
          <a:lstStyle/>
          <a:p>
            <a:r>
              <a:rPr lang="en-GB" dirty="0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85642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5.Title_With_Six_Text_Boxes_And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10801350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695324" y="5229225"/>
            <a:ext cx="3600451" cy="720725"/>
          </a:xfrm>
        </p:spPr>
        <p:txBody>
          <a:bodyPr>
            <a:normAutofit/>
          </a:bodyPr>
          <a:lstStyle>
            <a:lvl1pPr algn="r">
              <a:defRPr sz="1600"/>
            </a:lvl1pPr>
            <a:lvl2pPr algn="r">
              <a:defRPr sz="1600"/>
            </a:lvl2pPr>
            <a:lvl3pPr algn="r"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"/>
          </p:nvPr>
        </p:nvSpPr>
        <p:spPr>
          <a:xfrm>
            <a:off x="695325" y="4689475"/>
            <a:ext cx="3600450" cy="53975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half" idx="22"/>
          </p:nvPr>
        </p:nvSpPr>
        <p:spPr>
          <a:xfrm>
            <a:off x="695325" y="3789363"/>
            <a:ext cx="3600451" cy="720725"/>
          </a:xfrm>
        </p:spPr>
        <p:txBody>
          <a:bodyPr>
            <a:normAutofit/>
          </a:bodyPr>
          <a:lstStyle>
            <a:lvl1pPr algn="r">
              <a:defRPr sz="1600"/>
            </a:lvl1pPr>
            <a:lvl2pPr algn="r">
              <a:defRPr sz="1600"/>
            </a:lvl2pPr>
            <a:lvl3pPr algn="r"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23"/>
          </p:nvPr>
        </p:nvSpPr>
        <p:spPr>
          <a:xfrm>
            <a:off x="695326" y="3249613"/>
            <a:ext cx="3600450" cy="53975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half" idx="24"/>
          </p:nvPr>
        </p:nvSpPr>
        <p:spPr>
          <a:xfrm>
            <a:off x="695325" y="2347912"/>
            <a:ext cx="3600451" cy="720725"/>
          </a:xfrm>
        </p:spPr>
        <p:txBody>
          <a:bodyPr>
            <a:normAutofit/>
          </a:bodyPr>
          <a:lstStyle>
            <a:lvl1pPr algn="r">
              <a:defRPr sz="1600"/>
            </a:lvl1pPr>
            <a:lvl2pPr algn="r">
              <a:defRPr sz="1600"/>
            </a:lvl2pPr>
            <a:lvl3pPr algn="r"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25"/>
          </p:nvPr>
        </p:nvSpPr>
        <p:spPr>
          <a:xfrm>
            <a:off x="695326" y="1808162"/>
            <a:ext cx="3600450" cy="53975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475163" y="1808162"/>
            <a:ext cx="3241674" cy="4141788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32" name="Content Placeholder 3"/>
          <p:cNvSpPr>
            <a:spLocks noGrp="1"/>
          </p:cNvSpPr>
          <p:nvPr>
            <p:ph sz="half" idx="26"/>
          </p:nvPr>
        </p:nvSpPr>
        <p:spPr>
          <a:xfrm>
            <a:off x="7896224" y="5229225"/>
            <a:ext cx="3600451" cy="7207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7"/>
          </p:nvPr>
        </p:nvSpPr>
        <p:spPr>
          <a:xfrm>
            <a:off x="7896225" y="4689475"/>
            <a:ext cx="3600450" cy="53975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Content Placeholder 3"/>
          <p:cNvSpPr>
            <a:spLocks noGrp="1"/>
          </p:cNvSpPr>
          <p:nvPr>
            <p:ph sz="half" idx="28"/>
          </p:nvPr>
        </p:nvSpPr>
        <p:spPr>
          <a:xfrm>
            <a:off x="7896225" y="3789363"/>
            <a:ext cx="3600451" cy="7207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9"/>
          </p:nvPr>
        </p:nvSpPr>
        <p:spPr>
          <a:xfrm>
            <a:off x="7896226" y="3249613"/>
            <a:ext cx="3600450" cy="53975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half" idx="30"/>
          </p:nvPr>
        </p:nvSpPr>
        <p:spPr>
          <a:xfrm>
            <a:off x="7896225" y="2347912"/>
            <a:ext cx="3600451" cy="7207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idx="31"/>
          </p:nvPr>
        </p:nvSpPr>
        <p:spPr>
          <a:xfrm>
            <a:off x="7896226" y="1808162"/>
            <a:ext cx="3600450" cy="53975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389594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6.Title_With_Four_Images_And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15938" y="5777230"/>
            <a:ext cx="2519362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395663" y="5777230"/>
            <a:ext cx="2520950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6275389" y="5777230"/>
            <a:ext cx="2520950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514350" y="1628773"/>
            <a:ext cx="2520950" cy="3957811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4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3395663" y="1628773"/>
            <a:ext cx="2520950" cy="3957811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6275388" y="1628773"/>
            <a:ext cx="2520950" cy="3957811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9156700" y="1628773"/>
            <a:ext cx="2520950" cy="3957811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28"/>
          </p:nvPr>
        </p:nvSpPr>
        <p:spPr>
          <a:xfrm>
            <a:off x="9156700" y="5777230"/>
            <a:ext cx="2519363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4545679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7.Title_With_Five_Images_And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34963" y="5800991"/>
            <a:ext cx="2160587" cy="507734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334963" y="1629482"/>
            <a:ext cx="2160587" cy="3957811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2674938" y="5800991"/>
            <a:ext cx="2160587" cy="507734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675975" y="1629482"/>
            <a:ext cx="2160587" cy="3957811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5014913" y="5800991"/>
            <a:ext cx="2160587" cy="507734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5016987" y="1629482"/>
            <a:ext cx="2160587" cy="3957811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29"/>
          </p:nvPr>
        </p:nvSpPr>
        <p:spPr>
          <a:xfrm>
            <a:off x="9699012" y="5800991"/>
            <a:ext cx="2160587" cy="507734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Picture Placeholder 8"/>
          <p:cNvSpPr>
            <a:spLocks noGrp="1"/>
          </p:cNvSpPr>
          <p:nvPr>
            <p:ph type="pic" sz="quarter" idx="30"/>
          </p:nvPr>
        </p:nvSpPr>
        <p:spPr>
          <a:xfrm>
            <a:off x="9699012" y="1629482"/>
            <a:ext cx="2160587" cy="3957811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31"/>
          </p:nvPr>
        </p:nvSpPr>
        <p:spPr>
          <a:xfrm>
            <a:off x="7358244" y="5800991"/>
            <a:ext cx="2160587" cy="507734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8" name="Picture Placeholder 8"/>
          <p:cNvSpPr>
            <a:spLocks noGrp="1"/>
          </p:cNvSpPr>
          <p:nvPr>
            <p:ph type="pic" sz="quarter" idx="32"/>
          </p:nvPr>
        </p:nvSpPr>
        <p:spPr>
          <a:xfrm>
            <a:off x="7357999" y="1629482"/>
            <a:ext cx="2160587" cy="3957811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30372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8.Title_With_Eight_Images_And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9"/>
          </p:nvPr>
        </p:nvSpPr>
        <p:spPr>
          <a:xfrm>
            <a:off x="515938" y="3445080"/>
            <a:ext cx="2519362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0"/>
          </p:nvPr>
        </p:nvSpPr>
        <p:spPr>
          <a:xfrm>
            <a:off x="3395663" y="3445080"/>
            <a:ext cx="2520950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31"/>
          </p:nvPr>
        </p:nvSpPr>
        <p:spPr>
          <a:xfrm>
            <a:off x="6275389" y="3445080"/>
            <a:ext cx="2520950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32"/>
          </p:nvPr>
        </p:nvSpPr>
        <p:spPr>
          <a:xfrm>
            <a:off x="514350" y="1631780"/>
            <a:ext cx="2520950" cy="1617833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33"/>
          </p:nvPr>
        </p:nvSpPr>
        <p:spPr>
          <a:xfrm>
            <a:off x="3395663" y="1631780"/>
            <a:ext cx="2520950" cy="1617833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34"/>
          </p:nvPr>
        </p:nvSpPr>
        <p:spPr>
          <a:xfrm>
            <a:off x="6275388" y="1631780"/>
            <a:ext cx="2520950" cy="1617833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35"/>
          </p:nvPr>
        </p:nvSpPr>
        <p:spPr>
          <a:xfrm>
            <a:off x="9156700" y="1631780"/>
            <a:ext cx="2520950" cy="1617833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6"/>
          </p:nvPr>
        </p:nvSpPr>
        <p:spPr>
          <a:xfrm>
            <a:off x="9156700" y="3445080"/>
            <a:ext cx="2519363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37"/>
          </p:nvPr>
        </p:nvSpPr>
        <p:spPr>
          <a:xfrm>
            <a:off x="515938" y="5971338"/>
            <a:ext cx="2519362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38"/>
          </p:nvPr>
        </p:nvSpPr>
        <p:spPr>
          <a:xfrm>
            <a:off x="3395663" y="5971338"/>
            <a:ext cx="2520950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39"/>
          </p:nvPr>
        </p:nvSpPr>
        <p:spPr>
          <a:xfrm>
            <a:off x="6275389" y="5971338"/>
            <a:ext cx="2520950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40"/>
          </p:nvPr>
        </p:nvSpPr>
        <p:spPr>
          <a:xfrm>
            <a:off x="514350" y="4158038"/>
            <a:ext cx="2520950" cy="1617833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32" name="Picture Placeholder 8"/>
          <p:cNvSpPr>
            <a:spLocks noGrp="1"/>
          </p:cNvSpPr>
          <p:nvPr>
            <p:ph type="pic" sz="quarter" idx="41"/>
          </p:nvPr>
        </p:nvSpPr>
        <p:spPr>
          <a:xfrm>
            <a:off x="3395663" y="4158038"/>
            <a:ext cx="2520950" cy="1617833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42"/>
          </p:nvPr>
        </p:nvSpPr>
        <p:spPr>
          <a:xfrm>
            <a:off x="6275388" y="4158038"/>
            <a:ext cx="2520950" cy="1617833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34" name="Picture Placeholder 8"/>
          <p:cNvSpPr>
            <a:spLocks noGrp="1"/>
          </p:cNvSpPr>
          <p:nvPr>
            <p:ph type="pic" sz="quarter" idx="43"/>
          </p:nvPr>
        </p:nvSpPr>
        <p:spPr>
          <a:xfrm>
            <a:off x="9156700" y="4158038"/>
            <a:ext cx="2520950" cy="1617833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44"/>
          </p:nvPr>
        </p:nvSpPr>
        <p:spPr>
          <a:xfrm>
            <a:off x="9156700" y="5971338"/>
            <a:ext cx="2519363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1013687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9.Title_With_Six_Images_And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6"/>
          </p:nvPr>
        </p:nvSpPr>
        <p:spPr>
          <a:xfrm>
            <a:off x="334963" y="3429000"/>
            <a:ext cx="3781423" cy="360363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8" name="Picture Placeholder 8"/>
          <p:cNvSpPr>
            <a:spLocks noGrp="1"/>
          </p:cNvSpPr>
          <p:nvPr>
            <p:ph type="pic" sz="quarter" idx="40"/>
          </p:nvPr>
        </p:nvSpPr>
        <p:spPr>
          <a:xfrm>
            <a:off x="334963" y="1628775"/>
            <a:ext cx="3781426" cy="1620838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41"/>
          </p:nvPr>
        </p:nvSpPr>
        <p:spPr>
          <a:xfrm>
            <a:off x="334963" y="5589588"/>
            <a:ext cx="3781423" cy="360363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" name="Picture Placeholder 8"/>
          <p:cNvSpPr>
            <a:spLocks noGrp="1"/>
          </p:cNvSpPr>
          <p:nvPr>
            <p:ph type="pic" sz="quarter" idx="42"/>
          </p:nvPr>
        </p:nvSpPr>
        <p:spPr>
          <a:xfrm>
            <a:off x="334963" y="3789363"/>
            <a:ext cx="3781426" cy="1620838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43"/>
          </p:nvPr>
        </p:nvSpPr>
        <p:spPr>
          <a:xfrm>
            <a:off x="8075611" y="3429000"/>
            <a:ext cx="3781423" cy="360363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3" name="Picture Placeholder 8"/>
          <p:cNvSpPr>
            <a:spLocks noGrp="1"/>
          </p:cNvSpPr>
          <p:nvPr>
            <p:ph type="pic" sz="quarter" idx="44"/>
          </p:nvPr>
        </p:nvSpPr>
        <p:spPr>
          <a:xfrm>
            <a:off x="8075611" y="1628775"/>
            <a:ext cx="3781426" cy="1620838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45"/>
          </p:nvPr>
        </p:nvSpPr>
        <p:spPr>
          <a:xfrm>
            <a:off x="8075611" y="5589588"/>
            <a:ext cx="3781423" cy="360363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5" name="Picture Placeholder 8"/>
          <p:cNvSpPr>
            <a:spLocks noGrp="1"/>
          </p:cNvSpPr>
          <p:nvPr>
            <p:ph type="pic" sz="quarter" idx="46"/>
          </p:nvPr>
        </p:nvSpPr>
        <p:spPr>
          <a:xfrm>
            <a:off x="8075611" y="3789363"/>
            <a:ext cx="3781426" cy="1620838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47"/>
          </p:nvPr>
        </p:nvSpPr>
        <p:spPr>
          <a:xfrm>
            <a:off x="4205284" y="3429000"/>
            <a:ext cx="3781423" cy="360363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7" name="Picture Placeholder 8"/>
          <p:cNvSpPr>
            <a:spLocks noGrp="1"/>
          </p:cNvSpPr>
          <p:nvPr>
            <p:ph type="pic" sz="quarter" idx="48"/>
          </p:nvPr>
        </p:nvSpPr>
        <p:spPr>
          <a:xfrm>
            <a:off x="4205287" y="1628775"/>
            <a:ext cx="3781426" cy="1620838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8" name="Text Placeholder 7"/>
          <p:cNvSpPr>
            <a:spLocks noGrp="1"/>
          </p:cNvSpPr>
          <p:nvPr>
            <p:ph type="body" sz="quarter" idx="49"/>
          </p:nvPr>
        </p:nvSpPr>
        <p:spPr>
          <a:xfrm>
            <a:off x="4205284" y="5589588"/>
            <a:ext cx="3781423" cy="360363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9" name="Picture Placeholder 8"/>
          <p:cNvSpPr>
            <a:spLocks noGrp="1"/>
          </p:cNvSpPr>
          <p:nvPr>
            <p:ph type="pic" sz="quarter" idx="50"/>
          </p:nvPr>
        </p:nvSpPr>
        <p:spPr>
          <a:xfrm>
            <a:off x="4205287" y="3789363"/>
            <a:ext cx="3781426" cy="1620838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3831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59.Title_With_Six_Images_And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8" name="Picture Placeholder 8"/>
          <p:cNvSpPr>
            <a:spLocks noGrp="1"/>
          </p:cNvSpPr>
          <p:nvPr>
            <p:ph type="pic" sz="quarter" idx="40"/>
          </p:nvPr>
        </p:nvSpPr>
        <p:spPr>
          <a:xfrm>
            <a:off x="334963" y="1628775"/>
            <a:ext cx="3781426" cy="1620838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1" name="Picture Placeholder 8"/>
          <p:cNvSpPr>
            <a:spLocks noGrp="1"/>
          </p:cNvSpPr>
          <p:nvPr>
            <p:ph type="pic" sz="quarter" idx="42"/>
          </p:nvPr>
        </p:nvSpPr>
        <p:spPr>
          <a:xfrm>
            <a:off x="334963" y="3789363"/>
            <a:ext cx="3781426" cy="1620838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3" name="Picture Placeholder 8"/>
          <p:cNvSpPr>
            <a:spLocks noGrp="1"/>
          </p:cNvSpPr>
          <p:nvPr>
            <p:ph type="pic" sz="quarter" idx="44"/>
          </p:nvPr>
        </p:nvSpPr>
        <p:spPr>
          <a:xfrm>
            <a:off x="8075611" y="1628775"/>
            <a:ext cx="3781426" cy="1620838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5" name="Picture Placeholder 8"/>
          <p:cNvSpPr>
            <a:spLocks noGrp="1"/>
          </p:cNvSpPr>
          <p:nvPr>
            <p:ph type="pic" sz="quarter" idx="46"/>
          </p:nvPr>
        </p:nvSpPr>
        <p:spPr>
          <a:xfrm>
            <a:off x="8075611" y="3789363"/>
            <a:ext cx="3781426" cy="1620838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7" name="Picture Placeholder 8"/>
          <p:cNvSpPr>
            <a:spLocks noGrp="1"/>
          </p:cNvSpPr>
          <p:nvPr>
            <p:ph type="pic" sz="quarter" idx="48"/>
          </p:nvPr>
        </p:nvSpPr>
        <p:spPr>
          <a:xfrm>
            <a:off x="4205287" y="1628775"/>
            <a:ext cx="3781426" cy="1620838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9" name="Picture Placeholder 8"/>
          <p:cNvSpPr>
            <a:spLocks noGrp="1"/>
          </p:cNvSpPr>
          <p:nvPr>
            <p:ph type="pic" sz="quarter" idx="50"/>
          </p:nvPr>
        </p:nvSpPr>
        <p:spPr>
          <a:xfrm>
            <a:off x="4205287" y="3789363"/>
            <a:ext cx="3781426" cy="1620838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722845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0.Title_With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5325" y="6160675"/>
            <a:ext cx="10801350" cy="360363"/>
          </a:xfrm>
          <a:prstGeom prst="rect">
            <a:avLst/>
          </a:prstGeom>
        </p:spPr>
        <p:txBody>
          <a:bodyPr/>
          <a:lstStyle/>
          <a:p>
            <a:fld id="{5B8E0428-9580-9F48-BD8B-8376B6F028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55575" y="1628774"/>
            <a:ext cx="11880849" cy="5040313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17854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1.Image_With_Title_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229225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666004"/>
            <a:ext cx="10801350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716630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2.Full_Screen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723525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3.Full_Screen_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7797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825" y="1628775"/>
            <a:ext cx="9721850" cy="4679950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65523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.JCDecaux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38783"/>
            <a:ext cx="3048000" cy="8795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67DB58-4256-7F4C-A3A9-51C9DEA372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38783"/>
            <a:ext cx="3048000" cy="87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256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.Title_With_Two_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6"/>
          </p:nvPr>
        </p:nvSpPr>
        <p:spPr>
          <a:xfrm>
            <a:off x="695325" y="1628775"/>
            <a:ext cx="5400675" cy="4319588"/>
          </a:xfrm>
        </p:spPr>
        <p:txBody>
          <a:bodyPr/>
          <a:lstStyle/>
          <a:p>
            <a:r>
              <a:rPr lang="en-GB" dirty="0"/>
              <a:t>Click icon to add table</a:t>
            </a:r>
            <a:endParaRPr lang="en-US" dirty="0"/>
          </a:p>
        </p:txBody>
      </p:sp>
      <p:sp>
        <p:nvSpPr>
          <p:cNvPr id="9" name="Table Placeholder 3"/>
          <p:cNvSpPr>
            <a:spLocks noGrp="1"/>
          </p:cNvSpPr>
          <p:nvPr>
            <p:ph type="tbl" sz="quarter" idx="17"/>
          </p:nvPr>
        </p:nvSpPr>
        <p:spPr>
          <a:xfrm>
            <a:off x="6275388" y="1630362"/>
            <a:ext cx="5400675" cy="4319588"/>
          </a:xfrm>
        </p:spPr>
        <p:txBody>
          <a:bodyPr/>
          <a:lstStyle/>
          <a:p>
            <a:r>
              <a:rPr lang="en-GB" dirty="0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2405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.Title_With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5221287" cy="4679950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6275388" y="1628775"/>
            <a:ext cx="5221287" cy="4679950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4799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10.Title_With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5221287" cy="2160588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6275388" y="1628775"/>
            <a:ext cx="5221287" cy="2160588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1AD8B6F-E869-2747-A303-E670CBEB1EA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95325" y="3978355"/>
            <a:ext cx="5221287" cy="2160588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E904757-EAD8-FA45-991C-B9F9C1FF418F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75387" y="3978355"/>
            <a:ext cx="5221287" cy="2160588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4571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.Title_With_Three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95776" y="1628775"/>
            <a:ext cx="3600450" cy="4679950"/>
          </a:xfrm>
        </p:spPr>
        <p:txBody>
          <a:bodyPr rIns="18000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695324" y="1628775"/>
            <a:ext cx="3600452" cy="4679950"/>
          </a:xfrm>
        </p:spPr>
        <p:txBody>
          <a:bodyPr rIns="18000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6"/>
          </p:nvPr>
        </p:nvSpPr>
        <p:spPr>
          <a:xfrm>
            <a:off x="7896226" y="1628775"/>
            <a:ext cx="3600449" cy="4679950"/>
          </a:xfrm>
        </p:spPr>
        <p:txBody>
          <a:bodyPr rIns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9658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.Top_Image_With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7" y="3429000"/>
            <a:ext cx="5400674" cy="2879724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6456363" y="3429000"/>
            <a:ext cx="5040312" cy="2879724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0" y="1"/>
            <a:ext cx="12192000" cy="2889250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463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 -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icture Placeholder 3">
            <a:extLst>
              <a:ext uri="{FF2B5EF4-FFF2-40B4-BE49-F238E27FC236}">
                <a16:creationId xmlns:a16="http://schemas.microsoft.com/office/drawing/2014/main" id="{E620C37E-4400-D84C-9358-D6BC0B0360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6996" y="1969605"/>
            <a:ext cx="4289458" cy="2576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AutoShape 18" descr="Image result for yorkshire tea logo png">
            <a:extLst>
              <a:ext uri="{FF2B5EF4-FFF2-40B4-BE49-F238E27FC236}">
                <a16:creationId xmlns:a16="http://schemas.microsoft.com/office/drawing/2014/main" id="{E62C07E4-0D5C-604E-9676-64B8FD2A4019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AutoShape 20" descr="Related image">
            <a:extLst>
              <a:ext uri="{FF2B5EF4-FFF2-40B4-BE49-F238E27FC236}">
                <a16:creationId xmlns:a16="http://schemas.microsoft.com/office/drawing/2014/main" id="{C1DA94E2-6E9C-D14E-936E-486232D70010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46BA49E-AB85-8E46-A885-3D50ECB2D765}"/>
              </a:ext>
            </a:extLst>
          </p:cNvPr>
          <p:cNvSpPr/>
          <p:nvPr userDrawn="1"/>
        </p:nvSpPr>
        <p:spPr>
          <a:xfrm>
            <a:off x="575191" y="4729568"/>
            <a:ext cx="2532898" cy="7331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9DCA7-37C1-564E-8CDD-F33079D723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5192" y="5535848"/>
            <a:ext cx="2342538" cy="746345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95F176B-8337-1049-91F6-ACC9B7D1BC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0174" y="4839382"/>
            <a:ext cx="2538401" cy="6181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Edit</a:t>
            </a:r>
            <a:endParaRPr lang="en-US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83292CAC-3049-1F45-8243-B4A5F0CB4B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55591" y="3866024"/>
            <a:ext cx="3220863" cy="682999"/>
          </a:xfrm>
          <a:prstGeom prst="rect">
            <a:avLst/>
          </a:prstGeom>
          <a:solidFill>
            <a:srgbClr val="00335B">
              <a:alpha val="80000"/>
            </a:srgbClr>
          </a:solidFill>
        </p:spPr>
        <p:txBody>
          <a:bodyPr lIns="144000" tIns="0" rIns="90000" bIns="0" anchor="ctr"/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9" name="Text Placeholder 5">
            <a:extLst>
              <a:ext uri="{FF2B5EF4-FFF2-40B4-BE49-F238E27FC236}">
                <a16:creationId xmlns:a16="http://schemas.microsoft.com/office/drawing/2014/main" id="{FA02BF18-D06E-6147-93DF-D2B2241CB1D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6996" y="3866024"/>
            <a:ext cx="1068596" cy="681784"/>
          </a:xfrm>
          <a:prstGeom prst="rect">
            <a:avLst/>
          </a:prstGeom>
          <a:solidFill>
            <a:schemeClr val="accent2">
              <a:alpha val="80000"/>
            </a:schemeClr>
          </a:solidFill>
        </p:spPr>
        <p:txBody>
          <a:bodyPr tIns="0" bIns="0" anchor="ctr" anchorCtr="0"/>
          <a:lstStyle>
            <a:lvl1pPr marL="0" indent="0" algn="ctr">
              <a:lnSpc>
                <a:spcPct val="100000"/>
              </a:lnSpc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Edit</a:t>
            </a:r>
            <a:endParaRPr lang="en-US"/>
          </a:p>
        </p:txBody>
      </p:sp>
      <p:sp>
        <p:nvSpPr>
          <p:cNvPr id="70" name="Text Placeholder 36">
            <a:extLst>
              <a:ext uri="{FF2B5EF4-FFF2-40B4-BE49-F238E27FC236}">
                <a16:creationId xmlns:a16="http://schemas.microsoft.com/office/drawing/2014/main" id="{51DA1620-265D-D947-B6E4-01E92DBEE73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664783" y="6525250"/>
            <a:ext cx="4862435" cy="284487"/>
          </a:xfrm>
          <a:prstGeom prst="rect">
            <a:avLst/>
          </a:prstGeom>
          <a:solidFill>
            <a:schemeClr val="bg1"/>
          </a:solidFill>
        </p:spPr>
        <p:txBody>
          <a:bodyPr tIns="72000" anchor="ctr"/>
          <a:lstStyle>
            <a:lvl1pPr marL="0" indent="0" algn="ctr">
              <a:buNone/>
              <a:defRPr sz="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D9D2A3C8-8074-D743-A452-6136C392E91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0375" y="1150827"/>
            <a:ext cx="11240507" cy="508488"/>
          </a:xfrm>
          <a:prstGeom prst="rect">
            <a:avLst/>
          </a:prstGeom>
          <a:noFill/>
          <a:ln>
            <a:noFill/>
          </a:ln>
        </p:spPr>
        <p:txBody>
          <a:bodyPr tIns="72000" anchor="ctr">
            <a:noAutofit/>
          </a:bodyPr>
          <a:lstStyle>
            <a:lvl1pPr marL="0" indent="0" algn="ctr">
              <a:buNone/>
              <a:defRPr sz="24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F170875-2035-6C4A-9B78-2B18710EBFC2}"/>
              </a:ext>
            </a:extLst>
          </p:cNvPr>
          <p:cNvSpPr/>
          <p:nvPr userDrawn="1"/>
        </p:nvSpPr>
        <p:spPr>
          <a:xfrm>
            <a:off x="3445067" y="4729568"/>
            <a:ext cx="2575806" cy="7331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FC801E54-52FD-424B-A68A-8D8F5610AF10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445068" y="5535848"/>
            <a:ext cx="2342538" cy="746345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5" name="Text Placeholder 5">
            <a:extLst>
              <a:ext uri="{FF2B5EF4-FFF2-40B4-BE49-F238E27FC236}">
                <a16:creationId xmlns:a16="http://schemas.microsoft.com/office/drawing/2014/main" id="{94E61F2B-52A7-7F45-9D7E-985F8EFE08A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50050" y="4839382"/>
            <a:ext cx="2538401" cy="6181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Edit</a:t>
            </a:r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80E5B70-5110-C441-95C3-90E408029236}"/>
              </a:ext>
            </a:extLst>
          </p:cNvPr>
          <p:cNvSpPr/>
          <p:nvPr userDrawn="1"/>
        </p:nvSpPr>
        <p:spPr>
          <a:xfrm>
            <a:off x="6344526" y="4729568"/>
            <a:ext cx="2575806" cy="7331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1656013F-E3BD-534B-8F64-382848314FA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344527" y="5535848"/>
            <a:ext cx="2342538" cy="746345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8" name="Text Placeholder 5">
            <a:extLst>
              <a:ext uri="{FF2B5EF4-FFF2-40B4-BE49-F238E27FC236}">
                <a16:creationId xmlns:a16="http://schemas.microsoft.com/office/drawing/2014/main" id="{9CE30404-52C4-0B4D-A6E8-79CFD4B78AF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49509" y="4839382"/>
            <a:ext cx="2538401" cy="6181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Edit</a:t>
            </a:r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4BE47D6-A041-4C4B-A42C-C80077A3466B}"/>
              </a:ext>
            </a:extLst>
          </p:cNvPr>
          <p:cNvSpPr/>
          <p:nvPr userDrawn="1"/>
        </p:nvSpPr>
        <p:spPr>
          <a:xfrm>
            <a:off x="9243985" y="4729568"/>
            <a:ext cx="2575806" cy="7331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40C09CDD-C30B-F44C-8E5E-63F42DC78F2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243986" y="5535848"/>
            <a:ext cx="2342538" cy="746345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4" name="Text Placeholder 5">
            <a:extLst>
              <a:ext uri="{FF2B5EF4-FFF2-40B4-BE49-F238E27FC236}">
                <a16:creationId xmlns:a16="http://schemas.microsoft.com/office/drawing/2014/main" id="{83A29D76-8C3F-214A-88A7-DF73ED0599A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148968" y="4839382"/>
            <a:ext cx="2538401" cy="6181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Edit</a:t>
            </a:r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54BAE81-EFC7-8942-BCEC-A183FCB99044}"/>
              </a:ext>
            </a:extLst>
          </p:cNvPr>
          <p:cNvSpPr/>
          <p:nvPr userDrawn="1"/>
        </p:nvSpPr>
        <p:spPr>
          <a:xfrm>
            <a:off x="478123" y="4844631"/>
            <a:ext cx="2531560" cy="1515928"/>
          </a:xfrm>
          <a:prstGeom prst="rect">
            <a:avLst/>
          </a:prstGeom>
          <a:noFill/>
          <a:ln>
            <a:solidFill>
              <a:srgbClr val="0033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F39C01D-F7ED-3348-B756-93036BACC968}"/>
              </a:ext>
            </a:extLst>
          </p:cNvPr>
          <p:cNvSpPr/>
          <p:nvPr userDrawn="1"/>
        </p:nvSpPr>
        <p:spPr>
          <a:xfrm>
            <a:off x="6241686" y="4844631"/>
            <a:ext cx="2575807" cy="1515928"/>
          </a:xfrm>
          <a:prstGeom prst="rect">
            <a:avLst/>
          </a:prstGeom>
          <a:noFill/>
          <a:ln>
            <a:solidFill>
              <a:srgbClr val="0033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55FEDC6-CC14-BF45-B0C3-DD6E34270BAB}"/>
              </a:ext>
            </a:extLst>
          </p:cNvPr>
          <p:cNvSpPr/>
          <p:nvPr userDrawn="1"/>
        </p:nvSpPr>
        <p:spPr>
          <a:xfrm>
            <a:off x="9148968" y="4844631"/>
            <a:ext cx="2551914" cy="1515928"/>
          </a:xfrm>
          <a:prstGeom prst="rect">
            <a:avLst/>
          </a:prstGeom>
          <a:noFill/>
          <a:ln>
            <a:solidFill>
              <a:srgbClr val="0033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4E79374-5068-6E48-8EE3-814934942E4E}"/>
              </a:ext>
            </a:extLst>
          </p:cNvPr>
          <p:cNvSpPr/>
          <p:nvPr userDrawn="1"/>
        </p:nvSpPr>
        <p:spPr>
          <a:xfrm>
            <a:off x="3334404" y="4844631"/>
            <a:ext cx="2575807" cy="1515928"/>
          </a:xfrm>
          <a:prstGeom prst="rect">
            <a:avLst/>
          </a:prstGeom>
          <a:noFill/>
          <a:ln>
            <a:solidFill>
              <a:srgbClr val="0033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0" name="Text Placeholder 2">
            <a:extLst>
              <a:ext uri="{FF2B5EF4-FFF2-40B4-BE49-F238E27FC236}">
                <a16:creationId xmlns:a16="http://schemas.microsoft.com/office/drawing/2014/main" id="{157D64A9-336A-124E-A824-4DF72AF9E4C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515985" y="1"/>
            <a:ext cx="9160030" cy="97536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CD87E03-F1E5-674F-8D6D-3ECA038346D4}"/>
              </a:ext>
            </a:extLst>
          </p:cNvPr>
          <p:cNvSpPr/>
          <p:nvPr userDrawn="1"/>
        </p:nvSpPr>
        <p:spPr>
          <a:xfrm>
            <a:off x="5099066" y="1939586"/>
            <a:ext cx="6601817" cy="26060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074EE47-2A55-AC4E-B6CA-BA1DAFADB4A5}"/>
              </a:ext>
            </a:extLst>
          </p:cNvPr>
          <p:cNvCxnSpPr>
            <a:cxnSpLocks/>
          </p:cNvCxnSpPr>
          <p:nvPr userDrawn="1"/>
        </p:nvCxnSpPr>
        <p:spPr>
          <a:xfrm flipV="1">
            <a:off x="8399974" y="2104282"/>
            <a:ext cx="0" cy="9929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A12A784-0CDD-2945-BB33-DE93F37D39F7}"/>
              </a:ext>
            </a:extLst>
          </p:cNvPr>
          <p:cNvCxnSpPr>
            <a:cxnSpLocks/>
          </p:cNvCxnSpPr>
          <p:nvPr userDrawn="1"/>
        </p:nvCxnSpPr>
        <p:spPr>
          <a:xfrm flipV="1">
            <a:off x="8399974" y="3410822"/>
            <a:ext cx="0" cy="98437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F45D7D3-D6A5-3C47-A938-CC9ED6BD974F}"/>
              </a:ext>
            </a:extLst>
          </p:cNvPr>
          <p:cNvCxnSpPr>
            <a:cxnSpLocks/>
          </p:cNvCxnSpPr>
          <p:nvPr userDrawn="1"/>
        </p:nvCxnSpPr>
        <p:spPr>
          <a:xfrm>
            <a:off x="5333823" y="3256922"/>
            <a:ext cx="288731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16">
            <a:extLst>
              <a:ext uri="{FF2B5EF4-FFF2-40B4-BE49-F238E27FC236}">
                <a16:creationId xmlns:a16="http://schemas.microsoft.com/office/drawing/2014/main" id="{A9AF61A9-F55C-5D4D-A719-46132CBF465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305378" y="2053514"/>
            <a:ext cx="2016980" cy="464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Edit</a:t>
            </a:r>
            <a:endParaRPr lang="en-US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3A0AB2BB-511D-2E4B-B734-3D44C53BAD0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320359" y="2546459"/>
            <a:ext cx="2016957" cy="560966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6" name="Text Placeholder 16">
            <a:extLst>
              <a:ext uri="{FF2B5EF4-FFF2-40B4-BE49-F238E27FC236}">
                <a16:creationId xmlns:a16="http://schemas.microsoft.com/office/drawing/2014/main" id="{4E400814-A61F-3C48-8363-CCD4D09AFD5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621267" y="2053514"/>
            <a:ext cx="2001999" cy="464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Edit</a:t>
            </a:r>
            <a:endParaRPr lang="en-US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FACD5783-C947-264C-8DC5-EB3F364A1CB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636250" y="2546459"/>
            <a:ext cx="1987016" cy="560966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8" name="Text Placeholder 16">
            <a:extLst>
              <a:ext uri="{FF2B5EF4-FFF2-40B4-BE49-F238E27FC236}">
                <a16:creationId xmlns:a16="http://schemas.microsoft.com/office/drawing/2014/main" id="{94E4FCBA-ED4E-1E4B-9A37-F186270EE77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305378" y="3318501"/>
            <a:ext cx="2016980" cy="464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Edit</a:t>
            </a:r>
            <a:endParaRPr lang="en-US"/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ACE2B79F-F750-B24B-912C-202983872AF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20359" y="3819616"/>
            <a:ext cx="2016967" cy="560966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0" name="Text Placeholder 16">
            <a:extLst>
              <a:ext uri="{FF2B5EF4-FFF2-40B4-BE49-F238E27FC236}">
                <a16:creationId xmlns:a16="http://schemas.microsoft.com/office/drawing/2014/main" id="{3ACF9707-D601-9145-BEAE-A5E05F9597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621267" y="3318501"/>
            <a:ext cx="2001999" cy="464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Edit</a:t>
            </a:r>
            <a:endParaRPr lang="en-US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E147B394-9A81-AA4D-98EA-64D3D3D1A55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636250" y="3819616"/>
            <a:ext cx="1987014" cy="560966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301A536-AA51-9B43-B412-2B86AB980F68}"/>
              </a:ext>
            </a:extLst>
          </p:cNvPr>
          <p:cNvCxnSpPr>
            <a:cxnSpLocks/>
          </p:cNvCxnSpPr>
          <p:nvPr userDrawn="1"/>
        </p:nvCxnSpPr>
        <p:spPr>
          <a:xfrm>
            <a:off x="8585023" y="3256922"/>
            <a:ext cx="288731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9572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.Title_With_Chart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5229225"/>
            <a:ext cx="10801349" cy="720724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695325" y="1628774"/>
            <a:ext cx="10801350" cy="3421064"/>
          </a:xfrm>
        </p:spPr>
        <p:txBody>
          <a:bodyPr/>
          <a:lstStyle/>
          <a:p>
            <a:r>
              <a:rPr lang="en-GB" dirty="0"/>
              <a:t>Click icon to add chart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4321174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46331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.Title_With_Chart_And_Text_Re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6"/>
            <a:ext cx="10801349" cy="1620836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695325" y="3429001"/>
            <a:ext cx="10801350" cy="2520950"/>
          </a:xfrm>
        </p:spPr>
        <p:txBody>
          <a:bodyPr/>
          <a:lstStyle/>
          <a:p>
            <a:r>
              <a:rPr lang="en-GB" dirty="0"/>
              <a:t>Click icon to add chart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4321174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39976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.Title_With_Text_And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6"/>
            <a:ext cx="10801349" cy="1620836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4321174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4"/>
          </p:nvPr>
        </p:nvSpPr>
        <p:spPr>
          <a:xfrm>
            <a:off x="695325" y="3429000"/>
            <a:ext cx="10801349" cy="2520949"/>
          </a:xfrm>
        </p:spPr>
        <p:txBody>
          <a:bodyPr/>
          <a:lstStyle/>
          <a:p>
            <a:r>
              <a:rPr lang="en-GB" dirty="0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6931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.Title_With_Text_And_Image_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2889250"/>
            <a:ext cx="12191999" cy="3968750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6"/>
            <a:ext cx="10801349" cy="1079499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307940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.Block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994535"/>
            <a:ext cx="10801349" cy="287972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800"/>
            </a:lvl1pPr>
            <a:lvl2pPr marL="457200" indent="0" algn="l">
              <a:buNone/>
              <a:defRPr sz="2800"/>
            </a:lvl2pPr>
            <a:lvl3pPr marL="914400" indent="0" algn="l">
              <a:buNone/>
              <a:defRPr sz="2800"/>
            </a:lvl3pPr>
            <a:lvl4pPr marL="1371600" indent="0" algn="l">
              <a:buNone/>
              <a:defRPr sz="2800"/>
            </a:lvl4pPr>
            <a:lvl5pPr marL="1828800" indent="0" algn="l">
              <a:buNone/>
              <a:defRPr sz="2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17961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.Title_With_Graph_And_Righ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816726" y="0"/>
            <a:ext cx="5375274" cy="6858000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4" y="620181"/>
            <a:ext cx="5940427" cy="10085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5940425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5"/>
          </p:nvPr>
        </p:nvSpPr>
        <p:spPr>
          <a:xfrm>
            <a:off x="695325" y="1628774"/>
            <a:ext cx="5940426" cy="4321175"/>
          </a:xfrm>
        </p:spPr>
        <p:txBody>
          <a:bodyPr/>
          <a:lstStyle/>
          <a:p>
            <a:r>
              <a:rPr lang="en-GB" dirty="0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0277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.Title_With_Graph_And_Lef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575050" cy="6858000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56024" y="620181"/>
            <a:ext cx="7740651" cy="10085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56023" y="6308725"/>
            <a:ext cx="7740651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5"/>
          </p:nvPr>
        </p:nvSpPr>
        <p:spPr>
          <a:xfrm>
            <a:off x="3756025" y="1628774"/>
            <a:ext cx="7740650" cy="4321175"/>
          </a:xfrm>
        </p:spPr>
        <p:txBody>
          <a:bodyPr/>
          <a:lstStyle/>
          <a:p>
            <a:r>
              <a:rPr lang="en-GB" dirty="0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1002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.Title_With_Content_And_Small_Image_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9180514" cy="10085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7" y="1628775"/>
            <a:ext cx="9180512" cy="4679950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9180513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0056814" y="0"/>
            <a:ext cx="2135186" cy="6858000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8041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.Title_With_Content_And_Midsize_Image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8796338" y="0"/>
            <a:ext cx="3395661" cy="6858000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4" y="620181"/>
            <a:ext cx="7921625" cy="10085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7921624" cy="4679950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7921624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6604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.Title_And_Content_With_Larg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5999" cy="6858000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5221288" cy="10085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5221287" cy="4679950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5221288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8872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icture Placeholder 3">
            <a:extLst>
              <a:ext uri="{FF2B5EF4-FFF2-40B4-BE49-F238E27FC236}">
                <a16:creationId xmlns:a16="http://schemas.microsoft.com/office/drawing/2014/main" id="{E620C37E-4400-D84C-9358-D6BC0B0360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6996" y="1969605"/>
            <a:ext cx="4289458" cy="2576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AutoShape 18" descr="Image result for yorkshire tea logo png">
            <a:extLst>
              <a:ext uri="{FF2B5EF4-FFF2-40B4-BE49-F238E27FC236}">
                <a16:creationId xmlns:a16="http://schemas.microsoft.com/office/drawing/2014/main" id="{E62C07E4-0D5C-604E-9676-64B8FD2A4019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AutoShape 20" descr="Related image">
            <a:extLst>
              <a:ext uri="{FF2B5EF4-FFF2-40B4-BE49-F238E27FC236}">
                <a16:creationId xmlns:a16="http://schemas.microsoft.com/office/drawing/2014/main" id="{C1DA94E2-6E9C-D14E-936E-486232D70010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46BA49E-AB85-8E46-A885-3D50ECB2D765}"/>
              </a:ext>
            </a:extLst>
          </p:cNvPr>
          <p:cNvSpPr/>
          <p:nvPr userDrawn="1"/>
        </p:nvSpPr>
        <p:spPr>
          <a:xfrm>
            <a:off x="575190" y="4729568"/>
            <a:ext cx="3549225" cy="7331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9DCA7-37C1-564E-8CDD-F33079D723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5192" y="5535848"/>
            <a:ext cx="3305928" cy="746345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95F176B-8337-1049-91F6-ACC9B7D1BC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0174" y="4839382"/>
            <a:ext cx="3529427" cy="6181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Edit</a:t>
            </a:r>
            <a:endParaRPr lang="en-US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83292CAC-3049-1F45-8243-B4A5F0CB4B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55591" y="3866024"/>
            <a:ext cx="3220863" cy="682999"/>
          </a:xfrm>
          <a:prstGeom prst="rect">
            <a:avLst/>
          </a:prstGeom>
          <a:solidFill>
            <a:srgbClr val="00335B">
              <a:alpha val="80000"/>
            </a:srgbClr>
          </a:solidFill>
        </p:spPr>
        <p:txBody>
          <a:bodyPr lIns="144000" tIns="0" rIns="90000" bIns="0" anchor="ctr"/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9" name="Text Placeholder 5">
            <a:extLst>
              <a:ext uri="{FF2B5EF4-FFF2-40B4-BE49-F238E27FC236}">
                <a16:creationId xmlns:a16="http://schemas.microsoft.com/office/drawing/2014/main" id="{FA02BF18-D06E-6147-93DF-D2B2241CB1D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6996" y="3866024"/>
            <a:ext cx="1068596" cy="681784"/>
          </a:xfrm>
          <a:prstGeom prst="rect">
            <a:avLst/>
          </a:prstGeom>
          <a:solidFill>
            <a:schemeClr val="accent2">
              <a:alpha val="80000"/>
            </a:schemeClr>
          </a:solidFill>
        </p:spPr>
        <p:txBody>
          <a:bodyPr tIns="0" bIns="0" anchor="ctr" anchorCtr="0"/>
          <a:lstStyle>
            <a:lvl1pPr marL="0" indent="0" algn="ctr">
              <a:lnSpc>
                <a:spcPct val="100000"/>
              </a:lnSpc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Edit</a:t>
            </a:r>
            <a:endParaRPr lang="en-US"/>
          </a:p>
        </p:txBody>
      </p:sp>
      <p:sp>
        <p:nvSpPr>
          <p:cNvPr id="70" name="Text Placeholder 36">
            <a:extLst>
              <a:ext uri="{FF2B5EF4-FFF2-40B4-BE49-F238E27FC236}">
                <a16:creationId xmlns:a16="http://schemas.microsoft.com/office/drawing/2014/main" id="{51DA1620-265D-D947-B6E4-01E92DBEE73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664783" y="6525250"/>
            <a:ext cx="4862435" cy="284487"/>
          </a:xfrm>
          <a:prstGeom prst="rect">
            <a:avLst/>
          </a:prstGeom>
          <a:solidFill>
            <a:schemeClr val="bg1"/>
          </a:solidFill>
        </p:spPr>
        <p:txBody>
          <a:bodyPr tIns="72000" anchor="ctr"/>
          <a:lstStyle>
            <a:lvl1pPr marL="0" indent="0" algn="ctr">
              <a:buNone/>
              <a:defRPr sz="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D9D2A3C8-8074-D743-A452-6136C392E91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0375" y="1150827"/>
            <a:ext cx="11240507" cy="508488"/>
          </a:xfrm>
          <a:prstGeom prst="rect">
            <a:avLst/>
          </a:prstGeom>
          <a:noFill/>
          <a:ln>
            <a:noFill/>
          </a:ln>
        </p:spPr>
        <p:txBody>
          <a:bodyPr tIns="72000" anchor="ctr">
            <a:noAutofit/>
          </a:bodyPr>
          <a:lstStyle>
            <a:lvl1pPr marL="0" indent="0" algn="ctr">
              <a:buNone/>
              <a:defRPr sz="24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AE486ED-F849-A54E-AEAF-7C5EEFEF53B6}"/>
              </a:ext>
            </a:extLst>
          </p:cNvPr>
          <p:cNvSpPr/>
          <p:nvPr userDrawn="1"/>
        </p:nvSpPr>
        <p:spPr>
          <a:xfrm>
            <a:off x="4435990" y="4729568"/>
            <a:ext cx="3549225" cy="7331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415B793E-BA56-F04B-8B4C-8FDA4A2A6A8F}"/>
              </a:ext>
            </a:extLst>
          </p:cNvPr>
          <p:cNvSpPr>
            <a:spLocks noGrp="1"/>
          </p:cNvSpPr>
          <p:nvPr userDrawn="1">
            <p:ph type="body" sz="quarter" idx="36"/>
          </p:nvPr>
        </p:nvSpPr>
        <p:spPr>
          <a:xfrm>
            <a:off x="4435992" y="5535848"/>
            <a:ext cx="3305928" cy="746345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BB7A68BE-4BB2-D241-BC12-BF43AD562D43}"/>
              </a:ext>
            </a:extLst>
          </p:cNvPr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4340974" y="4839382"/>
            <a:ext cx="3529427" cy="6181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Edit</a:t>
            </a:r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0D744D5-08FE-B142-9F86-33E1A65AF816}"/>
              </a:ext>
            </a:extLst>
          </p:cNvPr>
          <p:cNvSpPr/>
          <p:nvPr userDrawn="1"/>
        </p:nvSpPr>
        <p:spPr>
          <a:xfrm>
            <a:off x="8296790" y="4729568"/>
            <a:ext cx="3549225" cy="7331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C617766A-7E28-8246-BCAF-97D112B12562}"/>
              </a:ext>
            </a:extLst>
          </p:cNvPr>
          <p:cNvSpPr>
            <a:spLocks noGrp="1"/>
          </p:cNvSpPr>
          <p:nvPr userDrawn="1">
            <p:ph type="body" sz="quarter" idx="38"/>
          </p:nvPr>
        </p:nvSpPr>
        <p:spPr>
          <a:xfrm>
            <a:off x="8296792" y="5535848"/>
            <a:ext cx="3305928" cy="746345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6" name="Text Placeholder 5">
            <a:extLst>
              <a:ext uri="{FF2B5EF4-FFF2-40B4-BE49-F238E27FC236}">
                <a16:creationId xmlns:a16="http://schemas.microsoft.com/office/drawing/2014/main" id="{3F1D1017-AE52-6749-AD86-3D73A550CF17}"/>
              </a:ext>
            </a:extLst>
          </p:cNvPr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8201774" y="4839382"/>
            <a:ext cx="3529427" cy="6181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Edit</a:t>
            </a:r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F39C01D-F7ED-3348-B756-93036BACC968}"/>
              </a:ext>
            </a:extLst>
          </p:cNvPr>
          <p:cNvSpPr/>
          <p:nvPr userDrawn="1"/>
        </p:nvSpPr>
        <p:spPr>
          <a:xfrm>
            <a:off x="8204713" y="4844631"/>
            <a:ext cx="3496169" cy="1515928"/>
          </a:xfrm>
          <a:prstGeom prst="rect">
            <a:avLst/>
          </a:prstGeom>
          <a:noFill/>
          <a:ln>
            <a:solidFill>
              <a:srgbClr val="0033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4E79374-5068-6E48-8EE3-814934942E4E}"/>
              </a:ext>
            </a:extLst>
          </p:cNvPr>
          <p:cNvSpPr/>
          <p:nvPr userDrawn="1"/>
        </p:nvSpPr>
        <p:spPr>
          <a:xfrm>
            <a:off x="4337686" y="4844631"/>
            <a:ext cx="3549226" cy="1515928"/>
          </a:xfrm>
          <a:prstGeom prst="rect">
            <a:avLst/>
          </a:prstGeom>
          <a:noFill/>
          <a:ln>
            <a:solidFill>
              <a:srgbClr val="0033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97AB381-D1F4-4047-A4F2-7547923E5A40}"/>
              </a:ext>
            </a:extLst>
          </p:cNvPr>
          <p:cNvSpPr/>
          <p:nvPr userDrawn="1"/>
        </p:nvSpPr>
        <p:spPr>
          <a:xfrm>
            <a:off x="460375" y="4844631"/>
            <a:ext cx="3549226" cy="1515928"/>
          </a:xfrm>
          <a:prstGeom prst="rect">
            <a:avLst/>
          </a:prstGeom>
          <a:noFill/>
          <a:ln>
            <a:solidFill>
              <a:srgbClr val="0033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3" name="Text Placeholder 2">
            <a:extLst>
              <a:ext uri="{FF2B5EF4-FFF2-40B4-BE49-F238E27FC236}">
                <a16:creationId xmlns:a16="http://schemas.microsoft.com/office/drawing/2014/main" id="{D07AE0EC-C4FF-D543-A714-86EF334A2EF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515985" y="1"/>
            <a:ext cx="9160030" cy="97536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DA3F275-4101-8243-9565-FF0FC20E06B4}"/>
              </a:ext>
            </a:extLst>
          </p:cNvPr>
          <p:cNvSpPr/>
          <p:nvPr userDrawn="1"/>
        </p:nvSpPr>
        <p:spPr>
          <a:xfrm>
            <a:off x="5099066" y="1939586"/>
            <a:ext cx="6601817" cy="26060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5EA993B-D7F0-764D-86FA-8625F0F9F295}"/>
              </a:ext>
            </a:extLst>
          </p:cNvPr>
          <p:cNvCxnSpPr>
            <a:cxnSpLocks/>
          </p:cNvCxnSpPr>
          <p:nvPr userDrawn="1"/>
        </p:nvCxnSpPr>
        <p:spPr>
          <a:xfrm flipV="1">
            <a:off x="8399974" y="2104282"/>
            <a:ext cx="0" cy="9929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30AB095-76FC-F543-9D5B-E084F5664D21}"/>
              </a:ext>
            </a:extLst>
          </p:cNvPr>
          <p:cNvCxnSpPr>
            <a:cxnSpLocks/>
          </p:cNvCxnSpPr>
          <p:nvPr userDrawn="1"/>
        </p:nvCxnSpPr>
        <p:spPr>
          <a:xfrm flipV="1">
            <a:off x="8399974" y="3410822"/>
            <a:ext cx="0" cy="98437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FED6743-4E7F-044E-BAE1-DF38BA67EBEE}"/>
              </a:ext>
            </a:extLst>
          </p:cNvPr>
          <p:cNvCxnSpPr>
            <a:cxnSpLocks/>
          </p:cNvCxnSpPr>
          <p:nvPr userDrawn="1"/>
        </p:nvCxnSpPr>
        <p:spPr>
          <a:xfrm>
            <a:off x="5333823" y="3256922"/>
            <a:ext cx="288731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16">
            <a:extLst>
              <a:ext uri="{FF2B5EF4-FFF2-40B4-BE49-F238E27FC236}">
                <a16:creationId xmlns:a16="http://schemas.microsoft.com/office/drawing/2014/main" id="{A9B3740F-0C15-4241-9268-C2C93FF31F8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305378" y="2053514"/>
            <a:ext cx="2016980" cy="464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Edit</a:t>
            </a:r>
            <a:endParaRPr lang="en-US"/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46982C51-FC53-C74F-A6F9-C0FCB10A9C3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320359" y="2546459"/>
            <a:ext cx="2016957" cy="560966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Text Placeholder 16">
            <a:extLst>
              <a:ext uri="{FF2B5EF4-FFF2-40B4-BE49-F238E27FC236}">
                <a16:creationId xmlns:a16="http://schemas.microsoft.com/office/drawing/2014/main" id="{054A3A0E-357F-B048-9BE1-42374F22608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621267" y="2053514"/>
            <a:ext cx="2001999" cy="464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Edit</a:t>
            </a:r>
            <a:endParaRPr lang="en-US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70407C95-050A-9840-BA0A-F60FD0A29E2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636250" y="2546459"/>
            <a:ext cx="1987016" cy="560966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4" name="Text Placeholder 16">
            <a:extLst>
              <a:ext uri="{FF2B5EF4-FFF2-40B4-BE49-F238E27FC236}">
                <a16:creationId xmlns:a16="http://schemas.microsoft.com/office/drawing/2014/main" id="{1C484559-A381-104C-8175-9B7308BACC1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305378" y="3318501"/>
            <a:ext cx="2016980" cy="464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Edit</a:t>
            </a:r>
            <a:endParaRPr lang="en-US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52D6561D-2674-974A-86F3-B3DE18A2D9B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20359" y="3819616"/>
            <a:ext cx="2016967" cy="560966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7" name="Text Placeholder 16">
            <a:extLst>
              <a:ext uri="{FF2B5EF4-FFF2-40B4-BE49-F238E27FC236}">
                <a16:creationId xmlns:a16="http://schemas.microsoft.com/office/drawing/2014/main" id="{8FFAF56D-1CC5-474D-81D8-77324F06D53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621267" y="3318501"/>
            <a:ext cx="2001999" cy="464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Edit</a:t>
            </a:r>
            <a:endParaRPr lang="en-US"/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B4875BA0-CDDF-4A49-A677-1B718F5B081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636250" y="3819616"/>
            <a:ext cx="1987014" cy="560966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31AFE971-5BE5-2946-8985-38C8409A8DB9}"/>
              </a:ext>
            </a:extLst>
          </p:cNvPr>
          <p:cNvCxnSpPr>
            <a:cxnSpLocks/>
          </p:cNvCxnSpPr>
          <p:nvPr userDrawn="1"/>
        </p:nvCxnSpPr>
        <p:spPr>
          <a:xfrm>
            <a:off x="8585023" y="3256922"/>
            <a:ext cx="288731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2671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2.Title_And_Content_With_Larg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455569" y="549275"/>
            <a:ext cx="5040312" cy="1800225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5221288" cy="10085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5221287" cy="4679950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5221288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1A599B2F-8657-BD4B-9E98-7AF550A425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55569" y="2528887"/>
            <a:ext cx="5040312" cy="1800225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4CFA64DB-4266-0B43-AF39-079D3AB93FC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55569" y="4508500"/>
            <a:ext cx="5040312" cy="1800225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6295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22.Title_And_Content_With_Larg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4CFA64DB-4266-0B43-AF39-079D3AB93FC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55569" y="549276"/>
            <a:ext cx="5040312" cy="5759450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5221288" cy="10085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5221287" cy="4679950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5221288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65146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22.Title_And_Content_With_Larg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35863" y="549275"/>
            <a:ext cx="3960812" cy="1439863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4" y="620181"/>
            <a:ext cx="6480175" cy="10085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6480174" cy="4679950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5221288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AAC644-C2FE-5B4C-AE4A-E1B5034F8F5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535863" y="2049198"/>
            <a:ext cx="3960812" cy="1439863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41827B52-85DD-B74A-885B-F6DE010CC5B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535863" y="3549121"/>
            <a:ext cx="3960812" cy="1439863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131D8A59-4554-614B-BAFE-A67188C4413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535863" y="5049043"/>
            <a:ext cx="3960812" cy="1439863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7329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.Title_And_Content_With_Larger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195888" y="0"/>
            <a:ext cx="6996112" cy="6858000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4321175" cy="10085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4321173" cy="4679950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4321174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35695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.Title_And_Content_With_Border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1" y="549275"/>
            <a:ext cx="5400674" cy="5759450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5221288" cy="10085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5221287" cy="4679950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55866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.Title_And_Content_With_Small_Border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1" y="1628775"/>
            <a:ext cx="5400674" cy="4679950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10801350" cy="10085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5221287" cy="4679950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60688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.Title_And_Content_With_Large_Image_Re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5999" cy="6858000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75387" y="620181"/>
            <a:ext cx="5221288" cy="10085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5388" y="1628775"/>
            <a:ext cx="5221287" cy="4679950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 flipH="1">
            <a:off x="6275387" y="6308725"/>
            <a:ext cx="5221287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36775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.Title_And_Content_With_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5999" cy="3249613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5221288" cy="10085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5221287" cy="4679950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5221288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9155112" y="3429000"/>
            <a:ext cx="3036886" cy="3425031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096000" y="3428999"/>
            <a:ext cx="2879725" cy="3425031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3131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.Title_And_Small_Content_With_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0" y="3428998"/>
            <a:ext cx="5016500" cy="3425031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5999" cy="3249613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5221288" cy="10085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5221287" cy="1615280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796338" y="3429000"/>
            <a:ext cx="3395660" cy="3425031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195889" y="3428999"/>
            <a:ext cx="3421062" cy="3425031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299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.Image_Right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7896225" cy="6858000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5613" y="3429000"/>
            <a:ext cx="3421062" cy="2879724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075613" y="6308725"/>
            <a:ext cx="3421062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1082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 - 5 column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FF05403A-CC9A-7948-A5A6-565AC20A163D}"/>
              </a:ext>
            </a:extLst>
          </p:cNvPr>
          <p:cNvSpPr/>
          <p:nvPr userDrawn="1"/>
        </p:nvSpPr>
        <p:spPr>
          <a:xfrm>
            <a:off x="5099066" y="1939586"/>
            <a:ext cx="6601817" cy="26060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EA5E3E0-67DC-7B4E-92D2-4E2B8B21F4D8}"/>
              </a:ext>
            </a:extLst>
          </p:cNvPr>
          <p:cNvSpPr/>
          <p:nvPr userDrawn="1"/>
        </p:nvSpPr>
        <p:spPr>
          <a:xfrm>
            <a:off x="5197473" y="4729568"/>
            <a:ext cx="2000133" cy="7331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FB1F10E-E20C-DF4B-9E48-D6D56515D7B0}"/>
              </a:ext>
            </a:extLst>
          </p:cNvPr>
          <p:cNvSpPr/>
          <p:nvPr userDrawn="1"/>
        </p:nvSpPr>
        <p:spPr>
          <a:xfrm>
            <a:off x="9803803" y="4729568"/>
            <a:ext cx="2000133" cy="7331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1" name="Picture Placeholder 3">
            <a:extLst>
              <a:ext uri="{FF2B5EF4-FFF2-40B4-BE49-F238E27FC236}">
                <a16:creationId xmlns:a16="http://schemas.microsoft.com/office/drawing/2014/main" id="{E620C37E-4400-D84C-9358-D6BC0B0360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6996" y="1969605"/>
            <a:ext cx="4289458" cy="2576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AutoShape 18" descr="Image result for yorkshire tea logo png">
            <a:extLst>
              <a:ext uri="{FF2B5EF4-FFF2-40B4-BE49-F238E27FC236}">
                <a16:creationId xmlns:a16="http://schemas.microsoft.com/office/drawing/2014/main" id="{E62C07E4-0D5C-604E-9676-64B8FD2A4019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AutoShape 20" descr="Related image">
            <a:extLst>
              <a:ext uri="{FF2B5EF4-FFF2-40B4-BE49-F238E27FC236}">
                <a16:creationId xmlns:a16="http://schemas.microsoft.com/office/drawing/2014/main" id="{C1DA94E2-6E9C-D14E-936E-486232D70010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46BA49E-AB85-8E46-A885-3D50ECB2D765}"/>
              </a:ext>
            </a:extLst>
          </p:cNvPr>
          <p:cNvSpPr/>
          <p:nvPr userDrawn="1"/>
        </p:nvSpPr>
        <p:spPr>
          <a:xfrm>
            <a:off x="575191" y="4729568"/>
            <a:ext cx="2000133" cy="7331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9DCA7-37C1-564E-8CDD-F33079D723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5192" y="5535848"/>
            <a:ext cx="1801007" cy="746345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95F176B-8337-1049-91F6-ACC9B7D1BC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0174" y="4839382"/>
            <a:ext cx="1986075" cy="6181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Edit</a:t>
            </a:r>
            <a:endParaRPr lang="en-US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D3DD3B36-3173-2946-876A-C60F5936BAD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90249" y="5535848"/>
            <a:ext cx="1993126" cy="746345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49599762-E06A-9C4C-96FB-F6D948A5FC9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92914" y="4853745"/>
            <a:ext cx="1983540" cy="60571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Edit</a:t>
            </a:r>
            <a:endParaRPr lang="en-US"/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5293F414-A027-1A49-89DA-ED5693D8B90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97473" y="5535848"/>
            <a:ext cx="1795365" cy="746345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8D8FBBC0-A290-A54A-872F-3149C738C1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99067" y="4844631"/>
            <a:ext cx="1983540" cy="6148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Edit</a:t>
            </a:r>
            <a:endParaRPr lang="en-US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AA6DD9A6-EEB5-CA4F-B0D1-0858EF4347B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05659" y="5533750"/>
            <a:ext cx="1996092" cy="748443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6065A82D-0D27-7C46-BF59-93FDEADA6D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12580" y="4853982"/>
            <a:ext cx="1982152" cy="60547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Edit</a:t>
            </a:r>
            <a:endParaRPr lang="en-US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A1460047-ADB4-EA42-93A9-D9B8FB387E1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803803" y="5530711"/>
            <a:ext cx="1820891" cy="751482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10B08DD6-7718-F245-AA9F-BDB4D23291D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712758" y="4853745"/>
            <a:ext cx="1988126" cy="60571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Edit</a:t>
            </a:r>
            <a:endParaRPr lang="en-US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83292CAC-3049-1F45-8243-B4A5F0CB4B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55591" y="3866024"/>
            <a:ext cx="3220863" cy="682999"/>
          </a:xfrm>
          <a:prstGeom prst="rect">
            <a:avLst/>
          </a:prstGeom>
          <a:solidFill>
            <a:srgbClr val="00335B">
              <a:alpha val="80000"/>
            </a:srgbClr>
          </a:solidFill>
        </p:spPr>
        <p:txBody>
          <a:bodyPr lIns="144000" tIns="0" rIns="90000" bIns="0" anchor="ctr"/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9" name="Text Placeholder 5">
            <a:extLst>
              <a:ext uri="{FF2B5EF4-FFF2-40B4-BE49-F238E27FC236}">
                <a16:creationId xmlns:a16="http://schemas.microsoft.com/office/drawing/2014/main" id="{FA02BF18-D06E-6147-93DF-D2B2241CB1D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6996" y="3866024"/>
            <a:ext cx="1068596" cy="681784"/>
          </a:xfrm>
          <a:prstGeom prst="rect">
            <a:avLst/>
          </a:prstGeom>
          <a:solidFill>
            <a:schemeClr val="accent2">
              <a:alpha val="80000"/>
            </a:schemeClr>
          </a:solidFill>
        </p:spPr>
        <p:txBody>
          <a:bodyPr tIns="0" bIns="0" anchor="ctr" anchorCtr="0"/>
          <a:lstStyle>
            <a:lvl1pPr marL="0" indent="0" algn="ctr">
              <a:lnSpc>
                <a:spcPct val="100000"/>
              </a:lnSpc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Edit</a:t>
            </a:r>
            <a:endParaRPr lang="en-US"/>
          </a:p>
        </p:txBody>
      </p:sp>
      <p:sp>
        <p:nvSpPr>
          <p:cNvPr id="70" name="Text Placeholder 36">
            <a:extLst>
              <a:ext uri="{FF2B5EF4-FFF2-40B4-BE49-F238E27FC236}">
                <a16:creationId xmlns:a16="http://schemas.microsoft.com/office/drawing/2014/main" id="{51DA1620-265D-D947-B6E4-01E92DBEE73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664783" y="6525250"/>
            <a:ext cx="4862435" cy="284487"/>
          </a:xfrm>
          <a:prstGeom prst="rect">
            <a:avLst/>
          </a:prstGeom>
          <a:solidFill>
            <a:schemeClr val="bg1"/>
          </a:solidFill>
        </p:spPr>
        <p:txBody>
          <a:bodyPr tIns="72000" anchor="ctr"/>
          <a:lstStyle>
            <a:lvl1pPr marL="0" indent="0" algn="ctr">
              <a:buNone/>
              <a:defRPr sz="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D9D2A3C8-8074-D743-A452-6136C392E91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0375" y="1150827"/>
            <a:ext cx="11240507" cy="508488"/>
          </a:xfrm>
          <a:prstGeom prst="rect">
            <a:avLst/>
          </a:prstGeom>
          <a:noFill/>
          <a:ln>
            <a:noFill/>
          </a:ln>
        </p:spPr>
        <p:txBody>
          <a:bodyPr tIns="72000" anchor="ctr">
            <a:noAutofit/>
          </a:bodyPr>
          <a:lstStyle>
            <a:lvl1pPr marL="0" indent="0" algn="ctr">
              <a:buNone/>
              <a:defRPr sz="24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8BA6E11-CFDC-BE41-B567-B6729620DD30}"/>
              </a:ext>
            </a:extLst>
          </p:cNvPr>
          <p:cNvGrpSpPr/>
          <p:nvPr userDrawn="1"/>
        </p:nvGrpSpPr>
        <p:grpSpPr>
          <a:xfrm>
            <a:off x="478123" y="4844631"/>
            <a:ext cx="11228735" cy="1515928"/>
            <a:chOff x="478124" y="5169923"/>
            <a:chExt cx="10709450" cy="151592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54BAE81-EFC7-8942-BCEC-A183FCB99044}"/>
                </a:ext>
              </a:extLst>
            </p:cNvPr>
            <p:cNvSpPr/>
            <p:nvPr userDrawn="1"/>
          </p:nvSpPr>
          <p:spPr>
            <a:xfrm>
              <a:off x="478124" y="5169923"/>
              <a:ext cx="1896183" cy="1515928"/>
            </a:xfrm>
            <a:prstGeom prst="rect">
              <a:avLst/>
            </a:prstGeom>
            <a:noFill/>
            <a:ln>
              <a:solidFill>
                <a:srgbClr val="0033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F39C01D-F7ED-3348-B756-93036BACC968}"/>
                </a:ext>
              </a:extLst>
            </p:cNvPr>
            <p:cNvSpPr/>
            <p:nvPr userDrawn="1"/>
          </p:nvSpPr>
          <p:spPr>
            <a:xfrm>
              <a:off x="4886690" y="5169923"/>
              <a:ext cx="1896183" cy="1515928"/>
            </a:xfrm>
            <a:prstGeom prst="rect">
              <a:avLst/>
            </a:prstGeom>
            <a:noFill/>
            <a:ln>
              <a:solidFill>
                <a:srgbClr val="0033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55FEDC6-CC14-BF45-B0C3-DD6E34270BAB}"/>
                </a:ext>
              </a:extLst>
            </p:cNvPr>
            <p:cNvSpPr/>
            <p:nvPr userDrawn="1"/>
          </p:nvSpPr>
          <p:spPr>
            <a:xfrm>
              <a:off x="9291391" y="5169923"/>
              <a:ext cx="1896183" cy="1515928"/>
            </a:xfrm>
            <a:prstGeom prst="rect">
              <a:avLst/>
            </a:prstGeom>
            <a:noFill/>
            <a:ln>
              <a:solidFill>
                <a:srgbClr val="0033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48" name="Text Placeholder 16">
            <a:extLst>
              <a:ext uri="{FF2B5EF4-FFF2-40B4-BE49-F238E27FC236}">
                <a16:creationId xmlns:a16="http://schemas.microsoft.com/office/drawing/2014/main" id="{73647ED2-B6F4-F242-A105-11E9488FAE7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305378" y="2075974"/>
            <a:ext cx="2016980" cy="464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Edit</a:t>
            </a:r>
            <a:endParaRPr lang="en-US"/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EE5DAD81-16EE-C64B-9783-1B582D3EFD5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305379" y="2616903"/>
            <a:ext cx="2031938" cy="17930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83F1A1EB-A234-5F49-BFC0-F4D138853C4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15985" y="1"/>
            <a:ext cx="9160030" cy="97536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1465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.Three_Images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735638" y="188913"/>
            <a:ext cx="3060700" cy="6480174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75725" y="1989138"/>
            <a:ext cx="2520950" cy="3960812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975725" y="6308725"/>
            <a:ext cx="25209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855913" y="188913"/>
            <a:ext cx="2700337" cy="6480174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155574" y="188913"/>
            <a:ext cx="2519363" cy="6480174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6975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1.Image_Right_With_Title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7896225" cy="6858000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5613" y="3429000"/>
            <a:ext cx="3421062" cy="2879724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075613" y="6308725"/>
            <a:ext cx="3421062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075613" y="2063954"/>
            <a:ext cx="3421062" cy="12604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49916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2.Image_Right_With_Title_And_Lar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456363" cy="6858000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5750" y="2708275"/>
            <a:ext cx="4860925" cy="3600449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635750" y="6308725"/>
            <a:ext cx="4860925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635750" y="1341578"/>
            <a:ext cx="4860925" cy="12604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90255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3.Image_With_Impac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6635749" cy="6858000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816725" y="2117741"/>
            <a:ext cx="4679950" cy="4167931"/>
          </a:xfrm>
        </p:spPr>
        <p:txBody>
          <a:bodyPr>
            <a:noAutofit/>
          </a:bodyPr>
          <a:lstStyle>
            <a:lvl1pPr>
              <a:lnSpc>
                <a:spcPct val="88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84154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4.Image_With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9336089" cy="6858000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517063" y="5815872"/>
            <a:ext cx="2339975" cy="666143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62563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5.Text_With_Image_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55575" y="3789362"/>
            <a:ext cx="4860925" cy="2879725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59924" y="1628775"/>
            <a:ext cx="4860925" cy="1979613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195888" y="1628775"/>
            <a:ext cx="3421062" cy="5040313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8796337" y="3789363"/>
            <a:ext cx="3240087" cy="2879724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8796338" y="1628775"/>
            <a:ext cx="3240087" cy="1979613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7812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6.Image_Galler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55575" y="3789362"/>
            <a:ext cx="4860925" cy="2879725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59924" y="188913"/>
            <a:ext cx="4860925" cy="3419475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195888" y="188913"/>
            <a:ext cx="3421062" cy="3419475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5195889" y="3789363"/>
            <a:ext cx="6840536" cy="2879724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8796338" y="188913"/>
            <a:ext cx="3240087" cy="3419475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7616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7.Image_Galler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5325" y="3429001"/>
            <a:ext cx="4321175" cy="2879726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95325" y="549276"/>
            <a:ext cx="4325524" cy="2700338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195888" y="549276"/>
            <a:ext cx="3421062" cy="2700338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5195889" y="3429000"/>
            <a:ext cx="6300786" cy="2879725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8796338" y="549276"/>
            <a:ext cx="2700337" cy="2700338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1158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8.Image_Gallery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5325" y="3429000"/>
            <a:ext cx="5400675" cy="2879725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95324" y="549276"/>
            <a:ext cx="5940425" cy="2700338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6275387" y="3429001"/>
            <a:ext cx="5221287" cy="2879724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6816726" y="549276"/>
            <a:ext cx="4679950" cy="2700338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9351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9.Image_Gallery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5325" y="3608388"/>
            <a:ext cx="4321175" cy="2700337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95324" y="549276"/>
            <a:ext cx="3240089" cy="2879724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8256588" y="3608389"/>
            <a:ext cx="3240086" cy="2700336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6816726" y="549276"/>
            <a:ext cx="4679950" cy="2879724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116388" y="549276"/>
            <a:ext cx="2519362" cy="2879724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5195888" y="3608388"/>
            <a:ext cx="2879725" cy="2700336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432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 - 4 column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FF05403A-CC9A-7948-A5A6-565AC20A163D}"/>
              </a:ext>
            </a:extLst>
          </p:cNvPr>
          <p:cNvSpPr/>
          <p:nvPr userDrawn="1"/>
        </p:nvSpPr>
        <p:spPr>
          <a:xfrm>
            <a:off x="5099066" y="1939586"/>
            <a:ext cx="6601817" cy="26060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Picture Placeholder 3">
            <a:extLst>
              <a:ext uri="{FF2B5EF4-FFF2-40B4-BE49-F238E27FC236}">
                <a16:creationId xmlns:a16="http://schemas.microsoft.com/office/drawing/2014/main" id="{E620C37E-4400-D84C-9358-D6BC0B0360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6996" y="1969605"/>
            <a:ext cx="4289458" cy="2576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AutoShape 18" descr="Image result for yorkshire tea logo png">
            <a:extLst>
              <a:ext uri="{FF2B5EF4-FFF2-40B4-BE49-F238E27FC236}">
                <a16:creationId xmlns:a16="http://schemas.microsoft.com/office/drawing/2014/main" id="{E62C07E4-0D5C-604E-9676-64B8FD2A4019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AutoShape 20" descr="Related image">
            <a:extLst>
              <a:ext uri="{FF2B5EF4-FFF2-40B4-BE49-F238E27FC236}">
                <a16:creationId xmlns:a16="http://schemas.microsoft.com/office/drawing/2014/main" id="{C1DA94E2-6E9C-D14E-936E-486232D70010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46BA49E-AB85-8E46-A885-3D50ECB2D765}"/>
              </a:ext>
            </a:extLst>
          </p:cNvPr>
          <p:cNvSpPr/>
          <p:nvPr userDrawn="1"/>
        </p:nvSpPr>
        <p:spPr>
          <a:xfrm>
            <a:off x="575191" y="4729568"/>
            <a:ext cx="2532898" cy="7331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9DCA7-37C1-564E-8CDD-F33079D723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5192" y="5535848"/>
            <a:ext cx="2342538" cy="746345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95F176B-8337-1049-91F6-ACC9B7D1BC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0174" y="4839382"/>
            <a:ext cx="2538401" cy="6181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Edit</a:t>
            </a:r>
            <a:endParaRPr lang="en-US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83292CAC-3049-1F45-8243-B4A5F0CB4B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55591" y="3866024"/>
            <a:ext cx="3220863" cy="682999"/>
          </a:xfrm>
          <a:prstGeom prst="rect">
            <a:avLst/>
          </a:prstGeom>
          <a:solidFill>
            <a:srgbClr val="00335B">
              <a:alpha val="80000"/>
            </a:srgbClr>
          </a:solidFill>
        </p:spPr>
        <p:txBody>
          <a:bodyPr lIns="144000" tIns="0" rIns="90000" bIns="0" anchor="ctr"/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9" name="Text Placeholder 5">
            <a:extLst>
              <a:ext uri="{FF2B5EF4-FFF2-40B4-BE49-F238E27FC236}">
                <a16:creationId xmlns:a16="http://schemas.microsoft.com/office/drawing/2014/main" id="{FA02BF18-D06E-6147-93DF-D2B2241CB1D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6996" y="3866024"/>
            <a:ext cx="1068596" cy="681784"/>
          </a:xfrm>
          <a:prstGeom prst="rect">
            <a:avLst/>
          </a:prstGeom>
          <a:solidFill>
            <a:schemeClr val="accent2">
              <a:alpha val="80000"/>
            </a:schemeClr>
          </a:solidFill>
        </p:spPr>
        <p:txBody>
          <a:bodyPr tIns="0" bIns="0" anchor="ctr" anchorCtr="0"/>
          <a:lstStyle>
            <a:lvl1pPr marL="0" indent="0" algn="ctr">
              <a:lnSpc>
                <a:spcPct val="100000"/>
              </a:lnSpc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Edit</a:t>
            </a:r>
            <a:endParaRPr lang="en-US"/>
          </a:p>
        </p:txBody>
      </p:sp>
      <p:sp>
        <p:nvSpPr>
          <p:cNvPr id="70" name="Text Placeholder 36">
            <a:extLst>
              <a:ext uri="{FF2B5EF4-FFF2-40B4-BE49-F238E27FC236}">
                <a16:creationId xmlns:a16="http://schemas.microsoft.com/office/drawing/2014/main" id="{51DA1620-265D-D947-B6E4-01E92DBEE73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664783" y="6525250"/>
            <a:ext cx="4862435" cy="284487"/>
          </a:xfrm>
          <a:prstGeom prst="rect">
            <a:avLst/>
          </a:prstGeom>
          <a:solidFill>
            <a:schemeClr val="bg1"/>
          </a:solidFill>
        </p:spPr>
        <p:txBody>
          <a:bodyPr tIns="72000" anchor="ctr"/>
          <a:lstStyle>
            <a:lvl1pPr marL="0" indent="0" algn="ctr">
              <a:buNone/>
              <a:defRPr sz="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D9D2A3C8-8074-D743-A452-6136C392E91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0375" y="1150827"/>
            <a:ext cx="11240507" cy="508488"/>
          </a:xfrm>
          <a:prstGeom prst="rect">
            <a:avLst/>
          </a:prstGeom>
          <a:noFill/>
          <a:ln>
            <a:noFill/>
          </a:ln>
        </p:spPr>
        <p:txBody>
          <a:bodyPr tIns="72000" anchor="ctr">
            <a:noAutofit/>
          </a:bodyPr>
          <a:lstStyle>
            <a:lvl1pPr marL="0" indent="0" algn="ctr">
              <a:buNone/>
              <a:defRPr sz="24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F170875-2035-6C4A-9B78-2B18710EBFC2}"/>
              </a:ext>
            </a:extLst>
          </p:cNvPr>
          <p:cNvSpPr/>
          <p:nvPr userDrawn="1"/>
        </p:nvSpPr>
        <p:spPr>
          <a:xfrm>
            <a:off x="3445067" y="4729568"/>
            <a:ext cx="2575806" cy="7331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FC801E54-52FD-424B-A68A-8D8F5610AF10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445068" y="5535848"/>
            <a:ext cx="2342538" cy="746345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5" name="Text Placeholder 5">
            <a:extLst>
              <a:ext uri="{FF2B5EF4-FFF2-40B4-BE49-F238E27FC236}">
                <a16:creationId xmlns:a16="http://schemas.microsoft.com/office/drawing/2014/main" id="{94E61F2B-52A7-7F45-9D7E-985F8EFE08A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50050" y="4839382"/>
            <a:ext cx="2538401" cy="6181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Edit</a:t>
            </a:r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80E5B70-5110-C441-95C3-90E408029236}"/>
              </a:ext>
            </a:extLst>
          </p:cNvPr>
          <p:cNvSpPr/>
          <p:nvPr userDrawn="1"/>
        </p:nvSpPr>
        <p:spPr>
          <a:xfrm>
            <a:off x="6344526" y="4729568"/>
            <a:ext cx="2575806" cy="7331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1656013F-E3BD-534B-8F64-382848314FA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344527" y="5535848"/>
            <a:ext cx="2342538" cy="746345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8" name="Text Placeholder 5">
            <a:extLst>
              <a:ext uri="{FF2B5EF4-FFF2-40B4-BE49-F238E27FC236}">
                <a16:creationId xmlns:a16="http://schemas.microsoft.com/office/drawing/2014/main" id="{9CE30404-52C4-0B4D-A6E8-79CFD4B78AF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49509" y="4839382"/>
            <a:ext cx="2538401" cy="6181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Edit</a:t>
            </a:r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4BE47D6-A041-4C4B-A42C-C80077A3466B}"/>
              </a:ext>
            </a:extLst>
          </p:cNvPr>
          <p:cNvSpPr/>
          <p:nvPr userDrawn="1"/>
        </p:nvSpPr>
        <p:spPr>
          <a:xfrm>
            <a:off x="9243985" y="4729568"/>
            <a:ext cx="2575806" cy="7331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40C09CDD-C30B-F44C-8E5E-63F42DC78F2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243986" y="5535848"/>
            <a:ext cx="2342538" cy="746345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4" name="Text Placeholder 5">
            <a:extLst>
              <a:ext uri="{FF2B5EF4-FFF2-40B4-BE49-F238E27FC236}">
                <a16:creationId xmlns:a16="http://schemas.microsoft.com/office/drawing/2014/main" id="{83A29D76-8C3F-214A-88A7-DF73ED0599A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148968" y="4839382"/>
            <a:ext cx="2538401" cy="6181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Edit</a:t>
            </a:r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54BAE81-EFC7-8942-BCEC-A183FCB99044}"/>
              </a:ext>
            </a:extLst>
          </p:cNvPr>
          <p:cNvSpPr/>
          <p:nvPr userDrawn="1"/>
        </p:nvSpPr>
        <p:spPr>
          <a:xfrm>
            <a:off x="478123" y="4844631"/>
            <a:ext cx="2531560" cy="1515928"/>
          </a:xfrm>
          <a:prstGeom prst="rect">
            <a:avLst/>
          </a:prstGeom>
          <a:noFill/>
          <a:ln>
            <a:solidFill>
              <a:srgbClr val="0033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F39C01D-F7ED-3348-B756-93036BACC968}"/>
              </a:ext>
            </a:extLst>
          </p:cNvPr>
          <p:cNvSpPr/>
          <p:nvPr userDrawn="1"/>
        </p:nvSpPr>
        <p:spPr>
          <a:xfrm>
            <a:off x="6241686" y="4844631"/>
            <a:ext cx="2575807" cy="1515928"/>
          </a:xfrm>
          <a:prstGeom prst="rect">
            <a:avLst/>
          </a:prstGeom>
          <a:noFill/>
          <a:ln>
            <a:solidFill>
              <a:srgbClr val="0033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55FEDC6-CC14-BF45-B0C3-DD6E34270BAB}"/>
              </a:ext>
            </a:extLst>
          </p:cNvPr>
          <p:cNvSpPr/>
          <p:nvPr userDrawn="1"/>
        </p:nvSpPr>
        <p:spPr>
          <a:xfrm>
            <a:off x="9148968" y="4844631"/>
            <a:ext cx="2551914" cy="1515928"/>
          </a:xfrm>
          <a:prstGeom prst="rect">
            <a:avLst/>
          </a:prstGeom>
          <a:noFill/>
          <a:ln>
            <a:solidFill>
              <a:srgbClr val="0033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4E79374-5068-6E48-8EE3-814934942E4E}"/>
              </a:ext>
            </a:extLst>
          </p:cNvPr>
          <p:cNvSpPr/>
          <p:nvPr userDrawn="1"/>
        </p:nvSpPr>
        <p:spPr>
          <a:xfrm>
            <a:off x="3334404" y="4844631"/>
            <a:ext cx="2575807" cy="1515928"/>
          </a:xfrm>
          <a:prstGeom prst="rect">
            <a:avLst/>
          </a:prstGeom>
          <a:noFill/>
          <a:ln>
            <a:solidFill>
              <a:srgbClr val="0033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" name="Text Placeholder 16">
            <a:extLst>
              <a:ext uri="{FF2B5EF4-FFF2-40B4-BE49-F238E27FC236}">
                <a16:creationId xmlns:a16="http://schemas.microsoft.com/office/drawing/2014/main" id="{D51EDF48-E4DC-B349-91F0-8C673F65080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305378" y="2075974"/>
            <a:ext cx="2016980" cy="464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Edit</a:t>
            </a:r>
            <a:endParaRPr lang="en-US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811B071E-E0B8-8E4C-AF00-08DD8EF217F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305379" y="2616903"/>
            <a:ext cx="2031938" cy="17930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E2527820-9357-4342-B2A7-4C1B39B550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515985" y="1"/>
            <a:ext cx="9160030" cy="97536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714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0.Image_Gallery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5325" y="3789362"/>
            <a:ext cx="2339975" cy="2519363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95324" y="549275"/>
            <a:ext cx="3240089" cy="3059113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6637338" y="3789363"/>
            <a:ext cx="4859335" cy="2519362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8975726" y="549275"/>
            <a:ext cx="2520950" cy="3059113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116388" y="549275"/>
            <a:ext cx="4679950" cy="3059113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3216276" y="3789362"/>
            <a:ext cx="3240087" cy="2519362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4418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1.Image_Gallery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5325" y="549276"/>
            <a:ext cx="3600450" cy="5759450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8075613" y="3789363"/>
            <a:ext cx="3421060" cy="2519362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8796338" y="549275"/>
            <a:ext cx="2700338" cy="3059113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475162" y="549275"/>
            <a:ext cx="4141787" cy="3059113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4475163" y="3789362"/>
            <a:ext cx="3421062" cy="2519362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7539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2.Full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1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140468"/>
            <a:ext cx="10801350" cy="531795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62427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3.Title_With_Widescreen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5326" y="1628776"/>
            <a:ext cx="10801348" cy="4679950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55007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4.Title_With_Image_Galler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5326" y="1628776"/>
            <a:ext cx="7200899" cy="4679950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075613" y="3789363"/>
            <a:ext cx="3421061" cy="2519362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075614" y="1628775"/>
            <a:ext cx="3421061" cy="1979613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3806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5.Title_With_Image_Gallery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95325" y="1628775"/>
            <a:ext cx="5221288" cy="4679950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0" y="1628775"/>
            <a:ext cx="5400675" cy="1800225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096000" y="3608388"/>
            <a:ext cx="2700338" cy="2700337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975724" y="3608388"/>
            <a:ext cx="2520951" cy="2700337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4569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6.Title_With_Image_Gallery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" y="1628774"/>
            <a:ext cx="5016500" cy="5229225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195890" y="1628775"/>
            <a:ext cx="3600448" cy="1979613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5195887" y="3789362"/>
            <a:ext cx="3600451" cy="3068637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975725" y="1628775"/>
            <a:ext cx="3216276" cy="5229225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748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7.Title_With_Full_Bleed_Widescreen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5325" y="6160675"/>
            <a:ext cx="10801350" cy="360363"/>
          </a:xfrm>
          <a:prstGeom prst="rect">
            <a:avLst/>
          </a:prstGeom>
        </p:spPr>
        <p:txBody>
          <a:bodyPr/>
          <a:lstStyle/>
          <a:p>
            <a:fld id="{5B8E0428-9580-9F48-BD8B-8376B6F028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1628775"/>
            <a:ext cx="12191999" cy="5229225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6121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8.Title_With_Two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95325" y="1628775"/>
            <a:ext cx="5221288" cy="4679950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275387" y="1628775"/>
            <a:ext cx="5221288" cy="4679950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6214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9.Title_With_Three_Images_And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15938" y="1627981"/>
            <a:ext cx="3600450" cy="3960813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15938" y="5769769"/>
            <a:ext cx="3600450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295775" y="1627981"/>
            <a:ext cx="3600450" cy="3960813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295775" y="5769769"/>
            <a:ext cx="3600450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8075613" y="1627981"/>
            <a:ext cx="3600450" cy="3960813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8075613" y="5768975"/>
            <a:ext cx="3600450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0823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 - 3 column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FF05403A-CC9A-7948-A5A6-565AC20A163D}"/>
              </a:ext>
            </a:extLst>
          </p:cNvPr>
          <p:cNvSpPr/>
          <p:nvPr userDrawn="1"/>
        </p:nvSpPr>
        <p:spPr>
          <a:xfrm>
            <a:off x="5099066" y="1939586"/>
            <a:ext cx="6601817" cy="26060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Picture Placeholder 3">
            <a:extLst>
              <a:ext uri="{FF2B5EF4-FFF2-40B4-BE49-F238E27FC236}">
                <a16:creationId xmlns:a16="http://schemas.microsoft.com/office/drawing/2014/main" id="{E620C37E-4400-D84C-9358-D6BC0B0360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6996" y="1969605"/>
            <a:ext cx="4289458" cy="2576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AutoShape 18" descr="Image result for yorkshire tea logo png">
            <a:extLst>
              <a:ext uri="{FF2B5EF4-FFF2-40B4-BE49-F238E27FC236}">
                <a16:creationId xmlns:a16="http://schemas.microsoft.com/office/drawing/2014/main" id="{E62C07E4-0D5C-604E-9676-64B8FD2A4019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AutoShape 20" descr="Related image">
            <a:extLst>
              <a:ext uri="{FF2B5EF4-FFF2-40B4-BE49-F238E27FC236}">
                <a16:creationId xmlns:a16="http://schemas.microsoft.com/office/drawing/2014/main" id="{C1DA94E2-6E9C-D14E-936E-486232D70010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46BA49E-AB85-8E46-A885-3D50ECB2D765}"/>
              </a:ext>
            </a:extLst>
          </p:cNvPr>
          <p:cNvSpPr/>
          <p:nvPr userDrawn="1"/>
        </p:nvSpPr>
        <p:spPr>
          <a:xfrm>
            <a:off x="575190" y="4729568"/>
            <a:ext cx="3549225" cy="7331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9DCA7-37C1-564E-8CDD-F33079D723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5192" y="5535848"/>
            <a:ext cx="3305928" cy="746345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95F176B-8337-1049-91F6-ACC9B7D1BC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0174" y="4839382"/>
            <a:ext cx="3529427" cy="6181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Edit</a:t>
            </a:r>
            <a:endParaRPr lang="en-US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83292CAC-3049-1F45-8243-B4A5F0CB4B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55591" y="3866024"/>
            <a:ext cx="3220863" cy="682999"/>
          </a:xfrm>
          <a:prstGeom prst="rect">
            <a:avLst/>
          </a:prstGeom>
          <a:solidFill>
            <a:srgbClr val="00335B">
              <a:alpha val="80000"/>
            </a:srgbClr>
          </a:solidFill>
        </p:spPr>
        <p:txBody>
          <a:bodyPr lIns="144000" tIns="0" rIns="90000" bIns="0" anchor="ctr"/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9" name="Text Placeholder 5">
            <a:extLst>
              <a:ext uri="{FF2B5EF4-FFF2-40B4-BE49-F238E27FC236}">
                <a16:creationId xmlns:a16="http://schemas.microsoft.com/office/drawing/2014/main" id="{FA02BF18-D06E-6147-93DF-D2B2241CB1D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6996" y="3866024"/>
            <a:ext cx="1068596" cy="681784"/>
          </a:xfrm>
          <a:prstGeom prst="rect">
            <a:avLst/>
          </a:prstGeom>
          <a:solidFill>
            <a:schemeClr val="accent2">
              <a:alpha val="80000"/>
            </a:schemeClr>
          </a:solidFill>
        </p:spPr>
        <p:txBody>
          <a:bodyPr tIns="0" bIns="0" anchor="ctr" anchorCtr="0"/>
          <a:lstStyle>
            <a:lvl1pPr marL="0" indent="0" algn="ctr">
              <a:lnSpc>
                <a:spcPct val="100000"/>
              </a:lnSpc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Edit</a:t>
            </a:r>
            <a:endParaRPr lang="en-US"/>
          </a:p>
        </p:txBody>
      </p:sp>
      <p:sp>
        <p:nvSpPr>
          <p:cNvPr id="70" name="Text Placeholder 36">
            <a:extLst>
              <a:ext uri="{FF2B5EF4-FFF2-40B4-BE49-F238E27FC236}">
                <a16:creationId xmlns:a16="http://schemas.microsoft.com/office/drawing/2014/main" id="{51DA1620-265D-D947-B6E4-01E92DBEE73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664783" y="6525250"/>
            <a:ext cx="4862435" cy="284487"/>
          </a:xfrm>
          <a:prstGeom prst="rect">
            <a:avLst/>
          </a:prstGeom>
          <a:solidFill>
            <a:schemeClr val="bg1"/>
          </a:solidFill>
        </p:spPr>
        <p:txBody>
          <a:bodyPr tIns="72000" anchor="ctr"/>
          <a:lstStyle>
            <a:lvl1pPr marL="0" indent="0" algn="ctr">
              <a:buNone/>
              <a:defRPr sz="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D9D2A3C8-8074-D743-A452-6136C392E91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0375" y="1150827"/>
            <a:ext cx="11240507" cy="508488"/>
          </a:xfrm>
          <a:prstGeom prst="rect">
            <a:avLst/>
          </a:prstGeom>
          <a:noFill/>
          <a:ln>
            <a:noFill/>
          </a:ln>
        </p:spPr>
        <p:txBody>
          <a:bodyPr tIns="72000" anchor="ctr">
            <a:noAutofit/>
          </a:bodyPr>
          <a:lstStyle>
            <a:lvl1pPr marL="0" indent="0" algn="ctr">
              <a:buNone/>
              <a:defRPr sz="24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AE486ED-F849-A54E-AEAF-7C5EEFEF53B6}"/>
              </a:ext>
            </a:extLst>
          </p:cNvPr>
          <p:cNvSpPr/>
          <p:nvPr userDrawn="1"/>
        </p:nvSpPr>
        <p:spPr>
          <a:xfrm>
            <a:off x="4435990" y="4729568"/>
            <a:ext cx="3549225" cy="7331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415B793E-BA56-F04B-8B4C-8FDA4A2A6A8F}"/>
              </a:ext>
            </a:extLst>
          </p:cNvPr>
          <p:cNvSpPr>
            <a:spLocks noGrp="1"/>
          </p:cNvSpPr>
          <p:nvPr userDrawn="1">
            <p:ph type="body" sz="quarter" idx="36"/>
          </p:nvPr>
        </p:nvSpPr>
        <p:spPr>
          <a:xfrm>
            <a:off x="4435992" y="5535848"/>
            <a:ext cx="3305928" cy="746345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BB7A68BE-4BB2-D241-BC12-BF43AD562D43}"/>
              </a:ext>
            </a:extLst>
          </p:cNvPr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4340974" y="4839382"/>
            <a:ext cx="3529427" cy="6181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Edit</a:t>
            </a:r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0D744D5-08FE-B142-9F86-33E1A65AF816}"/>
              </a:ext>
            </a:extLst>
          </p:cNvPr>
          <p:cNvSpPr/>
          <p:nvPr userDrawn="1"/>
        </p:nvSpPr>
        <p:spPr>
          <a:xfrm>
            <a:off x="8296790" y="4729568"/>
            <a:ext cx="3549225" cy="7331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C617766A-7E28-8246-BCAF-97D112B12562}"/>
              </a:ext>
            </a:extLst>
          </p:cNvPr>
          <p:cNvSpPr>
            <a:spLocks noGrp="1"/>
          </p:cNvSpPr>
          <p:nvPr userDrawn="1">
            <p:ph type="body" sz="quarter" idx="38"/>
          </p:nvPr>
        </p:nvSpPr>
        <p:spPr>
          <a:xfrm>
            <a:off x="8296792" y="5535848"/>
            <a:ext cx="3305928" cy="746345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6" name="Text Placeholder 5">
            <a:extLst>
              <a:ext uri="{FF2B5EF4-FFF2-40B4-BE49-F238E27FC236}">
                <a16:creationId xmlns:a16="http://schemas.microsoft.com/office/drawing/2014/main" id="{3F1D1017-AE52-6749-AD86-3D73A550CF17}"/>
              </a:ext>
            </a:extLst>
          </p:cNvPr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8201774" y="4839382"/>
            <a:ext cx="3529427" cy="6181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Edit</a:t>
            </a:r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F39C01D-F7ED-3348-B756-93036BACC968}"/>
              </a:ext>
            </a:extLst>
          </p:cNvPr>
          <p:cNvSpPr/>
          <p:nvPr userDrawn="1"/>
        </p:nvSpPr>
        <p:spPr>
          <a:xfrm>
            <a:off x="8204713" y="4844631"/>
            <a:ext cx="3496169" cy="1515928"/>
          </a:xfrm>
          <a:prstGeom prst="rect">
            <a:avLst/>
          </a:prstGeom>
          <a:noFill/>
          <a:ln>
            <a:solidFill>
              <a:srgbClr val="0033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4E79374-5068-6E48-8EE3-814934942E4E}"/>
              </a:ext>
            </a:extLst>
          </p:cNvPr>
          <p:cNvSpPr/>
          <p:nvPr userDrawn="1"/>
        </p:nvSpPr>
        <p:spPr>
          <a:xfrm>
            <a:off x="4337686" y="4844631"/>
            <a:ext cx="3549226" cy="1515928"/>
          </a:xfrm>
          <a:prstGeom prst="rect">
            <a:avLst/>
          </a:prstGeom>
          <a:noFill/>
          <a:ln>
            <a:solidFill>
              <a:srgbClr val="0033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97AB381-D1F4-4047-A4F2-7547923E5A40}"/>
              </a:ext>
            </a:extLst>
          </p:cNvPr>
          <p:cNvSpPr/>
          <p:nvPr userDrawn="1"/>
        </p:nvSpPr>
        <p:spPr>
          <a:xfrm>
            <a:off x="460375" y="4844631"/>
            <a:ext cx="3549226" cy="1515928"/>
          </a:xfrm>
          <a:prstGeom prst="rect">
            <a:avLst/>
          </a:prstGeom>
          <a:noFill/>
          <a:ln>
            <a:solidFill>
              <a:srgbClr val="0033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Text Placeholder 16">
            <a:extLst>
              <a:ext uri="{FF2B5EF4-FFF2-40B4-BE49-F238E27FC236}">
                <a16:creationId xmlns:a16="http://schemas.microsoft.com/office/drawing/2014/main" id="{089C0261-8436-6044-924C-25998D482F1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305378" y="2075974"/>
            <a:ext cx="2016980" cy="464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Edit</a:t>
            </a:r>
            <a:endParaRPr lang="en-US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EA651C20-B1F8-8841-90A3-1A1125E54D0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305379" y="2616903"/>
            <a:ext cx="2031938" cy="17930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500072CB-14B0-3A4B-9A87-2A02277C88B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515985" y="1"/>
            <a:ext cx="9160030" cy="97536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767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.Title_With_Three_Images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938" y="3942412"/>
            <a:ext cx="3600450" cy="5660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938" y="4516942"/>
            <a:ext cx="3600450" cy="179178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15938" y="1627982"/>
            <a:ext cx="3600450" cy="2161381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295775" y="1627982"/>
            <a:ext cx="3600450" cy="2161381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8075613" y="1627982"/>
            <a:ext cx="3600450" cy="2161381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10801350" cy="10085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8"/>
          </p:nvPr>
        </p:nvSpPr>
        <p:spPr>
          <a:xfrm>
            <a:off x="4295775" y="3942412"/>
            <a:ext cx="3600450" cy="5660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9"/>
          </p:nvPr>
        </p:nvSpPr>
        <p:spPr>
          <a:xfrm>
            <a:off x="4295775" y="4516942"/>
            <a:ext cx="3600450" cy="179178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20"/>
          </p:nvPr>
        </p:nvSpPr>
        <p:spPr>
          <a:xfrm>
            <a:off x="8075612" y="3942412"/>
            <a:ext cx="3600451" cy="5660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8075612" y="4516942"/>
            <a:ext cx="3600451" cy="179178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2567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1.Title_With_Two_Images_And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95325" y="1627981"/>
            <a:ext cx="5221287" cy="3960813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95325" y="5769769"/>
            <a:ext cx="5221287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6275388" y="1627981"/>
            <a:ext cx="5221287" cy="3960813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6275388" y="5768975"/>
            <a:ext cx="5221287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54721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2.Title_With_Two_Image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34963" y="1628774"/>
            <a:ext cx="5581650" cy="4860925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275387" y="1628774"/>
            <a:ext cx="5581651" cy="4860925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0440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3.Title_With_Three_Images_And_Tex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938" y="4158543"/>
            <a:ext cx="3600450" cy="5660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938" y="4882702"/>
            <a:ext cx="3600450" cy="142602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15938" y="1627982"/>
            <a:ext cx="3600450" cy="2521743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295775" y="1627982"/>
            <a:ext cx="3600450" cy="2521743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8075613" y="1627982"/>
            <a:ext cx="3600450" cy="2521743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10801350" cy="10085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8"/>
          </p:nvPr>
        </p:nvSpPr>
        <p:spPr>
          <a:xfrm>
            <a:off x="4295775" y="4158543"/>
            <a:ext cx="3600450" cy="5660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9"/>
          </p:nvPr>
        </p:nvSpPr>
        <p:spPr>
          <a:xfrm>
            <a:off x="4295775" y="4882702"/>
            <a:ext cx="3600450" cy="142602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20"/>
          </p:nvPr>
        </p:nvSpPr>
        <p:spPr>
          <a:xfrm>
            <a:off x="8075612" y="4158543"/>
            <a:ext cx="3600451" cy="5660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8075612" y="4882702"/>
            <a:ext cx="3600451" cy="142602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9131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4.Title_With_Two_Images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937" y="4515989"/>
            <a:ext cx="5400675" cy="5660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938" y="5090520"/>
            <a:ext cx="5399086" cy="121820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15937" y="1627982"/>
            <a:ext cx="5399087" cy="2521743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6275388" y="1627982"/>
            <a:ext cx="5400675" cy="2521743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10801350" cy="10085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20"/>
          </p:nvPr>
        </p:nvSpPr>
        <p:spPr>
          <a:xfrm>
            <a:off x="6275388" y="4515989"/>
            <a:ext cx="5400675" cy="5660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6275388" y="5090520"/>
            <a:ext cx="5400675" cy="121820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691212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5.Title_With_Six_Text_Boxes_And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10801350" cy="10085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695324" y="5229225"/>
            <a:ext cx="3600451" cy="720725"/>
          </a:xfrm>
        </p:spPr>
        <p:txBody>
          <a:bodyPr>
            <a:normAutofit/>
          </a:bodyPr>
          <a:lstStyle>
            <a:lvl1pPr algn="r">
              <a:defRPr sz="1600"/>
            </a:lvl1pPr>
            <a:lvl2pPr algn="r">
              <a:defRPr sz="1600"/>
            </a:lvl2pPr>
            <a:lvl3pPr algn="r"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"/>
          </p:nvPr>
        </p:nvSpPr>
        <p:spPr>
          <a:xfrm>
            <a:off x="695325" y="4689475"/>
            <a:ext cx="3600450" cy="53975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half" idx="22"/>
          </p:nvPr>
        </p:nvSpPr>
        <p:spPr>
          <a:xfrm>
            <a:off x="695325" y="3789363"/>
            <a:ext cx="3600451" cy="720725"/>
          </a:xfrm>
        </p:spPr>
        <p:txBody>
          <a:bodyPr>
            <a:normAutofit/>
          </a:bodyPr>
          <a:lstStyle>
            <a:lvl1pPr algn="r">
              <a:defRPr sz="1600"/>
            </a:lvl1pPr>
            <a:lvl2pPr algn="r">
              <a:defRPr sz="1600"/>
            </a:lvl2pPr>
            <a:lvl3pPr algn="r"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23"/>
          </p:nvPr>
        </p:nvSpPr>
        <p:spPr>
          <a:xfrm>
            <a:off x="695326" y="3249613"/>
            <a:ext cx="3600450" cy="53975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half" idx="24"/>
          </p:nvPr>
        </p:nvSpPr>
        <p:spPr>
          <a:xfrm>
            <a:off x="695325" y="2347912"/>
            <a:ext cx="3600451" cy="720725"/>
          </a:xfrm>
        </p:spPr>
        <p:txBody>
          <a:bodyPr>
            <a:normAutofit/>
          </a:bodyPr>
          <a:lstStyle>
            <a:lvl1pPr algn="r">
              <a:defRPr sz="1600"/>
            </a:lvl1pPr>
            <a:lvl2pPr algn="r">
              <a:defRPr sz="1600"/>
            </a:lvl2pPr>
            <a:lvl3pPr algn="r"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25"/>
          </p:nvPr>
        </p:nvSpPr>
        <p:spPr>
          <a:xfrm>
            <a:off x="695326" y="1808162"/>
            <a:ext cx="3600450" cy="53975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475163" y="1808162"/>
            <a:ext cx="3241674" cy="4141788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32" name="Content Placeholder 3"/>
          <p:cNvSpPr>
            <a:spLocks noGrp="1"/>
          </p:cNvSpPr>
          <p:nvPr>
            <p:ph sz="half" idx="26"/>
          </p:nvPr>
        </p:nvSpPr>
        <p:spPr>
          <a:xfrm>
            <a:off x="7896224" y="5229225"/>
            <a:ext cx="3600451" cy="7207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7"/>
          </p:nvPr>
        </p:nvSpPr>
        <p:spPr>
          <a:xfrm>
            <a:off x="7896225" y="4689475"/>
            <a:ext cx="3600450" cy="53975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Content Placeholder 3"/>
          <p:cNvSpPr>
            <a:spLocks noGrp="1"/>
          </p:cNvSpPr>
          <p:nvPr>
            <p:ph sz="half" idx="28"/>
          </p:nvPr>
        </p:nvSpPr>
        <p:spPr>
          <a:xfrm>
            <a:off x="7896225" y="3789363"/>
            <a:ext cx="3600451" cy="7207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9"/>
          </p:nvPr>
        </p:nvSpPr>
        <p:spPr>
          <a:xfrm>
            <a:off x="7896226" y="3249613"/>
            <a:ext cx="3600450" cy="53975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half" idx="30"/>
          </p:nvPr>
        </p:nvSpPr>
        <p:spPr>
          <a:xfrm>
            <a:off x="7896225" y="2347912"/>
            <a:ext cx="3600451" cy="7207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idx="31"/>
          </p:nvPr>
        </p:nvSpPr>
        <p:spPr>
          <a:xfrm>
            <a:off x="7896226" y="1808162"/>
            <a:ext cx="3600450" cy="53975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54695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6.Title_With_Four_Images_And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15938" y="5777230"/>
            <a:ext cx="2519362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395663" y="5777230"/>
            <a:ext cx="2520950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6275389" y="5777230"/>
            <a:ext cx="2520950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514350" y="1628773"/>
            <a:ext cx="2520950" cy="3957811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4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3395663" y="1628773"/>
            <a:ext cx="2520950" cy="3957811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6275388" y="1628773"/>
            <a:ext cx="2520950" cy="3957811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9156700" y="1628773"/>
            <a:ext cx="2520950" cy="3957811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28"/>
          </p:nvPr>
        </p:nvSpPr>
        <p:spPr>
          <a:xfrm>
            <a:off x="9156700" y="5777230"/>
            <a:ext cx="2519363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63980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7.Title_With_Five_Images_And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34963" y="5800991"/>
            <a:ext cx="2160587" cy="507734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334963" y="1629482"/>
            <a:ext cx="2160587" cy="3957811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2674938" y="5800991"/>
            <a:ext cx="2160587" cy="507734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675975" y="1629482"/>
            <a:ext cx="2160587" cy="3957811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5014913" y="5800991"/>
            <a:ext cx="2160587" cy="507734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5016987" y="1629482"/>
            <a:ext cx="2160587" cy="3957811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29"/>
          </p:nvPr>
        </p:nvSpPr>
        <p:spPr>
          <a:xfrm>
            <a:off x="9699012" y="5800991"/>
            <a:ext cx="2160587" cy="507734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Picture Placeholder 8"/>
          <p:cNvSpPr>
            <a:spLocks noGrp="1"/>
          </p:cNvSpPr>
          <p:nvPr>
            <p:ph type="pic" sz="quarter" idx="30"/>
          </p:nvPr>
        </p:nvSpPr>
        <p:spPr>
          <a:xfrm>
            <a:off x="9699012" y="1629482"/>
            <a:ext cx="2160587" cy="3957811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31"/>
          </p:nvPr>
        </p:nvSpPr>
        <p:spPr>
          <a:xfrm>
            <a:off x="7358244" y="5800991"/>
            <a:ext cx="2160587" cy="507734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8" name="Picture Placeholder 8"/>
          <p:cNvSpPr>
            <a:spLocks noGrp="1"/>
          </p:cNvSpPr>
          <p:nvPr>
            <p:ph type="pic" sz="quarter" idx="32"/>
          </p:nvPr>
        </p:nvSpPr>
        <p:spPr>
          <a:xfrm>
            <a:off x="7357999" y="1629482"/>
            <a:ext cx="2160587" cy="3957811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528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8.Title_With_Eight_Images_And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9"/>
          </p:nvPr>
        </p:nvSpPr>
        <p:spPr>
          <a:xfrm>
            <a:off x="515938" y="3445080"/>
            <a:ext cx="2519362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0"/>
          </p:nvPr>
        </p:nvSpPr>
        <p:spPr>
          <a:xfrm>
            <a:off x="3395663" y="3445080"/>
            <a:ext cx="2520950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31"/>
          </p:nvPr>
        </p:nvSpPr>
        <p:spPr>
          <a:xfrm>
            <a:off x="6275389" y="3445080"/>
            <a:ext cx="2520950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32"/>
          </p:nvPr>
        </p:nvSpPr>
        <p:spPr>
          <a:xfrm>
            <a:off x="514350" y="1631780"/>
            <a:ext cx="2520950" cy="1617833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33"/>
          </p:nvPr>
        </p:nvSpPr>
        <p:spPr>
          <a:xfrm>
            <a:off x="3395663" y="1631780"/>
            <a:ext cx="2520950" cy="1617833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34"/>
          </p:nvPr>
        </p:nvSpPr>
        <p:spPr>
          <a:xfrm>
            <a:off x="6275388" y="1631780"/>
            <a:ext cx="2520950" cy="1617833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35"/>
          </p:nvPr>
        </p:nvSpPr>
        <p:spPr>
          <a:xfrm>
            <a:off x="9156700" y="1631780"/>
            <a:ext cx="2520950" cy="1617833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6"/>
          </p:nvPr>
        </p:nvSpPr>
        <p:spPr>
          <a:xfrm>
            <a:off x="9156700" y="3445080"/>
            <a:ext cx="2519363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37"/>
          </p:nvPr>
        </p:nvSpPr>
        <p:spPr>
          <a:xfrm>
            <a:off x="515938" y="5971338"/>
            <a:ext cx="2519362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38"/>
          </p:nvPr>
        </p:nvSpPr>
        <p:spPr>
          <a:xfrm>
            <a:off x="3395663" y="5971338"/>
            <a:ext cx="2520950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39"/>
          </p:nvPr>
        </p:nvSpPr>
        <p:spPr>
          <a:xfrm>
            <a:off x="6275389" y="5971338"/>
            <a:ext cx="2520950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40"/>
          </p:nvPr>
        </p:nvSpPr>
        <p:spPr>
          <a:xfrm>
            <a:off x="514350" y="4158038"/>
            <a:ext cx="2520950" cy="1617833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32" name="Picture Placeholder 8"/>
          <p:cNvSpPr>
            <a:spLocks noGrp="1"/>
          </p:cNvSpPr>
          <p:nvPr>
            <p:ph type="pic" sz="quarter" idx="41"/>
          </p:nvPr>
        </p:nvSpPr>
        <p:spPr>
          <a:xfrm>
            <a:off x="3395663" y="4158038"/>
            <a:ext cx="2520950" cy="1617833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42"/>
          </p:nvPr>
        </p:nvSpPr>
        <p:spPr>
          <a:xfrm>
            <a:off x="6275388" y="4158038"/>
            <a:ext cx="2520950" cy="1617833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34" name="Picture Placeholder 8"/>
          <p:cNvSpPr>
            <a:spLocks noGrp="1"/>
          </p:cNvSpPr>
          <p:nvPr>
            <p:ph type="pic" sz="quarter" idx="43"/>
          </p:nvPr>
        </p:nvSpPr>
        <p:spPr>
          <a:xfrm>
            <a:off x="9156700" y="4158038"/>
            <a:ext cx="2520950" cy="1617833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44"/>
          </p:nvPr>
        </p:nvSpPr>
        <p:spPr>
          <a:xfrm>
            <a:off x="9156700" y="5971338"/>
            <a:ext cx="2519363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74294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9.Title_With_Six_Images_And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6"/>
          </p:nvPr>
        </p:nvSpPr>
        <p:spPr>
          <a:xfrm>
            <a:off x="334963" y="3429000"/>
            <a:ext cx="3781423" cy="360363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8" name="Picture Placeholder 8"/>
          <p:cNvSpPr>
            <a:spLocks noGrp="1"/>
          </p:cNvSpPr>
          <p:nvPr>
            <p:ph type="pic" sz="quarter" idx="40"/>
          </p:nvPr>
        </p:nvSpPr>
        <p:spPr>
          <a:xfrm>
            <a:off x="334963" y="1628775"/>
            <a:ext cx="3781426" cy="1620838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41"/>
          </p:nvPr>
        </p:nvSpPr>
        <p:spPr>
          <a:xfrm>
            <a:off x="334963" y="5589588"/>
            <a:ext cx="3781423" cy="360363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" name="Picture Placeholder 8"/>
          <p:cNvSpPr>
            <a:spLocks noGrp="1"/>
          </p:cNvSpPr>
          <p:nvPr>
            <p:ph type="pic" sz="quarter" idx="42"/>
          </p:nvPr>
        </p:nvSpPr>
        <p:spPr>
          <a:xfrm>
            <a:off x="334963" y="3789363"/>
            <a:ext cx="3781426" cy="1620838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43"/>
          </p:nvPr>
        </p:nvSpPr>
        <p:spPr>
          <a:xfrm>
            <a:off x="8075611" y="3429000"/>
            <a:ext cx="3781423" cy="360363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3" name="Picture Placeholder 8"/>
          <p:cNvSpPr>
            <a:spLocks noGrp="1"/>
          </p:cNvSpPr>
          <p:nvPr>
            <p:ph type="pic" sz="quarter" idx="44"/>
          </p:nvPr>
        </p:nvSpPr>
        <p:spPr>
          <a:xfrm>
            <a:off x="8075611" y="1628775"/>
            <a:ext cx="3781426" cy="1620838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45"/>
          </p:nvPr>
        </p:nvSpPr>
        <p:spPr>
          <a:xfrm>
            <a:off x="8075611" y="5589588"/>
            <a:ext cx="3781423" cy="360363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5" name="Picture Placeholder 8"/>
          <p:cNvSpPr>
            <a:spLocks noGrp="1"/>
          </p:cNvSpPr>
          <p:nvPr>
            <p:ph type="pic" sz="quarter" idx="46"/>
          </p:nvPr>
        </p:nvSpPr>
        <p:spPr>
          <a:xfrm>
            <a:off x="8075611" y="3789363"/>
            <a:ext cx="3781426" cy="1620838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47"/>
          </p:nvPr>
        </p:nvSpPr>
        <p:spPr>
          <a:xfrm>
            <a:off x="4205284" y="3429000"/>
            <a:ext cx="3781423" cy="360363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7" name="Picture Placeholder 8"/>
          <p:cNvSpPr>
            <a:spLocks noGrp="1"/>
          </p:cNvSpPr>
          <p:nvPr>
            <p:ph type="pic" sz="quarter" idx="48"/>
          </p:nvPr>
        </p:nvSpPr>
        <p:spPr>
          <a:xfrm>
            <a:off x="4205287" y="1628775"/>
            <a:ext cx="3781426" cy="1620838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8" name="Text Placeholder 7"/>
          <p:cNvSpPr>
            <a:spLocks noGrp="1"/>
          </p:cNvSpPr>
          <p:nvPr>
            <p:ph type="body" sz="quarter" idx="49"/>
          </p:nvPr>
        </p:nvSpPr>
        <p:spPr>
          <a:xfrm>
            <a:off x="4205284" y="5589588"/>
            <a:ext cx="3781423" cy="360363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9" name="Picture Placeholder 8"/>
          <p:cNvSpPr>
            <a:spLocks noGrp="1"/>
          </p:cNvSpPr>
          <p:nvPr>
            <p:ph type="pic" sz="quarter" idx="50"/>
          </p:nvPr>
        </p:nvSpPr>
        <p:spPr>
          <a:xfrm>
            <a:off x="4205287" y="3789363"/>
            <a:ext cx="3781426" cy="1620838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870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 - 5 columns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FF05403A-CC9A-7948-A5A6-565AC20A163D}"/>
              </a:ext>
            </a:extLst>
          </p:cNvPr>
          <p:cNvSpPr/>
          <p:nvPr userDrawn="1"/>
        </p:nvSpPr>
        <p:spPr>
          <a:xfrm>
            <a:off x="5099066" y="1939586"/>
            <a:ext cx="6601817" cy="26060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Picture Placeholder 3">
            <a:extLst>
              <a:ext uri="{FF2B5EF4-FFF2-40B4-BE49-F238E27FC236}">
                <a16:creationId xmlns:a16="http://schemas.microsoft.com/office/drawing/2014/main" id="{E620C37E-4400-D84C-9358-D6BC0B0360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6996" y="1969605"/>
            <a:ext cx="4289458" cy="2576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AutoShape 18" descr="Image result for yorkshire tea logo png">
            <a:extLst>
              <a:ext uri="{FF2B5EF4-FFF2-40B4-BE49-F238E27FC236}">
                <a16:creationId xmlns:a16="http://schemas.microsoft.com/office/drawing/2014/main" id="{E62C07E4-0D5C-604E-9676-64B8FD2A4019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AutoShape 20" descr="Related image">
            <a:extLst>
              <a:ext uri="{FF2B5EF4-FFF2-40B4-BE49-F238E27FC236}">
                <a16:creationId xmlns:a16="http://schemas.microsoft.com/office/drawing/2014/main" id="{C1DA94E2-6E9C-D14E-936E-486232D70010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9DCA7-37C1-564E-8CDD-F33079D723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5192" y="5535848"/>
            <a:ext cx="1801007" cy="746345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95F176B-8337-1049-91F6-ACC9B7D1BC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0174" y="4839382"/>
            <a:ext cx="1986075" cy="6181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Edit</a:t>
            </a:r>
            <a:endParaRPr lang="en-US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D3DD3B36-3173-2946-876A-C60F5936BAD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90249" y="5535848"/>
            <a:ext cx="1993126" cy="746345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49599762-E06A-9C4C-96FB-F6D948A5FC9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92914" y="4853745"/>
            <a:ext cx="1983540" cy="60571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Edit</a:t>
            </a:r>
            <a:endParaRPr lang="en-US"/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5293F414-A027-1A49-89DA-ED5693D8B90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97473" y="5535848"/>
            <a:ext cx="1795365" cy="746345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8D8FBBC0-A290-A54A-872F-3149C738C1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99067" y="4844631"/>
            <a:ext cx="1983540" cy="6148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Edit</a:t>
            </a:r>
            <a:endParaRPr lang="en-US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AA6DD9A6-EEB5-CA4F-B0D1-0858EF4347B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05659" y="5533750"/>
            <a:ext cx="1996092" cy="748443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6065A82D-0D27-7C46-BF59-93FDEADA6D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12580" y="4853982"/>
            <a:ext cx="1982152" cy="60547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Edit</a:t>
            </a:r>
            <a:endParaRPr lang="en-US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A1460047-ADB4-EA42-93A9-D9B8FB387E1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803803" y="5530711"/>
            <a:ext cx="1820891" cy="751482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10B08DD6-7718-F245-AA9F-BDB4D23291D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712758" y="4853745"/>
            <a:ext cx="1988126" cy="60571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Edit</a:t>
            </a:r>
            <a:endParaRPr lang="en-US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83292CAC-3049-1F45-8243-B4A5F0CB4B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55591" y="3866024"/>
            <a:ext cx="3220863" cy="682999"/>
          </a:xfrm>
          <a:prstGeom prst="rect">
            <a:avLst/>
          </a:prstGeom>
          <a:solidFill>
            <a:srgbClr val="00335B">
              <a:alpha val="80000"/>
            </a:srgbClr>
          </a:solidFill>
        </p:spPr>
        <p:txBody>
          <a:bodyPr lIns="144000" tIns="0" rIns="90000" bIns="0" anchor="ctr"/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9" name="Text Placeholder 5">
            <a:extLst>
              <a:ext uri="{FF2B5EF4-FFF2-40B4-BE49-F238E27FC236}">
                <a16:creationId xmlns:a16="http://schemas.microsoft.com/office/drawing/2014/main" id="{FA02BF18-D06E-6147-93DF-D2B2241CB1D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6996" y="3866024"/>
            <a:ext cx="1068596" cy="681784"/>
          </a:xfrm>
          <a:prstGeom prst="rect">
            <a:avLst/>
          </a:prstGeom>
          <a:solidFill>
            <a:schemeClr val="accent2">
              <a:alpha val="80000"/>
            </a:schemeClr>
          </a:solidFill>
        </p:spPr>
        <p:txBody>
          <a:bodyPr tIns="0" bIns="0" anchor="ctr" anchorCtr="0"/>
          <a:lstStyle>
            <a:lvl1pPr marL="0" indent="0" algn="ctr">
              <a:lnSpc>
                <a:spcPct val="100000"/>
              </a:lnSpc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Edit</a:t>
            </a:r>
            <a:endParaRPr lang="en-US"/>
          </a:p>
        </p:txBody>
      </p:sp>
      <p:sp>
        <p:nvSpPr>
          <p:cNvPr id="70" name="Text Placeholder 36">
            <a:extLst>
              <a:ext uri="{FF2B5EF4-FFF2-40B4-BE49-F238E27FC236}">
                <a16:creationId xmlns:a16="http://schemas.microsoft.com/office/drawing/2014/main" id="{51DA1620-265D-D947-B6E4-01E92DBEE73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664783" y="6525250"/>
            <a:ext cx="4862435" cy="284487"/>
          </a:xfrm>
          <a:prstGeom prst="rect">
            <a:avLst/>
          </a:prstGeom>
          <a:solidFill>
            <a:schemeClr val="bg1"/>
          </a:solidFill>
        </p:spPr>
        <p:txBody>
          <a:bodyPr tIns="72000" anchor="ctr"/>
          <a:lstStyle>
            <a:lvl1pPr marL="0" indent="0" algn="ctr">
              <a:buNone/>
              <a:defRPr sz="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D9D2A3C8-8074-D743-A452-6136C392E91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0375" y="1150827"/>
            <a:ext cx="11240507" cy="508488"/>
          </a:xfrm>
          <a:prstGeom prst="rect">
            <a:avLst/>
          </a:prstGeom>
          <a:noFill/>
          <a:ln>
            <a:noFill/>
          </a:ln>
        </p:spPr>
        <p:txBody>
          <a:bodyPr tIns="72000" anchor="ctr">
            <a:noAutofit/>
          </a:bodyPr>
          <a:lstStyle>
            <a:lvl1pPr marL="0" indent="0" algn="ctr">
              <a:buNone/>
              <a:defRPr sz="24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8BA6E11-CFDC-BE41-B567-B6729620DD30}"/>
              </a:ext>
            </a:extLst>
          </p:cNvPr>
          <p:cNvGrpSpPr/>
          <p:nvPr userDrawn="1"/>
        </p:nvGrpSpPr>
        <p:grpSpPr>
          <a:xfrm>
            <a:off x="478123" y="4844631"/>
            <a:ext cx="11228735" cy="1515928"/>
            <a:chOff x="478124" y="5169923"/>
            <a:chExt cx="10709450" cy="151592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54BAE81-EFC7-8942-BCEC-A183FCB99044}"/>
                </a:ext>
              </a:extLst>
            </p:cNvPr>
            <p:cNvSpPr/>
            <p:nvPr userDrawn="1"/>
          </p:nvSpPr>
          <p:spPr>
            <a:xfrm>
              <a:off x="478124" y="5169923"/>
              <a:ext cx="1896183" cy="1515928"/>
            </a:xfrm>
            <a:prstGeom prst="rect">
              <a:avLst/>
            </a:prstGeom>
            <a:noFill/>
            <a:ln>
              <a:solidFill>
                <a:srgbClr val="0033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F39C01D-F7ED-3348-B756-93036BACC968}"/>
                </a:ext>
              </a:extLst>
            </p:cNvPr>
            <p:cNvSpPr/>
            <p:nvPr userDrawn="1"/>
          </p:nvSpPr>
          <p:spPr>
            <a:xfrm>
              <a:off x="4886690" y="5169923"/>
              <a:ext cx="1896183" cy="1515928"/>
            </a:xfrm>
            <a:prstGeom prst="rect">
              <a:avLst/>
            </a:prstGeom>
            <a:noFill/>
            <a:ln>
              <a:solidFill>
                <a:srgbClr val="0033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55FEDC6-CC14-BF45-B0C3-DD6E34270BAB}"/>
                </a:ext>
              </a:extLst>
            </p:cNvPr>
            <p:cNvSpPr/>
            <p:nvPr userDrawn="1"/>
          </p:nvSpPr>
          <p:spPr>
            <a:xfrm>
              <a:off x="9291391" y="5169923"/>
              <a:ext cx="1896183" cy="1515928"/>
            </a:xfrm>
            <a:prstGeom prst="rect">
              <a:avLst/>
            </a:prstGeom>
            <a:noFill/>
            <a:ln>
              <a:solidFill>
                <a:srgbClr val="0033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69C70BB-A4A4-8A46-B5F7-96A34E1F3BFC}"/>
                </a:ext>
              </a:extLst>
            </p:cNvPr>
            <p:cNvSpPr/>
            <p:nvPr userDrawn="1"/>
          </p:nvSpPr>
          <p:spPr>
            <a:xfrm>
              <a:off x="2693790" y="5169923"/>
              <a:ext cx="1896183" cy="1515928"/>
            </a:xfrm>
            <a:prstGeom prst="rect">
              <a:avLst/>
            </a:prstGeom>
            <a:noFill/>
            <a:ln>
              <a:solidFill>
                <a:srgbClr val="0033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C121DF5-269E-1048-887B-BF05067963EB}"/>
                </a:ext>
              </a:extLst>
            </p:cNvPr>
            <p:cNvSpPr/>
            <p:nvPr userDrawn="1"/>
          </p:nvSpPr>
          <p:spPr>
            <a:xfrm>
              <a:off x="7082420" y="5169923"/>
              <a:ext cx="1896183" cy="1515928"/>
            </a:xfrm>
            <a:prstGeom prst="rect">
              <a:avLst/>
            </a:prstGeom>
            <a:noFill/>
            <a:ln>
              <a:solidFill>
                <a:srgbClr val="0033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50" name="Text Placeholder 16">
            <a:extLst>
              <a:ext uri="{FF2B5EF4-FFF2-40B4-BE49-F238E27FC236}">
                <a16:creationId xmlns:a16="http://schemas.microsoft.com/office/drawing/2014/main" id="{B80C821F-1937-FF41-A906-7164F8CF5B0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305378" y="2075974"/>
            <a:ext cx="2016980" cy="464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Edit</a:t>
            </a:r>
            <a:endParaRPr lang="en-US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3434BE69-C337-B644-8A32-21825E654E8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305379" y="2616903"/>
            <a:ext cx="2031938" cy="17930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ADFA5785-3E89-AB40-891F-1B3A5A5AAC3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15985" y="1"/>
            <a:ext cx="9160030" cy="97536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9826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59.Title_With_Six_Images_And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Picture Placeholder 8"/>
          <p:cNvSpPr>
            <a:spLocks noGrp="1"/>
          </p:cNvSpPr>
          <p:nvPr>
            <p:ph type="pic" sz="quarter" idx="40"/>
          </p:nvPr>
        </p:nvSpPr>
        <p:spPr>
          <a:xfrm>
            <a:off x="334963" y="1628775"/>
            <a:ext cx="3781426" cy="1620838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1" name="Picture Placeholder 8"/>
          <p:cNvSpPr>
            <a:spLocks noGrp="1"/>
          </p:cNvSpPr>
          <p:nvPr>
            <p:ph type="pic" sz="quarter" idx="42"/>
          </p:nvPr>
        </p:nvSpPr>
        <p:spPr>
          <a:xfrm>
            <a:off x="334963" y="3789363"/>
            <a:ext cx="3781426" cy="1620838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3" name="Picture Placeholder 8"/>
          <p:cNvSpPr>
            <a:spLocks noGrp="1"/>
          </p:cNvSpPr>
          <p:nvPr>
            <p:ph type="pic" sz="quarter" idx="44"/>
          </p:nvPr>
        </p:nvSpPr>
        <p:spPr>
          <a:xfrm>
            <a:off x="8075611" y="1628775"/>
            <a:ext cx="3781426" cy="1620838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5" name="Picture Placeholder 8"/>
          <p:cNvSpPr>
            <a:spLocks noGrp="1"/>
          </p:cNvSpPr>
          <p:nvPr>
            <p:ph type="pic" sz="quarter" idx="46"/>
          </p:nvPr>
        </p:nvSpPr>
        <p:spPr>
          <a:xfrm>
            <a:off x="8075611" y="3789363"/>
            <a:ext cx="3781426" cy="1620838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7" name="Picture Placeholder 8"/>
          <p:cNvSpPr>
            <a:spLocks noGrp="1"/>
          </p:cNvSpPr>
          <p:nvPr>
            <p:ph type="pic" sz="quarter" idx="48"/>
          </p:nvPr>
        </p:nvSpPr>
        <p:spPr>
          <a:xfrm>
            <a:off x="4205287" y="1628775"/>
            <a:ext cx="3781426" cy="1620838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9" name="Picture Placeholder 8"/>
          <p:cNvSpPr>
            <a:spLocks noGrp="1"/>
          </p:cNvSpPr>
          <p:nvPr>
            <p:ph type="pic" sz="quarter" idx="50"/>
          </p:nvPr>
        </p:nvSpPr>
        <p:spPr>
          <a:xfrm>
            <a:off x="4205287" y="3789363"/>
            <a:ext cx="3781426" cy="1620838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1092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0.Title_With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5325" y="6160675"/>
            <a:ext cx="10801350" cy="360363"/>
          </a:xfrm>
          <a:prstGeom prst="rect">
            <a:avLst/>
          </a:prstGeom>
        </p:spPr>
        <p:txBody>
          <a:bodyPr/>
          <a:lstStyle/>
          <a:p>
            <a:fld id="{5B8E0428-9580-9F48-BD8B-8376B6F028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55575" y="1628774"/>
            <a:ext cx="11880849" cy="5040313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8440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1.Image_With_Title_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229225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666004"/>
            <a:ext cx="10801350" cy="10085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826046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2.Full_Screen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76746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3.Full_Screen_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33392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.Title_Slide_Revers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2422976"/>
            <a:ext cx="10801350" cy="1800225"/>
          </a:xfrm>
        </p:spPr>
        <p:txBody>
          <a:bodyPr anchor="ctr" anchorCtr="0">
            <a:normAutofit/>
          </a:bodyPr>
          <a:lstStyle>
            <a:lvl1pPr algn="ctr">
              <a:defRPr sz="2800" b="0" spc="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552450"/>
            <a:ext cx="1243293" cy="3587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2E659E-5DA4-2E45-AE99-3D890FED2C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552450"/>
            <a:ext cx="1243293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63824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2.Title_Slide_Revers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2422976"/>
            <a:ext cx="10801350" cy="1800225"/>
          </a:xfrm>
        </p:spPr>
        <p:txBody>
          <a:bodyPr anchor="ctr" anchorCtr="0">
            <a:normAutofit/>
          </a:bodyPr>
          <a:lstStyle>
            <a:lvl1pPr algn="ctr">
              <a:defRPr sz="2800" b="0" spc="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552450"/>
            <a:ext cx="1243293" cy="3587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46CF9B-E9A7-384D-93C1-51C58DD501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552450"/>
            <a:ext cx="1243293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64292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2.Title_Slide_Revers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2422976"/>
            <a:ext cx="10801350" cy="1800225"/>
          </a:xfrm>
        </p:spPr>
        <p:txBody>
          <a:bodyPr anchor="ctr" anchorCtr="0">
            <a:normAutofit/>
          </a:bodyPr>
          <a:lstStyle>
            <a:lvl1pPr algn="ctr">
              <a:defRPr sz="2800" b="0" spc="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552450"/>
            <a:ext cx="1243293" cy="3587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A17292-88B6-4C41-B0EF-5F2E657F51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552450"/>
            <a:ext cx="1243293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96792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2.Title_Slide_Revers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2422976"/>
            <a:ext cx="10801350" cy="1800225"/>
          </a:xfrm>
        </p:spPr>
        <p:txBody>
          <a:bodyPr anchor="ctr" anchorCtr="0">
            <a:normAutofit/>
          </a:bodyPr>
          <a:lstStyle>
            <a:lvl1pPr algn="ctr">
              <a:defRPr sz="2800" b="0" spc="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552450"/>
            <a:ext cx="1243293" cy="3587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3D4B2C-0546-7249-82C4-79AC472E4E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552450"/>
            <a:ext cx="1243293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333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2.Title_Slide_Revers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2422976"/>
            <a:ext cx="10801350" cy="1800225"/>
          </a:xfrm>
        </p:spPr>
        <p:txBody>
          <a:bodyPr anchor="ctr" anchorCtr="0">
            <a:normAutofit/>
          </a:bodyPr>
          <a:lstStyle>
            <a:lvl1pPr algn="ctr">
              <a:defRPr sz="2800" b="0" spc="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552450"/>
            <a:ext cx="1243293" cy="3587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7123A0-D255-9A4B-8CC9-C1C2C10CC3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552450"/>
            <a:ext cx="1243293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804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 - 4 columns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FF05403A-CC9A-7948-A5A6-565AC20A163D}"/>
              </a:ext>
            </a:extLst>
          </p:cNvPr>
          <p:cNvSpPr/>
          <p:nvPr userDrawn="1"/>
        </p:nvSpPr>
        <p:spPr>
          <a:xfrm>
            <a:off x="5099066" y="1939586"/>
            <a:ext cx="6601817" cy="26060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Picture Placeholder 3">
            <a:extLst>
              <a:ext uri="{FF2B5EF4-FFF2-40B4-BE49-F238E27FC236}">
                <a16:creationId xmlns:a16="http://schemas.microsoft.com/office/drawing/2014/main" id="{E620C37E-4400-D84C-9358-D6BC0B0360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6996" y="1969605"/>
            <a:ext cx="4289458" cy="2576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AutoShape 18" descr="Image result for yorkshire tea logo png">
            <a:extLst>
              <a:ext uri="{FF2B5EF4-FFF2-40B4-BE49-F238E27FC236}">
                <a16:creationId xmlns:a16="http://schemas.microsoft.com/office/drawing/2014/main" id="{E62C07E4-0D5C-604E-9676-64B8FD2A4019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AutoShape 20" descr="Related image">
            <a:extLst>
              <a:ext uri="{FF2B5EF4-FFF2-40B4-BE49-F238E27FC236}">
                <a16:creationId xmlns:a16="http://schemas.microsoft.com/office/drawing/2014/main" id="{C1DA94E2-6E9C-D14E-936E-486232D70010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9DCA7-37C1-564E-8CDD-F33079D723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5192" y="5535848"/>
            <a:ext cx="2342538" cy="746345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95F176B-8337-1049-91F6-ACC9B7D1BC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0174" y="4839382"/>
            <a:ext cx="2538401" cy="6181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Edit</a:t>
            </a:r>
            <a:endParaRPr lang="en-US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83292CAC-3049-1F45-8243-B4A5F0CB4B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55591" y="3866024"/>
            <a:ext cx="3220863" cy="682999"/>
          </a:xfrm>
          <a:prstGeom prst="rect">
            <a:avLst/>
          </a:prstGeom>
          <a:solidFill>
            <a:srgbClr val="00335B">
              <a:alpha val="80000"/>
            </a:srgbClr>
          </a:solidFill>
        </p:spPr>
        <p:txBody>
          <a:bodyPr lIns="144000" tIns="0" rIns="90000" bIns="0" anchor="ctr"/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9" name="Text Placeholder 5">
            <a:extLst>
              <a:ext uri="{FF2B5EF4-FFF2-40B4-BE49-F238E27FC236}">
                <a16:creationId xmlns:a16="http://schemas.microsoft.com/office/drawing/2014/main" id="{FA02BF18-D06E-6147-93DF-D2B2241CB1D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6996" y="3866024"/>
            <a:ext cx="1068596" cy="681784"/>
          </a:xfrm>
          <a:prstGeom prst="rect">
            <a:avLst/>
          </a:prstGeom>
          <a:solidFill>
            <a:schemeClr val="accent2">
              <a:alpha val="80000"/>
            </a:schemeClr>
          </a:solidFill>
        </p:spPr>
        <p:txBody>
          <a:bodyPr tIns="0" bIns="0" anchor="ctr" anchorCtr="0"/>
          <a:lstStyle>
            <a:lvl1pPr marL="0" indent="0" algn="ctr">
              <a:lnSpc>
                <a:spcPct val="100000"/>
              </a:lnSpc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Edit</a:t>
            </a:r>
            <a:endParaRPr lang="en-US"/>
          </a:p>
        </p:txBody>
      </p:sp>
      <p:sp>
        <p:nvSpPr>
          <p:cNvPr id="70" name="Text Placeholder 36">
            <a:extLst>
              <a:ext uri="{FF2B5EF4-FFF2-40B4-BE49-F238E27FC236}">
                <a16:creationId xmlns:a16="http://schemas.microsoft.com/office/drawing/2014/main" id="{51DA1620-265D-D947-B6E4-01E92DBEE73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664783" y="6525250"/>
            <a:ext cx="4862435" cy="284487"/>
          </a:xfrm>
          <a:prstGeom prst="rect">
            <a:avLst/>
          </a:prstGeom>
          <a:solidFill>
            <a:schemeClr val="bg1"/>
          </a:solidFill>
        </p:spPr>
        <p:txBody>
          <a:bodyPr tIns="72000" anchor="ctr"/>
          <a:lstStyle>
            <a:lvl1pPr marL="0" indent="0" algn="ctr">
              <a:buNone/>
              <a:defRPr sz="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D9D2A3C8-8074-D743-A452-6136C392E91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0375" y="1150827"/>
            <a:ext cx="11240507" cy="508488"/>
          </a:xfrm>
          <a:prstGeom prst="rect">
            <a:avLst/>
          </a:prstGeom>
          <a:noFill/>
          <a:ln>
            <a:noFill/>
          </a:ln>
        </p:spPr>
        <p:txBody>
          <a:bodyPr tIns="72000" anchor="ctr">
            <a:noAutofit/>
          </a:bodyPr>
          <a:lstStyle>
            <a:lvl1pPr marL="0" indent="0" algn="ctr">
              <a:buNone/>
              <a:defRPr sz="24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FC801E54-52FD-424B-A68A-8D8F5610AF10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445068" y="5535848"/>
            <a:ext cx="2342538" cy="746345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5" name="Text Placeholder 5">
            <a:extLst>
              <a:ext uri="{FF2B5EF4-FFF2-40B4-BE49-F238E27FC236}">
                <a16:creationId xmlns:a16="http://schemas.microsoft.com/office/drawing/2014/main" id="{94E61F2B-52A7-7F45-9D7E-985F8EFE08A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50050" y="4839382"/>
            <a:ext cx="2538401" cy="6181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Edit</a:t>
            </a:r>
            <a:endParaRPr lang="en-US"/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1656013F-E3BD-534B-8F64-382848314FA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344527" y="5535848"/>
            <a:ext cx="2342538" cy="746345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8" name="Text Placeholder 5">
            <a:extLst>
              <a:ext uri="{FF2B5EF4-FFF2-40B4-BE49-F238E27FC236}">
                <a16:creationId xmlns:a16="http://schemas.microsoft.com/office/drawing/2014/main" id="{9CE30404-52C4-0B4D-A6E8-79CFD4B78AF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49509" y="4839382"/>
            <a:ext cx="2538401" cy="6181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Edit</a:t>
            </a:r>
            <a:endParaRPr lang="en-US"/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40C09CDD-C30B-F44C-8E5E-63F42DC78F2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243986" y="5535848"/>
            <a:ext cx="2342538" cy="746345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4" name="Text Placeholder 5">
            <a:extLst>
              <a:ext uri="{FF2B5EF4-FFF2-40B4-BE49-F238E27FC236}">
                <a16:creationId xmlns:a16="http://schemas.microsoft.com/office/drawing/2014/main" id="{83A29D76-8C3F-214A-88A7-DF73ED0599A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148968" y="4839382"/>
            <a:ext cx="2538401" cy="6181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Edit</a:t>
            </a:r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54BAE81-EFC7-8942-BCEC-A183FCB99044}"/>
              </a:ext>
            </a:extLst>
          </p:cNvPr>
          <p:cNvSpPr/>
          <p:nvPr userDrawn="1"/>
        </p:nvSpPr>
        <p:spPr>
          <a:xfrm>
            <a:off x="478123" y="4844631"/>
            <a:ext cx="2531560" cy="1515928"/>
          </a:xfrm>
          <a:prstGeom prst="rect">
            <a:avLst/>
          </a:prstGeom>
          <a:noFill/>
          <a:ln>
            <a:solidFill>
              <a:srgbClr val="0033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F39C01D-F7ED-3348-B756-93036BACC968}"/>
              </a:ext>
            </a:extLst>
          </p:cNvPr>
          <p:cNvSpPr/>
          <p:nvPr userDrawn="1"/>
        </p:nvSpPr>
        <p:spPr>
          <a:xfrm>
            <a:off x="6241686" y="4844631"/>
            <a:ext cx="2575807" cy="1515928"/>
          </a:xfrm>
          <a:prstGeom prst="rect">
            <a:avLst/>
          </a:prstGeom>
          <a:noFill/>
          <a:ln>
            <a:solidFill>
              <a:srgbClr val="0033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55FEDC6-CC14-BF45-B0C3-DD6E34270BAB}"/>
              </a:ext>
            </a:extLst>
          </p:cNvPr>
          <p:cNvSpPr/>
          <p:nvPr userDrawn="1"/>
        </p:nvSpPr>
        <p:spPr>
          <a:xfrm>
            <a:off x="9148968" y="4844631"/>
            <a:ext cx="2551914" cy="1515928"/>
          </a:xfrm>
          <a:prstGeom prst="rect">
            <a:avLst/>
          </a:prstGeom>
          <a:noFill/>
          <a:ln>
            <a:solidFill>
              <a:srgbClr val="0033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4E79374-5068-6E48-8EE3-814934942E4E}"/>
              </a:ext>
            </a:extLst>
          </p:cNvPr>
          <p:cNvSpPr/>
          <p:nvPr userDrawn="1"/>
        </p:nvSpPr>
        <p:spPr>
          <a:xfrm>
            <a:off x="3334404" y="4844631"/>
            <a:ext cx="2575807" cy="1515928"/>
          </a:xfrm>
          <a:prstGeom prst="rect">
            <a:avLst/>
          </a:prstGeom>
          <a:noFill/>
          <a:ln>
            <a:solidFill>
              <a:srgbClr val="0033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4F13CDFB-15A8-8A45-A72D-BF8C311ED9D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305378" y="2075974"/>
            <a:ext cx="2016980" cy="464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Edit</a:t>
            </a:r>
            <a:endParaRPr lang="en-US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D7A8D6D2-E6E2-0249-BBF9-AF79A661EA6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305379" y="2616903"/>
            <a:ext cx="2031938" cy="17930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4DDAF1DF-DB39-2C42-AC45-B93CCFA23CE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515985" y="1"/>
            <a:ext cx="9160030" cy="97536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8312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.Standard_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1637484"/>
            <a:ext cx="10801350" cy="1889501"/>
          </a:xfrm>
        </p:spPr>
        <p:txBody>
          <a:bodyPr anchor="b" anchorCtr="0">
            <a:normAutofit/>
          </a:bodyPr>
          <a:lstStyle>
            <a:lvl1pPr algn="ctr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5325" y="3889512"/>
            <a:ext cx="10801349" cy="979351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400" spc="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552450"/>
            <a:ext cx="1243293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6596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Title_Slide_Revers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2422976"/>
            <a:ext cx="10801350" cy="1800225"/>
          </a:xfrm>
        </p:spPr>
        <p:txBody>
          <a:bodyPr anchor="ctr" anchorCtr="0">
            <a:normAutofit/>
          </a:bodyPr>
          <a:lstStyle>
            <a:lvl1pPr algn="ctr">
              <a:defRPr sz="2800" b="0" spc="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552450"/>
            <a:ext cx="1243293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6042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.Impact_Title_Slide_Revers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4216092"/>
            <a:ext cx="7561263" cy="1889501"/>
          </a:xfrm>
        </p:spPr>
        <p:txBody>
          <a:bodyPr anchor="b" anchorCtr="0">
            <a:noAutofit/>
          </a:bodyPr>
          <a:lstStyle>
            <a:lvl1pPr algn="l">
              <a:lnSpc>
                <a:spcPct val="79000"/>
              </a:lnSpc>
              <a:defRPr sz="6000" b="0" spc="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552450"/>
            <a:ext cx="1243293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1861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.Standard_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968117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.Standard_Title_and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95325" y="1628775"/>
            <a:ext cx="10801350" cy="4319588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78276144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.Standard_Title_and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95325" y="1628775"/>
            <a:ext cx="10980738" cy="4321175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40922683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.Title_With_Two_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95325" y="1628775"/>
            <a:ext cx="5221288" cy="4319588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7" name="Chart Placeholder 4"/>
          <p:cNvSpPr>
            <a:spLocks noGrp="1"/>
          </p:cNvSpPr>
          <p:nvPr>
            <p:ph type="chart" sz="quarter" idx="15"/>
          </p:nvPr>
        </p:nvSpPr>
        <p:spPr>
          <a:xfrm>
            <a:off x="6275388" y="1628775"/>
            <a:ext cx="5221288" cy="4319588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1283098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.JCDecaux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38783"/>
            <a:ext cx="3048000" cy="87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57391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.Title_With_Two_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6"/>
          </p:nvPr>
        </p:nvSpPr>
        <p:spPr>
          <a:xfrm>
            <a:off x="695325" y="1628775"/>
            <a:ext cx="5400675" cy="4319588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9" name="Table Placeholder 3"/>
          <p:cNvSpPr>
            <a:spLocks noGrp="1"/>
          </p:cNvSpPr>
          <p:nvPr>
            <p:ph type="tbl" sz="quarter" idx="17"/>
          </p:nvPr>
        </p:nvSpPr>
        <p:spPr>
          <a:xfrm>
            <a:off x="6275388" y="1630362"/>
            <a:ext cx="5400675" cy="4319588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56999533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.Title_With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5221287" cy="46799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6275388" y="1628775"/>
            <a:ext cx="5221287" cy="46799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9944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36.xml"/><Relationship Id="rId42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62.xml"/><Relationship Id="rId63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83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52.xml"/><Relationship Id="rId40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60.xml"/><Relationship Id="rId53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73.xml"/><Relationship Id="rId66" Type="http://schemas.openxmlformats.org/officeDocument/2006/relationships/slideLayout" Target="../slideLayouts/slideLayout81.xml"/><Relationship Id="rId74" Type="http://schemas.openxmlformats.org/officeDocument/2006/relationships/slideLayout" Target="../slideLayouts/slideLayout89.xml"/><Relationship Id="rId5" Type="http://schemas.openxmlformats.org/officeDocument/2006/relationships/slideLayout" Target="../slideLayouts/slideLayout20.xml"/><Relationship Id="rId61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50.xml"/><Relationship Id="rId43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63.xml"/><Relationship Id="rId56" Type="http://schemas.openxmlformats.org/officeDocument/2006/relationships/slideLayout" Target="../slideLayouts/slideLayout71.xml"/><Relationship Id="rId64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4.xml"/><Relationship Id="rId8" Type="http://schemas.openxmlformats.org/officeDocument/2006/relationships/slideLayout" Target="../slideLayouts/slideLayout23.xml"/><Relationship Id="rId51" Type="http://schemas.openxmlformats.org/officeDocument/2006/relationships/slideLayout" Target="../slideLayouts/slideLayout66.xml"/><Relationship Id="rId72" Type="http://schemas.openxmlformats.org/officeDocument/2006/relationships/slideLayout" Target="../slideLayouts/slideLayout87.xml"/><Relationship Id="rId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33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53.xml"/><Relationship Id="rId46" Type="http://schemas.openxmlformats.org/officeDocument/2006/relationships/slideLayout" Target="../slideLayouts/slideLayout61.xml"/><Relationship Id="rId59" Type="http://schemas.openxmlformats.org/officeDocument/2006/relationships/slideLayout" Target="../slideLayouts/slideLayout74.xml"/><Relationship Id="rId67" Type="http://schemas.openxmlformats.org/officeDocument/2006/relationships/slideLayout" Target="../slideLayouts/slideLayout82.xml"/><Relationship Id="rId20" Type="http://schemas.openxmlformats.org/officeDocument/2006/relationships/slideLayout" Target="../slideLayouts/slideLayout35.xml"/><Relationship Id="rId41" Type="http://schemas.openxmlformats.org/officeDocument/2006/relationships/slideLayout" Target="../slideLayouts/slideLayout56.xml"/><Relationship Id="rId54" Type="http://schemas.openxmlformats.org/officeDocument/2006/relationships/slideLayout" Target="../slideLayouts/slideLayout69.xml"/><Relationship Id="rId62" Type="http://schemas.openxmlformats.org/officeDocument/2006/relationships/slideLayout" Target="../slideLayouts/slideLayout77.xml"/><Relationship Id="rId70" Type="http://schemas.openxmlformats.org/officeDocument/2006/relationships/slideLayout" Target="../slideLayouts/slideLayout85.xml"/><Relationship Id="rId75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36" Type="http://schemas.openxmlformats.org/officeDocument/2006/relationships/slideLayout" Target="../slideLayouts/slideLayout51.xml"/><Relationship Id="rId49" Type="http://schemas.openxmlformats.org/officeDocument/2006/relationships/slideLayout" Target="../slideLayouts/slideLayout64.xml"/><Relationship Id="rId57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25.xml"/><Relationship Id="rId31" Type="http://schemas.openxmlformats.org/officeDocument/2006/relationships/slideLayout" Target="../slideLayouts/slideLayout46.xml"/><Relationship Id="rId44" Type="http://schemas.openxmlformats.org/officeDocument/2006/relationships/slideLayout" Target="../slideLayouts/slideLayout59.xml"/><Relationship Id="rId52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80.xml"/><Relationship Id="rId73" Type="http://schemas.openxmlformats.org/officeDocument/2006/relationships/slideLayout" Target="../slideLayouts/slideLayout88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9" Type="http://schemas.openxmlformats.org/officeDocument/2006/relationships/slideLayout" Target="../slideLayouts/slideLayout54.xml"/><Relationship Id="rId34" Type="http://schemas.openxmlformats.org/officeDocument/2006/relationships/slideLayout" Target="../slideLayouts/slideLayout49.xml"/><Relationship Id="rId50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70.xml"/><Relationship Id="rId7" Type="http://schemas.openxmlformats.org/officeDocument/2006/relationships/slideLayout" Target="../slideLayouts/slideLayout22.xml"/><Relationship Id="rId71" Type="http://schemas.openxmlformats.org/officeDocument/2006/relationships/slideLayout" Target="../slideLayouts/slideLayout86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15.xml"/><Relationship Id="rId21" Type="http://schemas.openxmlformats.org/officeDocument/2006/relationships/slideLayout" Target="../slideLayouts/slideLayout110.xml"/><Relationship Id="rId42" Type="http://schemas.openxmlformats.org/officeDocument/2006/relationships/slideLayout" Target="../slideLayouts/slideLayout131.xml"/><Relationship Id="rId47" Type="http://schemas.openxmlformats.org/officeDocument/2006/relationships/slideLayout" Target="../slideLayouts/slideLayout136.xml"/><Relationship Id="rId63" Type="http://schemas.openxmlformats.org/officeDocument/2006/relationships/slideLayout" Target="../slideLayouts/slideLayout152.xml"/><Relationship Id="rId68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29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00.xml"/><Relationship Id="rId24" Type="http://schemas.openxmlformats.org/officeDocument/2006/relationships/slideLayout" Target="../slideLayouts/slideLayout113.xml"/><Relationship Id="rId32" Type="http://schemas.openxmlformats.org/officeDocument/2006/relationships/slideLayout" Target="../slideLayouts/slideLayout121.xml"/><Relationship Id="rId37" Type="http://schemas.openxmlformats.org/officeDocument/2006/relationships/slideLayout" Target="../slideLayouts/slideLayout126.xml"/><Relationship Id="rId40" Type="http://schemas.openxmlformats.org/officeDocument/2006/relationships/slideLayout" Target="../slideLayouts/slideLayout129.xml"/><Relationship Id="rId45" Type="http://schemas.openxmlformats.org/officeDocument/2006/relationships/slideLayout" Target="../slideLayouts/slideLayout134.xml"/><Relationship Id="rId53" Type="http://schemas.openxmlformats.org/officeDocument/2006/relationships/slideLayout" Target="../slideLayouts/slideLayout142.xml"/><Relationship Id="rId58" Type="http://schemas.openxmlformats.org/officeDocument/2006/relationships/slideLayout" Target="../slideLayouts/slideLayout147.xml"/><Relationship Id="rId66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94.xml"/><Relationship Id="rId61" Type="http://schemas.openxmlformats.org/officeDocument/2006/relationships/slideLayout" Target="../slideLayouts/slideLayout150.xml"/><Relationship Id="rId1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03.xml"/><Relationship Id="rId22" Type="http://schemas.openxmlformats.org/officeDocument/2006/relationships/slideLayout" Target="../slideLayouts/slideLayout111.xml"/><Relationship Id="rId27" Type="http://schemas.openxmlformats.org/officeDocument/2006/relationships/slideLayout" Target="../slideLayouts/slideLayout116.xml"/><Relationship Id="rId30" Type="http://schemas.openxmlformats.org/officeDocument/2006/relationships/slideLayout" Target="../slideLayouts/slideLayout119.xml"/><Relationship Id="rId35" Type="http://schemas.openxmlformats.org/officeDocument/2006/relationships/slideLayout" Target="../slideLayouts/slideLayout124.xml"/><Relationship Id="rId43" Type="http://schemas.openxmlformats.org/officeDocument/2006/relationships/slideLayout" Target="../slideLayouts/slideLayout132.xml"/><Relationship Id="rId48" Type="http://schemas.openxmlformats.org/officeDocument/2006/relationships/slideLayout" Target="../slideLayouts/slideLayout137.xml"/><Relationship Id="rId56" Type="http://schemas.openxmlformats.org/officeDocument/2006/relationships/slideLayout" Target="../slideLayouts/slideLayout145.xml"/><Relationship Id="rId64" Type="http://schemas.openxmlformats.org/officeDocument/2006/relationships/slideLayout" Target="../slideLayouts/slideLayout153.xml"/><Relationship Id="rId69" Type="http://schemas.openxmlformats.org/officeDocument/2006/relationships/slideLayout" Target="../slideLayouts/slideLayout158.xml"/><Relationship Id="rId8" Type="http://schemas.openxmlformats.org/officeDocument/2006/relationships/slideLayout" Target="../slideLayouts/slideLayout97.xml"/><Relationship Id="rId51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101.xml"/><Relationship Id="rId17" Type="http://schemas.openxmlformats.org/officeDocument/2006/relationships/slideLayout" Target="../slideLayouts/slideLayout106.xml"/><Relationship Id="rId25" Type="http://schemas.openxmlformats.org/officeDocument/2006/relationships/slideLayout" Target="../slideLayouts/slideLayout114.xml"/><Relationship Id="rId33" Type="http://schemas.openxmlformats.org/officeDocument/2006/relationships/slideLayout" Target="../slideLayouts/slideLayout122.xml"/><Relationship Id="rId38" Type="http://schemas.openxmlformats.org/officeDocument/2006/relationships/slideLayout" Target="../slideLayouts/slideLayout127.xml"/><Relationship Id="rId46" Type="http://schemas.openxmlformats.org/officeDocument/2006/relationships/slideLayout" Target="../slideLayouts/slideLayout135.xml"/><Relationship Id="rId59" Type="http://schemas.openxmlformats.org/officeDocument/2006/relationships/slideLayout" Target="../slideLayouts/slideLayout148.xml"/><Relationship Id="rId67" Type="http://schemas.openxmlformats.org/officeDocument/2006/relationships/slideLayout" Target="../slideLayouts/slideLayout156.xml"/><Relationship Id="rId20" Type="http://schemas.openxmlformats.org/officeDocument/2006/relationships/slideLayout" Target="../slideLayouts/slideLayout109.xml"/><Relationship Id="rId41" Type="http://schemas.openxmlformats.org/officeDocument/2006/relationships/slideLayout" Target="../slideLayouts/slideLayout130.xml"/><Relationship Id="rId54" Type="http://schemas.openxmlformats.org/officeDocument/2006/relationships/slideLayout" Target="../slideLayouts/slideLayout143.xml"/><Relationship Id="rId62" Type="http://schemas.openxmlformats.org/officeDocument/2006/relationships/slideLayout" Target="../slideLayouts/slideLayout151.xml"/><Relationship Id="rId70" Type="http://schemas.openxmlformats.org/officeDocument/2006/relationships/theme" Target="../theme/theme3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4.xml"/><Relationship Id="rId23" Type="http://schemas.openxmlformats.org/officeDocument/2006/relationships/slideLayout" Target="../slideLayouts/slideLayout112.xml"/><Relationship Id="rId28" Type="http://schemas.openxmlformats.org/officeDocument/2006/relationships/slideLayout" Target="../slideLayouts/slideLayout117.xml"/><Relationship Id="rId36" Type="http://schemas.openxmlformats.org/officeDocument/2006/relationships/slideLayout" Target="../slideLayouts/slideLayout125.xml"/><Relationship Id="rId49" Type="http://schemas.openxmlformats.org/officeDocument/2006/relationships/slideLayout" Target="../slideLayouts/slideLayout138.xml"/><Relationship Id="rId57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99.xml"/><Relationship Id="rId31" Type="http://schemas.openxmlformats.org/officeDocument/2006/relationships/slideLayout" Target="../slideLayouts/slideLayout120.xml"/><Relationship Id="rId44" Type="http://schemas.openxmlformats.org/officeDocument/2006/relationships/slideLayout" Target="../slideLayouts/slideLayout133.xml"/><Relationship Id="rId52" Type="http://schemas.openxmlformats.org/officeDocument/2006/relationships/slideLayout" Target="../slideLayouts/slideLayout141.xml"/><Relationship Id="rId60" Type="http://schemas.openxmlformats.org/officeDocument/2006/relationships/slideLayout" Target="../slideLayouts/slideLayout149.xml"/><Relationship Id="rId65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2.xml"/><Relationship Id="rId18" Type="http://schemas.openxmlformats.org/officeDocument/2006/relationships/slideLayout" Target="../slideLayouts/slideLayout107.xml"/><Relationship Id="rId39" Type="http://schemas.openxmlformats.org/officeDocument/2006/relationships/slideLayout" Target="../slideLayouts/slideLayout128.xml"/><Relationship Id="rId34" Type="http://schemas.openxmlformats.org/officeDocument/2006/relationships/slideLayout" Target="../slideLayouts/slideLayout123.xml"/><Relationship Id="rId50" Type="http://schemas.openxmlformats.org/officeDocument/2006/relationships/slideLayout" Target="../slideLayouts/slideLayout139.xml"/><Relationship Id="rId55" Type="http://schemas.openxmlformats.org/officeDocument/2006/relationships/slideLayout" Target="../slideLayouts/slideLayout144.xml"/></Relationships>
</file>

<file path=ppt/slideMasters/_rels/slideMaster4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84.xml"/><Relationship Id="rId21" Type="http://schemas.openxmlformats.org/officeDocument/2006/relationships/slideLayout" Target="../slideLayouts/slideLayout179.xml"/><Relationship Id="rId42" Type="http://schemas.openxmlformats.org/officeDocument/2006/relationships/slideLayout" Target="../slideLayouts/slideLayout200.xml"/><Relationship Id="rId47" Type="http://schemas.openxmlformats.org/officeDocument/2006/relationships/slideLayout" Target="../slideLayouts/slideLayout205.xml"/><Relationship Id="rId63" Type="http://schemas.openxmlformats.org/officeDocument/2006/relationships/slideLayout" Target="../slideLayouts/slideLayout221.xml"/><Relationship Id="rId68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165.xml"/><Relationship Id="rId71" Type="http://schemas.openxmlformats.org/officeDocument/2006/relationships/slideLayout" Target="../slideLayouts/slideLayout229.xml"/><Relationship Id="rId2" Type="http://schemas.openxmlformats.org/officeDocument/2006/relationships/slideLayout" Target="../slideLayouts/slideLayout160.xml"/><Relationship Id="rId16" Type="http://schemas.openxmlformats.org/officeDocument/2006/relationships/slideLayout" Target="../slideLayouts/slideLayout174.xml"/><Relationship Id="rId29" Type="http://schemas.openxmlformats.org/officeDocument/2006/relationships/slideLayout" Target="../slideLayouts/slideLayout187.xml"/><Relationship Id="rId11" Type="http://schemas.openxmlformats.org/officeDocument/2006/relationships/slideLayout" Target="../slideLayouts/slideLayout169.xml"/><Relationship Id="rId24" Type="http://schemas.openxmlformats.org/officeDocument/2006/relationships/slideLayout" Target="../slideLayouts/slideLayout182.xml"/><Relationship Id="rId32" Type="http://schemas.openxmlformats.org/officeDocument/2006/relationships/slideLayout" Target="../slideLayouts/slideLayout190.xml"/><Relationship Id="rId37" Type="http://schemas.openxmlformats.org/officeDocument/2006/relationships/slideLayout" Target="../slideLayouts/slideLayout195.xml"/><Relationship Id="rId40" Type="http://schemas.openxmlformats.org/officeDocument/2006/relationships/slideLayout" Target="../slideLayouts/slideLayout198.xml"/><Relationship Id="rId45" Type="http://schemas.openxmlformats.org/officeDocument/2006/relationships/slideLayout" Target="../slideLayouts/slideLayout203.xml"/><Relationship Id="rId53" Type="http://schemas.openxmlformats.org/officeDocument/2006/relationships/slideLayout" Target="../slideLayouts/slideLayout211.xml"/><Relationship Id="rId58" Type="http://schemas.openxmlformats.org/officeDocument/2006/relationships/slideLayout" Target="../slideLayouts/slideLayout216.xml"/><Relationship Id="rId66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163.xml"/><Relationship Id="rId61" Type="http://schemas.openxmlformats.org/officeDocument/2006/relationships/slideLayout" Target="../slideLayouts/slideLayout219.xml"/><Relationship Id="rId19" Type="http://schemas.openxmlformats.org/officeDocument/2006/relationships/slideLayout" Target="../slideLayouts/slideLayout177.xml"/><Relationship Id="rId14" Type="http://schemas.openxmlformats.org/officeDocument/2006/relationships/slideLayout" Target="../slideLayouts/slideLayout172.xml"/><Relationship Id="rId22" Type="http://schemas.openxmlformats.org/officeDocument/2006/relationships/slideLayout" Target="../slideLayouts/slideLayout180.xml"/><Relationship Id="rId27" Type="http://schemas.openxmlformats.org/officeDocument/2006/relationships/slideLayout" Target="../slideLayouts/slideLayout185.xml"/><Relationship Id="rId30" Type="http://schemas.openxmlformats.org/officeDocument/2006/relationships/slideLayout" Target="../slideLayouts/slideLayout188.xml"/><Relationship Id="rId35" Type="http://schemas.openxmlformats.org/officeDocument/2006/relationships/slideLayout" Target="../slideLayouts/slideLayout193.xml"/><Relationship Id="rId43" Type="http://schemas.openxmlformats.org/officeDocument/2006/relationships/slideLayout" Target="../slideLayouts/slideLayout201.xml"/><Relationship Id="rId48" Type="http://schemas.openxmlformats.org/officeDocument/2006/relationships/slideLayout" Target="../slideLayouts/slideLayout206.xml"/><Relationship Id="rId56" Type="http://schemas.openxmlformats.org/officeDocument/2006/relationships/slideLayout" Target="../slideLayouts/slideLayout214.xml"/><Relationship Id="rId64" Type="http://schemas.openxmlformats.org/officeDocument/2006/relationships/slideLayout" Target="../slideLayouts/slideLayout222.xml"/><Relationship Id="rId69" Type="http://schemas.openxmlformats.org/officeDocument/2006/relationships/slideLayout" Target="../slideLayouts/slideLayout227.xml"/><Relationship Id="rId8" Type="http://schemas.openxmlformats.org/officeDocument/2006/relationships/slideLayout" Target="../slideLayouts/slideLayout166.xml"/><Relationship Id="rId51" Type="http://schemas.openxmlformats.org/officeDocument/2006/relationships/slideLayout" Target="../slideLayouts/slideLayout209.xml"/><Relationship Id="rId72" Type="http://schemas.openxmlformats.org/officeDocument/2006/relationships/theme" Target="../theme/theme4.xml"/><Relationship Id="rId3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70.xml"/><Relationship Id="rId17" Type="http://schemas.openxmlformats.org/officeDocument/2006/relationships/slideLayout" Target="../slideLayouts/slideLayout175.xml"/><Relationship Id="rId25" Type="http://schemas.openxmlformats.org/officeDocument/2006/relationships/slideLayout" Target="../slideLayouts/slideLayout183.xml"/><Relationship Id="rId33" Type="http://schemas.openxmlformats.org/officeDocument/2006/relationships/slideLayout" Target="../slideLayouts/slideLayout191.xml"/><Relationship Id="rId38" Type="http://schemas.openxmlformats.org/officeDocument/2006/relationships/slideLayout" Target="../slideLayouts/slideLayout196.xml"/><Relationship Id="rId46" Type="http://schemas.openxmlformats.org/officeDocument/2006/relationships/slideLayout" Target="../slideLayouts/slideLayout204.xml"/><Relationship Id="rId59" Type="http://schemas.openxmlformats.org/officeDocument/2006/relationships/slideLayout" Target="../slideLayouts/slideLayout217.xml"/><Relationship Id="rId67" Type="http://schemas.openxmlformats.org/officeDocument/2006/relationships/slideLayout" Target="../slideLayouts/slideLayout225.xml"/><Relationship Id="rId20" Type="http://schemas.openxmlformats.org/officeDocument/2006/relationships/slideLayout" Target="../slideLayouts/slideLayout178.xml"/><Relationship Id="rId41" Type="http://schemas.openxmlformats.org/officeDocument/2006/relationships/slideLayout" Target="../slideLayouts/slideLayout199.xml"/><Relationship Id="rId54" Type="http://schemas.openxmlformats.org/officeDocument/2006/relationships/slideLayout" Target="../slideLayouts/slideLayout212.xml"/><Relationship Id="rId62" Type="http://schemas.openxmlformats.org/officeDocument/2006/relationships/slideLayout" Target="../slideLayouts/slideLayout220.xml"/><Relationship Id="rId70" Type="http://schemas.openxmlformats.org/officeDocument/2006/relationships/slideLayout" Target="../slideLayouts/slideLayout228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5" Type="http://schemas.openxmlformats.org/officeDocument/2006/relationships/slideLayout" Target="../slideLayouts/slideLayout173.xml"/><Relationship Id="rId23" Type="http://schemas.openxmlformats.org/officeDocument/2006/relationships/slideLayout" Target="../slideLayouts/slideLayout181.xml"/><Relationship Id="rId28" Type="http://schemas.openxmlformats.org/officeDocument/2006/relationships/slideLayout" Target="../slideLayouts/slideLayout186.xml"/><Relationship Id="rId36" Type="http://schemas.openxmlformats.org/officeDocument/2006/relationships/slideLayout" Target="../slideLayouts/slideLayout194.xml"/><Relationship Id="rId49" Type="http://schemas.openxmlformats.org/officeDocument/2006/relationships/slideLayout" Target="../slideLayouts/slideLayout207.xml"/><Relationship Id="rId57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168.xml"/><Relationship Id="rId31" Type="http://schemas.openxmlformats.org/officeDocument/2006/relationships/slideLayout" Target="../slideLayouts/slideLayout189.xml"/><Relationship Id="rId44" Type="http://schemas.openxmlformats.org/officeDocument/2006/relationships/slideLayout" Target="../slideLayouts/slideLayout202.xml"/><Relationship Id="rId52" Type="http://schemas.openxmlformats.org/officeDocument/2006/relationships/slideLayout" Target="../slideLayouts/slideLayout210.xml"/><Relationship Id="rId60" Type="http://schemas.openxmlformats.org/officeDocument/2006/relationships/slideLayout" Target="../slideLayouts/slideLayout218.xml"/><Relationship Id="rId65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Relationship Id="rId13" Type="http://schemas.openxmlformats.org/officeDocument/2006/relationships/slideLayout" Target="../slideLayouts/slideLayout171.xml"/><Relationship Id="rId18" Type="http://schemas.openxmlformats.org/officeDocument/2006/relationships/slideLayout" Target="../slideLayouts/slideLayout176.xml"/><Relationship Id="rId39" Type="http://schemas.openxmlformats.org/officeDocument/2006/relationships/slideLayout" Target="../slideLayouts/slideLayout197.xml"/><Relationship Id="rId34" Type="http://schemas.openxmlformats.org/officeDocument/2006/relationships/slideLayout" Target="../slideLayouts/slideLayout192.xml"/><Relationship Id="rId50" Type="http://schemas.openxmlformats.org/officeDocument/2006/relationships/slideLayout" Target="../slideLayouts/slideLayout208.xml"/><Relationship Id="rId55" Type="http://schemas.openxmlformats.org/officeDocument/2006/relationships/slideLayout" Target="../slideLayouts/slideLayout2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826BAD-8F28-AC46-B05C-0320BF84CD32}"/>
              </a:ext>
            </a:extLst>
          </p:cNvPr>
          <p:cNvSpPr/>
          <p:nvPr userDrawn="1"/>
        </p:nvSpPr>
        <p:spPr>
          <a:xfrm>
            <a:off x="0" y="11164"/>
            <a:ext cx="12192000" cy="961901"/>
          </a:xfrm>
          <a:prstGeom prst="rect">
            <a:avLst/>
          </a:prstGeom>
          <a:solidFill>
            <a:srgbClr val="00335B"/>
          </a:solidFill>
          <a:ln>
            <a:solidFill>
              <a:srgbClr val="0033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E3050F-A24C-A84F-AEF5-8F64C7F7E012}"/>
              </a:ext>
            </a:extLst>
          </p:cNvPr>
          <p:cNvSpPr/>
          <p:nvPr userDrawn="1"/>
        </p:nvSpPr>
        <p:spPr>
          <a:xfrm>
            <a:off x="180000" y="1140032"/>
            <a:ext cx="11842678" cy="5537968"/>
          </a:xfrm>
          <a:prstGeom prst="rect">
            <a:avLst/>
          </a:prstGeom>
          <a:noFill/>
          <a:ln>
            <a:solidFill>
              <a:srgbClr val="0033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22523B-C97A-794D-900D-CC234888ED47}"/>
              </a:ext>
            </a:extLst>
          </p:cNvPr>
          <p:cNvSpPr/>
          <p:nvPr userDrawn="1"/>
        </p:nvSpPr>
        <p:spPr>
          <a:xfrm>
            <a:off x="180000" y="1140032"/>
            <a:ext cx="11842678" cy="5225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D90594-AEF7-E44C-941B-7367D4A0D39D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/>
          <a:stretch/>
        </p:blipFill>
        <p:spPr>
          <a:xfrm>
            <a:off x="180000" y="189366"/>
            <a:ext cx="917165" cy="26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88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74" r:id="rId2"/>
    <p:sldLayoutId id="2147483775" r:id="rId3"/>
    <p:sldLayoutId id="2147483776" r:id="rId4"/>
    <p:sldLayoutId id="2147483782" r:id="rId5"/>
    <p:sldLayoutId id="2147483783" r:id="rId6"/>
    <p:sldLayoutId id="2147483784" r:id="rId7"/>
    <p:sldLayoutId id="2147483787" r:id="rId8"/>
    <p:sldLayoutId id="2147483785" r:id="rId9"/>
    <p:sldLayoutId id="2147483786" r:id="rId10"/>
    <p:sldLayoutId id="2147483780" r:id="rId11"/>
    <p:sldLayoutId id="2147483781" r:id="rId12"/>
    <p:sldLayoutId id="2147483777" r:id="rId13"/>
    <p:sldLayoutId id="2147483778" r:id="rId14"/>
    <p:sldLayoutId id="214748377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5325" y="620181"/>
            <a:ext cx="10801350" cy="10085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326" y="1628775"/>
            <a:ext cx="10801349" cy="46799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031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  <p:sldLayoutId id="2147483805" r:id="rId17"/>
    <p:sldLayoutId id="2147483806" r:id="rId18"/>
    <p:sldLayoutId id="2147483807" r:id="rId19"/>
    <p:sldLayoutId id="2147483808" r:id="rId20"/>
    <p:sldLayoutId id="2147483809" r:id="rId21"/>
    <p:sldLayoutId id="2147483810" r:id="rId22"/>
    <p:sldLayoutId id="2147483811" r:id="rId23"/>
    <p:sldLayoutId id="2147483812" r:id="rId24"/>
    <p:sldLayoutId id="2147483813" r:id="rId25"/>
    <p:sldLayoutId id="2147483814" r:id="rId26"/>
    <p:sldLayoutId id="2147483815" r:id="rId27"/>
    <p:sldLayoutId id="2147483816" r:id="rId28"/>
    <p:sldLayoutId id="2147483817" r:id="rId29"/>
    <p:sldLayoutId id="2147483818" r:id="rId30"/>
    <p:sldLayoutId id="2147483819" r:id="rId31"/>
    <p:sldLayoutId id="2147483820" r:id="rId32"/>
    <p:sldLayoutId id="2147483821" r:id="rId33"/>
    <p:sldLayoutId id="2147483822" r:id="rId34"/>
    <p:sldLayoutId id="2147483823" r:id="rId35"/>
    <p:sldLayoutId id="2147483824" r:id="rId36"/>
    <p:sldLayoutId id="2147483825" r:id="rId37"/>
    <p:sldLayoutId id="2147483826" r:id="rId38"/>
    <p:sldLayoutId id="2147483827" r:id="rId39"/>
    <p:sldLayoutId id="2147483828" r:id="rId40"/>
    <p:sldLayoutId id="2147483829" r:id="rId41"/>
    <p:sldLayoutId id="2147483830" r:id="rId42"/>
    <p:sldLayoutId id="2147483831" r:id="rId43"/>
    <p:sldLayoutId id="2147483832" r:id="rId44"/>
    <p:sldLayoutId id="2147483833" r:id="rId45"/>
    <p:sldLayoutId id="2147483834" r:id="rId46"/>
    <p:sldLayoutId id="2147483835" r:id="rId47"/>
    <p:sldLayoutId id="2147483836" r:id="rId48"/>
    <p:sldLayoutId id="2147483837" r:id="rId49"/>
    <p:sldLayoutId id="2147483838" r:id="rId50"/>
    <p:sldLayoutId id="2147483839" r:id="rId51"/>
    <p:sldLayoutId id="2147483840" r:id="rId52"/>
    <p:sldLayoutId id="2147483841" r:id="rId53"/>
    <p:sldLayoutId id="2147483842" r:id="rId54"/>
    <p:sldLayoutId id="2147483843" r:id="rId55"/>
    <p:sldLayoutId id="2147483844" r:id="rId56"/>
    <p:sldLayoutId id="2147483845" r:id="rId57"/>
    <p:sldLayoutId id="2147483846" r:id="rId58"/>
    <p:sldLayoutId id="2147483847" r:id="rId59"/>
    <p:sldLayoutId id="2147483848" r:id="rId60"/>
    <p:sldLayoutId id="2147483849" r:id="rId61"/>
    <p:sldLayoutId id="2147483850" r:id="rId62"/>
    <p:sldLayoutId id="2147483851" r:id="rId63"/>
    <p:sldLayoutId id="2147483852" r:id="rId64"/>
    <p:sldLayoutId id="2147483853" r:id="rId65"/>
    <p:sldLayoutId id="2147483854" r:id="rId66"/>
    <p:sldLayoutId id="2147483855" r:id="rId67"/>
    <p:sldLayoutId id="2147483856" r:id="rId68"/>
    <p:sldLayoutId id="2147483857" r:id="rId69"/>
    <p:sldLayoutId id="2147483858" r:id="rId70"/>
    <p:sldLayoutId id="2147483859" r:id="rId71"/>
    <p:sldLayoutId id="2147483860" r:id="rId72"/>
    <p:sldLayoutId id="2147483861" r:id="rId73"/>
    <p:sldLayoutId id="2147483862" r:id="rId74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1" kern="1200" spc="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6" orient="horz" pos="2160">
          <p15:clr>
            <a:srgbClr val="F26B43"/>
          </p15:clr>
        </p15:guide>
        <p15:guide id="87" pos="3840">
          <p15:clr>
            <a:srgbClr val="F26B43"/>
          </p15:clr>
        </p15:guide>
        <p15:guide id="88" pos="3613">
          <p15:clr>
            <a:srgbClr val="F26B43"/>
          </p15:clr>
        </p15:guide>
        <p15:guide id="89" pos="3386">
          <p15:clr>
            <a:srgbClr val="F26B43"/>
          </p15:clr>
        </p15:guide>
        <p15:guide id="90" pos="3160">
          <p15:clr>
            <a:srgbClr val="F26B43"/>
          </p15:clr>
        </p15:guide>
        <p15:guide id="91" pos="2933">
          <p15:clr>
            <a:srgbClr val="F26B43"/>
          </p15:clr>
        </p15:guide>
        <p15:guide id="92" pos="2706">
          <p15:clr>
            <a:srgbClr val="F26B43"/>
          </p15:clr>
        </p15:guide>
        <p15:guide id="93" pos="2479">
          <p15:clr>
            <a:srgbClr val="F26B43"/>
          </p15:clr>
        </p15:guide>
        <p15:guide id="94" pos="2252">
          <p15:clr>
            <a:srgbClr val="F26B43"/>
          </p15:clr>
        </p15:guide>
        <p15:guide id="95" pos="2026">
          <p15:clr>
            <a:srgbClr val="F26B43"/>
          </p15:clr>
        </p15:guide>
        <p15:guide id="96" pos="1799">
          <p15:clr>
            <a:srgbClr val="F26B43"/>
          </p15:clr>
        </p15:guide>
        <p15:guide id="97" pos="1572">
          <p15:clr>
            <a:srgbClr val="F26B43"/>
          </p15:clr>
        </p15:guide>
        <p15:guide id="98" pos="1345">
          <p15:clr>
            <a:srgbClr val="F26B43"/>
          </p15:clr>
        </p15:guide>
        <p15:guide id="99" pos="1118">
          <p15:clr>
            <a:srgbClr val="F26B43"/>
          </p15:clr>
        </p15:guide>
        <p15:guide id="100" pos="892">
          <p15:clr>
            <a:srgbClr val="F26B43"/>
          </p15:clr>
        </p15:guide>
        <p15:guide id="101" pos="665">
          <p15:clr>
            <a:srgbClr val="F26B43"/>
          </p15:clr>
        </p15:guide>
        <p15:guide id="102" pos="438">
          <p15:clr>
            <a:srgbClr val="F26B43"/>
          </p15:clr>
        </p15:guide>
        <p15:guide id="103" pos="211">
          <p15:clr>
            <a:srgbClr val="F26B43"/>
          </p15:clr>
        </p15:guide>
        <p15:guide id="104" pos="4067">
          <p15:clr>
            <a:srgbClr val="F26B43"/>
          </p15:clr>
        </p15:guide>
        <p15:guide id="105" pos="4294">
          <p15:clr>
            <a:srgbClr val="F26B43"/>
          </p15:clr>
        </p15:guide>
        <p15:guide id="106" pos="4520">
          <p15:clr>
            <a:srgbClr val="F26B43"/>
          </p15:clr>
        </p15:guide>
        <p15:guide id="107" pos="4747">
          <p15:clr>
            <a:srgbClr val="F26B43"/>
          </p15:clr>
        </p15:guide>
        <p15:guide id="108" pos="4974">
          <p15:clr>
            <a:srgbClr val="F26B43"/>
          </p15:clr>
        </p15:guide>
        <p15:guide id="109" pos="5201">
          <p15:clr>
            <a:srgbClr val="F26B43"/>
          </p15:clr>
        </p15:guide>
        <p15:guide id="110" pos="5428">
          <p15:clr>
            <a:srgbClr val="F26B43"/>
          </p15:clr>
        </p15:guide>
        <p15:guide id="111" pos="5654">
          <p15:clr>
            <a:srgbClr val="F26B43"/>
          </p15:clr>
        </p15:guide>
        <p15:guide id="112" pos="5881">
          <p15:clr>
            <a:srgbClr val="F26B43"/>
          </p15:clr>
        </p15:guide>
        <p15:guide id="113" pos="6108">
          <p15:clr>
            <a:srgbClr val="F26B43"/>
          </p15:clr>
        </p15:guide>
        <p15:guide id="114" pos="6335">
          <p15:clr>
            <a:srgbClr val="F26B43"/>
          </p15:clr>
        </p15:guide>
        <p15:guide id="115" pos="6562">
          <p15:clr>
            <a:srgbClr val="F26B43"/>
          </p15:clr>
        </p15:guide>
        <p15:guide id="116" pos="6788">
          <p15:clr>
            <a:srgbClr val="F26B43"/>
          </p15:clr>
        </p15:guide>
        <p15:guide id="117" pos="7015">
          <p15:clr>
            <a:srgbClr val="F26B43"/>
          </p15:clr>
        </p15:guide>
        <p15:guide id="118" pos="7242">
          <p15:clr>
            <a:srgbClr val="F26B43"/>
          </p15:clr>
        </p15:guide>
        <p15:guide id="119" pos="7469">
          <p15:clr>
            <a:srgbClr val="F26B43"/>
          </p15:clr>
        </p15:guide>
        <p15:guide id="120" pos="7680">
          <p15:clr>
            <a:srgbClr val="F26B43"/>
          </p15:clr>
        </p15:guide>
        <p15:guide id="121">
          <p15:clr>
            <a:srgbClr val="F26B43"/>
          </p15:clr>
        </p15:guide>
        <p15:guide id="122" orient="horz" pos="1933">
          <p15:clr>
            <a:srgbClr val="F26B43"/>
          </p15:clr>
        </p15:guide>
        <p15:guide id="123" orient="horz" pos="1706">
          <p15:clr>
            <a:srgbClr val="F26B43"/>
          </p15:clr>
        </p15:guide>
        <p15:guide id="124" orient="horz" pos="1480">
          <p15:clr>
            <a:srgbClr val="F26B43"/>
          </p15:clr>
        </p15:guide>
        <p15:guide id="125" orient="horz" pos="1253">
          <p15:clr>
            <a:srgbClr val="F26B43"/>
          </p15:clr>
        </p15:guide>
        <p15:guide id="126" orient="horz" pos="1026">
          <p15:clr>
            <a:srgbClr val="F26B43"/>
          </p15:clr>
        </p15:guide>
        <p15:guide id="127" orient="horz" pos="799">
          <p15:clr>
            <a:srgbClr val="F26B43"/>
          </p15:clr>
        </p15:guide>
        <p15:guide id="128" orient="horz" pos="572">
          <p15:clr>
            <a:srgbClr val="F26B43"/>
          </p15:clr>
        </p15:guide>
        <p15:guide id="129" orient="horz" pos="346">
          <p15:clr>
            <a:srgbClr val="F26B43"/>
          </p15:clr>
        </p15:guide>
        <p15:guide id="130" orient="horz" pos="119">
          <p15:clr>
            <a:srgbClr val="F26B43"/>
          </p15:clr>
        </p15:guide>
        <p15:guide id="131" orient="horz">
          <p15:clr>
            <a:srgbClr val="F26B43"/>
          </p15:clr>
        </p15:guide>
        <p15:guide id="132" orient="horz" pos="4320">
          <p15:clr>
            <a:srgbClr val="F26B43"/>
          </p15:clr>
        </p15:guide>
        <p15:guide id="133" orient="horz" pos="2387">
          <p15:clr>
            <a:srgbClr val="F26B43"/>
          </p15:clr>
        </p15:guide>
        <p15:guide id="134" orient="horz" pos="2614">
          <p15:clr>
            <a:srgbClr val="F26B43"/>
          </p15:clr>
        </p15:guide>
        <p15:guide id="135" orient="horz" pos="2840">
          <p15:clr>
            <a:srgbClr val="F26B43"/>
          </p15:clr>
        </p15:guide>
        <p15:guide id="136" orient="horz" pos="3067">
          <p15:clr>
            <a:srgbClr val="F26B43"/>
          </p15:clr>
        </p15:guide>
        <p15:guide id="137" orient="horz" pos="3294">
          <p15:clr>
            <a:srgbClr val="F26B43"/>
          </p15:clr>
        </p15:guide>
        <p15:guide id="138" orient="horz" pos="3521">
          <p15:clr>
            <a:srgbClr val="F26B43"/>
          </p15:clr>
        </p15:guide>
        <p15:guide id="139" orient="horz" pos="3748">
          <p15:clr>
            <a:srgbClr val="F26B43"/>
          </p15:clr>
        </p15:guide>
        <p15:guide id="140" orient="horz" pos="3974">
          <p15:clr>
            <a:srgbClr val="F26B43"/>
          </p15:clr>
        </p15:guide>
        <p15:guide id="141" orient="horz" pos="4201">
          <p15:clr>
            <a:srgbClr val="F26B43"/>
          </p15:clr>
        </p15:guide>
        <p15:guide id="142" pos="3500">
          <p15:clr>
            <a:srgbClr val="F26B43"/>
          </p15:clr>
        </p15:guide>
        <p15:guide id="143" pos="3953">
          <p15:clr>
            <a:srgbClr val="F26B43"/>
          </p15:clr>
        </p15:guide>
        <p15:guide id="144" pos="3727">
          <p15:clr>
            <a:srgbClr val="F26B43"/>
          </p15:clr>
        </p15:guide>
        <p15:guide id="145" pos="4180">
          <p15:clr>
            <a:srgbClr val="F26B43"/>
          </p15:clr>
        </p15:guide>
        <p15:guide id="146" orient="horz" pos="2047">
          <p15:clr>
            <a:srgbClr val="F26B43"/>
          </p15:clr>
        </p15:guide>
        <p15:guide id="147" orient="horz" pos="2273">
          <p15:clr>
            <a:srgbClr val="F26B43"/>
          </p15:clr>
        </p15:guide>
        <p15:guide id="148" pos="98">
          <p15:clr>
            <a:srgbClr val="F26B43"/>
          </p15:clr>
        </p15:guide>
        <p15:guide id="149" pos="7582">
          <p15:clr>
            <a:srgbClr val="F26B43"/>
          </p15:clr>
        </p15:guide>
        <p15:guide id="150" orient="horz" pos="4088">
          <p15:clr>
            <a:srgbClr val="F26B43"/>
          </p15:clr>
        </p15:guide>
        <p15:guide id="151" orient="horz" pos="1820">
          <p15:clr>
            <a:srgbClr val="F26B43"/>
          </p15:clr>
        </p15:guide>
        <p15:guide id="152" pos="5541">
          <p15:clr>
            <a:srgbClr val="F26B43"/>
          </p15:clr>
        </p15:guide>
        <p15:guide id="153" pos="3273">
          <p15:clr>
            <a:srgbClr val="F26B43"/>
          </p15:clr>
        </p15:guide>
        <p15:guide id="154" pos="6221">
          <p15:clr>
            <a:srgbClr val="F26B43"/>
          </p15:clr>
        </p15:guide>
        <p15:guide id="155" pos="5995">
          <p15:clr>
            <a:srgbClr val="F26B43"/>
          </p15:clr>
        </p15:guide>
        <p15:guide id="156" pos="2593">
          <p15:clr>
            <a:srgbClr val="F26B43"/>
          </p15:clr>
        </p15:guide>
        <p15:guide id="157" pos="5087">
          <p15:clr>
            <a:srgbClr val="F26B43"/>
          </p15:clr>
        </p15:guide>
        <p15:guide id="158" pos="325">
          <p15:clr>
            <a:srgbClr val="F26B43"/>
          </p15:clr>
        </p15:guide>
        <p15:guide id="159" pos="7355">
          <p15:clr>
            <a:srgbClr val="F26B43"/>
          </p15:clr>
        </p15:guide>
        <p15:guide id="160" pos="2139">
          <p15:clr>
            <a:srgbClr val="F26B43"/>
          </p15:clr>
        </p15:guide>
        <p15:guide id="161" pos="1912">
          <p15:clr>
            <a:srgbClr val="F26B43"/>
          </p15:clr>
        </p15:guide>
        <p15:guide id="162" pos="2366">
          <p15:clr>
            <a:srgbClr val="F26B43"/>
          </p15:clr>
        </p15:guide>
        <p15:guide id="163" pos="5768">
          <p15:clr>
            <a:srgbClr val="F26B43"/>
          </p15:clr>
        </p15:guide>
        <p15:guide id="164" pos="1685">
          <p15:clr>
            <a:srgbClr val="F26B43"/>
          </p15:clr>
        </p15:guide>
        <p15:guide id="165" pos="2819">
          <p15:clr>
            <a:srgbClr val="F26B43"/>
          </p15:clr>
        </p15:guide>
        <p15:guide id="166" pos="3046">
          <p15:clr>
            <a:srgbClr val="F26B43"/>
          </p15:clr>
        </p15:guide>
        <p15:guide id="167" orient="horz" pos="232">
          <p15:clr>
            <a:srgbClr val="F26B43"/>
          </p15:clr>
        </p15:guide>
        <p15:guide id="168" orient="horz" pos="2954">
          <p15:clr>
            <a:srgbClr val="F26B43"/>
          </p15:clr>
        </p15:guide>
        <p15:guide id="169" orient="horz" pos="318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5325" y="620181"/>
            <a:ext cx="10801350" cy="10085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326" y="1628775"/>
            <a:ext cx="10801349" cy="46799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869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  <p:sldLayoutId id="2147483880" r:id="rId17"/>
    <p:sldLayoutId id="2147483881" r:id="rId18"/>
    <p:sldLayoutId id="2147483882" r:id="rId19"/>
    <p:sldLayoutId id="2147483883" r:id="rId20"/>
    <p:sldLayoutId id="2147483884" r:id="rId21"/>
    <p:sldLayoutId id="2147483885" r:id="rId22"/>
    <p:sldLayoutId id="2147483886" r:id="rId23"/>
    <p:sldLayoutId id="2147483887" r:id="rId24"/>
    <p:sldLayoutId id="2147483888" r:id="rId25"/>
    <p:sldLayoutId id="2147483889" r:id="rId26"/>
    <p:sldLayoutId id="2147483890" r:id="rId27"/>
    <p:sldLayoutId id="2147483891" r:id="rId28"/>
    <p:sldLayoutId id="2147483892" r:id="rId29"/>
    <p:sldLayoutId id="2147483893" r:id="rId30"/>
    <p:sldLayoutId id="2147483894" r:id="rId31"/>
    <p:sldLayoutId id="2147483895" r:id="rId32"/>
    <p:sldLayoutId id="2147483896" r:id="rId33"/>
    <p:sldLayoutId id="2147483897" r:id="rId34"/>
    <p:sldLayoutId id="2147483898" r:id="rId35"/>
    <p:sldLayoutId id="2147483899" r:id="rId36"/>
    <p:sldLayoutId id="2147483900" r:id="rId37"/>
    <p:sldLayoutId id="2147483901" r:id="rId38"/>
    <p:sldLayoutId id="2147483902" r:id="rId39"/>
    <p:sldLayoutId id="2147483903" r:id="rId40"/>
    <p:sldLayoutId id="2147483904" r:id="rId41"/>
    <p:sldLayoutId id="2147483905" r:id="rId42"/>
    <p:sldLayoutId id="2147483906" r:id="rId43"/>
    <p:sldLayoutId id="2147483907" r:id="rId44"/>
    <p:sldLayoutId id="2147483908" r:id="rId45"/>
    <p:sldLayoutId id="2147483909" r:id="rId46"/>
    <p:sldLayoutId id="2147483910" r:id="rId47"/>
    <p:sldLayoutId id="2147483911" r:id="rId48"/>
    <p:sldLayoutId id="2147483912" r:id="rId49"/>
    <p:sldLayoutId id="2147483913" r:id="rId50"/>
    <p:sldLayoutId id="2147483914" r:id="rId51"/>
    <p:sldLayoutId id="2147483915" r:id="rId52"/>
    <p:sldLayoutId id="2147483916" r:id="rId53"/>
    <p:sldLayoutId id="2147483917" r:id="rId54"/>
    <p:sldLayoutId id="2147483918" r:id="rId55"/>
    <p:sldLayoutId id="2147483919" r:id="rId56"/>
    <p:sldLayoutId id="2147483920" r:id="rId57"/>
    <p:sldLayoutId id="2147483921" r:id="rId58"/>
    <p:sldLayoutId id="2147483922" r:id="rId59"/>
    <p:sldLayoutId id="2147483923" r:id="rId60"/>
    <p:sldLayoutId id="2147483924" r:id="rId61"/>
    <p:sldLayoutId id="2147483925" r:id="rId62"/>
    <p:sldLayoutId id="2147483926" r:id="rId63"/>
    <p:sldLayoutId id="2147483927" r:id="rId64"/>
    <p:sldLayoutId id="2147483928" r:id="rId65"/>
    <p:sldLayoutId id="2147483929" r:id="rId66"/>
    <p:sldLayoutId id="2147483930" r:id="rId67"/>
    <p:sldLayoutId id="2147483931" r:id="rId68"/>
    <p:sldLayoutId id="2147483932" r:id="rId69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1" kern="1200" spc="30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613">
          <p15:clr>
            <a:srgbClr val="F26B43"/>
          </p15:clr>
        </p15:guide>
        <p15:guide id="4" pos="3386">
          <p15:clr>
            <a:srgbClr val="F26B43"/>
          </p15:clr>
        </p15:guide>
        <p15:guide id="5" pos="3160">
          <p15:clr>
            <a:srgbClr val="F26B43"/>
          </p15:clr>
        </p15:guide>
        <p15:guide id="6" pos="2933">
          <p15:clr>
            <a:srgbClr val="F26B43"/>
          </p15:clr>
        </p15:guide>
        <p15:guide id="7" pos="2706">
          <p15:clr>
            <a:srgbClr val="F26B43"/>
          </p15:clr>
        </p15:guide>
        <p15:guide id="8" pos="2479">
          <p15:clr>
            <a:srgbClr val="F26B43"/>
          </p15:clr>
        </p15:guide>
        <p15:guide id="9" pos="2252">
          <p15:clr>
            <a:srgbClr val="F26B43"/>
          </p15:clr>
        </p15:guide>
        <p15:guide id="10" pos="2026">
          <p15:clr>
            <a:srgbClr val="F26B43"/>
          </p15:clr>
        </p15:guide>
        <p15:guide id="11" pos="1799">
          <p15:clr>
            <a:srgbClr val="F26B43"/>
          </p15:clr>
        </p15:guide>
        <p15:guide id="12" pos="1572">
          <p15:clr>
            <a:srgbClr val="F26B43"/>
          </p15:clr>
        </p15:guide>
        <p15:guide id="13" pos="1345">
          <p15:clr>
            <a:srgbClr val="F26B43"/>
          </p15:clr>
        </p15:guide>
        <p15:guide id="14" pos="1118">
          <p15:clr>
            <a:srgbClr val="F26B43"/>
          </p15:clr>
        </p15:guide>
        <p15:guide id="15" pos="892">
          <p15:clr>
            <a:srgbClr val="F26B43"/>
          </p15:clr>
        </p15:guide>
        <p15:guide id="16" pos="665">
          <p15:clr>
            <a:srgbClr val="F26B43"/>
          </p15:clr>
        </p15:guide>
        <p15:guide id="17" pos="438">
          <p15:clr>
            <a:srgbClr val="F26B43"/>
          </p15:clr>
        </p15:guide>
        <p15:guide id="18" pos="211">
          <p15:clr>
            <a:srgbClr val="F26B43"/>
          </p15:clr>
        </p15:guide>
        <p15:guide id="20" pos="4067">
          <p15:clr>
            <a:srgbClr val="F26B43"/>
          </p15:clr>
        </p15:guide>
        <p15:guide id="21" pos="4294">
          <p15:clr>
            <a:srgbClr val="F26B43"/>
          </p15:clr>
        </p15:guide>
        <p15:guide id="22" pos="4520">
          <p15:clr>
            <a:srgbClr val="F26B43"/>
          </p15:clr>
        </p15:guide>
        <p15:guide id="23" pos="4747">
          <p15:clr>
            <a:srgbClr val="F26B43"/>
          </p15:clr>
        </p15:guide>
        <p15:guide id="24" pos="4974">
          <p15:clr>
            <a:srgbClr val="F26B43"/>
          </p15:clr>
        </p15:guide>
        <p15:guide id="25" pos="5201">
          <p15:clr>
            <a:srgbClr val="F26B43"/>
          </p15:clr>
        </p15:guide>
        <p15:guide id="26" pos="5428">
          <p15:clr>
            <a:srgbClr val="F26B43"/>
          </p15:clr>
        </p15:guide>
        <p15:guide id="27" pos="5654">
          <p15:clr>
            <a:srgbClr val="F26B43"/>
          </p15:clr>
        </p15:guide>
        <p15:guide id="28" pos="5881">
          <p15:clr>
            <a:srgbClr val="F26B43"/>
          </p15:clr>
        </p15:guide>
        <p15:guide id="29" pos="6108">
          <p15:clr>
            <a:srgbClr val="F26B43"/>
          </p15:clr>
        </p15:guide>
        <p15:guide id="30" pos="6335">
          <p15:clr>
            <a:srgbClr val="F26B43"/>
          </p15:clr>
        </p15:guide>
        <p15:guide id="31" pos="6562">
          <p15:clr>
            <a:srgbClr val="F26B43"/>
          </p15:clr>
        </p15:guide>
        <p15:guide id="32" pos="6788">
          <p15:clr>
            <a:srgbClr val="F26B43"/>
          </p15:clr>
        </p15:guide>
        <p15:guide id="33" pos="7015">
          <p15:clr>
            <a:srgbClr val="F26B43"/>
          </p15:clr>
        </p15:guide>
        <p15:guide id="34" pos="7242">
          <p15:clr>
            <a:srgbClr val="F26B43"/>
          </p15:clr>
        </p15:guide>
        <p15:guide id="35" pos="7469">
          <p15:clr>
            <a:srgbClr val="F26B43"/>
          </p15:clr>
        </p15:guide>
        <p15:guide id="36" pos="7680">
          <p15:clr>
            <a:srgbClr val="F26B43"/>
          </p15:clr>
        </p15:guide>
        <p15:guide id="37">
          <p15:clr>
            <a:srgbClr val="F26B43"/>
          </p15:clr>
        </p15:guide>
        <p15:guide id="38" orient="horz" pos="1933">
          <p15:clr>
            <a:srgbClr val="F26B43"/>
          </p15:clr>
        </p15:guide>
        <p15:guide id="39" orient="horz" pos="1706">
          <p15:clr>
            <a:srgbClr val="F26B43"/>
          </p15:clr>
        </p15:guide>
        <p15:guide id="40" orient="horz" pos="1480">
          <p15:clr>
            <a:srgbClr val="F26B43"/>
          </p15:clr>
        </p15:guide>
        <p15:guide id="41" orient="horz" pos="1253">
          <p15:clr>
            <a:srgbClr val="F26B43"/>
          </p15:clr>
        </p15:guide>
        <p15:guide id="42" orient="horz" pos="1026">
          <p15:clr>
            <a:srgbClr val="F26B43"/>
          </p15:clr>
        </p15:guide>
        <p15:guide id="43" orient="horz" pos="799">
          <p15:clr>
            <a:srgbClr val="F26B43"/>
          </p15:clr>
        </p15:guide>
        <p15:guide id="44" orient="horz" pos="572">
          <p15:clr>
            <a:srgbClr val="F26B43"/>
          </p15:clr>
        </p15:guide>
        <p15:guide id="45" orient="horz" pos="346">
          <p15:clr>
            <a:srgbClr val="F26B43"/>
          </p15:clr>
        </p15:guide>
        <p15:guide id="46" orient="horz" pos="119">
          <p15:clr>
            <a:srgbClr val="F26B43"/>
          </p15:clr>
        </p15:guide>
        <p15:guide id="47" orient="horz">
          <p15:clr>
            <a:srgbClr val="F26B43"/>
          </p15:clr>
        </p15:guide>
        <p15:guide id="48" orient="horz" pos="4320">
          <p15:clr>
            <a:srgbClr val="F26B43"/>
          </p15:clr>
        </p15:guide>
        <p15:guide id="49" orient="horz" pos="2387">
          <p15:clr>
            <a:srgbClr val="F26B43"/>
          </p15:clr>
        </p15:guide>
        <p15:guide id="50" orient="horz" pos="2614">
          <p15:clr>
            <a:srgbClr val="F26B43"/>
          </p15:clr>
        </p15:guide>
        <p15:guide id="51" orient="horz" pos="2840">
          <p15:clr>
            <a:srgbClr val="F26B43"/>
          </p15:clr>
        </p15:guide>
        <p15:guide id="52" orient="horz" pos="3067">
          <p15:clr>
            <a:srgbClr val="F26B43"/>
          </p15:clr>
        </p15:guide>
        <p15:guide id="53" orient="horz" pos="3294">
          <p15:clr>
            <a:srgbClr val="F26B43"/>
          </p15:clr>
        </p15:guide>
        <p15:guide id="54" orient="horz" pos="3521">
          <p15:clr>
            <a:srgbClr val="F26B43"/>
          </p15:clr>
        </p15:guide>
        <p15:guide id="55" orient="horz" pos="3748">
          <p15:clr>
            <a:srgbClr val="F26B43"/>
          </p15:clr>
        </p15:guide>
        <p15:guide id="56" orient="horz" pos="3974">
          <p15:clr>
            <a:srgbClr val="F26B43"/>
          </p15:clr>
        </p15:guide>
        <p15:guide id="57" orient="horz" pos="4201">
          <p15:clr>
            <a:srgbClr val="F26B43"/>
          </p15:clr>
        </p15:guide>
        <p15:guide id="58" pos="3500">
          <p15:clr>
            <a:srgbClr val="F26B43"/>
          </p15:clr>
        </p15:guide>
        <p15:guide id="59" pos="3953">
          <p15:clr>
            <a:srgbClr val="F26B43"/>
          </p15:clr>
        </p15:guide>
        <p15:guide id="60" pos="3727">
          <p15:clr>
            <a:srgbClr val="F26B43"/>
          </p15:clr>
        </p15:guide>
        <p15:guide id="61" pos="4180">
          <p15:clr>
            <a:srgbClr val="F26B43"/>
          </p15:clr>
        </p15:guide>
        <p15:guide id="62" orient="horz" pos="2047">
          <p15:clr>
            <a:srgbClr val="F26B43"/>
          </p15:clr>
        </p15:guide>
        <p15:guide id="63" orient="horz" pos="2273">
          <p15:clr>
            <a:srgbClr val="F26B43"/>
          </p15:clr>
        </p15:guide>
        <p15:guide id="64" pos="98">
          <p15:clr>
            <a:srgbClr val="F26B43"/>
          </p15:clr>
        </p15:guide>
        <p15:guide id="65" pos="7582">
          <p15:clr>
            <a:srgbClr val="F26B43"/>
          </p15:clr>
        </p15:guide>
        <p15:guide id="66" orient="horz" pos="4088">
          <p15:clr>
            <a:srgbClr val="F26B43"/>
          </p15:clr>
        </p15:guide>
        <p15:guide id="67" orient="horz" pos="1820">
          <p15:clr>
            <a:srgbClr val="F26B43"/>
          </p15:clr>
        </p15:guide>
        <p15:guide id="68" pos="5541">
          <p15:clr>
            <a:srgbClr val="F26B43"/>
          </p15:clr>
        </p15:guide>
        <p15:guide id="69" pos="3273">
          <p15:clr>
            <a:srgbClr val="F26B43"/>
          </p15:clr>
        </p15:guide>
        <p15:guide id="70" pos="6221">
          <p15:clr>
            <a:srgbClr val="F26B43"/>
          </p15:clr>
        </p15:guide>
        <p15:guide id="71" pos="5995">
          <p15:clr>
            <a:srgbClr val="F26B43"/>
          </p15:clr>
        </p15:guide>
        <p15:guide id="72" pos="2593">
          <p15:clr>
            <a:srgbClr val="F26B43"/>
          </p15:clr>
        </p15:guide>
        <p15:guide id="73" pos="5087">
          <p15:clr>
            <a:srgbClr val="F26B43"/>
          </p15:clr>
        </p15:guide>
        <p15:guide id="74" pos="325">
          <p15:clr>
            <a:srgbClr val="F26B43"/>
          </p15:clr>
        </p15:guide>
        <p15:guide id="75" pos="7355">
          <p15:clr>
            <a:srgbClr val="F26B43"/>
          </p15:clr>
        </p15:guide>
        <p15:guide id="76" pos="2139">
          <p15:clr>
            <a:srgbClr val="F26B43"/>
          </p15:clr>
        </p15:guide>
        <p15:guide id="77" pos="1912">
          <p15:clr>
            <a:srgbClr val="F26B43"/>
          </p15:clr>
        </p15:guide>
        <p15:guide id="78" pos="2366">
          <p15:clr>
            <a:srgbClr val="F26B43"/>
          </p15:clr>
        </p15:guide>
        <p15:guide id="79" pos="5768">
          <p15:clr>
            <a:srgbClr val="F26B43"/>
          </p15:clr>
        </p15:guide>
        <p15:guide id="80" pos="1685">
          <p15:clr>
            <a:srgbClr val="F26B43"/>
          </p15:clr>
        </p15:guide>
        <p15:guide id="81" pos="2819">
          <p15:clr>
            <a:srgbClr val="F26B43"/>
          </p15:clr>
        </p15:guide>
        <p15:guide id="82" pos="3046">
          <p15:clr>
            <a:srgbClr val="F26B43"/>
          </p15:clr>
        </p15:guide>
        <p15:guide id="83" orient="horz" pos="232">
          <p15:clr>
            <a:srgbClr val="F26B43"/>
          </p15:clr>
        </p15:guide>
        <p15:guide id="84" orient="horz" pos="2954">
          <p15:clr>
            <a:srgbClr val="F26B43"/>
          </p15:clr>
        </p15:guide>
        <p15:guide id="85" orient="horz" pos="318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5325" y="620181"/>
            <a:ext cx="10801350" cy="10085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326" y="1628775"/>
            <a:ext cx="10801349" cy="46799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16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  <p:sldLayoutId id="2147483946" r:id="rId13"/>
    <p:sldLayoutId id="2147483947" r:id="rId14"/>
    <p:sldLayoutId id="2147483948" r:id="rId15"/>
    <p:sldLayoutId id="2147483949" r:id="rId16"/>
    <p:sldLayoutId id="2147483950" r:id="rId17"/>
    <p:sldLayoutId id="2147483951" r:id="rId18"/>
    <p:sldLayoutId id="2147483952" r:id="rId19"/>
    <p:sldLayoutId id="2147483953" r:id="rId20"/>
    <p:sldLayoutId id="2147483954" r:id="rId21"/>
    <p:sldLayoutId id="2147483955" r:id="rId22"/>
    <p:sldLayoutId id="2147483956" r:id="rId23"/>
    <p:sldLayoutId id="2147483957" r:id="rId24"/>
    <p:sldLayoutId id="2147483958" r:id="rId25"/>
    <p:sldLayoutId id="2147483959" r:id="rId26"/>
    <p:sldLayoutId id="2147483960" r:id="rId27"/>
    <p:sldLayoutId id="2147483961" r:id="rId28"/>
    <p:sldLayoutId id="2147483962" r:id="rId29"/>
    <p:sldLayoutId id="2147483963" r:id="rId30"/>
    <p:sldLayoutId id="2147483964" r:id="rId31"/>
    <p:sldLayoutId id="2147483965" r:id="rId32"/>
    <p:sldLayoutId id="2147483966" r:id="rId33"/>
    <p:sldLayoutId id="2147483967" r:id="rId34"/>
    <p:sldLayoutId id="2147483968" r:id="rId35"/>
    <p:sldLayoutId id="2147483969" r:id="rId36"/>
    <p:sldLayoutId id="2147483970" r:id="rId37"/>
    <p:sldLayoutId id="2147483971" r:id="rId38"/>
    <p:sldLayoutId id="2147483972" r:id="rId39"/>
    <p:sldLayoutId id="2147483973" r:id="rId40"/>
    <p:sldLayoutId id="2147483974" r:id="rId41"/>
    <p:sldLayoutId id="2147483975" r:id="rId42"/>
    <p:sldLayoutId id="2147483976" r:id="rId43"/>
    <p:sldLayoutId id="2147483977" r:id="rId44"/>
    <p:sldLayoutId id="2147483978" r:id="rId45"/>
    <p:sldLayoutId id="2147483979" r:id="rId46"/>
    <p:sldLayoutId id="2147483980" r:id="rId47"/>
    <p:sldLayoutId id="2147483981" r:id="rId48"/>
    <p:sldLayoutId id="2147483982" r:id="rId49"/>
    <p:sldLayoutId id="2147483983" r:id="rId50"/>
    <p:sldLayoutId id="2147483984" r:id="rId51"/>
    <p:sldLayoutId id="2147483985" r:id="rId52"/>
    <p:sldLayoutId id="2147483986" r:id="rId53"/>
    <p:sldLayoutId id="2147483987" r:id="rId54"/>
    <p:sldLayoutId id="2147483988" r:id="rId55"/>
    <p:sldLayoutId id="2147483989" r:id="rId56"/>
    <p:sldLayoutId id="2147483990" r:id="rId57"/>
    <p:sldLayoutId id="2147483991" r:id="rId58"/>
    <p:sldLayoutId id="2147483992" r:id="rId59"/>
    <p:sldLayoutId id="2147483993" r:id="rId60"/>
    <p:sldLayoutId id="2147483994" r:id="rId61"/>
    <p:sldLayoutId id="2147483995" r:id="rId62"/>
    <p:sldLayoutId id="2147483996" r:id="rId63"/>
    <p:sldLayoutId id="2147483997" r:id="rId64"/>
    <p:sldLayoutId id="2147483998" r:id="rId65"/>
    <p:sldLayoutId id="2147483999" r:id="rId66"/>
    <p:sldLayoutId id="2147484000" r:id="rId67"/>
    <p:sldLayoutId id="2147484001" r:id="rId68"/>
    <p:sldLayoutId id="2147484002" r:id="rId69"/>
    <p:sldLayoutId id="2147484003" r:id="rId70"/>
    <p:sldLayoutId id="2147484004" r:id="rId7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1" kern="1200" spc="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613">
          <p15:clr>
            <a:srgbClr val="F26B43"/>
          </p15:clr>
        </p15:guide>
        <p15:guide id="4" pos="3386">
          <p15:clr>
            <a:srgbClr val="F26B43"/>
          </p15:clr>
        </p15:guide>
        <p15:guide id="5" pos="3160">
          <p15:clr>
            <a:srgbClr val="F26B43"/>
          </p15:clr>
        </p15:guide>
        <p15:guide id="6" pos="2933">
          <p15:clr>
            <a:srgbClr val="F26B43"/>
          </p15:clr>
        </p15:guide>
        <p15:guide id="7" pos="2706">
          <p15:clr>
            <a:srgbClr val="F26B43"/>
          </p15:clr>
        </p15:guide>
        <p15:guide id="8" pos="2479">
          <p15:clr>
            <a:srgbClr val="F26B43"/>
          </p15:clr>
        </p15:guide>
        <p15:guide id="9" pos="2252">
          <p15:clr>
            <a:srgbClr val="F26B43"/>
          </p15:clr>
        </p15:guide>
        <p15:guide id="10" pos="2026">
          <p15:clr>
            <a:srgbClr val="F26B43"/>
          </p15:clr>
        </p15:guide>
        <p15:guide id="11" pos="1799">
          <p15:clr>
            <a:srgbClr val="F26B43"/>
          </p15:clr>
        </p15:guide>
        <p15:guide id="12" pos="1572">
          <p15:clr>
            <a:srgbClr val="F26B43"/>
          </p15:clr>
        </p15:guide>
        <p15:guide id="13" pos="1345">
          <p15:clr>
            <a:srgbClr val="F26B43"/>
          </p15:clr>
        </p15:guide>
        <p15:guide id="14" pos="1118">
          <p15:clr>
            <a:srgbClr val="F26B43"/>
          </p15:clr>
        </p15:guide>
        <p15:guide id="15" pos="892">
          <p15:clr>
            <a:srgbClr val="F26B43"/>
          </p15:clr>
        </p15:guide>
        <p15:guide id="16" pos="665">
          <p15:clr>
            <a:srgbClr val="F26B43"/>
          </p15:clr>
        </p15:guide>
        <p15:guide id="17" pos="438">
          <p15:clr>
            <a:srgbClr val="F26B43"/>
          </p15:clr>
        </p15:guide>
        <p15:guide id="18" pos="211">
          <p15:clr>
            <a:srgbClr val="F26B43"/>
          </p15:clr>
        </p15:guide>
        <p15:guide id="20" pos="4067">
          <p15:clr>
            <a:srgbClr val="F26B43"/>
          </p15:clr>
        </p15:guide>
        <p15:guide id="21" pos="4294">
          <p15:clr>
            <a:srgbClr val="F26B43"/>
          </p15:clr>
        </p15:guide>
        <p15:guide id="22" pos="4520">
          <p15:clr>
            <a:srgbClr val="F26B43"/>
          </p15:clr>
        </p15:guide>
        <p15:guide id="23" pos="4747">
          <p15:clr>
            <a:srgbClr val="F26B43"/>
          </p15:clr>
        </p15:guide>
        <p15:guide id="24" pos="4974">
          <p15:clr>
            <a:srgbClr val="F26B43"/>
          </p15:clr>
        </p15:guide>
        <p15:guide id="25" pos="5201">
          <p15:clr>
            <a:srgbClr val="F26B43"/>
          </p15:clr>
        </p15:guide>
        <p15:guide id="26" pos="5428">
          <p15:clr>
            <a:srgbClr val="F26B43"/>
          </p15:clr>
        </p15:guide>
        <p15:guide id="27" pos="5654">
          <p15:clr>
            <a:srgbClr val="F26B43"/>
          </p15:clr>
        </p15:guide>
        <p15:guide id="28" pos="5881">
          <p15:clr>
            <a:srgbClr val="F26B43"/>
          </p15:clr>
        </p15:guide>
        <p15:guide id="29" pos="6108">
          <p15:clr>
            <a:srgbClr val="F26B43"/>
          </p15:clr>
        </p15:guide>
        <p15:guide id="30" pos="6335">
          <p15:clr>
            <a:srgbClr val="F26B43"/>
          </p15:clr>
        </p15:guide>
        <p15:guide id="31" pos="6562">
          <p15:clr>
            <a:srgbClr val="F26B43"/>
          </p15:clr>
        </p15:guide>
        <p15:guide id="32" pos="6788">
          <p15:clr>
            <a:srgbClr val="F26B43"/>
          </p15:clr>
        </p15:guide>
        <p15:guide id="33" pos="7015">
          <p15:clr>
            <a:srgbClr val="F26B43"/>
          </p15:clr>
        </p15:guide>
        <p15:guide id="34" pos="7242">
          <p15:clr>
            <a:srgbClr val="F26B43"/>
          </p15:clr>
        </p15:guide>
        <p15:guide id="35" pos="7469">
          <p15:clr>
            <a:srgbClr val="F26B43"/>
          </p15:clr>
        </p15:guide>
        <p15:guide id="36" pos="7680">
          <p15:clr>
            <a:srgbClr val="F26B43"/>
          </p15:clr>
        </p15:guide>
        <p15:guide id="37">
          <p15:clr>
            <a:srgbClr val="F26B43"/>
          </p15:clr>
        </p15:guide>
        <p15:guide id="38" orient="horz" pos="1933">
          <p15:clr>
            <a:srgbClr val="F26B43"/>
          </p15:clr>
        </p15:guide>
        <p15:guide id="39" orient="horz" pos="1706">
          <p15:clr>
            <a:srgbClr val="F26B43"/>
          </p15:clr>
        </p15:guide>
        <p15:guide id="40" orient="horz" pos="1480">
          <p15:clr>
            <a:srgbClr val="F26B43"/>
          </p15:clr>
        </p15:guide>
        <p15:guide id="41" orient="horz" pos="1253">
          <p15:clr>
            <a:srgbClr val="F26B43"/>
          </p15:clr>
        </p15:guide>
        <p15:guide id="42" orient="horz" pos="1026">
          <p15:clr>
            <a:srgbClr val="F26B43"/>
          </p15:clr>
        </p15:guide>
        <p15:guide id="43" orient="horz" pos="799">
          <p15:clr>
            <a:srgbClr val="F26B43"/>
          </p15:clr>
        </p15:guide>
        <p15:guide id="44" orient="horz" pos="572">
          <p15:clr>
            <a:srgbClr val="F26B43"/>
          </p15:clr>
        </p15:guide>
        <p15:guide id="45" orient="horz" pos="346">
          <p15:clr>
            <a:srgbClr val="F26B43"/>
          </p15:clr>
        </p15:guide>
        <p15:guide id="46" orient="horz" pos="119">
          <p15:clr>
            <a:srgbClr val="F26B43"/>
          </p15:clr>
        </p15:guide>
        <p15:guide id="47" orient="horz">
          <p15:clr>
            <a:srgbClr val="F26B43"/>
          </p15:clr>
        </p15:guide>
        <p15:guide id="48" orient="horz" pos="4320">
          <p15:clr>
            <a:srgbClr val="F26B43"/>
          </p15:clr>
        </p15:guide>
        <p15:guide id="49" orient="horz" pos="2387">
          <p15:clr>
            <a:srgbClr val="F26B43"/>
          </p15:clr>
        </p15:guide>
        <p15:guide id="50" orient="horz" pos="2614">
          <p15:clr>
            <a:srgbClr val="F26B43"/>
          </p15:clr>
        </p15:guide>
        <p15:guide id="51" orient="horz" pos="2840">
          <p15:clr>
            <a:srgbClr val="F26B43"/>
          </p15:clr>
        </p15:guide>
        <p15:guide id="52" orient="horz" pos="3067">
          <p15:clr>
            <a:srgbClr val="F26B43"/>
          </p15:clr>
        </p15:guide>
        <p15:guide id="53" orient="horz" pos="3294">
          <p15:clr>
            <a:srgbClr val="F26B43"/>
          </p15:clr>
        </p15:guide>
        <p15:guide id="54" orient="horz" pos="3521">
          <p15:clr>
            <a:srgbClr val="F26B43"/>
          </p15:clr>
        </p15:guide>
        <p15:guide id="55" orient="horz" pos="3748">
          <p15:clr>
            <a:srgbClr val="F26B43"/>
          </p15:clr>
        </p15:guide>
        <p15:guide id="56" orient="horz" pos="3974">
          <p15:clr>
            <a:srgbClr val="F26B43"/>
          </p15:clr>
        </p15:guide>
        <p15:guide id="57" orient="horz" pos="4201">
          <p15:clr>
            <a:srgbClr val="F26B43"/>
          </p15:clr>
        </p15:guide>
        <p15:guide id="58" pos="3500">
          <p15:clr>
            <a:srgbClr val="F26B43"/>
          </p15:clr>
        </p15:guide>
        <p15:guide id="59" pos="3953">
          <p15:clr>
            <a:srgbClr val="F26B43"/>
          </p15:clr>
        </p15:guide>
        <p15:guide id="60" pos="3727">
          <p15:clr>
            <a:srgbClr val="F26B43"/>
          </p15:clr>
        </p15:guide>
        <p15:guide id="61" pos="4180">
          <p15:clr>
            <a:srgbClr val="F26B43"/>
          </p15:clr>
        </p15:guide>
        <p15:guide id="62" orient="horz" pos="2047">
          <p15:clr>
            <a:srgbClr val="F26B43"/>
          </p15:clr>
        </p15:guide>
        <p15:guide id="63" orient="horz" pos="2273">
          <p15:clr>
            <a:srgbClr val="F26B43"/>
          </p15:clr>
        </p15:guide>
        <p15:guide id="64" pos="98">
          <p15:clr>
            <a:srgbClr val="F26B43"/>
          </p15:clr>
        </p15:guide>
        <p15:guide id="65" pos="7582">
          <p15:clr>
            <a:srgbClr val="F26B43"/>
          </p15:clr>
        </p15:guide>
        <p15:guide id="66" orient="horz" pos="4088">
          <p15:clr>
            <a:srgbClr val="F26B43"/>
          </p15:clr>
        </p15:guide>
        <p15:guide id="67" orient="horz" pos="1820">
          <p15:clr>
            <a:srgbClr val="F26B43"/>
          </p15:clr>
        </p15:guide>
        <p15:guide id="68" pos="5541">
          <p15:clr>
            <a:srgbClr val="F26B43"/>
          </p15:clr>
        </p15:guide>
        <p15:guide id="69" pos="3273">
          <p15:clr>
            <a:srgbClr val="F26B43"/>
          </p15:clr>
        </p15:guide>
        <p15:guide id="70" pos="6221">
          <p15:clr>
            <a:srgbClr val="F26B43"/>
          </p15:clr>
        </p15:guide>
        <p15:guide id="71" pos="5995">
          <p15:clr>
            <a:srgbClr val="F26B43"/>
          </p15:clr>
        </p15:guide>
        <p15:guide id="72" pos="2593">
          <p15:clr>
            <a:srgbClr val="F26B43"/>
          </p15:clr>
        </p15:guide>
        <p15:guide id="73" pos="5087">
          <p15:clr>
            <a:srgbClr val="F26B43"/>
          </p15:clr>
        </p15:guide>
        <p15:guide id="74" pos="325">
          <p15:clr>
            <a:srgbClr val="F26B43"/>
          </p15:clr>
        </p15:guide>
        <p15:guide id="75" pos="7355">
          <p15:clr>
            <a:srgbClr val="F26B43"/>
          </p15:clr>
        </p15:guide>
        <p15:guide id="76" pos="2139">
          <p15:clr>
            <a:srgbClr val="F26B43"/>
          </p15:clr>
        </p15:guide>
        <p15:guide id="77" pos="1912">
          <p15:clr>
            <a:srgbClr val="F26B43"/>
          </p15:clr>
        </p15:guide>
        <p15:guide id="78" pos="2366">
          <p15:clr>
            <a:srgbClr val="F26B43"/>
          </p15:clr>
        </p15:guide>
        <p15:guide id="79" pos="5768">
          <p15:clr>
            <a:srgbClr val="F26B43"/>
          </p15:clr>
        </p15:guide>
        <p15:guide id="80" pos="1685">
          <p15:clr>
            <a:srgbClr val="F26B43"/>
          </p15:clr>
        </p15:guide>
        <p15:guide id="81" pos="2819">
          <p15:clr>
            <a:srgbClr val="F26B43"/>
          </p15:clr>
        </p15:guide>
        <p15:guide id="82" pos="3046">
          <p15:clr>
            <a:srgbClr val="F26B43"/>
          </p15:clr>
        </p15:guide>
        <p15:guide id="83" orient="horz" pos="232">
          <p15:clr>
            <a:srgbClr val="F26B43"/>
          </p15:clr>
        </p15:guide>
        <p15:guide id="84" orient="horz" pos="2954">
          <p15:clr>
            <a:srgbClr val="F26B43"/>
          </p15:clr>
        </p15:guide>
        <p15:guide id="85" orient="horz" pos="31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erson holding a magnifying glass&#10;&#10;Description automatically generated with low confidence">
            <a:extLst>
              <a:ext uri="{FF2B5EF4-FFF2-40B4-BE49-F238E27FC236}">
                <a16:creationId xmlns:a16="http://schemas.microsoft.com/office/drawing/2014/main" id="{5D47864E-E09C-4029-A1B6-22FAB509159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4978" b="4978"/>
          <a:stretch>
            <a:fillRect/>
          </a:stretch>
        </p:blipFill>
        <p:spPr/>
      </p:pic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DC6EA75C-53C9-4DBE-AEEC-284590BFB8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of all UK adults plan on having at least one holiday this year </a:t>
            </a:r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3143CC76-AA41-4645-A56E-DBB50EC469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>
                <a:solidFill>
                  <a:srgbClr val="8866BC"/>
                </a:solidFill>
              </a:rPr>
              <a:t>82%</a:t>
            </a:r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914EEFC1-278C-4002-A901-9F89E162256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of 18-34s plan on going on more holidays this year than last year</a:t>
            </a:r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2FF43698-99A7-4BC9-BF22-5D229D4C5A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>
                <a:solidFill>
                  <a:srgbClr val="8866BC"/>
                </a:solidFill>
              </a:rPr>
              <a:t>67%</a:t>
            </a:r>
          </a:p>
        </p:txBody>
      </p:sp>
      <p:sp>
        <p:nvSpPr>
          <p:cNvPr id="73" name="Text Placeholder 72">
            <a:extLst>
              <a:ext uri="{FF2B5EF4-FFF2-40B4-BE49-F238E27FC236}">
                <a16:creationId xmlns:a16="http://schemas.microsoft.com/office/drawing/2014/main" id="{6E4C4B63-3318-4409-83CD-BF58331A891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plan on booking their dream holiday sooner than expected </a:t>
            </a:r>
          </a:p>
        </p:txBody>
      </p:sp>
      <p:sp>
        <p:nvSpPr>
          <p:cNvPr id="74" name="Text Placeholder 73">
            <a:extLst>
              <a:ext uri="{FF2B5EF4-FFF2-40B4-BE49-F238E27FC236}">
                <a16:creationId xmlns:a16="http://schemas.microsoft.com/office/drawing/2014/main" id="{665A3367-67B7-4E04-A978-8B46236AD4B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>
                <a:solidFill>
                  <a:srgbClr val="8866BC"/>
                </a:solidFill>
              </a:rPr>
              <a:t>26%</a:t>
            </a:r>
          </a:p>
        </p:txBody>
      </p:sp>
      <p:sp>
        <p:nvSpPr>
          <p:cNvPr id="75" name="Text Placeholder 74">
            <a:extLst>
              <a:ext uri="{FF2B5EF4-FFF2-40B4-BE49-F238E27FC236}">
                <a16:creationId xmlns:a16="http://schemas.microsoft.com/office/drawing/2014/main" id="{C8B389EC-28C3-4F61-A316-3949E9C35E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want longer holidays </a:t>
            </a:r>
          </a:p>
        </p:txBody>
      </p:sp>
      <p:sp>
        <p:nvSpPr>
          <p:cNvPr id="76" name="Text Placeholder 75">
            <a:extLst>
              <a:ext uri="{FF2B5EF4-FFF2-40B4-BE49-F238E27FC236}">
                <a16:creationId xmlns:a16="http://schemas.microsoft.com/office/drawing/2014/main" id="{0CCC20EF-1631-4C8F-BFC2-970D57AFA45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dirty="0">
                <a:solidFill>
                  <a:srgbClr val="8866BC"/>
                </a:solidFill>
              </a:rPr>
              <a:t>33%</a:t>
            </a:r>
          </a:p>
        </p:txBody>
      </p:sp>
      <p:sp>
        <p:nvSpPr>
          <p:cNvPr id="77" name="Text Placeholder 76">
            <a:extLst>
              <a:ext uri="{FF2B5EF4-FFF2-40B4-BE49-F238E27FC236}">
                <a16:creationId xmlns:a16="http://schemas.microsoft.com/office/drawing/2014/main" id="{B016CFDC-28F9-476D-BE3B-306D73E861C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dirty="0"/>
              <a:t>intend to treat themselves to a little luxury whilst on holiday</a:t>
            </a:r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A0BCB3A5-A626-4623-8404-BDD8822706F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>
                <a:solidFill>
                  <a:srgbClr val="8866BC"/>
                </a:solidFill>
              </a:rPr>
              <a:t>44%</a:t>
            </a:r>
          </a:p>
        </p:txBody>
      </p: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94CDBDF4-B1AB-41B3-BFD8-A775C8675C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55591" y="3866024"/>
            <a:ext cx="3220863" cy="679613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of Brits are living by the mantra that ‘life is too short’</a:t>
            </a:r>
          </a:p>
          <a:p>
            <a:endParaRPr lang="en-GB" dirty="0"/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67A89BF3-40DC-4229-934F-5CEB796AC00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solidFill>
            <a:srgbClr val="8866BC">
              <a:alpha val="80000"/>
            </a:srgbClr>
          </a:solidFill>
        </p:spPr>
        <p:txBody>
          <a:bodyPr/>
          <a:lstStyle/>
          <a:p>
            <a:r>
              <a:rPr lang="en-GB" dirty="0"/>
              <a:t>56%</a:t>
            </a:r>
          </a:p>
        </p:txBody>
      </p:sp>
      <p:sp>
        <p:nvSpPr>
          <p:cNvPr id="80" name="Text Placeholder 79">
            <a:extLst>
              <a:ext uri="{FF2B5EF4-FFF2-40B4-BE49-F238E27FC236}">
                <a16:creationId xmlns:a16="http://schemas.microsoft.com/office/drawing/2014/main" id="{717BA5DB-78E6-41E2-BB4F-B0035729994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685925" y="6525250"/>
            <a:ext cx="9115425" cy="284487"/>
          </a:xfrm>
        </p:spPr>
        <p:txBody>
          <a:bodyPr lIns="91440" tIns="72000" rIns="91440" bIns="45720" anchor="ctr"/>
          <a:lstStyle/>
          <a:p>
            <a:pPr>
              <a:lnSpc>
                <a:spcPct val="100000"/>
              </a:lnSpc>
            </a:pPr>
            <a:r>
              <a:rPr lang="en-GB" dirty="0">
                <a:latin typeface="Arial"/>
                <a:cs typeface="Arial"/>
              </a:rPr>
              <a:t>Source: Norwegian Cruise Line 2021, Bank of England, Kinetic Alfresco Life – </a:t>
            </a:r>
            <a:r>
              <a:rPr lang="en-GB">
                <a:latin typeface="Arial"/>
                <a:cs typeface="Arial"/>
              </a:rPr>
              <a:t>February 2022, </a:t>
            </a:r>
            <a:r>
              <a:rPr lang="en-GB" dirty="0">
                <a:latin typeface="Arial"/>
                <a:cs typeface="Arial"/>
              </a:rPr>
              <a:t>YouGov Survey 2021: How has the pandemic changed Britons’ behaviours?</a:t>
            </a:r>
            <a:endParaRPr lang="en-GB" dirty="0"/>
          </a:p>
        </p:txBody>
      </p:sp>
      <p:sp>
        <p:nvSpPr>
          <p:cNvPr id="81" name="Text Placeholder 80">
            <a:extLst>
              <a:ext uri="{FF2B5EF4-FFF2-40B4-BE49-F238E27FC236}">
                <a16:creationId xmlns:a16="http://schemas.microsoft.com/office/drawing/2014/main" id="{28DE3345-F5BD-4814-A0B6-D18B15AA019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66256" y="1132859"/>
            <a:ext cx="11859490" cy="551630"/>
          </a:xfrm>
          <a:solidFill>
            <a:srgbClr val="8866BC"/>
          </a:solidFill>
        </p:spPr>
        <p:txBody>
          <a:bodyPr/>
          <a:lstStyle/>
          <a:p>
            <a:r>
              <a:rPr lang="en-GB" sz="2000" dirty="0"/>
              <a:t>A POST-PANDEMIC OUTLOOK FOR THE UK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0F59C256-07B7-4C8A-9FB9-046AF2B28A0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GB" dirty="0">
                <a:solidFill>
                  <a:srgbClr val="8866BC"/>
                </a:solidFill>
              </a:rPr>
              <a:t>1 in 2</a:t>
            </a:r>
          </a:p>
        </p:txBody>
      </p:sp>
      <p:sp>
        <p:nvSpPr>
          <p:cNvPr id="83" name="Text Placeholder 82">
            <a:extLst>
              <a:ext uri="{FF2B5EF4-FFF2-40B4-BE49-F238E27FC236}">
                <a16:creationId xmlns:a16="http://schemas.microsoft.com/office/drawing/2014/main" id="{DFCF1210-174A-49C7-8F7F-A301B9E86F4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320360" y="2546459"/>
            <a:ext cx="2336240" cy="560966"/>
          </a:xfrm>
        </p:spPr>
        <p:txBody>
          <a:bodyPr/>
          <a:lstStyle/>
          <a:p>
            <a:r>
              <a:rPr lang="en-GB" dirty="0"/>
              <a:t>Brits want to make up for lost time by never saying no to things </a:t>
            </a:r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498AFC6E-F89D-4201-9741-F1D9E90B301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GB" dirty="0">
                <a:solidFill>
                  <a:srgbClr val="8866BC"/>
                </a:solidFill>
              </a:rPr>
              <a:t>£100bn</a:t>
            </a:r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72023A9D-9EA8-4ED6-8443-1E6ED42749B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636249" y="2546459"/>
            <a:ext cx="2336240" cy="560966"/>
          </a:xfrm>
        </p:spPr>
        <p:txBody>
          <a:bodyPr/>
          <a:lstStyle/>
          <a:p>
            <a:r>
              <a:rPr lang="en-GB" dirty="0"/>
              <a:t>saved during the three UK lockdowns </a:t>
            </a:r>
          </a:p>
        </p:txBody>
      </p:sp>
      <p:sp>
        <p:nvSpPr>
          <p:cNvPr id="86" name="Text Placeholder 85">
            <a:extLst>
              <a:ext uri="{FF2B5EF4-FFF2-40B4-BE49-F238E27FC236}">
                <a16:creationId xmlns:a16="http://schemas.microsoft.com/office/drawing/2014/main" id="{2F484B9B-B597-4ACD-AEDE-DAFEB313F86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GB" dirty="0">
                <a:solidFill>
                  <a:srgbClr val="8866BC"/>
                </a:solidFill>
              </a:rPr>
              <a:t>46%</a:t>
            </a:r>
          </a:p>
        </p:txBody>
      </p:sp>
      <p:sp>
        <p:nvSpPr>
          <p:cNvPr id="87" name="Text Placeholder 86">
            <a:extLst>
              <a:ext uri="{FF2B5EF4-FFF2-40B4-BE49-F238E27FC236}">
                <a16:creationId xmlns:a16="http://schemas.microsoft.com/office/drawing/2014/main" id="{AC31F829-D075-4984-8E89-87668197AA8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20360" y="3717572"/>
            <a:ext cx="2127028" cy="560966"/>
          </a:xfrm>
        </p:spPr>
        <p:txBody>
          <a:bodyPr/>
          <a:lstStyle/>
          <a:p>
            <a:r>
              <a:rPr lang="en-GB" dirty="0"/>
              <a:t>are ready to step outside their comfort zones </a:t>
            </a:r>
          </a:p>
        </p:txBody>
      </p:sp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5473510D-302E-4016-B25A-4B0265F6AEE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GB" dirty="0">
                <a:solidFill>
                  <a:srgbClr val="8866BC"/>
                </a:solidFill>
              </a:rPr>
              <a:t>7 in 10</a:t>
            </a:r>
          </a:p>
        </p:txBody>
      </p: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3633D857-850C-4BC6-9DF1-3B375087FB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636249" y="3865418"/>
            <a:ext cx="2039766" cy="560966"/>
          </a:xfrm>
        </p:spPr>
        <p:txBody>
          <a:bodyPr lIns="91440" tIns="45720" rIns="91440" bIns="45720" anchor="ctr">
            <a:noAutofit/>
          </a:bodyPr>
          <a:lstStyle/>
          <a:p>
            <a:r>
              <a:rPr lang="en-GB" dirty="0"/>
              <a:t>have now had people they don’t live with into their house </a:t>
            </a:r>
          </a:p>
        </p:txBody>
      </p:sp>
      <p:sp>
        <p:nvSpPr>
          <p:cNvPr id="90" name="Text Placeholder 89">
            <a:extLst>
              <a:ext uri="{FF2B5EF4-FFF2-40B4-BE49-F238E27FC236}">
                <a16:creationId xmlns:a16="http://schemas.microsoft.com/office/drawing/2014/main" id="{75492736-967E-453D-BE1F-3F2AA70FCDD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GB" dirty="0"/>
              <a:t>THE MOOD OF THE NATION</a:t>
            </a:r>
          </a:p>
        </p:txBody>
      </p:sp>
      <p:pic>
        <p:nvPicPr>
          <p:cNvPr id="26" name="Picture 25" descr="A picture containing icon&#10;&#10;Description automatically generated">
            <a:extLst>
              <a:ext uri="{FF2B5EF4-FFF2-40B4-BE49-F238E27FC236}">
                <a16:creationId xmlns:a16="http://schemas.microsoft.com/office/drawing/2014/main" id="{9541AC13-91BF-4D36-9FB9-9664E14643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8219" y="1841987"/>
            <a:ext cx="1528539" cy="1528539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09EB3B18-05F9-476D-ADC4-AD109FFA11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9172" y="3151987"/>
            <a:ext cx="1528539" cy="1528539"/>
          </a:xfrm>
          <a:prstGeom prst="rect">
            <a:avLst/>
          </a:prstGeom>
        </p:spPr>
      </p:pic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B70115DA-B643-4C67-869D-489D03C786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0454" y="1867292"/>
            <a:ext cx="1419860" cy="1419860"/>
          </a:xfrm>
          <a:prstGeom prst="rect">
            <a:avLst/>
          </a:prstGeom>
        </p:spPr>
      </p:pic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8592E607-EB33-492B-963A-4DE7C28F42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1857" y="3135832"/>
            <a:ext cx="1534380" cy="153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512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JCD">
      <a:dk1>
        <a:srgbClr val="000000"/>
      </a:dk1>
      <a:lt1>
        <a:srgbClr val="FFFFFF"/>
      </a:lt1>
      <a:dk2>
        <a:srgbClr val="00335B"/>
      </a:dk2>
      <a:lt2>
        <a:srgbClr val="F6F3F1"/>
      </a:lt2>
      <a:accent1>
        <a:srgbClr val="00335B"/>
      </a:accent1>
      <a:accent2>
        <a:srgbClr val="169BB2"/>
      </a:accent2>
      <a:accent3>
        <a:srgbClr val="DB2B38"/>
      </a:accent3>
      <a:accent4>
        <a:srgbClr val="F3A712"/>
      </a:accent4>
      <a:accent5>
        <a:srgbClr val="2CA58D"/>
      </a:accent5>
      <a:accent6>
        <a:srgbClr val="737976"/>
      </a:accent6>
      <a:hlink>
        <a:srgbClr val="04345A"/>
      </a:hlink>
      <a:folHlink>
        <a:srgbClr val="239BB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 - JCDecaux">
  <a:themeElements>
    <a:clrScheme name="JCDecaux">
      <a:dk1>
        <a:srgbClr val="000000"/>
      </a:dk1>
      <a:lt1>
        <a:srgbClr val="FFFFFF"/>
      </a:lt1>
      <a:dk2>
        <a:srgbClr val="00335B"/>
      </a:dk2>
      <a:lt2>
        <a:srgbClr val="F6F3F1"/>
      </a:lt2>
      <a:accent1>
        <a:srgbClr val="00335B"/>
      </a:accent1>
      <a:accent2>
        <a:srgbClr val="169BB2"/>
      </a:accent2>
      <a:accent3>
        <a:srgbClr val="DB2B38"/>
      </a:accent3>
      <a:accent4>
        <a:srgbClr val="F3A712"/>
      </a:accent4>
      <a:accent5>
        <a:srgbClr val="2CA58D"/>
      </a:accent5>
      <a:accent6>
        <a:srgbClr val="737976"/>
      </a:accent6>
      <a:hlink>
        <a:srgbClr val="04345A"/>
      </a:hlink>
      <a:folHlink>
        <a:srgbClr val="239BB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CDecaux" id="{925B5E1F-472B-2D42-B64A-9415EDD50F70}" vid="{6A824A86-3166-0C4E-A97C-94AB443E4DCB}"/>
    </a:ext>
  </a:extLst>
</a:theme>
</file>

<file path=ppt/theme/theme3.xml><?xml version="1.0" encoding="utf-8"?>
<a:theme xmlns:a="http://schemas.openxmlformats.org/drawingml/2006/main" name="JCDecaux">
  <a:themeElements>
    <a:clrScheme name="JCD_TEMPLATE_201819">
      <a:dk1>
        <a:srgbClr val="000000"/>
      </a:dk1>
      <a:lt1>
        <a:srgbClr val="FFFFFF"/>
      </a:lt1>
      <a:dk2>
        <a:srgbClr val="00335B"/>
      </a:dk2>
      <a:lt2>
        <a:srgbClr val="F6F3F1"/>
      </a:lt2>
      <a:accent1>
        <a:srgbClr val="00335B"/>
      </a:accent1>
      <a:accent2>
        <a:srgbClr val="169BB2"/>
      </a:accent2>
      <a:accent3>
        <a:srgbClr val="DB2B38"/>
      </a:accent3>
      <a:accent4>
        <a:srgbClr val="F3A712"/>
      </a:accent4>
      <a:accent5>
        <a:srgbClr val="2CA58D"/>
      </a:accent5>
      <a:accent6>
        <a:srgbClr val="737976"/>
      </a:accent6>
      <a:hlink>
        <a:srgbClr val="04345A"/>
      </a:hlink>
      <a:folHlink>
        <a:srgbClr val="239BB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CDecaux" id="{C46E6DA4-9F3B-4969-BDC3-2276530DFD18}" vid="{5B580318-33EC-4571-B2EE-75F4255E226C}"/>
    </a:ext>
  </a:extLst>
</a:theme>
</file>

<file path=ppt/theme/theme4.xml><?xml version="1.0" encoding="utf-8"?>
<a:theme xmlns:a="http://schemas.openxmlformats.org/drawingml/2006/main" name="2 - JCDecaux + Airport">
  <a:themeElements>
    <a:clrScheme name="JCDecaux + Airport">
      <a:dk1>
        <a:srgbClr val="000000"/>
      </a:dk1>
      <a:lt1>
        <a:srgbClr val="FFFFFF"/>
      </a:lt1>
      <a:dk2>
        <a:srgbClr val="00335B"/>
      </a:dk2>
      <a:lt2>
        <a:srgbClr val="F6F3F1"/>
      </a:lt2>
      <a:accent1>
        <a:srgbClr val="00335B"/>
      </a:accent1>
      <a:accent2>
        <a:srgbClr val="169BB2"/>
      </a:accent2>
      <a:accent3>
        <a:srgbClr val="DB2B38"/>
      </a:accent3>
      <a:accent4>
        <a:srgbClr val="8866BC"/>
      </a:accent4>
      <a:accent5>
        <a:srgbClr val="2CA58D"/>
      </a:accent5>
      <a:accent6>
        <a:srgbClr val="737976"/>
      </a:accent6>
      <a:hlink>
        <a:srgbClr val="04345A"/>
      </a:hlink>
      <a:folHlink>
        <a:srgbClr val="239BB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DDBC98901D9F4C9DB6E6EC40CC2C1B" ma:contentTypeVersion="8" ma:contentTypeDescription="Create a new document." ma:contentTypeScope="" ma:versionID="eca451771521e380ea4aa785ff95bbe4">
  <xsd:schema xmlns:xsd="http://www.w3.org/2001/XMLSchema" xmlns:xs="http://www.w3.org/2001/XMLSchema" xmlns:p="http://schemas.microsoft.com/office/2006/metadata/properties" xmlns:ns2="346e40b5-83c8-4ce0-a044-4b2b877df6fa" xmlns:ns3="7aa58a9a-7717-4ad1-8e04-2edb3dcb4bd8" targetNamespace="http://schemas.microsoft.com/office/2006/metadata/properties" ma:root="true" ma:fieldsID="e2fea8a163be7e694cda2dd4383872b8" ns2:_="" ns3:_="">
    <xsd:import namespace="346e40b5-83c8-4ce0-a044-4b2b877df6fa"/>
    <xsd:import namespace="7aa58a9a-7717-4ad1-8e04-2edb3dcb4b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6e40b5-83c8-4ce0-a044-4b2b877df6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a58a9a-7717-4ad1-8e04-2edb3dcb4bd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4686E8-3BF3-4050-89FE-BADA76487C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623D8D-D282-449B-B4CB-425DF5EBE76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8B42390-6EBC-475A-A9E5-5E4CE7E70B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6e40b5-83c8-4ce0-a044-4b2b877df6fa"/>
    <ds:schemaRef ds:uri="7aa58a9a-7717-4ad1-8e04-2edb3dcb4b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{BFD11C2D-4B97-4948-93B3-57DCC67B379C}tf16401369</Template>
  <TotalTime>1009</TotalTime>
  <Words>230</Words>
  <Application>Microsoft Office PowerPoint</Application>
  <PresentationFormat>Widescreen</PresentationFormat>
  <Paragraphs>28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Custom Design</vt:lpstr>
      <vt:lpstr>1 - JCDecaux</vt:lpstr>
      <vt:lpstr>JCDecaux</vt:lpstr>
      <vt:lpstr>2 - JCDecaux + Airport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Sanderson, Joe</dc:creator>
  <cp:lastModifiedBy>Michael-Wilson, Hannah</cp:lastModifiedBy>
  <cp:revision>36</cp:revision>
  <cp:lastPrinted>2018-11-23T10:18:11Z</cp:lastPrinted>
  <dcterms:created xsi:type="dcterms:W3CDTF">2016-05-12T15:40:57Z</dcterms:created>
  <dcterms:modified xsi:type="dcterms:W3CDTF">2022-04-25T11:49:52Z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0x0101003FDDBC98901D9F4C9DB6E6EC40CC2C1B</vt:lpwstr>
  </property>
</Properties>
</file>