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4"/>
  </p:sldMasterIdLst>
  <p:notesMasterIdLst>
    <p:notesMasterId r:id="rId6"/>
  </p:notesMasterIdLst>
  <p:sldIdLst>
    <p:sldId id="256"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9" pos="3840">
          <p15:clr>
            <a:srgbClr val="A4A3A4"/>
          </p15:clr>
        </p15:guide>
        <p15:guide id="16" orient="horz" pos="71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9191"/>
    <a:srgbClr val="F9F9F9"/>
    <a:srgbClr val="A2C8D6"/>
    <a:srgbClr val="A2CCCE"/>
    <a:srgbClr val="50B4C5"/>
    <a:srgbClr val="FFFFFF"/>
    <a:srgbClr val="EFF2F3"/>
    <a:srgbClr val="004C78"/>
    <a:srgbClr val="D6D6D6"/>
    <a:srgbClr val="CBC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D5357F-D261-63DD-C402-B0D77A4E73D1}" v="4" dt="2021-08-13T08:03:14.192"/>
    <p1510:client id="{5BAB854D-1CEF-4896-BE6F-ADB6A2DC3469}" v="1" dt="2021-08-11T14:43:01.230"/>
    <p1510:client id="{AA4C5929-91D0-4A82-83E5-E87D6E820065}" v="20" dt="2021-08-11T14:13:53.454"/>
    <p1510:client id="{ABEF7230-4AFE-4D03-83BE-13324094AE8C}" v="4" dt="2021-08-11T14:51:46.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50" autoAdjust="0"/>
  </p:normalViewPr>
  <p:slideViewPr>
    <p:cSldViewPr snapToGrid="0">
      <p:cViewPr>
        <p:scale>
          <a:sx n="90" d="100"/>
          <a:sy n="90" d="100"/>
        </p:scale>
        <p:origin x="-162" y="-1032"/>
      </p:cViewPr>
      <p:guideLst>
        <p:guide pos="3840"/>
        <p:guide orient="horz" pos="71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sey, Sinead" userId="S::sinead.hensey@jcdecaux.com::a74dfdf8-919f-4120-945b-985ae32d66fc" providerId="AD" clId="Web-{ABEF7230-4AFE-4D03-83BE-13324094AE8C}"/>
    <pc:docChg chg="modSld">
      <pc:chgData name="Hensey, Sinead" userId="S::sinead.hensey@jcdecaux.com::a74dfdf8-919f-4120-945b-985ae32d66fc" providerId="AD" clId="Web-{ABEF7230-4AFE-4D03-83BE-13324094AE8C}" dt="2021-08-11T14:51:46.233" v="2" actId="14100"/>
      <pc:docMkLst>
        <pc:docMk/>
      </pc:docMkLst>
      <pc:sldChg chg="modSp">
        <pc:chgData name="Hensey, Sinead" userId="S::sinead.hensey@jcdecaux.com::a74dfdf8-919f-4120-945b-985ae32d66fc" providerId="AD" clId="Web-{ABEF7230-4AFE-4D03-83BE-13324094AE8C}" dt="2021-08-11T14:51:46.233" v="2" actId="14100"/>
        <pc:sldMkLst>
          <pc:docMk/>
          <pc:sldMk cId="237253650" sldId="256"/>
        </pc:sldMkLst>
        <pc:spChg chg="mod">
          <ac:chgData name="Hensey, Sinead" userId="S::sinead.hensey@jcdecaux.com::a74dfdf8-919f-4120-945b-985ae32d66fc" providerId="AD" clId="Web-{ABEF7230-4AFE-4D03-83BE-13324094AE8C}" dt="2021-08-11T14:51:46.233" v="2" actId="14100"/>
          <ac:spMkLst>
            <pc:docMk/>
            <pc:sldMk cId="237253650" sldId="256"/>
            <ac:spMk id="89" creationId="{3633D857-850C-4BC6-9DF1-3B375087FB66}"/>
          </ac:spMkLst>
        </pc:spChg>
      </pc:sldChg>
    </pc:docChg>
  </pc:docChgLst>
  <pc:docChgLst>
    <pc:chgData name="Michael-Wilson, Hannah" userId="e5f9b74d-2abe-45a3-8f13-27dd6020a7aa" providerId="ADAL" clId="{4290D171-26A9-4460-BA53-2B0C0BEB41AA}"/>
    <pc:docChg chg="custSel modSld">
      <pc:chgData name="Michael-Wilson, Hannah" userId="e5f9b74d-2abe-45a3-8f13-27dd6020a7aa" providerId="ADAL" clId="{4290D171-26A9-4460-BA53-2B0C0BEB41AA}" dt="2021-08-12T09:50:07.507" v="151" actId="20577"/>
      <pc:docMkLst>
        <pc:docMk/>
      </pc:docMkLst>
      <pc:sldChg chg="modSp mod">
        <pc:chgData name="Michael-Wilson, Hannah" userId="e5f9b74d-2abe-45a3-8f13-27dd6020a7aa" providerId="ADAL" clId="{4290D171-26A9-4460-BA53-2B0C0BEB41AA}" dt="2021-08-12T09:50:07.507" v="151" actId="20577"/>
        <pc:sldMkLst>
          <pc:docMk/>
          <pc:sldMk cId="237253650" sldId="256"/>
        </pc:sldMkLst>
        <pc:spChg chg="mod">
          <ac:chgData name="Michael-Wilson, Hannah" userId="e5f9b74d-2abe-45a3-8f13-27dd6020a7aa" providerId="ADAL" clId="{4290D171-26A9-4460-BA53-2B0C0BEB41AA}" dt="2021-08-12T09:49:07.832" v="101" actId="20577"/>
          <ac:spMkLst>
            <pc:docMk/>
            <pc:sldMk cId="237253650" sldId="256"/>
            <ac:spMk id="77" creationId="{B016CFDC-28F9-476D-BE3B-306D73E861CC}"/>
          </ac:spMkLst>
        </pc:spChg>
        <pc:spChg chg="mod">
          <ac:chgData name="Michael-Wilson, Hannah" userId="e5f9b74d-2abe-45a3-8f13-27dd6020a7aa" providerId="ADAL" clId="{4290D171-26A9-4460-BA53-2B0C0BEB41AA}" dt="2021-08-12T09:48:47.047" v="57" actId="20577"/>
          <ac:spMkLst>
            <pc:docMk/>
            <pc:sldMk cId="237253650" sldId="256"/>
            <ac:spMk id="78" creationId="{A0BCB3A5-A626-4623-8404-BDD8822706F4}"/>
          </ac:spMkLst>
        </pc:spChg>
        <pc:spChg chg="mod">
          <ac:chgData name="Michael-Wilson, Hannah" userId="e5f9b74d-2abe-45a3-8f13-27dd6020a7aa" providerId="ADAL" clId="{4290D171-26A9-4460-BA53-2B0C0BEB41AA}" dt="2021-08-12T09:50:07.507" v="151" actId="20577"/>
          <ac:spMkLst>
            <pc:docMk/>
            <pc:sldMk cId="237253650" sldId="256"/>
            <ac:spMk id="80" creationId="{717BA5DB-78E6-41E2-BB4F-B0035729994B}"/>
          </ac:spMkLst>
        </pc:spChg>
        <pc:spChg chg="mod">
          <ac:chgData name="Michael-Wilson, Hannah" userId="e5f9b74d-2abe-45a3-8f13-27dd6020a7aa" providerId="ADAL" clId="{4290D171-26A9-4460-BA53-2B0C0BEB41AA}" dt="2021-08-12T09:47:11.154" v="4" actId="20577"/>
          <ac:spMkLst>
            <pc:docMk/>
            <pc:sldMk cId="237253650" sldId="256"/>
            <ac:spMk id="85" creationId="{72023A9D-9EA8-4ED6-8443-1E6ED42749B4}"/>
          </ac:spMkLst>
        </pc:spChg>
      </pc:sldChg>
    </pc:docChg>
  </pc:docChgLst>
  <pc:docChgLst>
    <pc:chgData name="Michael-Wilson, Hannah" userId="S::hannah.wilson@jcdecaux.com::e5f9b74d-2abe-45a3-8f13-27dd6020a7aa" providerId="AD" clId="Web-{06D5357F-D261-63DD-C402-B0D77A4E73D1}"/>
    <pc:docChg chg="modSld">
      <pc:chgData name="Michael-Wilson, Hannah" userId="S::hannah.wilson@jcdecaux.com::e5f9b74d-2abe-45a3-8f13-27dd6020a7aa" providerId="AD" clId="Web-{06D5357F-D261-63DD-C402-B0D77A4E73D1}" dt="2021-08-13T08:03:14.192" v="3" actId="20577"/>
      <pc:docMkLst>
        <pc:docMk/>
      </pc:docMkLst>
      <pc:sldChg chg="modSp">
        <pc:chgData name="Michael-Wilson, Hannah" userId="S::hannah.wilson@jcdecaux.com::e5f9b74d-2abe-45a3-8f13-27dd6020a7aa" providerId="AD" clId="Web-{06D5357F-D261-63DD-C402-B0D77A4E73D1}" dt="2021-08-13T08:03:14.192" v="3" actId="20577"/>
        <pc:sldMkLst>
          <pc:docMk/>
          <pc:sldMk cId="237253650" sldId="256"/>
        </pc:sldMkLst>
        <pc:spChg chg="mod">
          <ac:chgData name="Michael-Wilson, Hannah" userId="S::hannah.wilson@jcdecaux.com::e5f9b74d-2abe-45a3-8f13-27dd6020a7aa" providerId="AD" clId="Web-{06D5357F-D261-63DD-C402-B0D77A4E73D1}" dt="2021-08-13T08:03:14.192" v="3" actId="20577"/>
          <ac:spMkLst>
            <pc:docMk/>
            <pc:sldMk cId="237253650" sldId="256"/>
            <ac:spMk id="80" creationId="{717BA5DB-78E6-41E2-BB4F-B0035729994B}"/>
          </ac:spMkLst>
        </pc:spChg>
      </pc:sldChg>
    </pc:docChg>
  </pc:docChgLst>
  <pc:docChgLst>
    <pc:chgData name="Sinead Hensey" userId="a74dfdf8-919f-4120-945b-985ae32d66fc" providerId="ADAL" clId="{5BAB854D-1CEF-4896-BE6F-ADB6A2DC3469}"/>
    <pc:docChg chg="undo custSel modSld">
      <pc:chgData name="Sinead Hensey" userId="a74dfdf8-919f-4120-945b-985ae32d66fc" providerId="ADAL" clId="{5BAB854D-1CEF-4896-BE6F-ADB6A2DC3469}" dt="2021-08-11T14:46:57.674" v="66" actId="20577"/>
      <pc:docMkLst>
        <pc:docMk/>
      </pc:docMkLst>
      <pc:sldChg chg="modSp mod">
        <pc:chgData name="Sinead Hensey" userId="a74dfdf8-919f-4120-945b-985ae32d66fc" providerId="ADAL" clId="{5BAB854D-1CEF-4896-BE6F-ADB6A2DC3469}" dt="2021-08-11T14:46:57.674" v="66" actId="20577"/>
        <pc:sldMkLst>
          <pc:docMk/>
          <pc:sldMk cId="237253650" sldId="256"/>
        </pc:sldMkLst>
        <pc:spChg chg="mod">
          <ac:chgData name="Sinead Hensey" userId="a74dfdf8-919f-4120-945b-985ae32d66fc" providerId="ADAL" clId="{5BAB854D-1CEF-4896-BE6F-ADB6A2DC3469}" dt="2021-08-11T14:45:54.393" v="59" actId="20577"/>
          <ac:spMkLst>
            <pc:docMk/>
            <pc:sldMk cId="237253650" sldId="256"/>
            <ac:spMk id="67" creationId="{94CDBDF4-B1AB-41B3-BFD8-A775C8675CDD}"/>
          </ac:spMkLst>
        </pc:spChg>
        <pc:spChg chg="mod">
          <ac:chgData name="Sinead Hensey" userId="a74dfdf8-919f-4120-945b-985ae32d66fc" providerId="ADAL" clId="{5BAB854D-1CEF-4896-BE6F-ADB6A2DC3469}" dt="2021-08-11T14:43:28.748" v="37" actId="20577"/>
          <ac:spMkLst>
            <pc:docMk/>
            <pc:sldMk cId="237253650" sldId="256"/>
            <ac:spMk id="69" creationId="{DC6EA75C-53C9-4DBE-AEEC-284590BFB844}"/>
          </ac:spMkLst>
        </pc:spChg>
        <pc:spChg chg="mod">
          <ac:chgData name="Sinead Hensey" userId="a74dfdf8-919f-4120-945b-985ae32d66fc" providerId="ADAL" clId="{5BAB854D-1CEF-4896-BE6F-ADB6A2DC3469}" dt="2021-08-11T14:46:57.674" v="66" actId="20577"/>
          <ac:spMkLst>
            <pc:docMk/>
            <pc:sldMk cId="237253650" sldId="256"/>
            <ac:spMk id="75" creationId="{C8B389EC-28C3-4F61-A316-3949E9C35EC8}"/>
          </ac:spMkLst>
        </pc:spChg>
        <pc:spChg chg="mod">
          <ac:chgData name="Sinead Hensey" userId="a74dfdf8-919f-4120-945b-985ae32d66fc" providerId="ADAL" clId="{5BAB854D-1CEF-4896-BE6F-ADB6A2DC3469}" dt="2021-08-11T14:43:07.035" v="12" actId="20577"/>
          <ac:spMkLst>
            <pc:docMk/>
            <pc:sldMk cId="237253650" sldId="256"/>
            <ac:spMk id="80" creationId="{717BA5DB-78E6-41E2-BB4F-B0035729994B}"/>
          </ac:spMkLst>
        </pc:spChg>
        <pc:spChg chg="mod">
          <ac:chgData name="Sinead Hensey" userId="a74dfdf8-919f-4120-945b-985ae32d66fc" providerId="ADAL" clId="{5BAB854D-1CEF-4896-BE6F-ADB6A2DC3469}" dt="2021-08-11T14:44:11.891" v="53" actId="14100"/>
          <ac:spMkLst>
            <pc:docMk/>
            <pc:sldMk cId="237253650" sldId="256"/>
            <ac:spMk id="83" creationId="{DFCF1210-174A-49C7-8F7F-A301B9E86F4A}"/>
          </ac:spMkLst>
        </pc:spChg>
        <pc:spChg chg="mod">
          <ac:chgData name="Sinead Hensey" userId="a74dfdf8-919f-4120-945b-985ae32d66fc" providerId="ADAL" clId="{5BAB854D-1CEF-4896-BE6F-ADB6A2DC3469}" dt="2021-08-11T14:42:41.163" v="9" actId="14100"/>
          <ac:spMkLst>
            <pc:docMk/>
            <pc:sldMk cId="237253650" sldId="256"/>
            <ac:spMk id="85" creationId="{72023A9D-9EA8-4ED6-8443-1E6ED42749B4}"/>
          </ac:spMkLst>
        </pc:spChg>
        <pc:spChg chg="mod">
          <ac:chgData name="Sinead Hensey" userId="a74dfdf8-919f-4120-945b-985ae32d66fc" providerId="ADAL" clId="{5BAB854D-1CEF-4896-BE6F-ADB6A2DC3469}" dt="2021-08-11T14:44:29.263" v="54" actId="20577"/>
          <ac:spMkLst>
            <pc:docMk/>
            <pc:sldMk cId="237253650" sldId="256"/>
            <ac:spMk id="87" creationId="{AC31F829-D075-4984-8E89-87668197AA80}"/>
          </ac:spMkLst>
        </pc:spChg>
      </pc:sldChg>
    </pc:docChg>
  </pc:docChgLst>
  <pc:docChgLst>
    <pc:chgData name="Michael-Wilson, Hannah" userId="e5f9b74d-2abe-45a3-8f13-27dd6020a7aa" providerId="ADAL" clId="{AA4C5929-91D0-4A82-83E5-E87D6E820065}"/>
    <pc:docChg chg="undo custSel addSld delSld modSld sldOrd modMainMaster">
      <pc:chgData name="Michael-Wilson, Hannah" userId="e5f9b74d-2abe-45a3-8f13-27dd6020a7aa" providerId="ADAL" clId="{AA4C5929-91D0-4A82-83E5-E87D6E820065}" dt="2021-08-11T14:15:54.028" v="2399" actId="20577"/>
      <pc:docMkLst>
        <pc:docMk/>
      </pc:docMkLst>
      <pc:sldChg chg="addSp delSp modSp new mod modClrScheme chgLayout modNotesTx">
        <pc:chgData name="Michael-Wilson, Hannah" userId="e5f9b74d-2abe-45a3-8f13-27dd6020a7aa" providerId="ADAL" clId="{AA4C5929-91D0-4A82-83E5-E87D6E820065}" dt="2021-08-11T14:15:54.028" v="2399" actId="20577"/>
        <pc:sldMkLst>
          <pc:docMk/>
          <pc:sldMk cId="237253650" sldId="256"/>
        </pc:sldMkLst>
        <pc:spChg chg="add del mod ord">
          <ac:chgData name="Michael-Wilson, Hannah" userId="e5f9b74d-2abe-45a3-8f13-27dd6020a7aa" providerId="ADAL" clId="{AA4C5929-91D0-4A82-83E5-E87D6E820065}" dt="2021-08-11T10:27:33.039" v="188" actId="700"/>
          <ac:spMkLst>
            <pc:docMk/>
            <pc:sldMk cId="237253650" sldId="256"/>
            <ac:spMk id="2" creationId="{BDF6C4C4-B98F-48FE-A0E5-F37AC77AA089}"/>
          </ac:spMkLst>
        </pc:spChg>
        <pc:spChg chg="add del mod">
          <ac:chgData name="Michael-Wilson, Hannah" userId="e5f9b74d-2abe-45a3-8f13-27dd6020a7aa" providerId="ADAL" clId="{AA4C5929-91D0-4A82-83E5-E87D6E820065}" dt="2021-08-11T14:13:37.848" v="2249" actId="931"/>
          <ac:spMkLst>
            <pc:docMk/>
            <pc:sldMk cId="237253650" sldId="256"/>
            <ac:spMk id="3" creationId="{1E4890EB-92C8-4AAD-84DC-5A5970B91885}"/>
          </ac:spMkLst>
        </pc:spChg>
        <pc:spChg chg="add del mod">
          <ac:chgData name="Michael-Wilson, Hannah" userId="e5f9b74d-2abe-45a3-8f13-27dd6020a7aa" providerId="ADAL" clId="{AA4C5929-91D0-4A82-83E5-E87D6E820065}" dt="2021-08-11T13:48:59.354" v="1857" actId="931"/>
          <ac:spMkLst>
            <pc:docMk/>
            <pc:sldMk cId="237253650" sldId="256"/>
            <ac:spMk id="3" creationId="{86B70AD7-BE28-4865-BC53-5C3E2F197D29}"/>
          </ac:spMkLst>
        </pc:spChg>
        <pc:spChg chg="del mod ord">
          <ac:chgData name="Michael-Wilson, Hannah" userId="e5f9b74d-2abe-45a3-8f13-27dd6020a7aa" providerId="ADAL" clId="{AA4C5929-91D0-4A82-83E5-E87D6E820065}" dt="2021-08-11T10:27:33.039" v="188" actId="700"/>
          <ac:spMkLst>
            <pc:docMk/>
            <pc:sldMk cId="237253650" sldId="256"/>
            <ac:spMk id="3" creationId="{FD7C13C2-4908-4085-A7E8-1FCC36A367D9}"/>
          </ac:spMkLst>
        </pc:spChg>
        <pc:spChg chg="del mod ord">
          <ac:chgData name="Michael-Wilson, Hannah" userId="e5f9b74d-2abe-45a3-8f13-27dd6020a7aa" providerId="ADAL" clId="{AA4C5929-91D0-4A82-83E5-E87D6E820065}" dt="2021-08-11T10:27:33.039" v="188" actId="700"/>
          <ac:spMkLst>
            <pc:docMk/>
            <pc:sldMk cId="237253650" sldId="256"/>
            <ac:spMk id="4" creationId="{D5A78B84-26A6-41B2-8755-CEA6AC7FE209}"/>
          </ac:spMkLst>
        </pc:spChg>
        <pc:spChg chg="add del mod ord">
          <ac:chgData name="Michael-Wilson, Hannah" userId="e5f9b74d-2abe-45a3-8f13-27dd6020a7aa" providerId="ADAL" clId="{AA4C5929-91D0-4A82-83E5-E87D6E820065}" dt="2021-08-11T10:27:26.366" v="183" actId="700"/>
          <ac:spMkLst>
            <pc:docMk/>
            <pc:sldMk cId="237253650" sldId="256"/>
            <ac:spMk id="5" creationId="{866A966F-EE46-488F-87DB-1865D7875C3E}"/>
          </ac:spMkLst>
        </pc:spChg>
        <pc:spChg chg="add del mod ord">
          <ac:chgData name="Michael-Wilson, Hannah" userId="e5f9b74d-2abe-45a3-8f13-27dd6020a7aa" providerId="ADAL" clId="{AA4C5929-91D0-4A82-83E5-E87D6E820065}" dt="2021-08-11T10:27:26.366" v="183" actId="700"/>
          <ac:spMkLst>
            <pc:docMk/>
            <pc:sldMk cId="237253650" sldId="256"/>
            <ac:spMk id="6" creationId="{A7E661EA-1947-402A-8CEC-D466EC64D33D}"/>
          </ac:spMkLst>
        </pc:spChg>
        <pc:spChg chg="add del mod ord">
          <ac:chgData name="Michael-Wilson, Hannah" userId="e5f9b74d-2abe-45a3-8f13-27dd6020a7aa" providerId="ADAL" clId="{AA4C5929-91D0-4A82-83E5-E87D6E820065}" dt="2021-08-11T10:27:26.366" v="183" actId="700"/>
          <ac:spMkLst>
            <pc:docMk/>
            <pc:sldMk cId="237253650" sldId="256"/>
            <ac:spMk id="7" creationId="{1C8F7A60-AC9A-4DE2-8028-23D0D000E643}"/>
          </ac:spMkLst>
        </pc:spChg>
        <pc:spChg chg="add del mod">
          <ac:chgData name="Michael-Wilson, Hannah" userId="e5f9b74d-2abe-45a3-8f13-27dd6020a7aa" providerId="ADAL" clId="{AA4C5929-91D0-4A82-83E5-E87D6E820065}" dt="2021-08-11T13:51:54.357" v="1954" actId="931"/>
          <ac:spMkLst>
            <pc:docMk/>
            <pc:sldMk cId="237253650" sldId="256"/>
            <ac:spMk id="7" creationId="{7EB086FF-A77B-4FD7-B5CD-A9425A40D89B}"/>
          </ac:spMkLst>
        </pc:spChg>
        <pc:spChg chg="add del mod">
          <ac:chgData name="Michael-Wilson, Hannah" userId="e5f9b74d-2abe-45a3-8f13-27dd6020a7aa" providerId="ADAL" clId="{AA4C5929-91D0-4A82-83E5-E87D6E820065}" dt="2021-08-11T14:13:45.940" v="2251" actId="931"/>
          <ac:spMkLst>
            <pc:docMk/>
            <pc:sldMk cId="237253650" sldId="256"/>
            <ac:spMk id="7" creationId="{F15D569E-0B8C-496C-89FB-B44E6DE709AC}"/>
          </ac:spMkLst>
        </pc:spChg>
        <pc:spChg chg="add del mod ord">
          <ac:chgData name="Michael-Wilson, Hannah" userId="e5f9b74d-2abe-45a3-8f13-27dd6020a7aa" providerId="ADAL" clId="{AA4C5929-91D0-4A82-83E5-E87D6E820065}" dt="2021-08-11T10:27:26.366" v="183" actId="700"/>
          <ac:spMkLst>
            <pc:docMk/>
            <pc:sldMk cId="237253650" sldId="256"/>
            <ac:spMk id="8" creationId="{C13A28E0-F889-4EF7-ABE2-8C002DFDC3EC}"/>
          </ac:spMkLst>
        </pc:spChg>
        <pc:spChg chg="add del mod ord">
          <ac:chgData name="Michael-Wilson, Hannah" userId="e5f9b74d-2abe-45a3-8f13-27dd6020a7aa" providerId="ADAL" clId="{AA4C5929-91D0-4A82-83E5-E87D6E820065}" dt="2021-08-11T10:27:26.366" v="183" actId="700"/>
          <ac:spMkLst>
            <pc:docMk/>
            <pc:sldMk cId="237253650" sldId="256"/>
            <ac:spMk id="9" creationId="{D3F8E935-A0CB-4030-BD33-B1D3FDE5F01B}"/>
          </ac:spMkLst>
        </pc:spChg>
        <pc:spChg chg="add del mod ord">
          <ac:chgData name="Michael-Wilson, Hannah" userId="e5f9b74d-2abe-45a3-8f13-27dd6020a7aa" providerId="ADAL" clId="{AA4C5929-91D0-4A82-83E5-E87D6E820065}" dt="2021-08-11T10:27:26.366" v="183" actId="700"/>
          <ac:spMkLst>
            <pc:docMk/>
            <pc:sldMk cId="237253650" sldId="256"/>
            <ac:spMk id="10" creationId="{0BDCF77B-E38E-4CD9-AC7E-FCB0830DAF47}"/>
          </ac:spMkLst>
        </pc:spChg>
        <pc:spChg chg="add del mod ord">
          <ac:chgData name="Michael-Wilson, Hannah" userId="e5f9b74d-2abe-45a3-8f13-27dd6020a7aa" providerId="ADAL" clId="{AA4C5929-91D0-4A82-83E5-E87D6E820065}" dt="2021-08-11T10:27:26.366" v="183" actId="700"/>
          <ac:spMkLst>
            <pc:docMk/>
            <pc:sldMk cId="237253650" sldId="256"/>
            <ac:spMk id="11" creationId="{13C3B18E-E325-429F-8D79-DD43935FDA9B}"/>
          </ac:spMkLst>
        </pc:spChg>
        <pc:spChg chg="add del mod">
          <ac:chgData name="Michael-Wilson, Hannah" userId="e5f9b74d-2abe-45a3-8f13-27dd6020a7aa" providerId="ADAL" clId="{AA4C5929-91D0-4A82-83E5-E87D6E820065}" dt="2021-08-11T14:13:53.453" v="2253" actId="931"/>
          <ac:spMkLst>
            <pc:docMk/>
            <pc:sldMk cId="237253650" sldId="256"/>
            <ac:spMk id="11" creationId="{291DD035-EB26-4CC8-A8FB-196A7CA8A466}"/>
          </ac:spMkLst>
        </pc:spChg>
        <pc:spChg chg="add del mod">
          <ac:chgData name="Michael-Wilson, Hannah" userId="e5f9b74d-2abe-45a3-8f13-27dd6020a7aa" providerId="ADAL" clId="{AA4C5929-91D0-4A82-83E5-E87D6E820065}" dt="2021-08-11T13:58:14.319" v="2182" actId="931"/>
          <ac:spMkLst>
            <pc:docMk/>
            <pc:sldMk cId="237253650" sldId="256"/>
            <ac:spMk id="11" creationId="{9838E4B5-2139-4382-B3AF-006BCF07F465}"/>
          </ac:spMkLst>
        </pc:spChg>
        <pc:spChg chg="add del mod ord">
          <ac:chgData name="Michael-Wilson, Hannah" userId="e5f9b74d-2abe-45a3-8f13-27dd6020a7aa" providerId="ADAL" clId="{AA4C5929-91D0-4A82-83E5-E87D6E820065}" dt="2021-08-11T10:27:26.366" v="183" actId="700"/>
          <ac:spMkLst>
            <pc:docMk/>
            <pc:sldMk cId="237253650" sldId="256"/>
            <ac:spMk id="12" creationId="{FCF449F7-A7AF-4742-981D-9533F6BAEFEF}"/>
          </ac:spMkLst>
        </pc:spChg>
        <pc:spChg chg="add del mod ord">
          <ac:chgData name="Michael-Wilson, Hannah" userId="e5f9b74d-2abe-45a3-8f13-27dd6020a7aa" providerId="ADAL" clId="{AA4C5929-91D0-4A82-83E5-E87D6E820065}" dt="2021-08-11T10:27:26.366" v="183" actId="700"/>
          <ac:spMkLst>
            <pc:docMk/>
            <pc:sldMk cId="237253650" sldId="256"/>
            <ac:spMk id="13" creationId="{6F9B82B1-5D25-4AED-A7E4-8EF08B50CBA3}"/>
          </ac:spMkLst>
        </pc:spChg>
        <pc:spChg chg="add del mod ord">
          <ac:chgData name="Michael-Wilson, Hannah" userId="e5f9b74d-2abe-45a3-8f13-27dd6020a7aa" providerId="ADAL" clId="{AA4C5929-91D0-4A82-83E5-E87D6E820065}" dt="2021-08-11T10:27:26.366" v="183" actId="700"/>
          <ac:spMkLst>
            <pc:docMk/>
            <pc:sldMk cId="237253650" sldId="256"/>
            <ac:spMk id="14" creationId="{F683FF3C-28D9-4E77-82E3-A926A80EC0F9}"/>
          </ac:spMkLst>
        </pc:spChg>
        <pc:spChg chg="add del mod ord">
          <ac:chgData name="Michael-Wilson, Hannah" userId="e5f9b74d-2abe-45a3-8f13-27dd6020a7aa" providerId="ADAL" clId="{AA4C5929-91D0-4A82-83E5-E87D6E820065}" dt="2021-08-11T10:27:26.366" v="183" actId="700"/>
          <ac:spMkLst>
            <pc:docMk/>
            <pc:sldMk cId="237253650" sldId="256"/>
            <ac:spMk id="15" creationId="{5983C6B3-3847-4287-BCA3-1BD5DA103DA5}"/>
          </ac:spMkLst>
        </pc:spChg>
        <pc:spChg chg="add del mod ord">
          <ac:chgData name="Michael-Wilson, Hannah" userId="e5f9b74d-2abe-45a3-8f13-27dd6020a7aa" providerId="ADAL" clId="{AA4C5929-91D0-4A82-83E5-E87D6E820065}" dt="2021-08-11T10:27:26.366" v="183" actId="700"/>
          <ac:spMkLst>
            <pc:docMk/>
            <pc:sldMk cId="237253650" sldId="256"/>
            <ac:spMk id="16" creationId="{6F103E07-8D4B-4249-9376-0297A013533A}"/>
          </ac:spMkLst>
        </pc:spChg>
        <pc:spChg chg="add del mod ord">
          <ac:chgData name="Michael-Wilson, Hannah" userId="e5f9b74d-2abe-45a3-8f13-27dd6020a7aa" providerId="ADAL" clId="{AA4C5929-91D0-4A82-83E5-E87D6E820065}" dt="2021-08-11T10:27:26.366" v="183" actId="700"/>
          <ac:spMkLst>
            <pc:docMk/>
            <pc:sldMk cId="237253650" sldId="256"/>
            <ac:spMk id="17" creationId="{E77814C5-C287-4607-9098-308D5FD49FC5}"/>
          </ac:spMkLst>
        </pc:spChg>
        <pc:spChg chg="add del mod ord">
          <ac:chgData name="Michael-Wilson, Hannah" userId="e5f9b74d-2abe-45a3-8f13-27dd6020a7aa" providerId="ADAL" clId="{AA4C5929-91D0-4A82-83E5-E87D6E820065}" dt="2021-08-11T10:27:26.366" v="183" actId="700"/>
          <ac:spMkLst>
            <pc:docMk/>
            <pc:sldMk cId="237253650" sldId="256"/>
            <ac:spMk id="18" creationId="{1205D324-BCBC-456E-AD42-F8FE17148CB0}"/>
          </ac:spMkLst>
        </pc:spChg>
        <pc:spChg chg="add del mod ord">
          <ac:chgData name="Michael-Wilson, Hannah" userId="e5f9b74d-2abe-45a3-8f13-27dd6020a7aa" providerId="ADAL" clId="{AA4C5929-91D0-4A82-83E5-E87D6E820065}" dt="2021-08-11T10:27:26.366" v="183" actId="700"/>
          <ac:spMkLst>
            <pc:docMk/>
            <pc:sldMk cId="237253650" sldId="256"/>
            <ac:spMk id="19" creationId="{13E785FB-8B2D-4E43-9ED8-4AA83328A913}"/>
          </ac:spMkLst>
        </pc:spChg>
        <pc:spChg chg="add del mod ord">
          <ac:chgData name="Michael-Wilson, Hannah" userId="e5f9b74d-2abe-45a3-8f13-27dd6020a7aa" providerId="ADAL" clId="{AA4C5929-91D0-4A82-83E5-E87D6E820065}" dt="2021-08-11T10:27:26.366" v="183" actId="700"/>
          <ac:spMkLst>
            <pc:docMk/>
            <pc:sldMk cId="237253650" sldId="256"/>
            <ac:spMk id="20" creationId="{2444644F-A796-4F59-80CD-1BA15E8CA265}"/>
          </ac:spMkLst>
        </pc:spChg>
        <pc:spChg chg="add del mod ord">
          <ac:chgData name="Michael-Wilson, Hannah" userId="e5f9b74d-2abe-45a3-8f13-27dd6020a7aa" providerId="ADAL" clId="{AA4C5929-91D0-4A82-83E5-E87D6E820065}" dt="2021-08-11T10:27:26.366" v="183" actId="700"/>
          <ac:spMkLst>
            <pc:docMk/>
            <pc:sldMk cId="237253650" sldId="256"/>
            <ac:spMk id="21" creationId="{975BD811-04B3-4D1B-B081-D26054D73F0B}"/>
          </ac:spMkLst>
        </pc:spChg>
        <pc:spChg chg="add del mod ord">
          <ac:chgData name="Michael-Wilson, Hannah" userId="e5f9b74d-2abe-45a3-8f13-27dd6020a7aa" providerId="ADAL" clId="{AA4C5929-91D0-4A82-83E5-E87D6E820065}" dt="2021-08-11T10:27:26.366" v="183" actId="700"/>
          <ac:spMkLst>
            <pc:docMk/>
            <pc:sldMk cId="237253650" sldId="256"/>
            <ac:spMk id="22" creationId="{D7821AB9-DCE4-402C-BD37-EA2D63F34A7B}"/>
          </ac:spMkLst>
        </pc:spChg>
        <pc:spChg chg="add del mod ord">
          <ac:chgData name="Michael-Wilson, Hannah" userId="e5f9b74d-2abe-45a3-8f13-27dd6020a7aa" providerId="ADAL" clId="{AA4C5929-91D0-4A82-83E5-E87D6E820065}" dt="2021-08-11T10:27:26.366" v="183" actId="700"/>
          <ac:spMkLst>
            <pc:docMk/>
            <pc:sldMk cId="237253650" sldId="256"/>
            <ac:spMk id="23" creationId="{653ACE5E-E3D2-4187-B530-4B83FC8050B6}"/>
          </ac:spMkLst>
        </pc:spChg>
        <pc:spChg chg="add del mod ord">
          <ac:chgData name="Michael-Wilson, Hannah" userId="e5f9b74d-2abe-45a3-8f13-27dd6020a7aa" providerId="ADAL" clId="{AA4C5929-91D0-4A82-83E5-E87D6E820065}" dt="2021-08-11T10:27:26.366" v="183" actId="700"/>
          <ac:spMkLst>
            <pc:docMk/>
            <pc:sldMk cId="237253650" sldId="256"/>
            <ac:spMk id="24" creationId="{5BF57016-A078-4BBA-91D5-E0B3F5EB126A}"/>
          </ac:spMkLst>
        </pc:spChg>
        <pc:spChg chg="add del mod ord">
          <ac:chgData name="Michael-Wilson, Hannah" userId="e5f9b74d-2abe-45a3-8f13-27dd6020a7aa" providerId="ADAL" clId="{AA4C5929-91D0-4A82-83E5-E87D6E820065}" dt="2021-08-11T10:27:26.366" v="183" actId="700"/>
          <ac:spMkLst>
            <pc:docMk/>
            <pc:sldMk cId="237253650" sldId="256"/>
            <ac:spMk id="25" creationId="{ECCC4946-459B-47F7-9D7E-4B5FDE380D2F}"/>
          </ac:spMkLst>
        </pc:spChg>
        <pc:spChg chg="add del mod ord">
          <ac:chgData name="Michael-Wilson, Hannah" userId="e5f9b74d-2abe-45a3-8f13-27dd6020a7aa" providerId="ADAL" clId="{AA4C5929-91D0-4A82-83E5-E87D6E820065}" dt="2021-08-11T10:27:26.366" v="183" actId="700"/>
          <ac:spMkLst>
            <pc:docMk/>
            <pc:sldMk cId="237253650" sldId="256"/>
            <ac:spMk id="26" creationId="{40A53F1C-64CB-44A0-A7AC-48B136F9CB4D}"/>
          </ac:spMkLst>
        </pc:spChg>
        <pc:spChg chg="add del mod ord">
          <ac:chgData name="Michael-Wilson, Hannah" userId="e5f9b74d-2abe-45a3-8f13-27dd6020a7aa" providerId="ADAL" clId="{AA4C5929-91D0-4A82-83E5-E87D6E820065}" dt="2021-08-11T10:27:44.394" v="189" actId="700"/>
          <ac:spMkLst>
            <pc:docMk/>
            <pc:sldMk cId="237253650" sldId="256"/>
            <ac:spMk id="27" creationId="{8390F752-43E1-49F3-92FE-1728C1D25477}"/>
          </ac:spMkLst>
        </pc:spChg>
        <pc:spChg chg="add del mod ord">
          <ac:chgData name="Michael-Wilson, Hannah" userId="e5f9b74d-2abe-45a3-8f13-27dd6020a7aa" providerId="ADAL" clId="{AA4C5929-91D0-4A82-83E5-E87D6E820065}" dt="2021-08-11T10:27:44.394" v="189" actId="700"/>
          <ac:spMkLst>
            <pc:docMk/>
            <pc:sldMk cId="237253650" sldId="256"/>
            <ac:spMk id="28" creationId="{1B16C3B6-A8EC-468F-97CA-0F7FB62DE144}"/>
          </ac:spMkLst>
        </pc:spChg>
        <pc:spChg chg="add del mod ord">
          <ac:chgData name="Michael-Wilson, Hannah" userId="e5f9b74d-2abe-45a3-8f13-27dd6020a7aa" providerId="ADAL" clId="{AA4C5929-91D0-4A82-83E5-E87D6E820065}" dt="2021-08-11T10:27:44.394" v="189" actId="700"/>
          <ac:spMkLst>
            <pc:docMk/>
            <pc:sldMk cId="237253650" sldId="256"/>
            <ac:spMk id="29" creationId="{B76BCEC1-66D4-4DDD-BE03-E6CA916B6BA4}"/>
          </ac:spMkLst>
        </pc:spChg>
        <pc:spChg chg="add del mod ord">
          <ac:chgData name="Michael-Wilson, Hannah" userId="e5f9b74d-2abe-45a3-8f13-27dd6020a7aa" providerId="ADAL" clId="{AA4C5929-91D0-4A82-83E5-E87D6E820065}" dt="2021-08-11T10:27:44.394" v="189" actId="700"/>
          <ac:spMkLst>
            <pc:docMk/>
            <pc:sldMk cId="237253650" sldId="256"/>
            <ac:spMk id="30" creationId="{22558ACE-F0B5-469C-8EFA-3156939422AA}"/>
          </ac:spMkLst>
        </pc:spChg>
        <pc:spChg chg="add del mod ord">
          <ac:chgData name="Michael-Wilson, Hannah" userId="e5f9b74d-2abe-45a3-8f13-27dd6020a7aa" providerId="ADAL" clId="{AA4C5929-91D0-4A82-83E5-E87D6E820065}" dt="2021-08-11T10:27:44.394" v="189" actId="700"/>
          <ac:spMkLst>
            <pc:docMk/>
            <pc:sldMk cId="237253650" sldId="256"/>
            <ac:spMk id="31" creationId="{D893CAB0-0376-4A0C-A760-86F8619F421C}"/>
          </ac:spMkLst>
        </pc:spChg>
        <pc:spChg chg="add del mod ord">
          <ac:chgData name="Michael-Wilson, Hannah" userId="e5f9b74d-2abe-45a3-8f13-27dd6020a7aa" providerId="ADAL" clId="{AA4C5929-91D0-4A82-83E5-E87D6E820065}" dt="2021-08-11T10:27:44.394" v="189" actId="700"/>
          <ac:spMkLst>
            <pc:docMk/>
            <pc:sldMk cId="237253650" sldId="256"/>
            <ac:spMk id="32" creationId="{F1E8110F-14F3-48A0-BAA5-A13086F556EF}"/>
          </ac:spMkLst>
        </pc:spChg>
        <pc:spChg chg="add del mod ord">
          <ac:chgData name="Michael-Wilson, Hannah" userId="e5f9b74d-2abe-45a3-8f13-27dd6020a7aa" providerId="ADAL" clId="{AA4C5929-91D0-4A82-83E5-E87D6E820065}" dt="2021-08-11T10:27:44.394" v="189" actId="700"/>
          <ac:spMkLst>
            <pc:docMk/>
            <pc:sldMk cId="237253650" sldId="256"/>
            <ac:spMk id="33" creationId="{D63C6F9F-B32F-4F5E-925D-DD7070D46598}"/>
          </ac:spMkLst>
        </pc:spChg>
        <pc:spChg chg="add del mod ord">
          <ac:chgData name="Michael-Wilson, Hannah" userId="e5f9b74d-2abe-45a3-8f13-27dd6020a7aa" providerId="ADAL" clId="{AA4C5929-91D0-4A82-83E5-E87D6E820065}" dt="2021-08-11T10:27:44.394" v="189" actId="700"/>
          <ac:spMkLst>
            <pc:docMk/>
            <pc:sldMk cId="237253650" sldId="256"/>
            <ac:spMk id="34" creationId="{7F4BBA30-A129-4C53-8C89-5B2B057B783B}"/>
          </ac:spMkLst>
        </pc:spChg>
        <pc:spChg chg="add del mod ord">
          <ac:chgData name="Michael-Wilson, Hannah" userId="e5f9b74d-2abe-45a3-8f13-27dd6020a7aa" providerId="ADAL" clId="{AA4C5929-91D0-4A82-83E5-E87D6E820065}" dt="2021-08-11T10:27:44.394" v="189" actId="700"/>
          <ac:spMkLst>
            <pc:docMk/>
            <pc:sldMk cId="237253650" sldId="256"/>
            <ac:spMk id="35" creationId="{0E1FCF60-97FB-4015-89A4-741C3AD29C3A}"/>
          </ac:spMkLst>
        </pc:spChg>
        <pc:spChg chg="add del mod ord">
          <ac:chgData name="Michael-Wilson, Hannah" userId="e5f9b74d-2abe-45a3-8f13-27dd6020a7aa" providerId="ADAL" clId="{AA4C5929-91D0-4A82-83E5-E87D6E820065}" dt="2021-08-11T10:27:44.394" v="189" actId="700"/>
          <ac:spMkLst>
            <pc:docMk/>
            <pc:sldMk cId="237253650" sldId="256"/>
            <ac:spMk id="36" creationId="{FA2F907F-BD7D-4A82-8F7A-B279621CB483}"/>
          </ac:spMkLst>
        </pc:spChg>
        <pc:spChg chg="add del mod ord">
          <ac:chgData name="Michael-Wilson, Hannah" userId="e5f9b74d-2abe-45a3-8f13-27dd6020a7aa" providerId="ADAL" clId="{AA4C5929-91D0-4A82-83E5-E87D6E820065}" dt="2021-08-11T10:27:44.394" v="189" actId="700"/>
          <ac:spMkLst>
            <pc:docMk/>
            <pc:sldMk cId="237253650" sldId="256"/>
            <ac:spMk id="37" creationId="{A7C6F04F-192B-4D7E-97F6-49E4EB163EE1}"/>
          </ac:spMkLst>
        </pc:spChg>
        <pc:spChg chg="add del mod ord">
          <ac:chgData name="Michael-Wilson, Hannah" userId="e5f9b74d-2abe-45a3-8f13-27dd6020a7aa" providerId="ADAL" clId="{AA4C5929-91D0-4A82-83E5-E87D6E820065}" dt="2021-08-11T10:27:44.394" v="189" actId="700"/>
          <ac:spMkLst>
            <pc:docMk/>
            <pc:sldMk cId="237253650" sldId="256"/>
            <ac:spMk id="38" creationId="{B26835F7-21D5-4B72-B749-81E6C5A97809}"/>
          </ac:spMkLst>
        </pc:spChg>
        <pc:spChg chg="add del mod ord">
          <ac:chgData name="Michael-Wilson, Hannah" userId="e5f9b74d-2abe-45a3-8f13-27dd6020a7aa" providerId="ADAL" clId="{AA4C5929-91D0-4A82-83E5-E87D6E820065}" dt="2021-08-11T10:27:44.394" v="189" actId="700"/>
          <ac:spMkLst>
            <pc:docMk/>
            <pc:sldMk cId="237253650" sldId="256"/>
            <ac:spMk id="39" creationId="{2EB1FA25-295F-4700-96B8-92E3CC495C9F}"/>
          </ac:spMkLst>
        </pc:spChg>
        <pc:spChg chg="add del mod ord">
          <ac:chgData name="Michael-Wilson, Hannah" userId="e5f9b74d-2abe-45a3-8f13-27dd6020a7aa" providerId="ADAL" clId="{AA4C5929-91D0-4A82-83E5-E87D6E820065}" dt="2021-08-11T10:27:44.394" v="189" actId="700"/>
          <ac:spMkLst>
            <pc:docMk/>
            <pc:sldMk cId="237253650" sldId="256"/>
            <ac:spMk id="40" creationId="{9EB7BED0-CEC0-4C80-B52A-658769AC1A17}"/>
          </ac:spMkLst>
        </pc:spChg>
        <pc:spChg chg="add del mod ord">
          <ac:chgData name="Michael-Wilson, Hannah" userId="e5f9b74d-2abe-45a3-8f13-27dd6020a7aa" providerId="ADAL" clId="{AA4C5929-91D0-4A82-83E5-E87D6E820065}" dt="2021-08-11T10:27:44.394" v="189" actId="700"/>
          <ac:spMkLst>
            <pc:docMk/>
            <pc:sldMk cId="237253650" sldId="256"/>
            <ac:spMk id="41" creationId="{59826A93-2835-45FE-93CD-22BC6DF1DB5E}"/>
          </ac:spMkLst>
        </pc:spChg>
        <pc:spChg chg="add del mod ord">
          <ac:chgData name="Michael-Wilson, Hannah" userId="e5f9b74d-2abe-45a3-8f13-27dd6020a7aa" providerId="ADAL" clId="{AA4C5929-91D0-4A82-83E5-E87D6E820065}" dt="2021-08-11T10:27:44.394" v="189" actId="700"/>
          <ac:spMkLst>
            <pc:docMk/>
            <pc:sldMk cId="237253650" sldId="256"/>
            <ac:spMk id="42" creationId="{75D399DB-57E0-4153-8247-91268052AF65}"/>
          </ac:spMkLst>
        </pc:spChg>
        <pc:spChg chg="add del mod ord">
          <ac:chgData name="Michael-Wilson, Hannah" userId="e5f9b74d-2abe-45a3-8f13-27dd6020a7aa" providerId="ADAL" clId="{AA4C5929-91D0-4A82-83E5-E87D6E820065}" dt="2021-08-11T10:27:44.394" v="189" actId="700"/>
          <ac:spMkLst>
            <pc:docMk/>
            <pc:sldMk cId="237253650" sldId="256"/>
            <ac:spMk id="43" creationId="{15BD28C8-6DAA-4BD1-8C1F-83E8AE6C326F}"/>
          </ac:spMkLst>
        </pc:spChg>
        <pc:spChg chg="add del mod ord">
          <ac:chgData name="Michael-Wilson, Hannah" userId="e5f9b74d-2abe-45a3-8f13-27dd6020a7aa" providerId="ADAL" clId="{AA4C5929-91D0-4A82-83E5-E87D6E820065}" dt="2021-08-11T10:27:44.394" v="189" actId="700"/>
          <ac:spMkLst>
            <pc:docMk/>
            <pc:sldMk cId="237253650" sldId="256"/>
            <ac:spMk id="44" creationId="{AF9A2304-5214-4210-8438-DAFB85B86D90}"/>
          </ac:spMkLst>
        </pc:spChg>
        <pc:spChg chg="add del mod ord">
          <ac:chgData name="Michael-Wilson, Hannah" userId="e5f9b74d-2abe-45a3-8f13-27dd6020a7aa" providerId="ADAL" clId="{AA4C5929-91D0-4A82-83E5-E87D6E820065}" dt="2021-08-11T10:27:44.394" v="189" actId="700"/>
          <ac:spMkLst>
            <pc:docMk/>
            <pc:sldMk cId="237253650" sldId="256"/>
            <ac:spMk id="45" creationId="{63B7D086-39C9-48F1-A246-EC99125870F8}"/>
          </ac:spMkLst>
        </pc:spChg>
        <pc:spChg chg="add del mod ord">
          <ac:chgData name="Michael-Wilson, Hannah" userId="e5f9b74d-2abe-45a3-8f13-27dd6020a7aa" providerId="ADAL" clId="{AA4C5929-91D0-4A82-83E5-E87D6E820065}" dt="2021-08-11T10:27:44.394" v="189" actId="700"/>
          <ac:spMkLst>
            <pc:docMk/>
            <pc:sldMk cId="237253650" sldId="256"/>
            <ac:spMk id="46" creationId="{E0D2C86B-E6B1-45BF-AA57-C764651A72B7}"/>
          </ac:spMkLst>
        </pc:spChg>
        <pc:spChg chg="add del mod ord">
          <ac:chgData name="Michael-Wilson, Hannah" userId="e5f9b74d-2abe-45a3-8f13-27dd6020a7aa" providerId="ADAL" clId="{AA4C5929-91D0-4A82-83E5-E87D6E820065}" dt="2021-08-11T10:27:44.394" v="189" actId="700"/>
          <ac:spMkLst>
            <pc:docMk/>
            <pc:sldMk cId="237253650" sldId="256"/>
            <ac:spMk id="47" creationId="{A5E737F4-7EC8-4DFE-BC05-61E8AFAE208A}"/>
          </ac:spMkLst>
        </pc:spChg>
        <pc:spChg chg="add del mod ord">
          <ac:chgData name="Michael-Wilson, Hannah" userId="e5f9b74d-2abe-45a3-8f13-27dd6020a7aa" providerId="ADAL" clId="{AA4C5929-91D0-4A82-83E5-E87D6E820065}" dt="2021-08-11T10:27:44.394" v="189" actId="700"/>
          <ac:spMkLst>
            <pc:docMk/>
            <pc:sldMk cId="237253650" sldId="256"/>
            <ac:spMk id="48" creationId="{BA748AD0-E1E9-402A-84BF-5F21C974BB9A}"/>
          </ac:spMkLst>
        </pc:spChg>
        <pc:spChg chg="add del mod ord">
          <ac:chgData name="Michael-Wilson, Hannah" userId="e5f9b74d-2abe-45a3-8f13-27dd6020a7aa" providerId="ADAL" clId="{AA4C5929-91D0-4A82-83E5-E87D6E820065}" dt="2021-08-11T10:27:52.205" v="190" actId="700"/>
          <ac:spMkLst>
            <pc:docMk/>
            <pc:sldMk cId="237253650" sldId="256"/>
            <ac:spMk id="49" creationId="{805C1DC9-F383-44E3-B784-8FA00F7AF612}"/>
          </ac:spMkLst>
        </pc:spChg>
        <pc:spChg chg="add del mod ord">
          <ac:chgData name="Michael-Wilson, Hannah" userId="e5f9b74d-2abe-45a3-8f13-27dd6020a7aa" providerId="ADAL" clId="{AA4C5929-91D0-4A82-83E5-E87D6E820065}" dt="2021-08-11T10:27:52.205" v="190" actId="700"/>
          <ac:spMkLst>
            <pc:docMk/>
            <pc:sldMk cId="237253650" sldId="256"/>
            <ac:spMk id="50" creationId="{92773827-DB28-4E54-823E-0DE623E17C5A}"/>
          </ac:spMkLst>
        </pc:spChg>
        <pc:spChg chg="add del mod ord">
          <ac:chgData name="Michael-Wilson, Hannah" userId="e5f9b74d-2abe-45a3-8f13-27dd6020a7aa" providerId="ADAL" clId="{AA4C5929-91D0-4A82-83E5-E87D6E820065}" dt="2021-08-11T10:27:52.205" v="190" actId="700"/>
          <ac:spMkLst>
            <pc:docMk/>
            <pc:sldMk cId="237253650" sldId="256"/>
            <ac:spMk id="51" creationId="{31459EDC-5F00-47EE-BF56-8EF0084C2924}"/>
          </ac:spMkLst>
        </pc:spChg>
        <pc:spChg chg="add del mod ord">
          <ac:chgData name="Michael-Wilson, Hannah" userId="e5f9b74d-2abe-45a3-8f13-27dd6020a7aa" providerId="ADAL" clId="{AA4C5929-91D0-4A82-83E5-E87D6E820065}" dt="2021-08-11T10:27:52.205" v="190" actId="700"/>
          <ac:spMkLst>
            <pc:docMk/>
            <pc:sldMk cId="237253650" sldId="256"/>
            <ac:spMk id="52" creationId="{5398166A-41F8-427A-8EB2-4BFD4957AC21}"/>
          </ac:spMkLst>
        </pc:spChg>
        <pc:spChg chg="add del mod ord">
          <ac:chgData name="Michael-Wilson, Hannah" userId="e5f9b74d-2abe-45a3-8f13-27dd6020a7aa" providerId="ADAL" clId="{AA4C5929-91D0-4A82-83E5-E87D6E820065}" dt="2021-08-11T10:27:52.205" v="190" actId="700"/>
          <ac:spMkLst>
            <pc:docMk/>
            <pc:sldMk cId="237253650" sldId="256"/>
            <ac:spMk id="53" creationId="{BEDF801B-B17D-4083-BF18-4356884A4545}"/>
          </ac:spMkLst>
        </pc:spChg>
        <pc:spChg chg="add del mod ord">
          <ac:chgData name="Michael-Wilson, Hannah" userId="e5f9b74d-2abe-45a3-8f13-27dd6020a7aa" providerId="ADAL" clId="{AA4C5929-91D0-4A82-83E5-E87D6E820065}" dt="2021-08-11T10:27:52.205" v="190" actId="700"/>
          <ac:spMkLst>
            <pc:docMk/>
            <pc:sldMk cId="237253650" sldId="256"/>
            <ac:spMk id="54" creationId="{FA89318F-A8B7-4D4B-AF83-1E52325193E0}"/>
          </ac:spMkLst>
        </pc:spChg>
        <pc:spChg chg="add del mod ord">
          <ac:chgData name="Michael-Wilson, Hannah" userId="e5f9b74d-2abe-45a3-8f13-27dd6020a7aa" providerId="ADAL" clId="{AA4C5929-91D0-4A82-83E5-E87D6E820065}" dt="2021-08-11T10:27:52.205" v="190" actId="700"/>
          <ac:spMkLst>
            <pc:docMk/>
            <pc:sldMk cId="237253650" sldId="256"/>
            <ac:spMk id="55" creationId="{C6761AA0-62D4-49DE-BE64-D053BF8813A1}"/>
          </ac:spMkLst>
        </pc:spChg>
        <pc:spChg chg="add del mod ord">
          <ac:chgData name="Michael-Wilson, Hannah" userId="e5f9b74d-2abe-45a3-8f13-27dd6020a7aa" providerId="ADAL" clId="{AA4C5929-91D0-4A82-83E5-E87D6E820065}" dt="2021-08-11T10:27:52.205" v="190" actId="700"/>
          <ac:spMkLst>
            <pc:docMk/>
            <pc:sldMk cId="237253650" sldId="256"/>
            <ac:spMk id="56" creationId="{618AC644-F465-4A9D-8363-6F1F9225D377}"/>
          </ac:spMkLst>
        </pc:spChg>
        <pc:spChg chg="add del mod ord">
          <ac:chgData name="Michael-Wilson, Hannah" userId="e5f9b74d-2abe-45a3-8f13-27dd6020a7aa" providerId="ADAL" clId="{AA4C5929-91D0-4A82-83E5-E87D6E820065}" dt="2021-08-11T10:27:52.205" v="190" actId="700"/>
          <ac:spMkLst>
            <pc:docMk/>
            <pc:sldMk cId="237253650" sldId="256"/>
            <ac:spMk id="57" creationId="{68314120-470C-47CE-8C5A-97EA31456345}"/>
          </ac:spMkLst>
        </pc:spChg>
        <pc:spChg chg="add del mod ord">
          <ac:chgData name="Michael-Wilson, Hannah" userId="e5f9b74d-2abe-45a3-8f13-27dd6020a7aa" providerId="ADAL" clId="{AA4C5929-91D0-4A82-83E5-E87D6E820065}" dt="2021-08-11T10:27:52.205" v="190" actId="700"/>
          <ac:spMkLst>
            <pc:docMk/>
            <pc:sldMk cId="237253650" sldId="256"/>
            <ac:spMk id="58" creationId="{6A8E5D3F-D852-4759-89F1-C1CFC895E403}"/>
          </ac:spMkLst>
        </pc:spChg>
        <pc:spChg chg="add del mod ord">
          <ac:chgData name="Michael-Wilson, Hannah" userId="e5f9b74d-2abe-45a3-8f13-27dd6020a7aa" providerId="ADAL" clId="{AA4C5929-91D0-4A82-83E5-E87D6E820065}" dt="2021-08-11T10:27:52.205" v="190" actId="700"/>
          <ac:spMkLst>
            <pc:docMk/>
            <pc:sldMk cId="237253650" sldId="256"/>
            <ac:spMk id="59" creationId="{8FBC810D-614B-4E1F-8443-196A3B433ADF}"/>
          </ac:spMkLst>
        </pc:spChg>
        <pc:spChg chg="add del mod ord">
          <ac:chgData name="Michael-Wilson, Hannah" userId="e5f9b74d-2abe-45a3-8f13-27dd6020a7aa" providerId="ADAL" clId="{AA4C5929-91D0-4A82-83E5-E87D6E820065}" dt="2021-08-11T10:27:52.205" v="190" actId="700"/>
          <ac:spMkLst>
            <pc:docMk/>
            <pc:sldMk cId="237253650" sldId="256"/>
            <ac:spMk id="60" creationId="{4C666F27-28B8-47F2-AC19-8B32F01D60A6}"/>
          </ac:spMkLst>
        </pc:spChg>
        <pc:spChg chg="add del mod ord">
          <ac:chgData name="Michael-Wilson, Hannah" userId="e5f9b74d-2abe-45a3-8f13-27dd6020a7aa" providerId="ADAL" clId="{AA4C5929-91D0-4A82-83E5-E87D6E820065}" dt="2021-08-11T10:27:52.205" v="190" actId="700"/>
          <ac:spMkLst>
            <pc:docMk/>
            <pc:sldMk cId="237253650" sldId="256"/>
            <ac:spMk id="61" creationId="{E2B05259-6C03-4FCE-AEAB-BD5552D63A55}"/>
          </ac:spMkLst>
        </pc:spChg>
        <pc:spChg chg="add del mod ord">
          <ac:chgData name="Michael-Wilson, Hannah" userId="e5f9b74d-2abe-45a3-8f13-27dd6020a7aa" providerId="ADAL" clId="{AA4C5929-91D0-4A82-83E5-E87D6E820065}" dt="2021-08-11T10:27:52.205" v="190" actId="700"/>
          <ac:spMkLst>
            <pc:docMk/>
            <pc:sldMk cId="237253650" sldId="256"/>
            <ac:spMk id="62" creationId="{C4B65DD5-0BA1-4A5C-883D-06E5FEF15BB6}"/>
          </ac:spMkLst>
        </pc:spChg>
        <pc:spChg chg="add del mod ord">
          <ac:chgData name="Michael-Wilson, Hannah" userId="e5f9b74d-2abe-45a3-8f13-27dd6020a7aa" providerId="ADAL" clId="{AA4C5929-91D0-4A82-83E5-E87D6E820065}" dt="2021-08-11T10:27:52.205" v="190" actId="700"/>
          <ac:spMkLst>
            <pc:docMk/>
            <pc:sldMk cId="237253650" sldId="256"/>
            <ac:spMk id="63" creationId="{B7EC1CC0-FBB0-4669-9E05-48BD624A0DC3}"/>
          </ac:spMkLst>
        </pc:spChg>
        <pc:spChg chg="add del mod ord">
          <ac:chgData name="Michael-Wilson, Hannah" userId="e5f9b74d-2abe-45a3-8f13-27dd6020a7aa" providerId="ADAL" clId="{AA4C5929-91D0-4A82-83E5-E87D6E820065}" dt="2021-08-11T10:27:52.205" v="190" actId="700"/>
          <ac:spMkLst>
            <pc:docMk/>
            <pc:sldMk cId="237253650" sldId="256"/>
            <ac:spMk id="64" creationId="{E5E62D5B-807B-4E0B-A716-CDED1FD1ED87}"/>
          </ac:spMkLst>
        </pc:spChg>
        <pc:spChg chg="add del mod ord">
          <ac:chgData name="Michael-Wilson, Hannah" userId="e5f9b74d-2abe-45a3-8f13-27dd6020a7aa" providerId="ADAL" clId="{AA4C5929-91D0-4A82-83E5-E87D6E820065}" dt="2021-08-11T10:27:52.205" v="190" actId="700"/>
          <ac:spMkLst>
            <pc:docMk/>
            <pc:sldMk cId="237253650" sldId="256"/>
            <ac:spMk id="65" creationId="{DB7878E6-66A5-4364-874D-E413CE4305E5}"/>
          </ac:spMkLst>
        </pc:spChg>
        <pc:spChg chg="add del mod ord">
          <ac:chgData name="Michael-Wilson, Hannah" userId="e5f9b74d-2abe-45a3-8f13-27dd6020a7aa" providerId="ADAL" clId="{AA4C5929-91D0-4A82-83E5-E87D6E820065}" dt="2021-08-11T10:27:52.205" v="190" actId="700"/>
          <ac:spMkLst>
            <pc:docMk/>
            <pc:sldMk cId="237253650" sldId="256"/>
            <ac:spMk id="66" creationId="{8A9749C4-C61C-4DDD-BE36-C32D713233EE}"/>
          </ac:spMkLst>
        </pc:spChg>
        <pc:spChg chg="add mod ord">
          <ac:chgData name="Michael-Wilson, Hannah" userId="e5f9b74d-2abe-45a3-8f13-27dd6020a7aa" providerId="ADAL" clId="{AA4C5929-91D0-4A82-83E5-E87D6E820065}" dt="2021-08-11T13:52:30.349" v="2014" actId="20577"/>
          <ac:spMkLst>
            <pc:docMk/>
            <pc:sldMk cId="237253650" sldId="256"/>
            <ac:spMk id="67" creationId="{94CDBDF4-B1AB-41B3-BFD8-A775C8675CDD}"/>
          </ac:spMkLst>
        </pc:spChg>
        <pc:spChg chg="add del mod ord">
          <ac:chgData name="Michael-Wilson, Hannah" userId="e5f9b74d-2abe-45a3-8f13-27dd6020a7aa" providerId="ADAL" clId="{AA4C5929-91D0-4A82-83E5-E87D6E820065}" dt="2021-08-11T10:30:17.247" v="486" actId="931"/>
          <ac:spMkLst>
            <pc:docMk/>
            <pc:sldMk cId="237253650" sldId="256"/>
            <ac:spMk id="68" creationId="{7B50FC41-0C2B-4D81-8799-2F9840EA82AF}"/>
          </ac:spMkLst>
        </pc:spChg>
        <pc:spChg chg="add mod ord">
          <ac:chgData name="Michael-Wilson, Hannah" userId="e5f9b74d-2abe-45a3-8f13-27dd6020a7aa" providerId="ADAL" clId="{AA4C5929-91D0-4A82-83E5-E87D6E820065}" dt="2021-08-11T11:51:48.897" v="1714" actId="20577"/>
          <ac:spMkLst>
            <pc:docMk/>
            <pc:sldMk cId="237253650" sldId="256"/>
            <ac:spMk id="69" creationId="{DC6EA75C-53C9-4DBE-AEEC-284590BFB844}"/>
          </ac:spMkLst>
        </pc:spChg>
        <pc:spChg chg="add mod ord">
          <ac:chgData name="Michael-Wilson, Hannah" userId="e5f9b74d-2abe-45a3-8f13-27dd6020a7aa" providerId="ADAL" clId="{AA4C5929-91D0-4A82-83E5-E87D6E820065}" dt="2021-08-11T11:51:33.165" v="1680" actId="20577"/>
          <ac:spMkLst>
            <pc:docMk/>
            <pc:sldMk cId="237253650" sldId="256"/>
            <ac:spMk id="70" creationId="{3143CC76-AA41-4645-A56E-DBB50EC469C3}"/>
          </ac:spMkLst>
        </pc:spChg>
        <pc:spChg chg="add mod ord">
          <ac:chgData name="Michael-Wilson, Hannah" userId="e5f9b74d-2abe-45a3-8f13-27dd6020a7aa" providerId="ADAL" clId="{AA4C5929-91D0-4A82-83E5-E87D6E820065}" dt="2021-08-11T14:15:08.951" v="2355" actId="20577"/>
          <ac:spMkLst>
            <pc:docMk/>
            <pc:sldMk cId="237253650" sldId="256"/>
            <ac:spMk id="71" creationId="{914EEFC1-278C-4002-A901-9F89E162256B}"/>
          </ac:spMkLst>
        </pc:spChg>
        <pc:spChg chg="add mod ord">
          <ac:chgData name="Michael-Wilson, Hannah" userId="e5f9b74d-2abe-45a3-8f13-27dd6020a7aa" providerId="ADAL" clId="{AA4C5929-91D0-4A82-83E5-E87D6E820065}" dt="2021-08-11T14:14:33.105" v="2258" actId="20577"/>
          <ac:spMkLst>
            <pc:docMk/>
            <pc:sldMk cId="237253650" sldId="256"/>
            <ac:spMk id="72" creationId="{2FF43698-99A7-4BC9-BF22-5D229D4C5AEA}"/>
          </ac:spMkLst>
        </pc:spChg>
        <pc:spChg chg="add mod ord">
          <ac:chgData name="Michael-Wilson, Hannah" userId="e5f9b74d-2abe-45a3-8f13-27dd6020a7aa" providerId="ADAL" clId="{AA4C5929-91D0-4A82-83E5-E87D6E820065}" dt="2021-08-11T10:35:44.391" v="826" actId="20577"/>
          <ac:spMkLst>
            <pc:docMk/>
            <pc:sldMk cId="237253650" sldId="256"/>
            <ac:spMk id="73" creationId="{6E4C4B63-3318-4409-83CD-BF58331A891D}"/>
          </ac:spMkLst>
        </pc:spChg>
        <pc:spChg chg="add mod ord">
          <ac:chgData name="Michael-Wilson, Hannah" userId="e5f9b74d-2abe-45a3-8f13-27dd6020a7aa" providerId="ADAL" clId="{AA4C5929-91D0-4A82-83E5-E87D6E820065}" dt="2021-08-11T10:59:47.353" v="1381" actId="207"/>
          <ac:spMkLst>
            <pc:docMk/>
            <pc:sldMk cId="237253650" sldId="256"/>
            <ac:spMk id="74" creationId="{665A3367-67B7-4E04-A978-8B46236AD4BD}"/>
          </ac:spMkLst>
        </pc:spChg>
        <pc:spChg chg="add mod ord">
          <ac:chgData name="Michael-Wilson, Hannah" userId="e5f9b74d-2abe-45a3-8f13-27dd6020a7aa" providerId="ADAL" clId="{AA4C5929-91D0-4A82-83E5-E87D6E820065}" dt="2021-08-11T14:15:54.028" v="2399" actId="20577"/>
          <ac:spMkLst>
            <pc:docMk/>
            <pc:sldMk cId="237253650" sldId="256"/>
            <ac:spMk id="75" creationId="{C8B389EC-28C3-4F61-A316-3949E9C35EC8}"/>
          </ac:spMkLst>
        </pc:spChg>
        <pc:spChg chg="add mod ord">
          <ac:chgData name="Michael-Wilson, Hannah" userId="e5f9b74d-2abe-45a3-8f13-27dd6020a7aa" providerId="ADAL" clId="{AA4C5929-91D0-4A82-83E5-E87D6E820065}" dt="2021-08-11T14:15:44.601" v="2359" actId="20577"/>
          <ac:spMkLst>
            <pc:docMk/>
            <pc:sldMk cId="237253650" sldId="256"/>
            <ac:spMk id="76" creationId="{0CCC20EF-1631-4C8F-BFC2-970D57AFA455}"/>
          </ac:spMkLst>
        </pc:spChg>
        <pc:spChg chg="add mod ord">
          <ac:chgData name="Michael-Wilson, Hannah" userId="e5f9b74d-2abe-45a3-8f13-27dd6020a7aa" providerId="ADAL" clId="{AA4C5929-91D0-4A82-83E5-E87D6E820065}" dt="2021-08-11T11:21:02.011" v="1675" actId="20577"/>
          <ac:spMkLst>
            <pc:docMk/>
            <pc:sldMk cId="237253650" sldId="256"/>
            <ac:spMk id="77" creationId="{B016CFDC-28F9-476D-BE3B-306D73E861CC}"/>
          </ac:spMkLst>
        </pc:spChg>
        <pc:spChg chg="add mod ord">
          <ac:chgData name="Michael-Wilson, Hannah" userId="e5f9b74d-2abe-45a3-8f13-27dd6020a7aa" providerId="ADAL" clId="{AA4C5929-91D0-4A82-83E5-E87D6E820065}" dt="2021-08-11T10:59:52.337" v="1383" actId="207"/>
          <ac:spMkLst>
            <pc:docMk/>
            <pc:sldMk cId="237253650" sldId="256"/>
            <ac:spMk id="78" creationId="{A0BCB3A5-A626-4623-8404-BDD8822706F4}"/>
          </ac:spMkLst>
        </pc:spChg>
        <pc:spChg chg="add mod ord">
          <ac:chgData name="Michael-Wilson, Hannah" userId="e5f9b74d-2abe-45a3-8f13-27dd6020a7aa" providerId="ADAL" clId="{AA4C5929-91D0-4A82-83E5-E87D6E820065}" dt="2021-08-11T13:52:01.314" v="1960" actId="20577"/>
          <ac:spMkLst>
            <pc:docMk/>
            <pc:sldMk cId="237253650" sldId="256"/>
            <ac:spMk id="79" creationId="{67A89BF3-40DC-4229-934F-5CEB796AC004}"/>
          </ac:spMkLst>
        </pc:spChg>
        <pc:spChg chg="add mod ord">
          <ac:chgData name="Michael-Wilson, Hannah" userId="e5f9b74d-2abe-45a3-8f13-27dd6020a7aa" providerId="ADAL" clId="{AA4C5929-91D0-4A82-83E5-E87D6E820065}" dt="2021-08-11T14:01:16.817" v="2247" actId="2710"/>
          <ac:spMkLst>
            <pc:docMk/>
            <pc:sldMk cId="237253650" sldId="256"/>
            <ac:spMk id="80" creationId="{717BA5DB-78E6-41E2-BB4F-B0035729994B}"/>
          </ac:spMkLst>
        </pc:spChg>
        <pc:spChg chg="add mod ord">
          <ac:chgData name="Michael-Wilson, Hannah" userId="e5f9b74d-2abe-45a3-8f13-27dd6020a7aa" providerId="ADAL" clId="{AA4C5929-91D0-4A82-83E5-E87D6E820065}" dt="2021-08-11T10:45:07.572" v="1336" actId="14100"/>
          <ac:spMkLst>
            <pc:docMk/>
            <pc:sldMk cId="237253650" sldId="256"/>
            <ac:spMk id="81" creationId="{28DE3345-F5BD-4814-A0B6-D18B15AA0192}"/>
          </ac:spMkLst>
        </pc:spChg>
        <pc:spChg chg="add mod ord">
          <ac:chgData name="Michael-Wilson, Hannah" userId="e5f9b74d-2abe-45a3-8f13-27dd6020a7aa" providerId="ADAL" clId="{AA4C5929-91D0-4A82-83E5-E87D6E820065}" dt="2021-08-11T13:53:02.780" v="2016" actId="20577"/>
          <ac:spMkLst>
            <pc:docMk/>
            <pc:sldMk cId="237253650" sldId="256"/>
            <ac:spMk id="82" creationId="{0F59C256-07B7-4C8A-9FB9-046AF2B28A0F}"/>
          </ac:spMkLst>
        </pc:spChg>
        <pc:spChg chg="add mod ord">
          <ac:chgData name="Michael-Wilson, Hannah" userId="e5f9b74d-2abe-45a3-8f13-27dd6020a7aa" providerId="ADAL" clId="{AA4C5929-91D0-4A82-83E5-E87D6E820065}" dt="2021-08-11T13:53:23.247" v="2102" actId="20577"/>
          <ac:spMkLst>
            <pc:docMk/>
            <pc:sldMk cId="237253650" sldId="256"/>
            <ac:spMk id="83" creationId="{DFCF1210-174A-49C7-8F7F-A301B9E86F4A}"/>
          </ac:spMkLst>
        </pc:spChg>
        <pc:spChg chg="add mod ord">
          <ac:chgData name="Michael-Wilson, Hannah" userId="e5f9b74d-2abe-45a3-8f13-27dd6020a7aa" providerId="ADAL" clId="{AA4C5929-91D0-4A82-83E5-E87D6E820065}" dt="2021-08-11T10:47:33.501" v="1342" actId="207"/>
          <ac:spMkLst>
            <pc:docMk/>
            <pc:sldMk cId="237253650" sldId="256"/>
            <ac:spMk id="84" creationId="{498AFC6E-F89D-4201-9741-F1D9E90B301B}"/>
          </ac:spMkLst>
        </pc:spChg>
        <pc:spChg chg="add mod ord">
          <ac:chgData name="Michael-Wilson, Hannah" userId="e5f9b74d-2abe-45a3-8f13-27dd6020a7aa" providerId="ADAL" clId="{AA4C5929-91D0-4A82-83E5-E87D6E820065}" dt="2021-08-11T13:50:03.943" v="1871" actId="20577"/>
          <ac:spMkLst>
            <pc:docMk/>
            <pc:sldMk cId="237253650" sldId="256"/>
            <ac:spMk id="85" creationId="{72023A9D-9EA8-4ED6-8443-1E6ED42749B4}"/>
          </ac:spMkLst>
        </pc:spChg>
        <pc:spChg chg="add mod ord">
          <ac:chgData name="Michael-Wilson, Hannah" userId="e5f9b74d-2abe-45a3-8f13-27dd6020a7aa" providerId="ADAL" clId="{AA4C5929-91D0-4A82-83E5-E87D6E820065}" dt="2021-08-11T10:47:31.524" v="1341" actId="207"/>
          <ac:spMkLst>
            <pc:docMk/>
            <pc:sldMk cId="237253650" sldId="256"/>
            <ac:spMk id="86" creationId="{2F484B9B-B597-4ACD-AEDE-DAFEB313F867}"/>
          </ac:spMkLst>
        </pc:spChg>
        <pc:spChg chg="add mod ord">
          <ac:chgData name="Michael-Wilson, Hannah" userId="e5f9b74d-2abe-45a3-8f13-27dd6020a7aa" providerId="ADAL" clId="{AA4C5929-91D0-4A82-83E5-E87D6E820065}" dt="2021-08-11T13:04:46.239" v="1844" actId="20577"/>
          <ac:spMkLst>
            <pc:docMk/>
            <pc:sldMk cId="237253650" sldId="256"/>
            <ac:spMk id="87" creationId="{AC31F829-D075-4984-8E89-87668197AA80}"/>
          </ac:spMkLst>
        </pc:spChg>
        <pc:spChg chg="add mod ord">
          <ac:chgData name="Michael-Wilson, Hannah" userId="e5f9b74d-2abe-45a3-8f13-27dd6020a7aa" providerId="ADAL" clId="{AA4C5929-91D0-4A82-83E5-E87D6E820065}" dt="2021-08-11T13:50:44.704" v="1899" actId="20577"/>
          <ac:spMkLst>
            <pc:docMk/>
            <pc:sldMk cId="237253650" sldId="256"/>
            <ac:spMk id="88" creationId="{5473510D-302E-4016-B25A-4B0265F6AEEB}"/>
          </ac:spMkLst>
        </pc:spChg>
        <pc:spChg chg="add mod ord">
          <ac:chgData name="Michael-Wilson, Hannah" userId="e5f9b74d-2abe-45a3-8f13-27dd6020a7aa" providerId="ADAL" clId="{AA4C5929-91D0-4A82-83E5-E87D6E820065}" dt="2021-08-11T13:59:59.929" v="2217" actId="6549"/>
          <ac:spMkLst>
            <pc:docMk/>
            <pc:sldMk cId="237253650" sldId="256"/>
            <ac:spMk id="89" creationId="{3633D857-850C-4BC6-9DF1-3B375087FB66}"/>
          </ac:spMkLst>
        </pc:spChg>
        <pc:spChg chg="add mod ord">
          <ac:chgData name="Michael-Wilson, Hannah" userId="e5f9b74d-2abe-45a3-8f13-27dd6020a7aa" providerId="ADAL" clId="{AA4C5929-91D0-4A82-83E5-E87D6E820065}" dt="2021-08-11T10:28:02.277" v="229" actId="20577"/>
          <ac:spMkLst>
            <pc:docMk/>
            <pc:sldMk cId="237253650" sldId="256"/>
            <ac:spMk id="90" creationId="{75492736-967E-453D-BE1F-3F2AA70FCDDE}"/>
          </ac:spMkLst>
        </pc:spChg>
        <pc:picChg chg="add del mod ord">
          <ac:chgData name="Michael-Wilson, Hannah" userId="e5f9b74d-2abe-45a3-8f13-27dd6020a7aa" providerId="ADAL" clId="{AA4C5929-91D0-4A82-83E5-E87D6E820065}" dt="2021-08-11T13:49:14.048" v="1861" actId="478"/>
          <ac:picMkLst>
            <pc:docMk/>
            <pc:sldMk cId="237253650" sldId="256"/>
            <ac:picMk id="5" creationId="{7AC8F353-7281-4372-9BC0-11B225CACEC5}"/>
          </ac:picMkLst>
        </pc:picChg>
        <pc:picChg chg="add del mod">
          <ac:chgData name="Michael-Wilson, Hannah" userId="e5f9b74d-2abe-45a3-8f13-27dd6020a7aa" providerId="ADAL" clId="{AA4C5929-91D0-4A82-83E5-E87D6E820065}" dt="2021-08-11T14:13:42.685" v="2250" actId="478"/>
          <ac:picMkLst>
            <pc:docMk/>
            <pc:sldMk cId="237253650" sldId="256"/>
            <ac:picMk id="5" creationId="{9B77D595-813B-4731-9CC0-3346A5B10AAF}"/>
          </ac:picMkLst>
        </pc:picChg>
        <pc:picChg chg="add del mod ord">
          <ac:chgData name="Michael-Wilson, Hannah" userId="e5f9b74d-2abe-45a3-8f13-27dd6020a7aa" providerId="ADAL" clId="{AA4C5929-91D0-4A82-83E5-E87D6E820065}" dt="2021-08-11T13:57:54.075" v="2181" actId="478"/>
          <ac:picMkLst>
            <pc:docMk/>
            <pc:sldMk cId="237253650" sldId="256"/>
            <ac:picMk id="9" creationId="{278F82CB-9586-4E90-B33D-087C812AFDC6}"/>
          </ac:picMkLst>
        </pc:picChg>
        <pc:picChg chg="add del mod">
          <ac:chgData name="Michael-Wilson, Hannah" userId="e5f9b74d-2abe-45a3-8f13-27dd6020a7aa" providerId="ADAL" clId="{AA4C5929-91D0-4A82-83E5-E87D6E820065}" dt="2021-08-11T14:13:47.888" v="2252" actId="478"/>
          <ac:picMkLst>
            <pc:docMk/>
            <pc:sldMk cId="237253650" sldId="256"/>
            <ac:picMk id="9" creationId="{90AC6108-386C-440C-AC4E-510721110411}"/>
          </ac:picMkLst>
        </pc:picChg>
        <pc:picChg chg="add del mod ord">
          <ac:chgData name="Michael-Wilson, Hannah" userId="e5f9b74d-2abe-45a3-8f13-27dd6020a7aa" providerId="ADAL" clId="{AA4C5929-91D0-4A82-83E5-E87D6E820065}" dt="2021-08-11T14:12:36.922" v="2248" actId="478"/>
          <ac:picMkLst>
            <pc:docMk/>
            <pc:sldMk cId="237253650" sldId="256"/>
            <ac:picMk id="13" creationId="{FED70992-6C09-4D7C-AA98-DBE4D48A5D25}"/>
          </ac:picMkLst>
        </pc:picChg>
        <pc:picChg chg="add mod ord">
          <ac:chgData name="Michael-Wilson, Hannah" userId="e5f9b74d-2abe-45a3-8f13-27dd6020a7aa" providerId="ADAL" clId="{AA4C5929-91D0-4A82-83E5-E87D6E820065}" dt="2021-08-11T14:13:59.496" v="2255" actId="27614"/>
          <ac:picMkLst>
            <pc:docMk/>
            <pc:sldMk cId="237253650" sldId="256"/>
            <ac:picMk id="14" creationId="{E7E80848-8DB8-4876-AC4B-256F486AAE33}"/>
          </ac:picMkLst>
        </pc:picChg>
        <pc:picChg chg="add del mod">
          <ac:chgData name="Michael-Wilson, Hannah" userId="e5f9b74d-2abe-45a3-8f13-27dd6020a7aa" providerId="ADAL" clId="{AA4C5929-91D0-4A82-83E5-E87D6E820065}" dt="2021-08-11T10:29:48.571" v="485" actId="931"/>
          <ac:picMkLst>
            <pc:docMk/>
            <pc:sldMk cId="237253650" sldId="256"/>
            <ac:picMk id="92" creationId="{12024013-C9EA-44BA-867B-954CFD31DBCD}"/>
          </ac:picMkLst>
        </pc:picChg>
        <pc:picChg chg="add del mod modCrop">
          <ac:chgData name="Michael-Wilson, Hannah" userId="e5f9b74d-2abe-45a3-8f13-27dd6020a7aa" providerId="ADAL" clId="{AA4C5929-91D0-4A82-83E5-E87D6E820065}" dt="2021-08-11T13:45:10.014" v="1856" actId="478"/>
          <ac:picMkLst>
            <pc:docMk/>
            <pc:sldMk cId="237253650" sldId="256"/>
            <ac:picMk id="94" creationId="{90F82094-E2F6-419C-84E4-8BF51AE5FB5D}"/>
          </ac:picMkLst>
        </pc:picChg>
        <pc:picChg chg="add mod">
          <ac:chgData name="Michael-Wilson, Hannah" userId="e5f9b74d-2abe-45a3-8f13-27dd6020a7aa" providerId="ADAL" clId="{AA4C5929-91D0-4A82-83E5-E87D6E820065}" dt="2021-08-11T10:45:55.267" v="1339" actId="1076"/>
          <ac:picMkLst>
            <pc:docMk/>
            <pc:sldMk cId="237253650" sldId="256"/>
            <ac:picMk id="95" creationId="{65EC9B50-6B17-43B8-8CCE-FF4828D825F6}"/>
          </ac:picMkLst>
        </pc:picChg>
        <pc:picChg chg="add mod">
          <ac:chgData name="Michael-Wilson, Hannah" userId="e5f9b74d-2abe-45a3-8f13-27dd6020a7aa" providerId="ADAL" clId="{AA4C5929-91D0-4A82-83E5-E87D6E820065}" dt="2021-08-11T10:47:48.348" v="1345" actId="1076"/>
          <ac:picMkLst>
            <pc:docMk/>
            <pc:sldMk cId="237253650" sldId="256"/>
            <ac:picMk id="96" creationId="{B7D5B3DA-D566-4179-9390-EE400CB1C019}"/>
          </ac:picMkLst>
        </pc:picChg>
        <pc:picChg chg="add mod">
          <ac:chgData name="Michael-Wilson, Hannah" userId="e5f9b74d-2abe-45a3-8f13-27dd6020a7aa" providerId="ADAL" clId="{AA4C5929-91D0-4A82-83E5-E87D6E820065}" dt="2021-08-11T10:48:10.091" v="1347" actId="1076"/>
          <ac:picMkLst>
            <pc:docMk/>
            <pc:sldMk cId="237253650" sldId="256"/>
            <ac:picMk id="97" creationId="{6423CCA2-F95B-4DAB-BF94-8CC79CC23F01}"/>
          </ac:picMkLst>
        </pc:picChg>
        <pc:picChg chg="add mod">
          <ac:chgData name="Michael-Wilson, Hannah" userId="e5f9b74d-2abe-45a3-8f13-27dd6020a7aa" providerId="ADAL" clId="{AA4C5929-91D0-4A82-83E5-E87D6E820065}" dt="2021-08-11T10:48:55.131" v="1349" actId="1076"/>
          <ac:picMkLst>
            <pc:docMk/>
            <pc:sldMk cId="237253650" sldId="256"/>
            <ac:picMk id="98" creationId="{68A5CCD4-82AD-49D5-BD74-65EF133FB4E4}"/>
          </ac:picMkLst>
        </pc:picChg>
      </pc:sldChg>
      <pc:sldChg chg="new del">
        <pc:chgData name="Michael-Wilson, Hannah" userId="e5f9b74d-2abe-45a3-8f13-27dd6020a7aa" providerId="ADAL" clId="{AA4C5929-91D0-4A82-83E5-E87D6E820065}" dt="2021-08-11T10:26:25.963" v="128" actId="47"/>
        <pc:sldMkLst>
          <pc:docMk/>
          <pc:sldMk cId="3033767794" sldId="256"/>
        </pc:sldMkLst>
      </pc:sldChg>
      <pc:sldChg chg="del">
        <pc:chgData name="Michael-Wilson, Hannah" userId="e5f9b74d-2abe-45a3-8f13-27dd6020a7aa" providerId="ADAL" clId="{AA4C5929-91D0-4A82-83E5-E87D6E820065}" dt="2021-08-11T10:20:07.168" v="52" actId="47"/>
        <pc:sldMkLst>
          <pc:docMk/>
          <pc:sldMk cId="2148872878" sldId="257"/>
        </pc:sldMkLst>
      </pc:sldChg>
      <pc:sldChg chg="del">
        <pc:chgData name="Michael-Wilson, Hannah" userId="e5f9b74d-2abe-45a3-8f13-27dd6020a7aa" providerId="ADAL" clId="{AA4C5929-91D0-4A82-83E5-E87D6E820065}" dt="2021-08-11T10:20:07.298" v="53" actId="47"/>
        <pc:sldMkLst>
          <pc:docMk/>
          <pc:sldMk cId="1070663748" sldId="470"/>
        </pc:sldMkLst>
      </pc:sldChg>
      <pc:sldChg chg="del">
        <pc:chgData name="Michael-Wilson, Hannah" userId="e5f9b74d-2abe-45a3-8f13-27dd6020a7aa" providerId="ADAL" clId="{AA4C5929-91D0-4A82-83E5-E87D6E820065}" dt="2021-08-11T10:20:07.995" v="54" actId="47"/>
        <pc:sldMkLst>
          <pc:docMk/>
          <pc:sldMk cId="2902744332" sldId="472"/>
        </pc:sldMkLst>
      </pc:sldChg>
      <pc:sldChg chg="del">
        <pc:chgData name="Michael-Wilson, Hannah" userId="e5f9b74d-2abe-45a3-8f13-27dd6020a7aa" providerId="ADAL" clId="{AA4C5929-91D0-4A82-83E5-E87D6E820065}" dt="2021-08-11T10:20:08.156" v="55" actId="47"/>
        <pc:sldMkLst>
          <pc:docMk/>
          <pc:sldMk cId="4112005959" sldId="473"/>
        </pc:sldMkLst>
      </pc:sldChg>
      <pc:sldChg chg="addSp delSp modSp new del mod ord modClrScheme chgLayout">
        <pc:chgData name="Michael-Wilson, Hannah" userId="e5f9b74d-2abe-45a3-8f13-27dd6020a7aa" providerId="ADAL" clId="{AA4C5929-91D0-4A82-83E5-E87D6E820065}" dt="2021-08-11T10:26:22.960" v="126" actId="47"/>
        <pc:sldMkLst>
          <pc:docMk/>
          <pc:sldMk cId="677683551" sldId="474"/>
        </pc:sldMkLst>
        <pc:spChg chg="add del mod ord">
          <ac:chgData name="Michael-Wilson, Hannah" userId="e5f9b74d-2abe-45a3-8f13-27dd6020a7aa" providerId="ADAL" clId="{AA4C5929-91D0-4A82-83E5-E87D6E820065}" dt="2021-08-11T10:26:02.340" v="125" actId="700"/>
          <ac:spMkLst>
            <pc:docMk/>
            <pc:sldMk cId="677683551" sldId="474"/>
            <ac:spMk id="2" creationId="{19D3609D-2E82-4C30-A17B-0EFF4EB6DEF6}"/>
          </ac:spMkLst>
        </pc:spChg>
        <pc:spChg chg="mod ord">
          <ac:chgData name="Michael-Wilson, Hannah" userId="e5f9b74d-2abe-45a3-8f13-27dd6020a7aa" providerId="ADAL" clId="{AA4C5929-91D0-4A82-83E5-E87D6E820065}" dt="2021-08-11T10:26:02.340" v="125" actId="700"/>
          <ac:spMkLst>
            <pc:docMk/>
            <pc:sldMk cId="677683551" sldId="474"/>
            <ac:spMk id="3" creationId="{4DF99A40-C37A-462C-90DF-90D89B75B49C}"/>
          </ac:spMkLst>
        </pc:spChg>
        <pc:spChg chg="mod ord">
          <ac:chgData name="Michael-Wilson, Hannah" userId="e5f9b74d-2abe-45a3-8f13-27dd6020a7aa" providerId="ADAL" clId="{AA4C5929-91D0-4A82-83E5-E87D6E820065}" dt="2021-08-11T10:26:02.340" v="125" actId="700"/>
          <ac:spMkLst>
            <pc:docMk/>
            <pc:sldMk cId="677683551" sldId="474"/>
            <ac:spMk id="4" creationId="{A8CB8F10-BA94-46EA-8D48-7303EF05638D}"/>
          </ac:spMkLst>
        </pc:spChg>
        <pc:spChg chg="add del mod">
          <ac:chgData name="Michael-Wilson, Hannah" userId="e5f9b74d-2abe-45a3-8f13-27dd6020a7aa" providerId="ADAL" clId="{AA4C5929-91D0-4A82-83E5-E87D6E820065}" dt="2021-08-11T10:25:42.574" v="122" actId="478"/>
          <ac:spMkLst>
            <pc:docMk/>
            <pc:sldMk cId="677683551" sldId="474"/>
            <ac:spMk id="7" creationId="{A6BE922A-63AB-44F0-8007-87DC43F561B0}"/>
          </ac:spMkLst>
        </pc:spChg>
        <pc:spChg chg="add del mod ord">
          <ac:chgData name="Michael-Wilson, Hannah" userId="e5f9b74d-2abe-45a3-8f13-27dd6020a7aa" providerId="ADAL" clId="{AA4C5929-91D0-4A82-83E5-E87D6E820065}" dt="2021-08-11T10:25:58.360" v="124" actId="700"/>
          <ac:spMkLst>
            <pc:docMk/>
            <pc:sldMk cId="677683551" sldId="474"/>
            <ac:spMk id="8" creationId="{7E1C751A-B2BC-4F44-9C8C-2BAD37EC5F88}"/>
          </ac:spMkLst>
        </pc:spChg>
        <pc:spChg chg="add del mod ord">
          <ac:chgData name="Michael-Wilson, Hannah" userId="e5f9b74d-2abe-45a3-8f13-27dd6020a7aa" providerId="ADAL" clId="{AA4C5929-91D0-4A82-83E5-E87D6E820065}" dt="2021-08-11T10:25:58.360" v="124" actId="700"/>
          <ac:spMkLst>
            <pc:docMk/>
            <pc:sldMk cId="677683551" sldId="474"/>
            <ac:spMk id="9" creationId="{EEC79308-9367-4199-AC80-B6ADA1587D14}"/>
          </ac:spMkLst>
        </pc:spChg>
        <pc:spChg chg="add del mod ord">
          <ac:chgData name="Michael-Wilson, Hannah" userId="e5f9b74d-2abe-45a3-8f13-27dd6020a7aa" providerId="ADAL" clId="{AA4C5929-91D0-4A82-83E5-E87D6E820065}" dt="2021-08-11T10:25:58.360" v="124" actId="700"/>
          <ac:spMkLst>
            <pc:docMk/>
            <pc:sldMk cId="677683551" sldId="474"/>
            <ac:spMk id="10" creationId="{9AA1B66C-FC9F-4C2E-8E6A-2265A379FFB0}"/>
          </ac:spMkLst>
        </pc:spChg>
        <pc:spChg chg="add del mod ord">
          <ac:chgData name="Michael-Wilson, Hannah" userId="e5f9b74d-2abe-45a3-8f13-27dd6020a7aa" providerId="ADAL" clId="{AA4C5929-91D0-4A82-83E5-E87D6E820065}" dt="2021-08-11T10:25:58.360" v="124" actId="700"/>
          <ac:spMkLst>
            <pc:docMk/>
            <pc:sldMk cId="677683551" sldId="474"/>
            <ac:spMk id="11" creationId="{508B5A33-F6D4-4D6A-98B5-3D5F065B787A}"/>
          </ac:spMkLst>
        </pc:spChg>
        <pc:spChg chg="add del mod ord">
          <ac:chgData name="Michael-Wilson, Hannah" userId="e5f9b74d-2abe-45a3-8f13-27dd6020a7aa" providerId="ADAL" clId="{AA4C5929-91D0-4A82-83E5-E87D6E820065}" dt="2021-08-11T10:25:58.360" v="124" actId="700"/>
          <ac:spMkLst>
            <pc:docMk/>
            <pc:sldMk cId="677683551" sldId="474"/>
            <ac:spMk id="12" creationId="{23D180F7-F308-404E-AF25-6133001FE477}"/>
          </ac:spMkLst>
        </pc:spChg>
        <pc:spChg chg="add mod ord">
          <ac:chgData name="Michael-Wilson, Hannah" userId="e5f9b74d-2abe-45a3-8f13-27dd6020a7aa" providerId="ADAL" clId="{AA4C5929-91D0-4A82-83E5-E87D6E820065}" dt="2021-08-11T10:26:02.340" v="125" actId="700"/>
          <ac:spMkLst>
            <pc:docMk/>
            <pc:sldMk cId="677683551" sldId="474"/>
            <ac:spMk id="13" creationId="{D50384B4-A0AB-4B4C-B065-7ED703CFC2AD}"/>
          </ac:spMkLst>
        </pc:spChg>
        <pc:spChg chg="add mod ord">
          <ac:chgData name="Michael-Wilson, Hannah" userId="e5f9b74d-2abe-45a3-8f13-27dd6020a7aa" providerId="ADAL" clId="{AA4C5929-91D0-4A82-83E5-E87D6E820065}" dt="2021-08-11T10:26:02.340" v="125" actId="700"/>
          <ac:spMkLst>
            <pc:docMk/>
            <pc:sldMk cId="677683551" sldId="474"/>
            <ac:spMk id="14" creationId="{51E65C07-11D6-41C1-8ABB-DA96DE9EAAF1}"/>
          </ac:spMkLst>
        </pc:spChg>
        <pc:spChg chg="add mod ord">
          <ac:chgData name="Michael-Wilson, Hannah" userId="e5f9b74d-2abe-45a3-8f13-27dd6020a7aa" providerId="ADAL" clId="{AA4C5929-91D0-4A82-83E5-E87D6E820065}" dt="2021-08-11T10:26:02.340" v="125" actId="700"/>
          <ac:spMkLst>
            <pc:docMk/>
            <pc:sldMk cId="677683551" sldId="474"/>
            <ac:spMk id="15" creationId="{15133187-818F-4C3A-B319-AC9C0BDE0732}"/>
          </ac:spMkLst>
        </pc:spChg>
        <pc:spChg chg="add mod ord">
          <ac:chgData name="Michael-Wilson, Hannah" userId="e5f9b74d-2abe-45a3-8f13-27dd6020a7aa" providerId="ADAL" clId="{AA4C5929-91D0-4A82-83E5-E87D6E820065}" dt="2021-08-11T10:26:02.340" v="125" actId="700"/>
          <ac:spMkLst>
            <pc:docMk/>
            <pc:sldMk cId="677683551" sldId="474"/>
            <ac:spMk id="16" creationId="{6904CDA8-5CEF-42E0-92AA-10085017BBB7}"/>
          </ac:spMkLst>
        </pc:spChg>
        <pc:spChg chg="add mod ord">
          <ac:chgData name="Michael-Wilson, Hannah" userId="e5f9b74d-2abe-45a3-8f13-27dd6020a7aa" providerId="ADAL" clId="{AA4C5929-91D0-4A82-83E5-E87D6E820065}" dt="2021-08-11T10:26:02.340" v="125" actId="700"/>
          <ac:spMkLst>
            <pc:docMk/>
            <pc:sldMk cId="677683551" sldId="474"/>
            <ac:spMk id="17" creationId="{8860A35D-DAEC-4383-B06C-25D0C384FF32}"/>
          </ac:spMkLst>
        </pc:spChg>
        <pc:spChg chg="add mod ord">
          <ac:chgData name="Michael-Wilson, Hannah" userId="e5f9b74d-2abe-45a3-8f13-27dd6020a7aa" providerId="ADAL" clId="{AA4C5929-91D0-4A82-83E5-E87D6E820065}" dt="2021-08-11T10:26:02.340" v="125" actId="700"/>
          <ac:spMkLst>
            <pc:docMk/>
            <pc:sldMk cId="677683551" sldId="474"/>
            <ac:spMk id="18" creationId="{8AD8CC17-09A0-41EA-BFB5-A07BE1E4F27C}"/>
          </ac:spMkLst>
        </pc:spChg>
        <pc:spChg chg="add mod ord">
          <ac:chgData name="Michael-Wilson, Hannah" userId="e5f9b74d-2abe-45a3-8f13-27dd6020a7aa" providerId="ADAL" clId="{AA4C5929-91D0-4A82-83E5-E87D6E820065}" dt="2021-08-11T10:26:02.340" v="125" actId="700"/>
          <ac:spMkLst>
            <pc:docMk/>
            <pc:sldMk cId="677683551" sldId="474"/>
            <ac:spMk id="19" creationId="{DD6C958B-A2C1-46CD-A4DF-FF352AB38CFD}"/>
          </ac:spMkLst>
        </pc:spChg>
        <pc:spChg chg="add mod ord">
          <ac:chgData name="Michael-Wilson, Hannah" userId="e5f9b74d-2abe-45a3-8f13-27dd6020a7aa" providerId="ADAL" clId="{AA4C5929-91D0-4A82-83E5-E87D6E820065}" dt="2021-08-11T10:26:02.340" v="125" actId="700"/>
          <ac:spMkLst>
            <pc:docMk/>
            <pc:sldMk cId="677683551" sldId="474"/>
            <ac:spMk id="20" creationId="{3A2DE996-0C49-4517-9F05-AC54EB3920C5}"/>
          </ac:spMkLst>
        </pc:spChg>
        <pc:spChg chg="add mod ord">
          <ac:chgData name="Michael-Wilson, Hannah" userId="e5f9b74d-2abe-45a3-8f13-27dd6020a7aa" providerId="ADAL" clId="{AA4C5929-91D0-4A82-83E5-E87D6E820065}" dt="2021-08-11T10:26:02.340" v="125" actId="700"/>
          <ac:spMkLst>
            <pc:docMk/>
            <pc:sldMk cId="677683551" sldId="474"/>
            <ac:spMk id="21" creationId="{80108A82-47AF-4057-BDFB-6986AC23A209}"/>
          </ac:spMkLst>
        </pc:spChg>
        <pc:spChg chg="add mod ord">
          <ac:chgData name="Michael-Wilson, Hannah" userId="e5f9b74d-2abe-45a3-8f13-27dd6020a7aa" providerId="ADAL" clId="{AA4C5929-91D0-4A82-83E5-E87D6E820065}" dt="2021-08-11T10:26:02.340" v="125" actId="700"/>
          <ac:spMkLst>
            <pc:docMk/>
            <pc:sldMk cId="677683551" sldId="474"/>
            <ac:spMk id="22" creationId="{CDCDB613-5225-4EF6-B2AC-D1119FCEACFE}"/>
          </ac:spMkLst>
        </pc:spChg>
        <pc:spChg chg="add mod ord">
          <ac:chgData name="Michael-Wilson, Hannah" userId="e5f9b74d-2abe-45a3-8f13-27dd6020a7aa" providerId="ADAL" clId="{AA4C5929-91D0-4A82-83E5-E87D6E820065}" dt="2021-08-11T10:26:02.340" v="125" actId="700"/>
          <ac:spMkLst>
            <pc:docMk/>
            <pc:sldMk cId="677683551" sldId="474"/>
            <ac:spMk id="23" creationId="{EF25519B-9861-440B-8A29-5D26C979917D}"/>
          </ac:spMkLst>
        </pc:spChg>
        <pc:spChg chg="add mod ord">
          <ac:chgData name="Michael-Wilson, Hannah" userId="e5f9b74d-2abe-45a3-8f13-27dd6020a7aa" providerId="ADAL" clId="{AA4C5929-91D0-4A82-83E5-E87D6E820065}" dt="2021-08-11T10:26:02.340" v="125" actId="700"/>
          <ac:spMkLst>
            <pc:docMk/>
            <pc:sldMk cId="677683551" sldId="474"/>
            <ac:spMk id="24" creationId="{C2BE5279-D1FF-4EA9-8F9F-E4FB5689E340}"/>
          </ac:spMkLst>
        </pc:spChg>
        <pc:spChg chg="add mod ord">
          <ac:chgData name="Michael-Wilson, Hannah" userId="e5f9b74d-2abe-45a3-8f13-27dd6020a7aa" providerId="ADAL" clId="{AA4C5929-91D0-4A82-83E5-E87D6E820065}" dt="2021-08-11T10:26:02.340" v="125" actId="700"/>
          <ac:spMkLst>
            <pc:docMk/>
            <pc:sldMk cId="677683551" sldId="474"/>
            <ac:spMk id="25" creationId="{50AD4BD8-9FDD-4E15-B2F0-E52FC35C0695}"/>
          </ac:spMkLst>
        </pc:spChg>
        <pc:spChg chg="add mod ord">
          <ac:chgData name="Michael-Wilson, Hannah" userId="e5f9b74d-2abe-45a3-8f13-27dd6020a7aa" providerId="ADAL" clId="{AA4C5929-91D0-4A82-83E5-E87D6E820065}" dt="2021-08-11T10:26:02.340" v="125" actId="700"/>
          <ac:spMkLst>
            <pc:docMk/>
            <pc:sldMk cId="677683551" sldId="474"/>
            <ac:spMk id="26" creationId="{72FE27EC-4330-4860-8854-B3D9BBB48F2E}"/>
          </ac:spMkLst>
        </pc:spChg>
        <pc:spChg chg="add mod ord">
          <ac:chgData name="Michael-Wilson, Hannah" userId="e5f9b74d-2abe-45a3-8f13-27dd6020a7aa" providerId="ADAL" clId="{AA4C5929-91D0-4A82-83E5-E87D6E820065}" dt="2021-08-11T10:26:02.340" v="125" actId="700"/>
          <ac:spMkLst>
            <pc:docMk/>
            <pc:sldMk cId="677683551" sldId="474"/>
            <ac:spMk id="27" creationId="{1A64E208-8B92-4B89-B1F0-53E8CB65E2BB}"/>
          </ac:spMkLst>
        </pc:spChg>
        <pc:spChg chg="add mod ord">
          <ac:chgData name="Michael-Wilson, Hannah" userId="e5f9b74d-2abe-45a3-8f13-27dd6020a7aa" providerId="ADAL" clId="{AA4C5929-91D0-4A82-83E5-E87D6E820065}" dt="2021-08-11T10:26:02.340" v="125" actId="700"/>
          <ac:spMkLst>
            <pc:docMk/>
            <pc:sldMk cId="677683551" sldId="474"/>
            <ac:spMk id="28" creationId="{191A044D-FB97-4A94-B5AC-665EDC0DD8AA}"/>
          </ac:spMkLst>
        </pc:spChg>
        <pc:graphicFrameChg chg="add del mod">
          <ac:chgData name="Michael-Wilson, Hannah" userId="e5f9b74d-2abe-45a3-8f13-27dd6020a7aa" providerId="ADAL" clId="{AA4C5929-91D0-4A82-83E5-E87D6E820065}" dt="2021-08-11T10:20:52.490" v="57" actId="478"/>
          <ac:graphicFrameMkLst>
            <pc:docMk/>
            <pc:sldMk cId="677683551" sldId="474"/>
            <ac:graphicFrameMk id="5" creationId="{FC5C8B95-8752-4738-BAFC-7B166DA67BD2}"/>
          </ac:graphicFrameMkLst>
        </pc:graphicFrameChg>
        <pc:graphicFrameChg chg="add del mod">
          <ac:chgData name="Michael-Wilson, Hannah" userId="e5f9b74d-2abe-45a3-8f13-27dd6020a7aa" providerId="ADAL" clId="{AA4C5929-91D0-4A82-83E5-E87D6E820065}" dt="2021-08-11T10:20:52.490" v="57" actId="478"/>
          <ac:graphicFrameMkLst>
            <pc:docMk/>
            <pc:sldMk cId="677683551" sldId="474"/>
            <ac:graphicFrameMk id="6" creationId="{DE383C09-588E-4F92-99FA-9C4B41E50407}"/>
          </ac:graphicFrameMkLst>
        </pc:graphicFrameChg>
      </pc:sldChg>
      <pc:sldMasterChg chg="modSldLayout">
        <pc:chgData name="Michael-Wilson, Hannah" userId="e5f9b74d-2abe-45a3-8f13-27dd6020a7aa" providerId="ADAL" clId="{AA4C5929-91D0-4A82-83E5-E87D6E820065}" dt="2021-08-11T10:44:32.732" v="1334" actId="14100"/>
        <pc:sldMasterMkLst>
          <pc:docMk/>
          <pc:sldMasterMk cId="1932788345" sldId="2147483747"/>
        </pc:sldMasterMkLst>
        <pc:sldLayoutChg chg="modSp mod">
          <pc:chgData name="Michael-Wilson, Hannah" userId="e5f9b74d-2abe-45a3-8f13-27dd6020a7aa" providerId="ADAL" clId="{AA4C5929-91D0-4A82-83E5-E87D6E820065}" dt="2021-08-11T10:44:32.732" v="1334" actId="14100"/>
          <pc:sldLayoutMkLst>
            <pc:docMk/>
            <pc:sldMasterMk cId="1932788345" sldId="2147483747"/>
            <pc:sldLayoutMk cId="2789253640" sldId="2147483774"/>
          </pc:sldLayoutMkLst>
          <pc:spChg chg="mod">
            <ac:chgData name="Michael-Wilson, Hannah" userId="e5f9b74d-2abe-45a3-8f13-27dd6020a7aa" providerId="ADAL" clId="{AA4C5929-91D0-4A82-83E5-E87D6E820065}" dt="2021-08-11T10:44:32.732" v="1334" actId="14100"/>
            <ac:spMkLst>
              <pc:docMk/>
              <pc:sldMasterMk cId="1932788345" sldId="2147483747"/>
              <pc:sldLayoutMk cId="2789253640" sldId="2147483774"/>
              <ac:spMk id="72" creationId="{D9D2A3C8-8074-D743-A452-6136C392E918}"/>
            </ac:spMkLst>
          </pc:spChg>
        </pc:sldLayoutChg>
      </pc:sldMasterChg>
    </pc:docChg>
  </pc:docChgLst>
  <pc:docChgLst>
    <pc:chgData name="Hannah" userId="e5f9b74d-2abe-45a3-8f13-27dd6020a7aa" providerId="ADAL" clId="{4290D171-26A9-4460-BA53-2B0C0BEB41AA}"/>
    <pc:docChg chg="undo custSel modSld">
      <pc:chgData name="Hannah" userId="e5f9b74d-2abe-45a3-8f13-27dd6020a7aa" providerId="ADAL" clId="{4290D171-26A9-4460-BA53-2B0C0BEB41AA}" dt="2021-08-12T08:07:53.056" v="21" actId="20577"/>
      <pc:docMkLst>
        <pc:docMk/>
      </pc:docMkLst>
      <pc:sldChg chg="modSp mod modNotesTx">
        <pc:chgData name="Hannah" userId="e5f9b74d-2abe-45a3-8f13-27dd6020a7aa" providerId="ADAL" clId="{4290D171-26A9-4460-BA53-2B0C0BEB41AA}" dt="2021-08-12T08:07:53.056" v="21" actId="20577"/>
        <pc:sldMkLst>
          <pc:docMk/>
          <pc:sldMk cId="237253650" sldId="256"/>
        </pc:sldMkLst>
        <pc:spChg chg="mod">
          <ac:chgData name="Hannah" userId="e5f9b74d-2abe-45a3-8f13-27dd6020a7aa" providerId="ADAL" clId="{4290D171-26A9-4460-BA53-2B0C0BEB41AA}" dt="2021-08-12T08:07:53.056" v="21" actId="20577"/>
          <ac:spMkLst>
            <pc:docMk/>
            <pc:sldMk cId="237253650" sldId="256"/>
            <ac:spMk id="80" creationId="{717BA5DB-78E6-41E2-BB4F-B0035729994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6CA14-996B-ED42-ACE3-DF6F765DD62A}" type="datetimeFigureOut">
              <a:rPr lang="en-US" smtClean="0"/>
              <a:t>8/13/2021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7E683-4EB2-A141-8308-23714AC44F3E}" type="slidenum">
              <a:rPr lang="en-US" smtClean="0"/>
              <a:t>‹#›</a:t>
            </a:fld>
            <a:endParaRPr lang="en-US" dirty="0"/>
          </a:p>
        </p:txBody>
      </p:sp>
    </p:spTree>
    <p:extLst>
      <p:ext uri="{BB962C8B-B14F-4D97-AF65-F5344CB8AC3E}">
        <p14:creationId xmlns:p14="http://schemas.microsoft.com/office/powerpoint/2010/main" val="674827281"/>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nearly 18 months of working from home, it’s starting to take it toll, at a business level, a personal level and on our wellbeing – which we looked at in our New Different presentation. </a:t>
            </a:r>
          </a:p>
          <a:p>
            <a:endParaRPr lang="en-GB" dirty="0"/>
          </a:p>
          <a:p>
            <a:r>
              <a:rPr lang="en-GB" dirty="0"/>
              <a:t>Nearly ¼ of companies want employees back full time, almost half of young people think that remote working is holding them back in career progression, and relationships with colleagues are being affected, missing out on face to face moments, with even the CEO of Zoom admitting he has zoom fatigue. </a:t>
            </a:r>
          </a:p>
          <a:p>
            <a:endParaRPr lang="en-GB" dirty="0"/>
          </a:p>
          <a:p>
            <a:r>
              <a:rPr lang="en-GB" dirty="0"/>
              <a:t>So as easing of restrictions, and guidance has given more clarity to businesses, many have started to unveil their post-pandemic ways of working.</a:t>
            </a:r>
          </a:p>
          <a:p>
            <a:r>
              <a:rPr lang="en-GB" dirty="0"/>
              <a:t>Almost a quarter of businesses surveyed about their post-pandemic plans, insist employees are back in full-time, with the largest proportion expecting them back 3-4 days a week, and full time remote accounting for the lowest.  A key reason why we have waited to understand what the post-pandemic rail audience looks like, is that we needed businesses to have this clarity on plans, as this will be the primary influence for what commuting will look like. </a:t>
            </a:r>
          </a:p>
          <a:p>
            <a:endParaRPr lang="en-GB" dirty="0"/>
          </a:p>
          <a:p>
            <a:r>
              <a:rPr lang="en-GB" dirty="0"/>
              <a:t>Therefore, The New Different is not that different.</a:t>
            </a:r>
          </a:p>
          <a:p>
            <a:r>
              <a:rPr lang="en-GB" dirty="0"/>
              <a:t>And why would it be? The reasons that we used rail before are still there. Most of us live in the same place (only 1 in 10 have moved house. Houses don’t stay empty, someone else with move in), our offices haven’t moved. Leisure and hospitality facilities haven’t moved. According to the research, 75% of the rail audience is still ABC1. 51% AB – a slight increase on pre-pandemic. </a:t>
            </a:r>
          </a:p>
          <a:p>
            <a:r>
              <a:rPr lang="en-GB" dirty="0"/>
              <a:t>Hybrid working will likely become the norm, but it was already there before COVID. The average number of days in the office will shift marginally from 3.5 days to 3 days. Frequency will be down but the audience is still the same. </a:t>
            </a:r>
          </a:p>
          <a:p>
            <a:r>
              <a:rPr lang="en-GB" dirty="0"/>
              <a:t>An increase in using rail for leisure. As we get back into the office, the return of the ‘after work’ drink or team lunch. Going to the gym at lunchtime/after work. Doing your shopping at lunchtime or popping to the shops on the way home from work to get something for dinner. More opportunities to influence commuters. </a:t>
            </a:r>
          </a:p>
          <a:p>
            <a:r>
              <a:rPr lang="en-GB" dirty="0"/>
              <a:t>We hope to see a positive impact on city centre street furniture audience as a result. </a:t>
            </a:r>
          </a:p>
          <a:p>
            <a:endParaRPr lang="en-GB" dirty="0"/>
          </a:p>
        </p:txBody>
      </p:sp>
      <p:sp>
        <p:nvSpPr>
          <p:cNvPr id="4" name="Slide Number Placeholder 3"/>
          <p:cNvSpPr>
            <a:spLocks noGrp="1"/>
          </p:cNvSpPr>
          <p:nvPr>
            <p:ph type="sldNum" sz="quarter" idx="5"/>
          </p:nvPr>
        </p:nvSpPr>
        <p:spPr/>
        <p:txBody>
          <a:bodyPr/>
          <a:lstStyle/>
          <a:p>
            <a:fld id="{9577E683-4EB2-A141-8308-23714AC44F3E}" type="slidenum">
              <a:rPr lang="en-US" smtClean="0"/>
              <a:t>1</a:t>
            </a:fld>
            <a:endParaRPr lang="en-US" dirty="0"/>
          </a:p>
        </p:txBody>
      </p:sp>
    </p:spTree>
    <p:extLst>
      <p:ext uri="{BB962C8B-B14F-4D97-AF65-F5344CB8AC3E}">
        <p14:creationId xmlns:p14="http://schemas.microsoft.com/office/powerpoint/2010/main" val="2016192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36">
            <a:extLst>
              <a:ext uri="{FF2B5EF4-FFF2-40B4-BE49-F238E27FC236}">
                <a16:creationId xmlns:a16="http://schemas.microsoft.com/office/drawing/2014/main" id="{83A312F0-D0EB-304E-B332-0DE1ABF896E8}"/>
              </a:ext>
            </a:extLst>
          </p:cNvPr>
          <p:cNvSpPr>
            <a:spLocks noGrp="1"/>
          </p:cNvSpPr>
          <p:nvPr>
            <p:ph type="body" sz="quarter" idx="26"/>
          </p:nvPr>
        </p:nvSpPr>
        <p:spPr>
          <a:xfrm>
            <a:off x="3664783" y="6525250"/>
            <a:ext cx="4862435" cy="284487"/>
          </a:xfrm>
          <a:prstGeom prst="rect">
            <a:avLst/>
          </a:prstGeom>
          <a:solidFill>
            <a:schemeClr val="bg1"/>
          </a:solidFill>
        </p:spPr>
        <p:txBody>
          <a:bodyPr tIns="72000" anchor="ctr"/>
          <a:lstStyle>
            <a:lvl1pPr marL="0" indent="0" algn="ctr">
              <a:buNone/>
              <a:defRPr sz="800">
                <a:solidFill>
                  <a:schemeClr val="tx2"/>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 name="Text Placeholder 2">
            <a:extLst>
              <a:ext uri="{FF2B5EF4-FFF2-40B4-BE49-F238E27FC236}">
                <a16:creationId xmlns:a16="http://schemas.microsoft.com/office/drawing/2014/main" id="{C718BAF6-797C-274E-A8B3-6CAEDC4988BF}"/>
              </a:ext>
            </a:extLst>
          </p:cNvPr>
          <p:cNvSpPr>
            <a:spLocks noGrp="1"/>
          </p:cNvSpPr>
          <p:nvPr>
            <p:ph type="body" sz="quarter" idx="27" hasCustomPrompt="1"/>
          </p:nvPr>
        </p:nvSpPr>
        <p:spPr>
          <a:xfrm>
            <a:off x="726049" y="1150827"/>
            <a:ext cx="10739904" cy="508488"/>
          </a:xfrm>
          <a:prstGeom prst="rect">
            <a:avLst/>
          </a:prstGeom>
          <a:noFill/>
          <a:ln>
            <a:noFill/>
          </a:ln>
        </p:spPr>
        <p:txBody>
          <a:bodyPr tIns="72000" anchor="ctr">
            <a:noAutofit/>
          </a:bodyPr>
          <a:lstStyle>
            <a:lvl1pPr marL="0" indent="0" algn="ctr">
              <a:buNone/>
              <a:defRPr sz="2400" spc="3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3" name="Text Placeholder 2">
            <a:extLst>
              <a:ext uri="{FF2B5EF4-FFF2-40B4-BE49-F238E27FC236}">
                <a16:creationId xmlns:a16="http://schemas.microsoft.com/office/drawing/2014/main" id="{D42FC81F-9841-7946-8104-B7DBB516B718}"/>
              </a:ext>
            </a:extLst>
          </p:cNvPr>
          <p:cNvSpPr>
            <a:spLocks noGrp="1"/>
          </p:cNvSpPr>
          <p:nvPr>
            <p:ph type="body" sz="quarter" idx="28" hasCustomPrompt="1"/>
          </p:nvPr>
        </p:nvSpPr>
        <p:spPr>
          <a:xfrm>
            <a:off x="1515985" y="1"/>
            <a:ext cx="9160030" cy="975360"/>
          </a:xfrm>
          <a:prstGeom prst="rect">
            <a:avLst/>
          </a:prstGeom>
        </p:spPr>
        <p:txBody>
          <a:bodyPr anchor="ctr"/>
          <a:lstStyle>
            <a:lvl1pPr marL="0" indent="0" algn="ctr">
              <a:lnSpc>
                <a:spcPct val="100000"/>
              </a:lnSpc>
              <a:buNone/>
              <a:defRPr sz="2800" b="1">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GB"/>
              <a:t>CLICK TO EDIT MASTER TEXT STYLES</a:t>
            </a:r>
            <a:endParaRPr lang="en-US"/>
          </a:p>
        </p:txBody>
      </p:sp>
    </p:spTree>
    <p:extLst>
      <p:ext uri="{BB962C8B-B14F-4D97-AF65-F5344CB8AC3E}">
        <p14:creationId xmlns:p14="http://schemas.microsoft.com/office/powerpoint/2010/main" val="2827676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ge 1 - 3 columns v3">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FF05403A-CC9A-7948-A5A6-565AC20A163D}"/>
              </a:ext>
            </a:extLst>
          </p:cNvPr>
          <p:cNvSpPr/>
          <p:nvPr userDrawn="1"/>
        </p:nvSpPr>
        <p:spPr>
          <a:xfrm>
            <a:off x="5099066" y="1939586"/>
            <a:ext cx="6601817" cy="2606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Picture Placeholder 3">
            <a:extLst>
              <a:ext uri="{FF2B5EF4-FFF2-40B4-BE49-F238E27FC236}">
                <a16:creationId xmlns:a16="http://schemas.microsoft.com/office/drawing/2014/main" id="{E620C37E-4400-D84C-9358-D6BC0B0360F4}"/>
              </a:ext>
            </a:extLst>
          </p:cNvPr>
          <p:cNvSpPr>
            <a:spLocks noGrp="1"/>
          </p:cNvSpPr>
          <p:nvPr>
            <p:ph type="pic" sz="quarter" idx="14"/>
          </p:nvPr>
        </p:nvSpPr>
        <p:spPr>
          <a:xfrm>
            <a:off x="486996" y="1969605"/>
            <a:ext cx="4289458" cy="257603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endParaRPr lang="en-US" dirty="0"/>
          </a:p>
        </p:txBody>
      </p:sp>
      <p:sp>
        <p:nvSpPr>
          <p:cNvPr id="9" name="AutoShape 18" descr="Image result for yorkshire tea logo png">
            <a:extLst>
              <a:ext uri="{FF2B5EF4-FFF2-40B4-BE49-F238E27FC236}">
                <a16:creationId xmlns:a16="http://schemas.microsoft.com/office/drawing/2014/main" id="{E62C07E4-0D5C-604E-9676-64B8FD2A4019}"/>
              </a:ext>
            </a:extLst>
          </p:cNvPr>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0" name="AutoShape 20" descr="Related image">
            <a:extLst>
              <a:ext uri="{FF2B5EF4-FFF2-40B4-BE49-F238E27FC236}">
                <a16:creationId xmlns:a16="http://schemas.microsoft.com/office/drawing/2014/main" id="{C1DA94E2-6E9C-D14E-936E-486232D70010}"/>
              </a:ext>
            </a:extLst>
          </p:cNvPr>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B49DCA7-37C1-564E-8CDD-F33079D723C4}"/>
              </a:ext>
            </a:extLst>
          </p:cNvPr>
          <p:cNvSpPr>
            <a:spLocks noGrp="1"/>
          </p:cNvSpPr>
          <p:nvPr>
            <p:ph type="body" sz="quarter" idx="15"/>
          </p:nvPr>
        </p:nvSpPr>
        <p:spPr>
          <a:xfrm>
            <a:off x="575192" y="5535848"/>
            <a:ext cx="330592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 name="Text Placeholder 5">
            <a:extLst>
              <a:ext uri="{FF2B5EF4-FFF2-40B4-BE49-F238E27FC236}">
                <a16:creationId xmlns:a16="http://schemas.microsoft.com/office/drawing/2014/main" id="{695F176B-8337-1049-91F6-ACC9B7D1BC14}"/>
              </a:ext>
            </a:extLst>
          </p:cNvPr>
          <p:cNvSpPr>
            <a:spLocks noGrp="1"/>
          </p:cNvSpPr>
          <p:nvPr>
            <p:ph type="body" sz="quarter" idx="16" hasCustomPrompt="1"/>
          </p:nvPr>
        </p:nvSpPr>
        <p:spPr>
          <a:xfrm>
            <a:off x="480174" y="4839382"/>
            <a:ext cx="3529427"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7" name="Text Placeholder 36">
            <a:extLst>
              <a:ext uri="{FF2B5EF4-FFF2-40B4-BE49-F238E27FC236}">
                <a16:creationId xmlns:a16="http://schemas.microsoft.com/office/drawing/2014/main" id="{83292CAC-3049-1F45-8243-B4A5F0CB4BF2}"/>
              </a:ext>
            </a:extLst>
          </p:cNvPr>
          <p:cNvSpPr>
            <a:spLocks noGrp="1"/>
          </p:cNvSpPr>
          <p:nvPr>
            <p:ph type="body" sz="quarter" idx="11"/>
          </p:nvPr>
        </p:nvSpPr>
        <p:spPr>
          <a:xfrm>
            <a:off x="1555591" y="3866024"/>
            <a:ext cx="3220863" cy="682999"/>
          </a:xfrm>
          <a:prstGeom prst="rect">
            <a:avLst/>
          </a:prstGeom>
          <a:solidFill>
            <a:srgbClr val="00335B">
              <a:alpha val="80000"/>
            </a:srgbClr>
          </a:solidFill>
        </p:spPr>
        <p:txBody>
          <a:bodyPr lIns="144000" tIns="0" rIns="90000" bIns="0" anchor="ctr"/>
          <a:lstStyle>
            <a:lvl1pPr marL="0" indent="0">
              <a:lnSpc>
                <a:spcPct val="100000"/>
              </a:lnSpc>
              <a:buNone/>
              <a:defRPr sz="160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69" name="Text Placeholder 5">
            <a:extLst>
              <a:ext uri="{FF2B5EF4-FFF2-40B4-BE49-F238E27FC236}">
                <a16:creationId xmlns:a16="http://schemas.microsoft.com/office/drawing/2014/main" id="{FA02BF18-D06E-6147-93DF-D2B2241CB1D7}"/>
              </a:ext>
            </a:extLst>
          </p:cNvPr>
          <p:cNvSpPr>
            <a:spLocks noGrp="1"/>
          </p:cNvSpPr>
          <p:nvPr>
            <p:ph type="body" sz="quarter" idx="25" hasCustomPrompt="1"/>
          </p:nvPr>
        </p:nvSpPr>
        <p:spPr>
          <a:xfrm>
            <a:off x="486996" y="3866024"/>
            <a:ext cx="1068596" cy="681784"/>
          </a:xfrm>
          <a:prstGeom prst="rect">
            <a:avLst/>
          </a:prstGeom>
          <a:solidFill>
            <a:schemeClr val="accent2">
              <a:alpha val="80000"/>
            </a:schemeClr>
          </a:solidFill>
        </p:spPr>
        <p:txBody>
          <a:bodyPr tIns="0" bIns="0" anchor="ctr" anchorCtr="0"/>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0" name="Text Placeholder 36">
            <a:extLst>
              <a:ext uri="{FF2B5EF4-FFF2-40B4-BE49-F238E27FC236}">
                <a16:creationId xmlns:a16="http://schemas.microsoft.com/office/drawing/2014/main" id="{51DA1620-265D-D947-B6E4-01E92DBEE738}"/>
              </a:ext>
            </a:extLst>
          </p:cNvPr>
          <p:cNvSpPr>
            <a:spLocks noGrp="1"/>
          </p:cNvSpPr>
          <p:nvPr>
            <p:ph type="body" sz="quarter" idx="26"/>
          </p:nvPr>
        </p:nvSpPr>
        <p:spPr>
          <a:xfrm>
            <a:off x="3664783" y="6525250"/>
            <a:ext cx="4862435" cy="284487"/>
          </a:xfrm>
          <a:prstGeom prst="rect">
            <a:avLst/>
          </a:prstGeom>
          <a:solidFill>
            <a:schemeClr val="bg1"/>
          </a:solidFill>
        </p:spPr>
        <p:txBody>
          <a:bodyPr tIns="72000" anchor="ctr"/>
          <a:lstStyle>
            <a:lvl1pPr marL="0" indent="0" algn="ctr">
              <a:buNone/>
              <a:defRPr sz="800">
                <a:solidFill>
                  <a:schemeClr val="tx2"/>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2" name="Text Placeholder 2">
            <a:extLst>
              <a:ext uri="{FF2B5EF4-FFF2-40B4-BE49-F238E27FC236}">
                <a16:creationId xmlns:a16="http://schemas.microsoft.com/office/drawing/2014/main" id="{D9D2A3C8-8074-D743-A452-6136C392E918}"/>
              </a:ext>
            </a:extLst>
          </p:cNvPr>
          <p:cNvSpPr>
            <a:spLocks noGrp="1"/>
          </p:cNvSpPr>
          <p:nvPr>
            <p:ph type="body" sz="quarter" idx="27" hasCustomPrompt="1"/>
          </p:nvPr>
        </p:nvSpPr>
        <p:spPr>
          <a:xfrm>
            <a:off x="460375" y="1150827"/>
            <a:ext cx="11240507" cy="508488"/>
          </a:xfrm>
          <a:prstGeom prst="rect">
            <a:avLst/>
          </a:prstGeom>
          <a:noFill/>
          <a:ln>
            <a:noFill/>
          </a:ln>
        </p:spPr>
        <p:txBody>
          <a:bodyPr tIns="72000" anchor="ctr">
            <a:noAutofit/>
          </a:bodyPr>
          <a:lstStyle>
            <a:lvl1pPr marL="0" indent="0" algn="ctr">
              <a:buNone/>
              <a:defRPr sz="2400" spc="3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0" name="Text Placeholder 2">
            <a:extLst>
              <a:ext uri="{FF2B5EF4-FFF2-40B4-BE49-F238E27FC236}">
                <a16:creationId xmlns:a16="http://schemas.microsoft.com/office/drawing/2014/main" id="{415B793E-BA56-F04B-8B4C-8FDA4A2A6A8F}"/>
              </a:ext>
            </a:extLst>
          </p:cNvPr>
          <p:cNvSpPr>
            <a:spLocks noGrp="1"/>
          </p:cNvSpPr>
          <p:nvPr userDrawn="1">
            <p:ph type="body" sz="quarter" idx="36"/>
          </p:nvPr>
        </p:nvSpPr>
        <p:spPr>
          <a:xfrm>
            <a:off x="4435992" y="5535848"/>
            <a:ext cx="330592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2" name="Text Placeholder 5">
            <a:extLst>
              <a:ext uri="{FF2B5EF4-FFF2-40B4-BE49-F238E27FC236}">
                <a16:creationId xmlns:a16="http://schemas.microsoft.com/office/drawing/2014/main" id="{BB7A68BE-4BB2-D241-BC12-BF43AD562D43}"/>
              </a:ext>
            </a:extLst>
          </p:cNvPr>
          <p:cNvSpPr>
            <a:spLocks noGrp="1"/>
          </p:cNvSpPr>
          <p:nvPr userDrawn="1">
            <p:ph type="body" sz="quarter" idx="37" hasCustomPrompt="1"/>
          </p:nvPr>
        </p:nvSpPr>
        <p:spPr>
          <a:xfrm>
            <a:off x="4340974" y="4839382"/>
            <a:ext cx="3529427"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54" name="Text Placeholder 2">
            <a:extLst>
              <a:ext uri="{FF2B5EF4-FFF2-40B4-BE49-F238E27FC236}">
                <a16:creationId xmlns:a16="http://schemas.microsoft.com/office/drawing/2014/main" id="{C617766A-7E28-8246-BCAF-97D112B12562}"/>
              </a:ext>
            </a:extLst>
          </p:cNvPr>
          <p:cNvSpPr>
            <a:spLocks noGrp="1"/>
          </p:cNvSpPr>
          <p:nvPr userDrawn="1">
            <p:ph type="body" sz="quarter" idx="38"/>
          </p:nvPr>
        </p:nvSpPr>
        <p:spPr>
          <a:xfrm>
            <a:off x="8296792" y="5535848"/>
            <a:ext cx="330592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6" name="Text Placeholder 5">
            <a:extLst>
              <a:ext uri="{FF2B5EF4-FFF2-40B4-BE49-F238E27FC236}">
                <a16:creationId xmlns:a16="http://schemas.microsoft.com/office/drawing/2014/main" id="{3F1D1017-AE52-6749-AD86-3D73A550CF17}"/>
              </a:ext>
            </a:extLst>
          </p:cNvPr>
          <p:cNvSpPr>
            <a:spLocks noGrp="1"/>
          </p:cNvSpPr>
          <p:nvPr userDrawn="1">
            <p:ph type="body" sz="quarter" idx="39" hasCustomPrompt="1"/>
          </p:nvPr>
        </p:nvSpPr>
        <p:spPr>
          <a:xfrm>
            <a:off x="8201774" y="4839382"/>
            <a:ext cx="3529427"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8" name="Rectangle 37">
            <a:extLst>
              <a:ext uri="{FF2B5EF4-FFF2-40B4-BE49-F238E27FC236}">
                <a16:creationId xmlns:a16="http://schemas.microsoft.com/office/drawing/2014/main" id="{3F39C01D-F7ED-3348-B756-93036BACC968}"/>
              </a:ext>
            </a:extLst>
          </p:cNvPr>
          <p:cNvSpPr/>
          <p:nvPr userDrawn="1"/>
        </p:nvSpPr>
        <p:spPr>
          <a:xfrm>
            <a:off x="8204713" y="4844631"/>
            <a:ext cx="3496169"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14E79374-5068-6E48-8EE3-814934942E4E}"/>
              </a:ext>
            </a:extLst>
          </p:cNvPr>
          <p:cNvSpPr/>
          <p:nvPr userDrawn="1"/>
        </p:nvSpPr>
        <p:spPr>
          <a:xfrm>
            <a:off x="4337686" y="4844631"/>
            <a:ext cx="3549226"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697AB381-D1F4-4047-A4F2-7547923E5A40}"/>
              </a:ext>
            </a:extLst>
          </p:cNvPr>
          <p:cNvSpPr/>
          <p:nvPr userDrawn="1"/>
        </p:nvSpPr>
        <p:spPr>
          <a:xfrm>
            <a:off x="460375" y="4844631"/>
            <a:ext cx="3549226"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Text Placeholder 16">
            <a:extLst>
              <a:ext uri="{FF2B5EF4-FFF2-40B4-BE49-F238E27FC236}">
                <a16:creationId xmlns:a16="http://schemas.microsoft.com/office/drawing/2014/main" id="{F084EC77-03B8-8848-B0A1-C48985A9B811}"/>
              </a:ext>
            </a:extLst>
          </p:cNvPr>
          <p:cNvSpPr>
            <a:spLocks noGrp="1"/>
          </p:cNvSpPr>
          <p:nvPr>
            <p:ph type="body" sz="quarter" idx="28" hasCustomPrompt="1"/>
          </p:nvPr>
        </p:nvSpPr>
        <p:spPr>
          <a:xfrm>
            <a:off x="5305378" y="2075974"/>
            <a:ext cx="2016980"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23" name="Text Placeholder 2">
            <a:extLst>
              <a:ext uri="{FF2B5EF4-FFF2-40B4-BE49-F238E27FC236}">
                <a16:creationId xmlns:a16="http://schemas.microsoft.com/office/drawing/2014/main" id="{BCB04F95-27D4-CE4B-835C-5E32A4EC5F27}"/>
              </a:ext>
            </a:extLst>
          </p:cNvPr>
          <p:cNvSpPr>
            <a:spLocks noGrp="1"/>
          </p:cNvSpPr>
          <p:nvPr>
            <p:ph type="body" sz="quarter" idx="29"/>
          </p:nvPr>
        </p:nvSpPr>
        <p:spPr>
          <a:xfrm>
            <a:off x="5305379" y="2616903"/>
            <a:ext cx="2031938" cy="1793051"/>
          </a:xfrm>
          <a:prstGeom prst="rect">
            <a:avLst/>
          </a:prstGeom>
          <a:noFill/>
          <a:ln>
            <a:noFill/>
          </a:ln>
        </p:spPr>
        <p:txBody>
          <a:bodyPr anchor="ctr">
            <a:noAutofit/>
          </a:bodyPr>
          <a:lstStyle>
            <a:lvl1pPr marL="0" indent="0" algn="l">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24" name="Text Placeholder 2">
            <a:extLst>
              <a:ext uri="{FF2B5EF4-FFF2-40B4-BE49-F238E27FC236}">
                <a16:creationId xmlns:a16="http://schemas.microsoft.com/office/drawing/2014/main" id="{E662F513-E7BD-874B-BC0B-EB5D62217204}"/>
              </a:ext>
            </a:extLst>
          </p:cNvPr>
          <p:cNvSpPr>
            <a:spLocks noGrp="1"/>
          </p:cNvSpPr>
          <p:nvPr>
            <p:ph type="body" sz="quarter" idx="40" hasCustomPrompt="1"/>
          </p:nvPr>
        </p:nvSpPr>
        <p:spPr>
          <a:xfrm>
            <a:off x="1515985" y="1"/>
            <a:ext cx="9160030" cy="975360"/>
          </a:xfrm>
          <a:prstGeom prst="rect">
            <a:avLst/>
          </a:prstGeom>
        </p:spPr>
        <p:txBody>
          <a:bodyPr anchor="ctr"/>
          <a:lstStyle>
            <a:lvl1pPr marL="0" indent="0" algn="ctr">
              <a:lnSpc>
                <a:spcPct val="100000"/>
              </a:lnSpc>
              <a:buNone/>
              <a:defRPr sz="2800" b="1">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GB"/>
              <a:t>CLICK TO EDIT MASTER TEXT STYLES</a:t>
            </a:r>
            <a:endParaRPr lang="en-US"/>
          </a:p>
        </p:txBody>
      </p:sp>
    </p:spTree>
    <p:extLst>
      <p:ext uri="{BB962C8B-B14F-4D97-AF65-F5344CB8AC3E}">
        <p14:creationId xmlns:p14="http://schemas.microsoft.com/office/powerpoint/2010/main" val="368145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2 v1">
    <p:spTree>
      <p:nvGrpSpPr>
        <p:cNvPr id="1" name=""/>
        <p:cNvGrpSpPr/>
        <p:nvPr/>
      </p:nvGrpSpPr>
      <p:grpSpPr>
        <a:xfrm>
          <a:off x="0" y="0"/>
          <a:ext cx="0" cy="0"/>
          <a:chOff x="0" y="0"/>
          <a:chExt cx="0" cy="0"/>
        </a:xfrm>
      </p:grpSpPr>
      <p:sp>
        <p:nvSpPr>
          <p:cNvPr id="9" name="AutoShape 18" descr="Image result for yorkshire tea logo png">
            <a:extLst>
              <a:ext uri="{FF2B5EF4-FFF2-40B4-BE49-F238E27FC236}">
                <a16:creationId xmlns:a16="http://schemas.microsoft.com/office/drawing/2014/main" id="{E62C07E4-0D5C-604E-9676-64B8FD2A4019}"/>
              </a:ext>
            </a:extLst>
          </p:cNvPr>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0" name="AutoShape 20" descr="Related image">
            <a:extLst>
              <a:ext uri="{FF2B5EF4-FFF2-40B4-BE49-F238E27FC236}">
                <a16:creationId xmlns:a16="http://schemas.microsoft.com/office/drawing/2014/main" id="{C1DA94E2-6E9C-D14E-936E-486232D70010}"/>
              </a:ext>
            </a:extLst>
          </p:cNvPr>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B49DCA7-37C1-564E-8CDD-F33079D723C4}"/>
              </a:ext>
            </a:extLst>
          </p:cNvPr>
          <p:cNvSpPr>
            <a:spLocks noGrp="1"/>
          </p:cNvSpPr>
          <p:nvPr>
            <p:ph type="body" sz="quarter" idx="15"/>
          </p:nvPr>
        </p:nvSpPr>
        <p:spPr>
          <a:xfrm>
            <a:off x="2742552" y="5420410"/>
            <a:ext cx="4044328" cy="844708"/>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 name="Text Placeholder 5">
            <a:extLst>
              <a:ext uri="{FF2B5EF4-FFF2-40B4-BE49-F238E27FC236}">
                <a16:creationId xmlns:a16="http://schemas.microsoft.com/office/drawing/2014/main" id="{695F176B-8337-1049-91F6-ACC9B7D1BC14}"/>
              </a:ext>
            </a:extLst>
          </p:cNvPr>
          <p:cNvSpPr>
            <a:spLocks noGrp="1"/>
          </p:cNvSpPr>
          <p:nvPr>
            <p:ph type="body" sz="quarter" idx="16" hasCustomPrompt="1"/>
          </p:nvPr>
        </p:nvSpPr>
        <p:spPr>
          <a:xfrm>
            <a:off x="581126" y="5420409"/>
            <a:ext cx="2064613" cy="850815"/>
          </a:xfrm>
          <a:prstGeom prst="rect">
            <a:avLst/>
          </a:prstGeom>
        </p:spPr>
        <p:txBody>
          <a:bodyPr anchor="ctr"/>
          <a:lstStyle>
            <a:lvl1pPr marL="0" indent="0" algn="ctr">
              <a:lnSpc>
                <a:spcPct val="100000"/>
              </a:lnSpc>
              <a:buNone/>
              <a:defRPr sz="2400" b="1">
                <a:solidFill>
                  <a:schemeClr val="accent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0" name="Text Placeholder 36">
            <a:extLst>
              <a:ext uri="{FF2B5EF4-FFF2-40B4-BE49-F238E27FC236}">
                <a16:creationId xmlns:a16="http://schemas.microsoft.com/office/drawing/2014/main" id="{51DA1620-265D-D947-B6E4-01E92DBEE738}"/>
              </a:ext>
            </a:extLst>
          </p:cNvPr>
          <p:cNvSpPr>
            <a:spLocks noGrp="1"/>
          </p:cNvSpPr>
          <p:nvPr>
            <p:ph type="body" sz="quarter" idx="26"/>
          </p:nvPr>
        </p:nvSpPr>
        <p:spPr>
          <a:xfrm>
            <a:off x="3664783" y="6525250"/>
            <a:ext cx="4862435" cy="284487"/>
          </a:xfrm>
          <a:prstGeom prst="rect">
            <a:avLst/>
          </a:prstGeom>
          <a:solidFill>
            <a:schemeClr val="bg1"/>
          </a:solidFill>
        </p:spPr>
        <p:txBody>
          <a:bodyPr tIns="72000" anchor="ctr"/>
          <a:lstStyle>
            <a:lvl1pPr marL="0" indent="0" algn="ctr">
              <a:buNone/>
              <a:defRPr sz="800">
                <a:solidFill>
                  <a:schemeClr val="tx2"/>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2" name="Text Placeholder 2">
            <a:extLst>
              <a:ext uri="{FF2B5EF4-FFF2-40B4-BE49-F238E27FC236}">
                <a16:creationId xmlns:a16="http://schemas.microsoft.com/office/drawing/2014/main" id="{D9D2A3C8-8074-D743-A452-6136C392E918}"/>
              </a:ext>
            </a:extLst>
          </p:cNvPr>
          <p:cNvSpPr>
            <a:spLocks noGrp="1"/>
          </p:cNvSpPr>
          <p:nvPr>
            <p:ph type="body" sz="quarter" idx="27" hasCustomPrompt="1"/>
          </p:nvPr>
        </p:nvSpPr>
        <p:spPr>
          <a:xfrm>
            <a:off x="460375" y="1150827"/>
            <a:ext cx="11240507" cy="508488"/>
          </a:xfrm>
          <a:prstGeom prst="rect">
            <a:avLst/>
          </a:prstGeom>
          <a:noFill/>
          <a:ln>
            <a:noFill/>
          </a:ln>
        </p:spPr>
        <p:txBody>
          <a:bodyPr tIns="72000" anchor="ctr">
            <a:noAutofit/>
          </a:bodyPr>
          <a:lstStyle>
            <a:lvl1pPr marL="0" indent="0" algn="ctr">
              <a:buNone/>
              <a:defRPr sz="2400" spc="3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29" name="Rectangle 28">
            <a:extLst>
              <a:ext uri="{FF2B5EF4-FFF2-40B4-BE49-F238E27FC236}">
                <a16:creationId xmlns:a16="http://schemas.microsoft.com/office/drawing/2014/main" id="{354BAE81-EFC7-8942-BCEC-A183FCB99044}"/>
              </a:ext>
            </a:extLst>
          </p:cNvPr>
          <p:cNvSpPr/>
          <p:nvPr userDrawn="1"/>
        </p:nvSpPr>
        <p:spPr>
          <a:xfrm>
            <a:off x="478122" y="5331073"/>
            <a:ext cx="6442036" cy="1029486"/>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 name="Picture Placeholder 3">
            <a:extLst>
              <a:ext uri="{FF2B5EF4-FFF2-40B4-BE49-F238E27FC236}">
                <a16:creationId xmlns:a16="http://schemas.microsoft.com/office/drawing/2014/main" id="{6BEEE98D-53F3-1C4D-8D2A-B939516B902F}"/>
              </a:ext>
            </a:extLst>
          </p:cNvPr>
          <p:cNvSpPr>
            <a:spLocks noGrp="1"/>
          </p:cNvSpPr>
          <p:nvPr>
            <p:ph type="pic" sz="quarter" idx="14"/>
          </p:nvPr>
        </p:nvSpPr>
        <p:spPr>
          <a:xfrm>
            <a:off x="486995" y="1969604"/>
            <a:ext cx="6419652" cy="3049895"/>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endParaRPr lang="en-US" dirty="0"/>
          </a:p>
        </p:txBody>
      </p:sp>
      <p:sp>
        <p:nvSpPr>
          <p:cNvPr id="41" name="Text Placeholder 36">
            <a:extLst>
              <a:ext uri="{FF2B5EF4-FFF2-40B4-BE49-F238E27FC236}">
                <a16:creationId xmlns:a16="http://schemas.microsoft.com/office/drawing/2014/main" id="{E8C208BC-CD21-4E4D-8156-646E36ABEB3C}"/>
              </a:ext>
            </a:extLst>
          </p:cNvPr>
          <p:cNvSpPr>
            <a:spLocks noGrp="1"/>
          </p:cNvSpPr>
          <p:nvPr>
            <p:ph type="body" sz="quarter" idx="11"/>
          </p:nvPr>
        </p:nvSpPr>
        <p:spPr>
          <a:xfrm>
            <a:off x="478124" y="1939587"/>
            <a:ext cx="6442036" cy="3079912"/>
          </a:xfrm>
          <a:prstGeom prst="rect">
            <a:avLst/>
          </a:prstGeom>
          <a:solidFill>
            <a:srgbClr val="00335B">
              <a:alpha val="80000"/>
            </a:srgbClr>
          </a:solidFill>
        </p:spPr>
        <p:txBody>
          <a:bodyPr lIns="144000" tIns="0" rIns="90000" bIns="0" anchor="ctr"/>
          <a:lstStyle>
            <a:lvl1pPr marL="0" indent="0" algn="ctr">
              <a:lnSpc>
                <a:spcPct val="100000"/>
              </a:lnSpc>
              <a:buNone/>
              <a:defRPr sz="200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43" name="Text Placeholder 2">
            <a:extLst>
              <a:ext uri="{FF2B5EF4-FFF2-40B4-BE49-F238E27FC236}">
                <a16:creationId xmlns:a16="http://schemas.microsoft.com/office/drawing/2014/main" id="{A09D9E22-4EF8-4048-BAF5-51942198492A}"/>
              </a:ext>
            </a:extLst>
          </p:cNvPr>
          <p:cNvSpPr>
            <a:spLocks noGrp="1"/>
          </p:cNvSpPr>
          <p:nvPr>
            <p:ph type="body" sz="quarter" idx="29"/>
          </p:nvPr>
        </p:nvSpPr>
        <p:spPr>
          <a:xfrm>
            <a:off x="7342186" y="2032342"/>
            <a:ext cx="1936271" cy="1926715"/>
          </a:xfrm>
          <a:prstGeom prst="rect">
            <a:avLst/>
          </a:prstGeom>
          <a:noFill/>
          <a:ln>
            <a:noFill/>
          </a:ln>
        </p:spPr>
        <p:txBody>
          <a:bodyPr anchor="ctr">
            <a:noAutofit/>
          </a:bodyPr>
          <a:lstStyle>
            <a:lvl1pPr marL="0" indent="0" algn="ctr">
              <a:lnSpc>
                <a:spcPct val="100000"/>
              </a:lnSpc>
              <a:buNone/>
              <a:defRPr sz="18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32" name="Rectangle 31">
            <a:extLst>
              <a:ext uri="{FF2B5EF4-FFF2-40B4-BE49-F238E27FC236}">
                <a16:creationId xmlns:a16="http://schemas.microsoft.com/office/drawing/2014/main" id="{A0212340-9594-0647-951F-BD3BE7128184}"/>
              </a:ext>
            </a:extLst>
          </p:cNvPr>
          <p:cNvSpPr/>
          <p:nvPr userDrawn="1"/>
        </p:nvSpPr>
        <p:spPr>
          <a:xfrm>
            <a:off x="9557470" y="4242963"/>
            <a:ext cx="2129896" cy="211938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B76DB964-6A36-834F-AC17-585EE47D1C1C}"/>
              </a:ext>
            </a:extLst>
          </p:cNvPr>
          <p:cNvSpPr/>
          <p:nvPr userDrawn="1"/>
        </p:nvSpPr>
        <p:spPr>
          <a:xfrm>
            <a:off x="7245374" y="1937796"/>
            <a:ext cx="2129896" cy="211938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2BE5001-BEE5-C74E-8E78-BD4855E74CBD}"/>
              </a:ext>
            </a:extLst>
          </p:cNvPr>
          <p:cNvSpPr/>
          <p:nvPr userDrawn="1"/>
        </p:nvSpPr>
        <p:spPr>
          <a:xfrm>
            <a:off x="9557470" y="1937796"/>
            <a:ext cx="2129896" cy="211938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697F333-2A57-244F-B7AA-75EC076B5B7D}"/>
              </a:ext>
            </a:extLst>
          </p:cNvPr>
          <p:cNvSpPr/>
          <p:nvPr userDrawn="1"/>
        </p:nvSpPr>
        <p:spPr>
          <a:xfrm>
            <a:off x="7245374" y="4242068"/>
            <a:ext cx="2129896" cy="2119386"/>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 Placeholder 2">
            <a:extLst>
              <a:ext uri="{FF2B5EF4-FFF2-40B4-BE49-F238E27FC236}">
                <a16:creationId xmlns:a16="http://schemas.microsoft.com/office/drawing/2014/main" id="{2B5BB841-55E4-4346-AFDF-7E49021C9034}"/>
              </a:ext>
            </a:extLst>
          </p:cNvPr>
          <p:cNvSpPr>
            <a:spLocks noGrp="1"/>
          </p:cNvSpPr>
          <p:nvPr>
            <p:ph type="body" sz="quarter" idx="30"/>
          </p:nvPr>
        </p:nvSpPr>
        <p:spPr>
          <a:xfrm>
            <a:off x="9654282" y="2032342"/>
            <a:ext cx="1936271" cy="1926715"/>
          </a:xfrm>
          <a:prstGeom prst="rect">
            <a:avLst/>
          </a:prstGeom>
          <a:noFill/>
          <a:ln>
            <a:noFill/>
          </a:ln>
        </p:spPr>
        <p:txBody>
          <a:bodyPr anchor="ctr">
            <a:noAutofit/>
          </a:bodyPr>
          <a:lstStyle>
            <a:lvl1pPr marL="0" indent="0" algn="ctr">
              <a:lnSpc>
                <a:spcPct val="100000"/>
              </a:lnSpc>
              <a:buNone/>
              <a:defRPr sz="180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4" name="Text Placeholder 2">
            <a:extLst>
              <a:ext uri="{FF2B5EF4-FFF2-40B4-BE49-F238E27FC236}">
                <a16:creationId xmlns:a16="http://schemas.microsoft.com/office/drawing/2014/main" id="{2886936D-A114-324B-A8BD-DCE6BF55DA86}"/>
              </a:ext>
            </a:extLst>
          </p:cNvPr>
          <p:cNvSpPr>
            <a:spLocks noGrp="1"/>
          </p:cNvSpPr>
          <p:nvPr>
            <p:ph type="body" sz="quarter" idx="31"/>
          </p:nvPr>
        </p:nvSpPr>
        <p:spPr>
          <a:xfrm>
            <a:off x="7342186" y="4338403"/>
            <a:ext cx="1936271" cy="1926715"/>
          </a:xfrm>
          <a:prstGeom prst="rect">
            <a:avLst/>
          </a:prstGeom>
          <a:noFill/>
          <a:ln>
            <a:noFill/>
          </a:ln>
        </p:spPr>
        <p:txBody>
          <a:bodyPr anchor="ctr">
            <a:noAutofit/>
          </a:bodyPr>
          <a:lstStyle>
            <a:lvl1pPr marL="0" indent="0" algn="ctr">
              <a:lnSpc>
                <a:spcPct val="100000"/>
              </a:lnSpc>
              <a:buNone/>
              <a:defRPr sz="1800">
                <a:solidFill>
                  <a:schemeClr val="accent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6" name="Text Placeholder 2">
            <a:extLst>
              <a:ext uri="{FF2B5EF4-FFF2-40B4-BE49-F238E27FC236}">
                <a16:creationId xmlns:a16="http://schemas.microsoft.com/office/drawing/2014/main" id="{F8010C6D-23FE-824A-8818-D4A38A2B9901}"/>
              </a:ext>
            </a:extLst>
          </p:cNvPr>
          <p:cNvSpPr>
            <a:spLocks noGrp="1"/>
          </p:cNvSpPr>
          <p:nvPr>
            <p:ph type="body" sz="quarter" idx="32"/>
          </p:nvPr>
        </p:nvSpPr>
        <p:spPr>
          <a:xfrm>
            <a:off x="9654282" y="4338403"/>
            <a:ext cx="1936271" cy="1926715"/>
          </a:xfrm>
          <a:prstGeom prst="rect">
            <a:avLst/>
          </a:prstGeom>
          <a:noFill/>
          <a:ln>
            <a:noFill/>
          </a:ln>
        </p:spPr>
        <p:txBody>
          <a:bodyPr anchor="ctr">
            <a:noAutofit/>
          </a:bodyPr>
          <a:lstStyle>
            <a:lvl1pPr marL="0" indent="0" algn="ctr">
              <a:lnSpc>
                <a:spcPct val="100000"/>
              </a:lnSpc>
              <a:buNone/>
              <a:defRPr sz="18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7" name="Text Placeholder 2">
            <a:extLst>
              <a:ext uri="{FF2B5EF4-FFF2-40B4-BE49-F238E27FC236}">
                <a16:creationId xmlns:a16="http://schemas.microsoft.com/office/drawing/2014/main" id="{A8D08548-2678-3A46-A7CE-C428D86D1337}"/>
              </a:ext>
            </a:extLst>
          </p:cNvPr>
          <p:cNvSpPr>
            <a:spLocks noGrp="1"/>
          </p:cNvSpPr>
          <p:nvPr>
            <p:ph type="body" sz="quarter" idx="28" hasCustomPrompt="1"/>
          </p:nvPr>
        </p:nvSpPr>
        <p:spPr>
          <a:xfrm>
            <a:off x="1515985" y="1"/>
            <a:ext cx="9160030" cy="975360"/>
          </a:xfrm>
          <a:prstGeom prst="rect">
            <a:avLst/>
          </a:prstGeom>
        </p:spPr>
        <p:txBody>
          <a:bodyPr anchor="ctr"/>
          <a:lstStyle>
            <a:lvl1pPr marL="0" indent="0" algn="ctr">
              <a:lnSpc>
                <a:spcPct val="100000"/>
              </a:lnSpc>
              <a:buNone/>
              <a:defRPr sz="2800" b="1">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GB"/>
              <a:t>CLICK TO EDIT MASTER TEXT STYLES</a:t>
            </a:r>
            <a:endParaRPr lang="en-US"/>
          </a:p>
        </p:txBody>
      </p:sp>
    </p:spTree>
    <p:extLst>
      <p:ext uri="{BB962C8B-B14F-4D97-AF65-F5344CB8AC3E}">
        <p14:creationId xmlns:p14="http://schemas.microsoft.com/office/powerpoint/2010/main" val="2226658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ge 2 v2">
    <p:spTree>
      <p:nvGrpSpPr>
        <p:cNvPr id="1" name=""/>
        <p:cNvGrpSpPr/>
        <p:nvPr/>
      </p:nvGrpSpPr>
      <p:grpSpPr>
        <a:xfrm>
          <a:off x="0" y="0"/>
          <a:ext cx="0" cy="0"/>
          <a:chOff x="0" y="0"/>
          <a:chExt cx="0" cy="0"/>
        </a:xfrm>
      </p:grpSpPr>
      <p:sp>
        <p:nvSpPr>
          <p:cNvPr id="9" name="AutoShape 18" descr="Image result for yorkshire tea logo png">
            <a:extLst>
              <a:ext uri="{FF2B5EF4-FFF2-40B4-BE49-F238E27FC236}">
                <a16:creationId xmlns:a16="http://schemas.microsoft.com/office/drawing/2014/main" id="{E62C07E4-0D5C-604E-9676-64B8FD2A4019}"/>
              </a:ext>
            </a:extLst>
          </p:cNvPr>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0" name="AutoShape 20" descr="Related image">
            <a:extLst>
              <a:ext uri="{FF2B5EF4-FFF2-40B4-BE49-F238E27FC236}">
                <a16:creationId xmlns:a16="http://schemas.microsoft.com/office/drawing/2014/main" id="{C1DA94E2-6E9C-D14E-936E-486232D70010}"/>
              </a:ext>
            </a:extLst>
          </p:cNvPr>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B49DCA7-37C1-564E-8CDD-F33079D723C4}"/>
              </a:ext>
            </a:extLst>
          </p:cNvPr>
          <p:cNvSpPr>
            <a:spLocks noGrp="1"/>
          </p:cNvSpPr>
          <p:nvPr>
            <p:ph type="body" sz="quarter" idx="15"/>
          </p:nvPr>
        </p:nvSpPr>
        <p:spPr>
          <a:xfrm>
            <a:off x="575191" y="5535848"/>
            <a:ext cx="624229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 name="Text Placeholder 5">
            <a:extLst>
              <a:ext uri="{FF2B5EF4-FFF2-40B4-BE49-F238E27FC236}">
                <a16:creationId xmlns:a16="http://schemas.microsoft.com/office/drawing/2014/main" id="{695F176B-8337-1049-91F6-ACC9B7D1BC14}"/>
              </a:ext>
            </a:extLst>
          </p:cNvPr>
          <p:cNvSpPr>
            <a:spLocks noGrp="1"/>
          </p:cNvSpPr>
          <p:nvPr>
            <p:ph type="body" sz="quarter" idx="16" hasCustomPrompt="1"/>
          </p:nvPr>
        </p:nvSpPr>
        <p:spPr>
          <a:xfrm>
            <a:off x="480174" y="4839382"/>
            <a:ext cx="6439984"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0" name="Text Placeholder 36">
            <a:extLst>
              <a:ext uri="{FF2B5EF4-FFF2-40B4-BE49-F238E27FC236}">
                <a16:creationId xmlns:a16="http://schemas.microsoft.com/office/drawing/2014/main" id="{51DA1620-265D-D947-B6E4-01E92DBEE738}"/>
              </a:ext>
            </a:extLst>
          </p:cNvPr>
          <p:cNvSpPr>
            <a:spLocks noGrp="1"/>
          </p:cNvSpPr>
          <p:nvPr>
            <p:ph type="body" sz="quarter" idx="26"/>
          </p:nvPr>
        </p:nvSpPr>
        <p:spPr>
          <a:xfrm>
            <a:off x="3664783" y="6525250"/>
            <a:ext cx="4862435" cy="284487"/>
          </a:xfrm>
          <a:prstGeom prst="rect">
            <a:avLst/>
          </a:prstGeom>
          <a:solidFill>
            <a:schemeClr val="bg1"/>
          </a:solidFill>
        </p:spPr>
        <p:txBody>
          <a:bodyPr tIns="72000" anchor="ctr"/>
          <a:lstStyle>
            <a:lvl1pPr marL="0" indent="0" algn="ctr">
              <a:buNone/>
              <a:defRPr sz="800">
                <a:solidFill>
                  <a:schemeClr val="tx2"/>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2" name="Text Placeholder 2">
            <a:extLst>
              <a:ext uri="{FF2B5EF4-FFF2-40B4-BE49-F238E27FC236}">
                <a16:creationId xmlns:a16="http://schemas.microsoft.com/office/drawing/2014/main" id="{D9D2A3C8-8074-D743-A452-6136C392E918}"/>
              </a:ext>
            </a:extLst>
          </p:cNvPr>
          <p:cNvSpPr>
            <a:spLocks noGrp="1"/>
          </p:cNvSpPr>
          <p:nvPr>
            <p:ph type="body" sz="quarter" idx="27" hasCustomPrompt="1"/>
          </p:nvPr>
        </p:nvSpPr>
        <p:spPr>
          <a:xfrm>
            <a:off x="460375" y="1150827"/>
            <a:ext cx="11240507" cy="508488"/>
          </a:xfrm>
          <a:prstGeom prst="rect">
            <a:avLst/>
          </a:prstGeom>
          <a:noFill/>
          <a:ln>
            <a:noFill/>
          </a:ln>
        </p:spPr>
        <p:txBody>
          <a:bodyPr tIns="72000" anchor="ctr">
            <a:noAutofit/>
          </a:bodyPr>
          <a:lstStyle>
            <a:lvl1pPr marL="0" indent="0" algn="ctr">
              <a:buNone/>
              <a:defRPr sz="2400" spc="3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29" name="Rectangle 28">
            <a:extLst>
              <a:ext uri="{FF2B5EF4-FFF2-40B4-BE49-F238E27FC236}">
                <a16:creationId xmlns:a16="http://schemas.microsoft.com/office/drawing/2014/main" id="{354BAE81-EFC7-8942-BCEC-A183FCB99044}"/>
              </a:ext>
            </a:extLst>
          </p:cNvPr>
          <p:cNvSpPr/>
          <p:nvPr userDrawn="1"/>
        </p:nvSpPr>
        <p:spPr>
          <a:xfrm>
            <a:off x="478122" y="4844631"/>
            <a:ext cx="6442036"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5B6CA186-C0A1-D948-9C48-48B77001D553}"/>
              </a:ext>
            </a:extLst>
          </p:cNvPr>
          <p:cNvSpPr/>
          <p:nvPr userDrawn="1"/>
        </p:nvSpPr>
        <p:spPr>
          <a:xfrm>
            <a:off x="7245374" y="1939586"/>
            <a:ext cx="4441995" cy="44209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40" name="Picture Placeholder 3">
            <a:extLst>
              <a:ext uri="{FF2B5EF4-FFF2-40B4-BE49-F238E27FC236}">
                <a16:creationId xmlns:a16="http://schemas.microsoft.com/office/drawing/2014/main" id="{6BEEE98D-53F3-1C4D-8D2A-B939516B902F}"/>
              </a:ext>
            </a:extLst>
          </p:cNvPr>
          <p:cNvSpPr>
            <a:spLocks noGrp="1"/>
          </p:cNvSpPr>
          <p:nvPr>
            <p:ph type="pic" sz="quarter" idx="14"/>
          </p:nvPr>
        </p:nvSpPr>
        <p:spPr>
          <a:xfrm>
            <a:off x="486995" y="1969605"/>
            <a:ext cx="6419652" cy="257603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endParaRPr lang="en-US" dirty="0"/>
          </a:p>
        </p:txBody>
      </p:sp>
      <p:sp>
        <p:nvSpPr>
          <p:cNvPr id="41" name="Text Placeholder 36">
            <a:extLst>
              <a:ext uri="{FF2B5EF4-FFF2-40B4-BE49-F238E27FC236}">
                <a16:creationId xmlns:a16="http://schemas.microsoft.com/office/drawing/2014/main" id="{E8C208BC-CD21-4E4D-8156-646E36ABEB3C}"/>
              </a:ext>
            </a:extLst>
          </p:cNvPr>
          <p:cNvSpPr>
            <a:spLocks noGrp="1"/>
          </p:cNvSpPr>
          <p:nvPr>
            <p:ph type="body" sz="quarter" idx="11"/>
          </p:nvPr>
        </p:nvSpPr>
        <p:spPr>
          <a:xfrm>
            <a:off x="478124" y="1939586"/>
            <a:ext cx="6442036" cy="2609437"/>
          </a:xfrm>
          <a:prstGeom prst="rect">
            <a:avLst/>
          </a:prstGeom>
          <a:solidFill>
            <a:srgbClr val="00335B">
              <a:alpha val="80000"/>
            </a:srgbClr>
          </a:solidFill>
        </p:spPr>
        <p:txBody>
          <a:bodyPr lIns="144000" tIns="0" rIns="90000" bIns="0" anchor="ctr"/>
          <a:lstStyle>
            <a:lvl1pPr marL="0" indent="0" algn="ctr">
              <a:lnSpc>
                <a:spcPct val="100000"/>
              </a:lnSpc>
              <a:buNone/>
              <a:defRPr sz="200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21" name="Text Placeholder 2">
            <a:extLst>
              <a:ext uri="{FF2B5EF4-FFF2-40B4-BE49-F238E27FC236}">
                <a16:creationId xmlns:a16="http://schemas.microsoft.com/office/drawing/2014/main" id="{E2A649A6-79C0-364F-AF05-655F78A67BE2}"/>
              </a:ext>
            </a:extLst>
          </p:cNvPr>
          <p:cNvSpPr>
            <a:spLocks noGrp="1"/>
          </p:cNvSpPr>
          <p:nvPr>
            <p:ph type="body" sz="quarter" idx="28" hasCustomPrompt="1"/>
          </p:nvPr>
        </p:nvSpPr>
        <p:spPr>
          <a:xfrm>
            <a:off x="1515985" y="1"/>
            <a:ext cx="9160030" cy="975360"/>
          </a:xfrm>
          <a:prstGeom prst="rect">
            <a:avLst/>
          </a:prstGeom>
        </p:spPr>
        <p:txBody>
          <a:bodyPr anchor="ctr"/>
          <a:lstStyle>
            <a:lvl1pPr marL="0" indent="0" algn="ctr">
              <a:lnSpc>
                <a:spcPct val="100000"/>
              </a:lnSpc>
              <a:buNone/>
              <a:defRPr sz="2800" b="1">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GB"/>
              <a:t>CLICK TO EDIT MASTER TEXT STYLES</a:t>
            </a:r>
            <a:endParaRPr lang="en-US"/>
          </a:p>
        </p:txBody>
      </p:sp>
    </p:spTree>
    <p:extLst>
      <p:ext uri="{BB962C8B-B14F-4D97-AF65-F5344CB8AC3E}">
        <p14:creationId xmlns:p14="http://schemas.microsoft.com/office/powerpoint/2010/main" val="1965439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ge 2 - 5 Columns">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A9506416-DA2B-2840-ADDA-9727F8C1C6C7}"/>
              </a:ext>
            </a:extLst>
          </p:cNvPr>
          <p:cNvSpPr/>
          <p:nvPr userDrawn="1"/>
        </p:nvSpPr>
        <p:spPr>
          <a:xfrm>
            <a:off x="7402252" y="4844631"/>
            <a:ext cx="1988126"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1907143D-40C1-E340-BAFD-5B1BE987094D}"/>
              </a:ext>
            </a:extLst>
          </p:cNvPr>
          <p:cNvSpPr/>
          <p:nvPr userDrawn="1"/>
        </p:nvSpPr>
        <p:spPr>
          <a:xfrm>
            <a:off x="2783974" y="4844631"/>
            <a:ext cx="1988126"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5" name="Rectangle 74">
            <a:extLst>
              <a:ext uri="{FF2B5EF4-FFF2-40B4-BE49-F238E27FC236}">
                <a16:creationId xmlns:a16="http://schemas.microsoft.com/office/drawing/2014/main" id="{FF05403A-CC9A-7948-A5A6-565AC20A163D}"/>
              </a:ext>
            </a:extLst>
          </p:cNvPr>
          <p:cNvSpPr/>
          <p:nvPr userDrawn="1"/>
        </p:nvSpPr>
        <p:spPr>
          <a:xfrm>
            <a:off x="5099066" y="1939586"/>
            <a:ext cx="6601817" cy="2606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Picture Placeholder 3">
            <a:extLst>
              <a:ext uri="{FF2B5EF4-FFF2-40B4-BE49-F238E27FC236}">
                <a16:creationId xmlns:a16="http://schemas.microsoft.com/office/drawing/2014/main" id="{E620C37E-4400-D84C-9358-D6BC0B0360F4}"/>
              </a:ext>
            </a:extLst>
          </p:cNvPr>
          <p:cNvSpPr>
            <a:spLocks noGrp="1"/>
          </p:cNvSpPr>
          <p:nvPr>
            <p:ph type="pic" sz="quarter" idx="14"/>
          </p:nvPr>
        </p:nvSpPr>
        <p:spPr>
          <a:xfrm>
            <a:off x="486996" y="1969605"/>
            <a:ext cx="4289458" cy="257603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endParaRPr lang="en-US" dirty="0"/>
          </a:p>
        </p:txBody>
      </p:sp>
      <p:sp>
        <p:nvSpPr>
          <p:cNvPr id="9" name="AutoShape 18" descr="Image result for yorkshire tea logo png">
            <a:extLst>
              <a:ext uri="{FF2B5EF4-FFF2-40B4-BE49-F238E27FC236}">
                <a16:creationId xmlns:a16="http://schemas.microsoft.com/office/drawing/2014/main" id="{E62C07E4-0D5C-604E-9676-64B8FD2A4019}"/>
              </a:ext>
            </a:extLst>
          </p:cNvPr>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0" name="AutoShape 20" descr="Related image">
            <a:extLst>
              <a:ext uri="{FF2B5EF4-FFF2-40B4-BE49-F238E27FC236}">
                <a16:creationId xmlns:a16="http://schemas.microsoft.com/office/drawing/2014/main" id="{C1DA94E2-6E9C-D14E-936E-486232D70010}"/>
              </a:ext>
            </a:extLst>
          </p:cNvPr>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B49DCA7-37C1-564E-8CDD-F33079D723C4}"/>
              </a:ext>
            </a:extLst>
          </p:cNvPr>
          <p:cNvSpPr>
            <a:spLocks noGrp="1"/>
          </p:cNvSpPr>
          <p:nvPr>
            <p:ph type="body" sz="quarter" idx="15"/>
          </p:nvPr>
        </p:nvSpPr>
        <p:spPr>
          <a:xfrm>
            <a:off x="575192" y="5535848"/>
            <a:ext cx="1801007"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 name="Text Placeholder 5">
            <a:extLst>
              <a:ext uri="{FF2B5EF4-FFF2-40B4-BE49-F238E27FC236}">
                <a16:creationId xmlns:a16="http://schemas.microsoft.com/office/drawing/2014/main" id="{695F176B-8337-1049-91F6-ACC9B7D1BC14}"/>
              </a:ext>
            </a:extLst>
          </p:cNvPr>
          <p:cNvSpPr>
            <a:spLocks noGrp="1"/>
          </p:cNvSpPr>
          <p:nvPr>
            <p:ph type="body" sz="quarter" idx="16" hasCustomPrompt="1"/>
          </p:nvPr>
        </p:nvSpPr>
        <p:spPr>
          <a:xfrm>
            <a:off x="480174" y="4839382"/>
            <a:ext cx="1986075"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9" name="Text Placeholder 2">
            <a:extLst>
              <a:ext uri="{FF2B5EF4-FFF2-40B4-BE49-F238E27FC236}">
                <a16:creationId xmlns:a16="http://schemas.microsoft.com/office/drawing/2014/main" id="{D3DD3B36-3173-2946-876A-C60F5936BADE}"/>
              </a:ext>
            </a:extLst>
          </p:cNvPr>
          <p:cNvSpPr>
            <a:spLocks noGrp="1"/>
          </p:cNvSpPr>
          <p:nvPr>
            <p:ph type="body" sz="quarter" idx="17"/>
          </p:nvPr>
        </p:nvSpPr>
        <p:spPr>
          <a:xfrm>
            <a:off x="2790249" y="5535848"/>
            <a:ext cx="1993126"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0" name="Text Placeholder 5">
            <a:extLst>
              <a:ext uri="{FF2B5EF4-FFF2-40B4-BE49-F238E27FC236}">
                <a16:creationId xmlns:a16="http://schemas.microsoft.com/office/drawing/2014/main" id="{49599762-E06A-9C4C-96FB-F6D948A5FC9C}"/>
              </a:ext>
            </a:extLst>
          </p:cNvPr>
          <p:cNvSpPr>
            <a:spLocks noGrp="1"/>
          </p:cNvSpPr>
          <p:nvPr>
            <p:ph type="body" sz="quarter" idx="18" hasCustomPrompt="1"/>
          </p:nvPr>
        </p:nvSpPr>
        <p:spPr>
          <a:xfrm>
            <a:off x="2792914" y="4853745"/>
            <a:ext cx="1983540" cy="605711"/>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41" name="Text Placeholder 2">
            <a:extLst>
              <a:ext uri="{FF2B5EF4-FFF2-40B4-BE49-F238E27FC236}">
                <a16:creationId xmlns:a16="http://schemas.microsoft.com/office/drawing/2014/main" id="{5293F414-A027-1A49-89DA-ED5693D8B904}"/>
              </a:ext>
            </a:extLst>
          </p:cNvPr>
          <p:cNvSpPr>
            <a:spLocks noGrp="1"/>
          </p:cNvSpPr>
          <p:nvPr>
            <p:ph type="body" sz="quarter" idx="19"/>
          </p:nvPr>
        </p:nvSpPr>
        <p:spPr>
          <a:xfrm>
            <a:off x="5197473" y="5535848"/>
            <a:ext cx="1795365"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2" name="Text Placeholder 5">
            <a:extLst>
              <a:ext uri="{FF2B5EF4-FFF2-40B4-BE49-F238E27FC236}">
                <a16:creationId xmlns:a16="http://schemas.microsoft.com/office/drawing/2014/main" id="{8D8FBBC0-A290-A54A-872F-3149C738C1B1}"/>
              </a:ext>
            </a:extLst>
          </p:cNvPr>
          <p:cNvSpPr>
            <a:spLocks noGrp="1"/>
          </p:cNvSpPr>
          <p:nvPr>
            <p:ph type="body" sz="quarter" idx="20" hasCustomPrompt="1"/>
          </p:nvPr>
        </p:nvSpPr>
        <p:spPr>
          <a:xfrm>
            <a:off x="5099067" y="4844631"/>
            <a:ext cx="1983540" cy="614825"/>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43" name="Text Placeholder 2">
            <a:extLst>
              <a:ext uri="{FF2B5EF4-FFF2-40B4-BE49-F238E27FC236}">
                <a16:creationId xmlns:a16="http://schemas.microsoft.com/office/drawing/2014/main" id="{AA6DD9A6-EEB5-CA4F-B0D1-0858EF4347BC}"/>
              </a:ext>
            </a:extLst>
          </p:cNvPr>
          <p:cNvSpPr>
            <a:spLocks noGrp="1"/>
          </p:cNvSpPr>
          <p:nvPr>
            <p:ph type="body" sz="quarter" idx="21"/>
          </p:nvPr>
        </p:nvSpPr>
        <p:spPr>
          <a:xfrm>
            <a:off x="7405659" y="5533750"/>
            <a:ext cx="1996092" cy="748443"/>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4" name="Text Placeholder 5">
            <a:extLst>
              <a:ext uri="{FF2B5EF4-FFF2-40B4-BE49-F238E27FC236}">
                <a16:creationId xmlns:a16="http://schemas.microsoft.com/office/drawing/2014/main" id="{6065A82D-0D27-7C46-BF59-93FDEADA6D11}"/>
              </a:ext>
            </a:extLst>
          </p:cNvPr>
          <p:cNvSpPr>
            <a:spLocks noGrp="1"/>
          </p:cNvSpPr>
          <p:nvPr>
            <p:ph type="body" sz="quarter" idx="22" hasCustomPrompt="1"/>
          </p:nvPr>
        </p:nvSpPr>
        <p:spPr>
          <a:xfrm>
            <a:off x="7412580" y="4853982"/>
            <a:ext cx="1982152" cy="605473"/>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46" name="Text Placeholder 2">
            <a:extLst>
              <a:ext uri="{FF2B5EF4-FFF2-40B4-BE49-F238E27FC236}">
                <a16:creationId xmlns:a16="http://schemas.microsoft.com/office/drawing/2014/main" id="{A1460047-ADB4-EA42-93A9-D9B8FB387E13}"/>
              </a:ext>
            </a:extLst>
          </p:cNvPr>
          <p:cNvSpPr>
            <a:spLocks noGrp="1"/>
          </p:cNvSpPr>
          <p:nvPr>
            <p:ph type="body" sz="quarter" idx="23"/>
          </p:nvPr>
        </p:nvSpPr>
        <p:spPr>
          <a:xfrm>
            <a:off x="9803803" y="5530711"/>
            <a:ext cx="1820891" cy="751482"/>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7" name="Text Placeholder 5">
            <a:extLst>
              <a:ext uri="{FF2B5EF4-FFF2-40B4-BE49-F238E27FC236}">
                <a16:creationId xmlns:a16="http://schemas.microsoft.com/office/drawing/2014/main" id="{10B08DD6-7718-F245-AA9F-BDB4D23291DC}"/>
              </a:ext>
            </a:extLst>
          </p:cNvPr>
          <p:cNvSpPr>
            <a:spLocks noGrp="1"/>
          </p:cNvSpPr>
          <p:nvPr>
            <p:ph type="body" sz="quarter" idx="24" hasCustomPrompt="1"/>
          </p:nvPr>
        </p:nvSpPr>
        <p:spPr>
          <a:xfrm>
            <a:off x="9712758" y="4853745"/>
            <a:ext cx="1988126" cy="60571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7" name="Text Placeholder 36">
            <a:extLst>
              <a:ext uri="{FF2B5EF4-FFF2-40B4-BE49-F238E27FC236}">
                <a16:creationId xmlns:a16="http://schemas.microsoft.com/office/drawing/2014/main" id="{83292CAC-3049-1F45-8243-B4A5F0CB4BF2}"/>
              </a:ext>
            </a:extLst>
          </p:cNvPr>
          <p:cNvSpPr>
            <a:spLocks noGrp="1"/>
          </p:cNvSpPr>
          <p:nvPr>
            <p:ph type="body" sz="quarter" idx="11"/>
          </p:nvPr>
        </p:nvSpPr>
        <p:spPr>
          <a:xfrm>
            <a:off x="478123" y="1939586"/>
            <a:ext cx="4305252" cy="2609437"/>
          </a:xfrm>
          <a:prstGeom prst="rect">
            <a:avLst/>
          </a:prstGeom>
          <a:solidFill>
            <a:srgbClr val="00335B">
              <a:alpha val="80000"/>
            </a:srgbClr>
          </a:solidFill>
        </p:spPr>
        <p:txBody>
          <a:bodyPr lIns="144000" tIns="0" rIns="90000" bIns="0" anchor="ctr"/>
          <a:lstStyle>
            <a:lvl1pPr marL="0" indent="0" algn="ctr">
              <a:lnSpc>
                <a:spcPct val="100000"/>
              </a:lnSpc>
              <a:buNone/>
              <a:defRPr sz="200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0" name="Text Placeholder 36">
            <a:extLst>
              <a:ext uri="{FF2B5EF4-FFF2-40B4-BE49-F238E27FC236}">
                <a16:creationId xmlns:a16="http://schemas.microsoft.com/office/drawing/2014/main" id="{51DA1620-265D-D947-B6E4-01E92DBEE738}"/>
              </a:ext>
            </a:extLst>
          </p:cNvPr>
          <p:cNvSpPr>
            <a:spLocks noGrp="1"/>
          </p:cNvSpPr>
          <p:nvPr>
            <p:ph type="body" sz="quarter" idx="26"/>
          </p:nvPr>
        </p:nvSpPr>
        <p:spPr>
          <a:xfrm>
            <a:off x="3664783" y="6525250"/>
            <a:ext cx="4862435" cy="284487"/>
          </a:xfrm>
          <a:prstGeom prst="rect">
            <a:avLst/>
          </a:prstGeom>
          <a:solidFill>
            <a:schemeClr val="bg1"/>
          </a:solidFill>
        </p:spPr>
        <p:txBody>
          <a:bodyPr tIns="72000" anchor="ctr"/>
          <a:lstStyle>
            <a:lvl1pPr marL="0" indent="0" algn="ctr">
              <a:buNone/>
              <a:defRPr sz="800">
                <a:solidFill>
                  <a:schemeClr val="tx2"/>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2" name="Text Placeholder 2">
            <a:extLst>
              <a:ext uri="{FF2B5EF4-FFF2-40B4-BE49-F238E27FC236}">
                <a16:creationId xmlns:a16="http://schemas.microsoft.com/office/drawing/2014/main" id="{D9D2A3C8-8074-D743-A452-6136C392E918}"/>
              </a:ext>
            </a:extLst>
          </p:cNvPr>
          <p:cNvSpPr>
            <a:spLocks noGrp="1"/>
          </p:cNvSpPr>
          <p:nvPr>
            <p:ph type="body" sz="quarter" idx="27"/>
          </p:nvPr>
        </p:nvSpPr>
        <p:spPr>
          <a:xfrm>
            <a:off x="460375" y="1150827"/>
            <a:ext cx="11240507" cy="508488"/>
          </a:xfrm>
          <a:prstGeom prst="rect">
            <a:avLst/>
          </a:prstGeom>
          <a:noFill/>
          <a:ln>
            <a:noFill/>
          </a:ln>
        </p:spPr>
        <p:txBody>
          <a:bodyPr tIns="72000" anchor="ctr">
            <a:noAutofit/>
          </a:bodyPr>
          <a:lstStyle>
            <a:lvl1pPr marL="0" indent="0" algn="ctr">
              <a:buNone/>
              <a:defRPr sz="2400" spc="3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29" name="Rectangle 28">
            <a:extLst>
              <a:ext uri="{FF2B5EF4-FFF2-40B4-BE49-F238E27FC236}">
                <a16:creationId xmlns:a16="http://schemas.microsoft.com/office/drawing/2014/main" id="{354BAE81-EFC7-8942-BCEC-A183FCB99044}"/>
              </a:ext>
            </a:extLst>
          </p:cNvPr>
          <p:cNvSpPr/>
          <p:nvPr userDrawn="1"/>
        </p:nvSpPr>
        <p:spPr>
          <a:xfrm>
            <a:off x="478123" y="4844631"/>
            <a:ext cx="1988126"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3F39C01D-F7ED-3348-B756-93036BACC968}"/>
              </a:ext>
            </a:extLst>
          </p:cNvPr>
          <p:cNvSpPr/>
          <p:nvPr userDrawn="1"/>
        </p:nvSpPr>
        <p:spPr>
          <a:xfrm>
            <a:off x="5100454" y="4844631"/>
            <a:ext cx="1988126"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D55FEDC6-CC14-BF45-B0C3-DD6E34270BAB}"/>
              </a:ext>
            </a:extLst>
          </p:cNvPr>
          <p:cNvSpPr/>
          <p:nvPr userDrawn="1"/>
        </p:nvSpPr>
        <p:spPr>
          <a:xfrm>
            <a:off x="9718732" y="4844631"/>
            <a:ext cx="1988126"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Text Placeholder 16">
            <a:extLst>
              <a:ext uri="{FF2B5EF4-FFF2-40B4-BE49-F238E27FC236}">
                <a16:creationId xmlns:a16="http://schemas.microsoft.com/office/drawing/2014/main" id="{84F8482E-3816-9B48-8B68-D10B506143BA}"/>
              </a:ext>
            </a:extLst>
          </p:cNvPr>
          <p:cNvSpPr>
            <a:spLocks noGrp="1"/>
          </p:cNvSpPr>
          <p:nvPr userDrawn="1">
            <p:ph type="body" sz="quarter" idx="28" hasCustomPrompt="1"/>
          </p:nvPr>
        </p:nvSpPr>
        <p:spPr>
          <a:xfrm>
            <a:off x="5305378" y="2075974"/>
            <a:ext cx="2016980"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85" name="Text Placeholder 2">
            <a:extLst>
              <a:ext uri="{FF2B5EF4-FFF2-40B4-BE49-F238E27FC236}">
                <a16:creationId xmlns:a16="http://schemas.microsoft.com/office/drawing/2014/main" id="{123C87E6-7343-6748-B869-C20260B19D01}"/>
              </a:ext>
            </a:extLst>
          </p:cNvPr>
          <p:cNvSpPr>
            <a:spLocks noGrp="1"/>
          </p:cNvSpPr>
          <p:nvPr userDrawn="1">
            <p:ph type="body" sz="quarter" idx="29"/>
          </p:nvPr>
        </p:nvSpPr>
        <p:spPr>
          <a:xfrm>
            <a:off x="5305379" y="2616903"/>
            <a:ext cx="2031938" cy="1700585"/>
          </a:xfrm>
          <a:prstGeom prst="rect">
            <a:avLst/>
          </a:prstGeom>
          <a:noFill/>
          <a:ln>
            <a:noFill/>
          </a:ln>
        </p:spPr>
        <p:txBody>
          <a:bodyPr anchor="ctr">
            <a:noAutofit/>
          </a:bodyPr>
          <a:lstStyle>
            <a:lvl1pPr marL="0" indent="0" algn="l">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5" name="Text Placeholder 2">
            <a:extLst>
              <a:ext uri="{FF2B5EF4-FFF2-40B4-BE49-F238E27FC236}">
                <a16:creationId xmlns:a16="http://schemas.microsoft.com/office/drawing/2014/main" id="{D9370216-34A0-F045-8276-31DCB810AD6F}"/>
              </a:ext>
            </a:extLst>
          </p:cNvPr>
          <p:cNvSpPr>
            <a:spLocks noGrp="1"/>
          </p:cNvSpPr>
          <p:nvPr>
            <p:ph type="body" sz="quarter" idx="30" hasCustomPrompt="1"/>
          </p:nvPr>
        </p:nvSpPr>
        <p:spPr>
          <a:xfrm>
            <a:off x="1515985" y="1"/>
            <a:ext cx="9160030" cy="975360"/>
          </a:xfrm>
          <a:prstGeom prst="rect">
            <a:avLst/>
          </a:prstGeom>
        </p:spPr>
        <p:txBody>
          <a:bodyPr anchor="ctr"/>
          <a:lstStyle>
            <a:lvl1pPr marL="0" indent="0" algn="ctr">
              <a:lnSpc>
                <a:spcPct val="100000"/>
              </a:lnSpc>
              <a:buNone/>
              <a:defRPr sz="2800" b="1">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GB"/>
              <a:t>CLICK TO EDIT MASTER TEXT STYLES</a:t>
            </a:r>
            <a:endParaRPr lang="en-US"/>
          </a:p>
        </p:txBody>
      </p:sp>
    </p:spTree>
    <p:extLst>
      <p:ext uri="{BB962C8B-B14F-4D97-AF65-F5344CB8AC3E}">
        <p14:creationId xmlns:p14="http://schemas.microsoft.com/office/powerpoint/2010/main" val="1413186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2 - 4 Columns">
    <p:spTree>
      <p:nvGrpSpPr>
        <p:cNvPr id="1" name=""/>
        <p:cNvGrpSpPr/>
        <p:nvPr/>
      </p:nvGrpSpPr>
      <p:grpSpPr>
        <a:xfrm>
          <a:off x="0" y="0"/>
          <a:ext cx="0" cy="0"/>
          <a:chOff x="0" y="0"/>
          <a:chExt cx="0" cy="0"/>
        </a:xfrm>
      </p:grpSpPr>
      <p:sp>
        <p:nvSpPr>
          <p:cNvPr id="9" name="AutoShape 18" descr="Image result for yorkshire tea logo png">
            <a:extLst>
              <a:ext uri="{FF2B5EF4-FFF2-40B4-BE49-F238E27FC236}">
                <a16:creationId xmlns:a16="http://schemas.microsoft.com/office/drawing/2014/main" id="{E62C07E4-0D5C-604E-9676-64B8FD2A4019}"/>
              </a:ext>
            </a:extLst>
          </p:cNvPr>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0" name="AutoShape 20" descr="Related image">
            <a:extLst>
              <a:ext uri="{FF2B5EF4-FFF2-40B4-BE49-F238E27FC236}">
                <a16:creationId xmlns:a16="http://schemas.microsoft.com/office/drawing/2014/main" id="{C1DA94E2-6E9C-D14E-936E-486232D70010}"/>
              </a:ext>
            </a:extLst>
          </p:cNvPr>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B49DCA7-37C1-564E-8CDD-F33079D723C4}"/>
              </a:ext>
            </a:extLst>
          </p:cNvPr>
          <p:cNvSpPr>
            <a:spLocks noGrp="1"/>
          </p:cNvSpPr>
          <p:nvPr>
            <p:ph type="body" sz="quarter" idx="15"/>
          </p:nvPr>
        </p:nvSpPr>
        <p:spPr>
          <a:xfrm>
            <a:off x="575192" y="5535848"/>
            <a:ext cx="234253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 name="Text Placeholder 5">
            <a:extLst>
              <a:ext uri="{FF2B5EF4-FFF2-40B4-BE49-F238E27FC236}">
                <a16:creationId xmlns:a16="http://schemas.microsoft.com/office/drawing/2014/main" id="{695F176B-8337-1049-91F6-ACC9B7D1BC14}"/>
              </a:ext>
            </a:extLst>
          </p:cNvPr>
          <p:cNvSpPr>
            <a:spLocks noGrp="1"/>
          </p:cNvSpPr>
          <p:nvPr>
            <p:ph type="body" sz="quarter" idx="16" hasCustomPrompt="1"/>
          </p:nvPr>
        </p:nvSpPr>
        <p:spPr>
          <a:xfrm>
            <a:off x="480174" y="4839382"/>
            <a:ext cx="2538401"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0" name="Text Placeholder 36">
            <a:extLst>
              <a:ext uri="{FF2B5EF4-FFF2-40B4-BE49-F238E27FC236}">
                <a16:creationId xmlns:a16="http://schemas.microsoft.com/office/drawing/2014/main" id="{51DA1620-265D-D947-B6E4-01E92DBEE738}"/>
              </a:ext>
            </a:extLst>
          </p:cNvPr>
          <p:cNvSpPr>
            <a:spLocks noGrp="1"/>
          </p:cNvSpPr>
          <p:nvPr>
            <p:ph type="body" sz="quarter" idx="26"/>
          </p:nvPr>
        </p:nvSpPr>
        <p:spPr>
          <a:xfrm>
            <a:off x="3664783" y="6525250"/>
            <a:ext cx="4862435" cy="284487"/>
          </a:xfrm>
          <a:prstGeom prst="rect">
            <a:avLst/>
          </a:prstGeom>
          <a:solidFill>
            <a:schemeClr val="bg1"/>
          </a:solidFill>
        </p:spPr>
        <p:txBody>
          <a:bodyPr tIns="72000" anchor="ctr"/>
          <a:lstStyle>
            <a:lvl1pPr marL="0" indent="0" algn="ctr">
              <a:buNone/>
              <a:defRPr sz="800">
                <a:solidFill>
                  <a:schemeClr val="tx2"/>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2" name="Text Placeholder 2">
            <a:extLst>
              <a:ext uri="{FF2B5EF4-FFF2-40B4-BE49-F238E27FC236}">
                <a16:creationId xmlns:a16="http://schemas.microsoft.com/office/drawing/2014/main" id="{D9D2A3C8-8074-D743-A452-6136C392E918}"/>
              </a:ext>
            </a:extLst>
          </p:cNvPr>
          <p:cNvSpPr>
            <a:spLocks noGrp="1"/>
          </p:cNvSpPr>
          <p:nvPr>
            <p:ph type="body" sz="quarter" idx="27" hasCustomPrompt="1"/>
          </p:nvPr>
        </p:nvSpPr>
        <p:spPr>
          <a:xfrm>
            <a:off x="460375" y="1150827"/>
            <a:ext cx="11240507" cy="508488"/>
          </a:xfrm>
          <a:prstGeom prst="rect">
            <a:avLst/>
          </a:prstGeom>
          <a:noFill/>
          <a:ln>
            <a:noFill/>
          </a:ln>
        </p:spPr>
        <p:txBody>
          <a:bodyPr tIns="72000" anchor="ctr">
            <a:noAutofit/>
          </a:bodyPr>
          <a:lstStyle>
            <a:lvl1pPr marL="0" indent="0" algn="ctr">
              <a:buNone/>
              <a:defRPr sz="2400" spc="3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4" name="Text Placeholder 2">
            <a:extLst>
              <a:ext uri="{FF2B5EF4-FFF2-40B4-BE49-F238E27FC236}">
                <a16:creationId xmlns:a16="http://schemas.microsoft.com/office/drawing/2014/main" id="{FC801E54-52FD-424B-A68A-8D8F5610AF10}"/>
              </a:ext>
            </a:extLst>
          </p:cNvPr>
          <p:cNvSpPr>
            <a:spLocks noGrp="1"/>
          </p:cNvSpPr>
          <p:nvPr>
            <p:ph type="body" sz="quarter" idx="36"/>
          </p:nvPr>
        </p:nvSpPr>
        <p:spPr>
          <a:xfrm>
            <a:off x="3445068" y="5535848"/>
            <a:ext cx="234253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5" name="Text Placeholder 5">
            <a:extLst>
              <a:ext uri="{FF2B5EF4-FFF2-40B4-BE49-F238E27FC236}">
                <a16:creationId xmlns:a16="http://schemas.microsoft.com/office/drawing/2014/main" id="{94E61F2B-52A7-7F45-9D7E-985F8EFE08AE}"/>
              </a:ext>
            </a:extLst>
          </p:cNvPr>
          <p:cNvSpPr>
            <a:spLocks noGrp="1"/>
          </p:cNvSpPr>
          <p:nvPr>
            <p:ph type="body" sz="quarter" idx="37" hasCustomPrompt="1"/>
          </p:nvPr>
        </p:nvSpPr>
        <p:spPr>
          <a:xfrm>
            <a:off x="3350050" y="4839382"/>
            <a:ext cx="2538401"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67" name="Text Placeholder 2">
            <a:extLst>
              <a:ext uri="{FF2B5EF4-FFF2-40B4-BE49-F238E27FC236}">
                <a16:creationId xmlns:a16="http://schemas.microsoft.com/office/drawing/2014/main" id="{1656013F-E3BD-534B-8F64-382848314FA9}"/>
              </a:ext>
            </a:extLst>
          </p:cNvPr>
          <p:cNvSpPr>
            <a:spLocks noGrp="1"/>
          </p:cNvSpPr>
          <p:nvPr>
            <p:ph type="body" sz="quarter" idx="38"/>
          </p:nvPr>
        </p:nvSpPr>
        <p:spPr>
          <a:xfrm>
            <a:off x="6344527" y="5535848"/>
            <a:ext cx="234253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8" name="Text Placeholder 5">
            <a:extLst>
              <a:ext uri="{FF2B5EF4-FFF2-40B4-BE49-F238E27FC236}">
                <a16:creationId xmlns:a16="http://schemas.microsoft.com/office/drawing/2014/main" id="{9CE30404-52C4-0B4D-A6E8-79CFD4B78AFF}"/>
              </a:ext>
            </a:extLst>
          </p:cNvPr>
          <p:cNvSpPr>
            <a:spLocks noGrp="1"/>
          </p:cNvSpPr>
          <p:nvPr>
            <p:ph type="body" sz="quarter" idx="39" hasCustomPrompt="1"/>
          </p:nvPr>
        </p:nvSpPr>
        <p:spPr>
          <a:xfrm>
            <a:off x="6249509" y="4839382"/>
            <a:ext cx="2538401"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3" name="Text Placeholder 2">
            <a:extLst>
              <a:ext uri="{FF2B5EF4-FFF2-40B4-BE49-F238E27FC236}">
                <a16:creationId xmlns:a16="http://schemas.microsoft.com/office/drawing/2014/main" id="{40C09CDD-C30B-F44C-8E5E-63F42DC78F2C}"/>
              </a:ext>
            </a:extLst>
          </p:cNvPr>
          <p:cNvSpPr>
            <a:spLocks noGrp="1"/>
          </p:cNvSpPr>
          <p:nvPr>
            <p:ph type="body" sz="quarter" idx="40"/>
          </p:nvPr>
        </p:nvSpPr>
        <p:spPr>
          <a:xfrm>
            <a:off x="9243986" y="5535848"/>
            <a:ext cx="234253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74" name="Text Placeholder 5">
            <a:extLst>
              <a:ext uri="{FF2B5EF4-FFF2-40B4-BE49-F238E27FC236}">
                <a16:creationId xmlns:a16="http://schemas.microsoft.com/office/drawing/2014/main" id="{83A29D76-8C3F-214A-88A7-DF73ED0599A8}"/>
              </a:ext>
            </a:extLst>
          </p:cNvPr>
          <p:cNvSpPr>
            <a:spLocks noGrp="1"/>
          </p:cNvSpPr>
          <p:nvPr>
            <p:ph type="body" sz="quarter" idx="41" hasCustomPrompt="1"/>
          </p:nvPr>
        </p:nvSpPr>
        <p:spPr>
          <a:xfrm>
            <a:off x="9148968" y="4839382"/>
            <a:ext cx="2538401"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29" name="Rectangle 28">
            <a:extLst>
              <a:ext uri="{FF2B5EF4-FFF2-40B4-BE49-F238E27FC236}">
                <a16:creationId xmlns:a16="http://schemas.microsoft.com/office/drawing/2014/main" id="{354BAE81-EFC7-8942-BCEC-A183FCB99044}"/>
              </a:ext>
            </a:extLst>
          </p:cNvPr>
          <p:cNvSpPr/>
          <p:nvPr userDrawn="1"/>
        </p:nvSpPr>
        <p:spPr>
          <a:xfrm>
            <a:off x="478123" y="4844631"/>
            <a:ext cx="2531560"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3F39C01D-F7ED-3348-B756-93036BACC968}"/>
              </a:ext>
            </a:extLst>
          </p:cNvPr>
          <p:cNvSpPr/>
          <p:nvPr userDrawn="1"/>
        </p:nvSpPr>
        <p:spPr>
          <a:xfrm>
            <a:off x="6241686" y="4844631"/>
            <a:ext cx="2575807"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D55FEDC6-CC14-BF45-B0C3-DD6E34270BAB}"/>
              </a:ext>
            </a:extLst>
          </p:cNvPr>
          <p:cNvSpPr/>
          <p:nvPr userDrawn="1"/>
        </p:nvSpPr>
        <p:spPr>
          <a:xfrm>
            <a:off x="9148968" y="4844631"/>
            <a:ext cx="2551914"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14E79374-5068-6E48-8EE3-814934942E4E}"/>
              </a:ext>
            </a:extLst>
          </p:cNvPr>
          <p:cNvSpPr/>
          <p:nvPr userDrawn="1"/>
        </p:nvSpPr>
        <p:spPr>
          <a:xfrm>
            <a:off x="3334404" y="4844631"/>
            <a:ext cx="2575807"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5B6CA186-C0A1-D948-9C48-48B77001D553}"/>
              </a:ext>
            </a:extLst>
          </p:cNvPr>
          <p:cNvSpPr/>
          <p:nvPr userDrawn="1"/>
        </p:nvSpPr>
        <p:spPr>
          <a:xfrm>
            <a:off x="6241686" y="1939586"/>
            <a:ext cx="5445683" cy="2606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Picture Placeholder 3">
            <a:extLst>
              <a:ext uri="{FF2B5EF4-FFF2-40B4-BE49-F238E27FC236}">
                <a16:creationId xmlns:a16="http://schemas.microsoft.com/office/drawing/2014/main" id="{6BEEE98D-53F3-1C4D-8D2A-B939516B902F}"/>
              </a:ext>
            </a:extLst>
          </p:cNvPr>
          <p:cNvSpPr>
            <a:spLocks noGrp="1"/>
          </p:cNvSpPr>
          <p:nvPr>
            <p:ph type="pic" sz="quarter" idx="14"/>
          </p:nvPr>
        </p:nvSpPr>
        <p:spPr>
          <a:xfrm>
            <a:off x="486995" y="1969605"/>
            <a:ext cx="5423215" cy="257603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endParaRPr lang="en-US" dirty="0"/>
          </a:p>
        </p:txBody>
      </p:sp>
      <p:sp>
        <p:nvSpPr>
          <p:cNvPr id="41" name="Text Placeholder 36">
            <a:extLst>
              <a:ext uri="{FF2B5EF4-FFF2-40B4-BE49-F238E27FC236}">
                <a16:creationId xmlns:a16="http://schemas.microsoft.com/office/drawing/2014/main" id="{E8C208BC-CD21-4E4D-8156-646E36ABEB3C}"/>
              </a:ext>
            </a:extLst>
          </p:cNvPr>
          <p:cNvSpPr>
            <a:spLocks noGrp="1"/>
          </p:cNvSpPr>
          <p:nvPr>
            <p:ph type="body" sz="quarter" idx="11"/>
          </p:nvPr>
        </p:nvSpPr>
        <p:spPr>
          <a:xfrm>
            <a:off x="478123" y="1939586"/>
            <a:ext cx="5445683" cy="2609437"/>
          </a:xfrm>
          <a:prstGeom prst="rect">
            <a:avLst/>
          </a:prstGeom>
          <a:solidFill>
            <a:srgbClr val="00335B">
              <a:alpha val="80000"/>
            </a:srgbClr>
          </a:solidFill>
        </p:spPr>
        <p:txBody>
          <a:bodyPr lIns="144000" tIns="0" rIns="90000" bIns="0" anchor="ctr"/>
          <a:lstStyle>
            <a:lvl1pPr marL="0" indent="0" algn="ctr">
              <a:lnSpc>
                <a:spcPct val="100000"/>
              </a:lnSpc>
              <a:buNone/>
              <a:defRPr sz="200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42" name="Text Placeholder 16">
            <a:extLst>
              <a:ext uri="{FF2B5EF4-FFF2-40B4-BE49-F238E27FC236}">
                <a16:creationId xmlns:a16="http://schemas.microsoft.com/office/drawing/2014/main" id="{9BBAAE8E-3BD0-7A49-9101-2A4DC4FCD2BF}"/>
              </a:ext>
            </a:extLst>
          </p:cNvPr>
          <p:cNvSpPr>
            <a:spLocks noGrp="1"/>
          </p:cNvSpPr>
          <p:nvPr>
            <p:ph type="body" sz="quarter" idx="28" hasCustomPrompt="1"/>
          </p:nvPr>
        </p:nvSpPr>
        <p:spPr>
          <a:xfrm>
            <a:off x="6447998" y="2052824"/>
            <a:ext cx="2016980"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43" name="Text Placeholder 2">
            <a:extLst>
              <a:ext uri="{FF2B5EF4-FFF2-40B4-BE49-F238E27FC236}">
                <a16:creationId xmlns:a16="http://schemas.microsoft.com/office/drawing/2014/main" id="{A09D9E22-4EF8-4048-BAF5-51942198492A}"/>
              </a:ext>
            </a:extLst>
          </p:cNvPr>
          <p:cNvSpPr>
            <a:spLocks noGrp="1"/>
          </p:cNvSpPr>
          <p:nvPr>
            <p:ph type="body" sz="quarter" idx="29"/>
          </p:nvPr>
        </p:nvSpPr>
        <p:spPr>
          <a:xfrm>
            <a:off x="6447999" y="2553939"/>
            <a:ext cx="2031938" cy="1870530"/>
          </a:xfrm>
          <a:prstGeom prst="rect">
            <a:avLst/>
          </a:prstGeom>
          <a:noFill/>
          <a:ln>
            <a:noFill/>
          </a:ln>
        </p:spPr>
        <p:txBody>
          <a:bodyPr anchor="ctr">
            <a:noAutofit/>
          </a:bodyPr>
          <a:lstStyle>
            <a:lvl1pPr marL="0" indent="0" algn="l">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4" name="Text Placeholder 2">
            <a:extLst>
              <a:ext uri="{FF2B5EF4-FFF2-40B4-BE49-F238E27FC236}">
                <a16:creationId xmlns:a16="http://schemas.microsoft.com/office/drawing/2014/main" id="{F091AE90-2D2C-9249-934A-59F4BD44A1CB}"/>
              </a:ext>
            </a:extLst>
          </p:cNvPr>
          <p:cNvSpPr>
            <a:spLocks noGrp="1"/>
          </p:cNvSpPr>
          <p:nvPr>
            <p:ph type="body" sz="quarter" idx="42" hasCustomPrompt="1"/>
          </p:nvPr>
        </p:nvSpPr>
        <p:spPr>
          <a:xfrm>
            <a:off x="1515985" y="1"/>
            <a:ext cx="9160030" cy="975360"/>
          </a:xfrm>
          <a:prstGeom prst="rect">
            <a:avLst/>
          </a:prstGeom>
        </p:spPr>
        <p:txBody>
          <a:bodyPr anchor="ctr"/>
          <a:lstStyle>
            <a:lvl1pPr marL="0" indent="0" algn="ctr">
              <a:lnSpc>
                <a:spcPct val="100000"/>
              </a:lnSpc>
              <a:buNone/>
              <a:defRPr sz="2800" b="1">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GB"/>
              <a:t>CLICK TO EDIT MASTER TEXT STYLES</a:t>
            </a:r>
            <a:endParaRPr lang="en-US"/>
          </a:p>
        </p:txBody>
      </p:sp>
    </p:spTree>
    <p:extLst>
      <p:ext uri="{BB962C8B-B14F-4D97-AF65-F5344CB8AC3E}">
        <p14:creationId xmlns:p14="http://schemas.microsoft.com/office/powerpoint/2010/main" val="2688846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ge 2 - 3 Columns">
    <p:spTree>
      <p:nvGrpSpPr>
        <p:cNvPr id="1" name=""/>
        <p:cNvGrpSpPr/>
        <p:nvPr/>
      </p:nvGrpSpPr>
      <p:grpSpPr>
        <a:xfrm>
          <a:off x="0" y="0"/>
          <a:ext cx="0" cy="0"/>
          <a:chOff x="0" y="0"/>
          <a:chExt cx="0" cy="0"/>
        </a:xfrm>
      </p:grpSpPr>
      <p:sp>
        <p:nvSpPr>
          <p:cNvPr id="9" name="AutoShape 18" descr="Image result for yorkshire tea logo png">
            <a:extLst>
              <a:ext uri="{FF2B5EF4-FFF2-40B4-BE49-F238E27FC236}">
                <a16:creationId xmlns:a16="http://schemas.microsoft.com/office/drawing/2014/main" id="{E62C07E4-0D5C-604E-9676-64B8FD2A4019}"/>
              </a:ext>
            </a:extLst>
          </p:cNvPr>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0" name="AutoShape 20" descr="Related image">
            <a:extLst>
              <a:ext uri="{FF2B5EF4-FFF2-40B4-BE49-F238E27FC236}">
                <a16:creationId xmlns:a16="http://schemas.microsoft.com/office/drawing/2014/main" id="{C1DA94E2-6E9C-D14E-936E-486232D70010}"/>
              </a:ext>
            </a:extLst>
          </p:cNvPr>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B49DCA7-37C1-564E-8CDD-F33079D723C4}"/>
              </a:ext>
            </a:extLst>
          </p:cNvPr>
          <p:cNvSpPr>
            <a:spLocks noGrp="1"/>
          </p:cNvSpPr>
          <p:nvPr>
            <p:ph type="body" sz="quarter" idx="15"/>
          </p:nvPr>
        </p:nvSpPr>
        <p:spPr>
          <a:xfrm>
            <a:off x="575192" y="5535848"/>
            <a:ext cx="330592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 name="Text Placeholder 5">
            <a:extLst>
              <a:ext uri="{FF2B5EF4-FFF2-40B4-BE49-F238E27FC236}">
                <a16:creationId xmlns:a16="http://schemas.microsoft.com/office/drawing/2014/main" id="{695F176B-8337-1049-91F6-ACC9B7D1BC14}"/>
              </a:ext>
            </a:extLst>
          </p:cNvPr>
          <p:cNvSpPr>
            <a:spLocks noGrp="1"/>
          </p:cNvSpPr>
          <p:nvPr>
            <p:ph type="body" sz="quarter" idx="16" hasCustomPrompt="1"/>
          </p:nvPr>
        </p:nvSpPr>
        <p:spPr>
          <a:xfrm>
            <a:off x="480174" y="4839382"/>
            <a:ext cx="3529427"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0" name="Text Placeholder 36">
            <a:extLst>
              <a:ext uri="{FF2B5EF4-FFF2-40B4-BE49-F238E27FC236}">
                <a16:creationId xmlns:a16="http://schemas.microsoft.com/office/drawing/2014/main" id="{51DA1620-265D-D947-B6E4-01E92DBEE738}"/>
              </a:ext>
            </a:extLst>
          </p:cNvPr>
          <p:cNvSpPr>
            <a:spLocks noGrp="1"/>
          </p:cNvSpPr>
          <p:nvPr>
            <p:ph type="body" sz="quarter" idx="26"/>
          </p:nvPr>
        </p:nvSpPr>
        <p:spPr>
          <a:xfrm>
            <a:off x="3664783" y="6525250"/>
            <a:ext cx="4862435" cy="284487"/>
          </a:xfrm>
          <a:prstGeom prst="rect">
            <a:avLst/>
          </a:prstGeom>
          <a:solidFill>
            <a:schemeClr val="bg1"/>
          </a:solidFill>
        </p:spPr>
        <p:txBody>
          <a:bodyPr tIns="72000" anchor="ctr"/>
          <a:lstStyle>
            <a:lvl1pPr marL="0" indent="0" algn="ctr">
              <a:buNone/>
              <a:defRPr sz="800">
                <a:solidFill>
                  <a:schemeClr val="tx2"/>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2" name="Text Placeholder 2">
            <a:extLst>
              <a:ext uri="{FF2B5EF4-FFF2-40B4-BE49-F238E27FC236}">
                <a16:creationId xmlns:a16="http://schemas.microsoft.com/office/drawing/2014/main" id="{D9D2A3C8-8074-D743-A452-6136C392E918}"/>
              </a:ext>
            </a:extLst>
          </p:cNvPr>
          <p:cNvSpPr>
            <a:spLocks noGrp="1"/>
          </p:cNvSpPr>
          <p:nvPr>
            <p:ph type="body" sz="quarter" idx="27" hasCustomPrompt="1"/>
          </p:nvPr>
        </p:nvSpPr>
        <p:spPr>
          <a:xfrm>
            <a:off x="460375" y="1150827"/>
            <a:ext cx="11240507" cy="508488"/>
          </a:xfrm>
          <a:prstGeom prst="rect">
            <a:avLst/>
          </a:prstGeom>
          <a:noFill/>
          <a:ln>
            <a:noFill/>
          </a:ln>
        </p:spPr>
        <p:txBody>
          <a:bodyPr tIns="72000" anchor="ctr">
            <a:noAutofit/>
          </a:bodyPr>
          <a:lstStyle>
            <a:lvl1pPr marL="0" indent="0" algn="ctr">
              <a:buNone/>
              <a:defRPr sz="2400" spc="3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0" name="Text Placeholder 2">
            <a:extLst>
              <a:ext uri="{FF2B5EF4-FFF2-40B4-BE49-F238E27FC236}">
                <a16:creationId xmlns:a16="http://schemas.microsoft.com/office/drawing/2014/main" id="{415B793E-BA56-F04B-8B4C-8FDA4A2A6A8F}"/>
              </a:ext>
            </a:extLst>
          </p:cNvPr>
          <p:cNvSpPr>
            <a:spLocks noGrp="1"/>
          </p:cNvSpPr>
          <p:nvPr userDrawn="1">
            <p:ph type="body" sz="quarter" idx="36"/>
          </p:nvPr>
        </p:nvSpPr>
        <p:spPr>
          <a:xfrm>
            <a:off x="4435992" y="5535848"/>
            <a:ext cx="330592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2" name="Text Placeholder 5">
            <a:extLst>
              <a:ext uri="{FF2B5EF4-FFF2-40B4-BE49-F238E27FC236}">
                <a16:creationId xmlns:a16="http://schemas.microsoft.com/office/drawing/2014/main" id="{BB7A68BE-4BB2-D241-BC12-BF43AD562D43}"/>
              </a:ext>
            </a:extLst>
          </p:cNvPr>
          <p:cNvSpPr>
            <a:spLocks noGrp="1"/>
          </p:cNvSpPr>
          <p:nvPr userDrawn="1">
            <p:ph type="body" sz="quarter" idx="37" hasCustomPrompt="1"/>
          </p:nvPr>
        </p:nvSpPr>
        <p:spPr>
          <a:xfrm>
            <a:off x="4340974" y="4839382"/>
            <a:ext cx="3529427"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54" name="Text Placeholder 2">
            <a:extLst>
              <a:ext uri="{FF2B5EF4-FFF2-40B4-BE49-F238E27FC236}">
                <a16:creationId xmlns:a16="http://schemas.microsoft.com/office/drawing/2014/main" id="{C617766A-7E28-8246-BCAF-97D112B12562}"/>
              </a:ext>
            </a:extLst>
          </p:cNvPr>
          <p:cNvSpPr>
            <a:spLocks noGrp="1"/>
          </p:cNvSpPr>
          <p:nvPr userDrawn="1">
            <p:ph type="body" sz="quarter" idx="38"/>
          </p:nvPr>
        </p:nvSpPr>
        <p:spPr>
          <a:xfrm>
            <a:off x="8296792" y="5535848"/>
            <a:ext cx="330592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6" name="Text Placeholder 5">
            <a:extLst>
              <a:ext uri="{FF2B5EF4-FFF2-40B4-BE49-F238E27FC236}">
                <a16:creationId xmlns:a16="http://schemas.microsoft.com/office/drawing/2014/main" id="{3F1D1017-AE52-6749-AD86-3D73A550CF17}"/>
              </a:ext>
            </a:extLst>
          </p:cNvPr>
          <p:cNvSpPr>
            <a:spLocks noGrp="1"/>
          </p:cNvSpPr>
          <p:nvPr userDrawn="1">
            <p:ph type="body" sz="quarter" idx="39" hasCustomPrompt="1"/>
          </p:nvPr>
        </p:nvSpPr>
        <p:spPr>
          <a:xfrm>
            <a:off x="8201774" y="4839382"/>
            <a:ext cx="3529427"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8" name="Rectangle 37">
            <a:extLst>
              <a:ext uri="{FF2B5EF4-FFF2-40B4-BE49-F238E27FC236}">
                <a16:creationId xmlns:a16="http://schemas.microsoft.com/office/drawing/2014/main" id="{3F39C01D-F7ED-3348-B756-93036BACC968}"/>
              </a:ext>
            </a:extLst>
          </p:cNvPr>
          <p:cNvSpPr/>
          <p:nvPr userDrawn="1"/>
        </p:nvSpPr>
        <p:spPr>
          <a:xfrm>
            <a:off x="8204713" y="4844631"/>
            <a:ext cx="3496169"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14E79374-5068-6E48-8EE3-814934942E4E}"/>
              </a:ext>
            </a:extLst>
          </p:cNvPr>
          <p:cNvSpPr/>
          <p:nvPr userDrawn="1"/>
        </p:nvSpPr>
        <p:spPr>
          <a:xfrm>
            <a:off x="4337686" y="4844631"/>
            <a:ext cx="3549226"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697AB381-D1F4-4047-A4F2-7547923E5A40}"/>
              </a:ext>
            </a:extLst>
          </p:cNvPr>
          <p:cNvSpPr/>
          <p:nvPr userDrawn="1"/>
        </p:nvSpPr>
        <p:spPr>
          <a:xfrm>
            <a:off x="460375" y="4844631"/>
            <a:ext cx="3549226"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856F714C-FB94-2A44-823B-D77E787F1467}"/>
              </a:ext>
            </a:extLst>
          </p:cNvPr>
          <p:cNvSpPr/>
          <p:nvPr userDrawn="1"/>
        </p:nvSpPr>
        <p:spPr>
          <a:xfrm>
            <a:off x="6268196" y="1939586"/>
            <a:ext cx="5445683" cy="2606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3">
            <a:extLst>
              <a:ext uri="{FF2B5EF4-FFF2-40B4-BE49-F238E27FC236}">
                <a16:creationId xmlns:a16="http://schemas.microsoft.com/office/drawing/2014/main" id="{2101FF89-79C6-254B-BB88-86143BF97A8A}"/>
              </a:ext>
            </a:extLst>
          </p:cNvPr>
          <p:cNvSpPr>
            <a:spLocks noGrp="1"/>
          </p:cNvSpPr>
          <p:nvPr>
            <p:ph type="pic" sz="quarter" idx="14"/>
          </p:nvPr>
        </p:nvSpPr>
        <p:spPr>
          <a:xfrm>
            <a:off x="486995" y="1969605"/>
            <a:ext cx="5466364" cy="257603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endParaRPr lang="en-US" dirty="0"/>
          </a:p>
        </p:txBody>
      </p:sp>
      <p:sp>
        <p:nvSpPr>
          <p:cNvPr id="35" name="Text Placeholder 36">
            <a:extLst>
              <a:ext uri="{FF2B5EF4-FFF2-40B4-BE49-F238E27FC236}">
                <a16:creationId xmlns:a16="http://schemas.microsoft.com/office/drawing/2014/main" id="{2135D9CF-FE84-0044-A7B3-FF15180FF90E}"/>
              </a:ext>
            </a:extLst>
          </p:cNvPr>
          <p:cNvSpPr>
            <a:spLocks noGrp="1"/>
          </p:cNvSpPr>
          <p:nvPr>
            <p:ph type="body" sz="quarter" idx="11"/>
          </p:nvPr>
        </p:nvSpPr>
        <p:spPr>
          <a:xfrm>
            <a:off x="478123" y="1939586"/>
            <a:ext cx="5475236" cy="2609437"/>
          </a:xfrm>
          <a:prstGeom prst="rect">
            <a:avLst/>
          </a:prstGeom>
          <a:solidFill>
            <a:srgbClr val="00335B">
              <a:alpha val="80000"/>
            </a:srgbClr>
          </a:solidFill>
        </p:spPr>
        <p:txBody>
          <a:bodyPr lIns="144000" tIns="0" rIns="90000" bIns="0" anchor="ctr"/>
          <a:lstStyle>
            <a:lvl1pPr marL="0" indent="0" algn="ctr">
              <a:lnSpc>
                <a:spcPct val="100000"/>
              </a:lnSpc>
              <a:buNone/>
              <a:defRPr sz="200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36" name="Text Placeholder 16">
            <a:extLst>
              <a:ext uri="{FF2B5EF4-FFF2-40B4-BE49-F238E27FC236}">
                <a16:creationId xmlns:a16="http://schemas.microsoft.com/office/drawing/2014/main" id="{C72BD1F9-50E7-DB4E-8CB9-ABB17A6A70BE}"/>
              </a:ext>
            </a:extLst>
          </p:cNvPr>
          <p:cNvSpPr>
            <a:spLocks noGrp="1"/>
          </p:cNvSpPr>
          <p:nvPr>
            <p:ph type="body" sz="quarter" idx="28" hasCustomPrompt="1"/>
          </p:nvPr>
        </p:nvSpPr>
        <p:spPr>
          <a:xfrm>
            <a:off x="6474508" y="2052824"/>
            <a:ext cx="2016980"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39" name="Text Placeholder 2">
            <a:extLst>
              <a:ext uri="{FF2B5EF4-FFF2-40B4-BE49-F238E27FC236}">
                <a16:creationId xmlns:a16="http://schemas.microsoft.com/office/drawing/2014/main" id="{51C02CFD-181C-BB48-A8C9-4DC2C38B0364}"/>
              </a:ext>
            </a:extLst>
          </p:cNvPr>
          <p:cNvSpPr>
            <a:spLocks noGrp="1"/>
          </p:cNvSpPr>
          <p:nvPr>
            <p:ph type="body" sz="quarter" idx="29"/>
          </p:nvPr>
        </p:nvSpPr>
        <p:spPr>
          <a:xfrm>
            <a:off x="6474509" y="2553939"/>
            <a:ext cx="2031938" cy="1870530"/>
          </a:xfrm>
          <a:prstGeom prst="rect">
            <a:avLst/>
          </a:prstGeom>
          <a:noFill/>
          <a:ln>
            <a:noFill/>
          </a:ln>
        </p:spPr>
        <p:txBody>
          <a:bodyPr anchor="ctr">
            <a:noAutofit/>
          </a:bodyPr>
          <a:lstStyle>
            <a:lvl1pPr marL="0" indent="0" algn="l">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0" name="Text Placeholder 2">
            <a:extLst>
              <a:ext uri="{FF2B5EF4-FFF2-40B4-BE49-F238E27FC236}">
                <a16:creationId xmlns:a16="http://schemas.microsoft.com/office/drawing/2014/main" id="{0F4D243F-7B14-3C41-8B12-E35B94F4C426}"/>
              </a:ext>
            </a:extLst>
          </p:cNvPr>
          <p:cNvSpPr>
            <a:spLocks noGrp="1"/>
          </p:cNvSpPr>
          <p:nvPr>
            <p:ph type="body" sz="quarter" idx="40" hasCustomPrompt="1"/>
          </p:nvPr>
        </p:nvSpPr>
        <p:spPr>
          <a:xfrm>
            <a:off x="1515985" y="1"/>
            <a:ext cx="9160030" cy="975360"/>
          </a:xfrm>
          <a:prstGeom prst="rect">
            <a:avLst/>
          </a:prstGeom>
        </p:spPr>
        <p:txBody>
          <a:bodyPr anchor="ctr"/>
          <a:lstStyle>
            <a:lvl1pPr marL="0" indent="0" algn="ctr">
              <a:lnSpc>
                <a:spcPct val="100000"/>
              </a:lnSpc>
              <a:buNone/>
              <a:defRPr sz="2800" b="1">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GB"/>
              <a:t>CLICK TO EDIT MASTER TEXT STYLES</a:t>
            </a:r>
            <a:endParaRPr lang="en-US"/>
          </a:p>
        </p:txBody>
      </p:sp>
    </p:spTree>
    <p:extLst>
      <p:ext uri="{BB962C8B-B14F-4D97-AF65-F5344CB8AC3E}">
        <p14:creationId xmlns:p14="http://schemas.microsoft.com/office/powerpoint/2010/main" val="229834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1 - 5 columns">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FF05403A-CC9A-7948-A5A6-565AC20A163D}"/>
              </a:ext>
            </a:extLst>
          </p:cNvPr>
          <p:cNvSpPr/>
          <p:nvPr userDrawn="1"/>
        </p:nvSpPr>
        <p:spPr>
          <a:xfrm>
            <a:off x="5099066" y="1939586"/>
            <a:ext cx="6601817" cy="2606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4EA5E3E0-67DC-7B4E-92D2-4E2B8B21F4D8}"/>
              </a:ext>
            </a:extLst>
          </p:cNvPr>
          <p:cNvSpPr/>
          <p:nvPr userDrawn="1"/>
        </p:nvSpPr>
        <p:spPr>
          <a:xfrm>
            <a:off x="5197473" y="4729568"/>
            <a:ext cx="2000133"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0FB1F10E-E20C-DF4B-9E48-D6D56515D7B0}"/>
              </a:ext>
            </a:extLst>
          </p:cNvPr>
          <p:cNvSpPr/>
          <p:nvPr userDrawn="1"/>
        </p:nvSpPr>
        <p:spPr>
          <a:xfrm>
            <a:off x="9803803" y="4729568"/>
            <a:ext cx="2000133"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1" name="Picture Placeholder 3">
            <a:extLst>
              <a:ext uri="{FF2B5EF4-FFF2-40B4-BE49-F238E27FC236}">
                <a16:creationId xmlns:a16="http://schemas.microsoft.com/office/drawing/2014/main" id="{E620C37E-4400-D84C-9358-D6BC0B0360F4}"/>
              </a:ext>
            </a:extLst>
          </p:cNvPr>
          <p:cNvSpPr>
            <a:spLocks noGrp="1"/>
          </p:cNvSpPr>
          <p:nvPr>
            <p:ph type="pic" sz="quarter" idx="14"/>
          </p:nvPr>
        </p:nvSpPr>
        <p:spPr>
          <a:xfrm>
            <a:off x="486996" y="1969605"/>
            <a:ext cx="4289458" cy="257603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endParaRPr lang="en-US" dirty="0"/>
          </a:p>
        </p:txBody>
      </p:sp>
      <p:sp>
        <p:nvSpPr>
          <p:cNvPr id="9" name="AutoShape 18" descr="Image result for yorkshire tea logo png">
            <a:extLst>
              <a:ext uri="{FF2B5EF4-FFF2-40B4-BE49-F238E27FC236}">
                <a16:creationId xmlns:a16="http://schemas.microsoft.com/office/drawing/2014/main" id="{E62C07E4-0D5C-604E-9676-64B8FD2A4019}"/>
              </a:ext>
            </a:extLst>
          </p:cNvPr>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0" name="AutoShape 20" descr="Related image">
            <a:extLst>
              <a:ext uri="{FF2B5EF4-FFF2-40B4-BE49-F238E27FC236}">
                <a16:creationId xmlns:a16="http://schemas.microsoft.com/office/drawing/2014/main" id="{C1DA94E2-6E9C-D14E-936E-486232D70010}"/>
              </a:ext>
            </a:extLst>
          </p:cNvPr>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446BA49E-AB85-8E46-A885-3D50ECB2D765}"/>
              </a:ext>
            </a:extLst>
          </p:cNvPr>
          <p:cNvSpPr/>
          <p:nvPr userDrawn="1"/>
        </p:nvSpPr>
        <p:spPr>
          <a:xfrm>
            <a:off x="575191" y="4729568"/>
            <a:ext cx="2000133"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B49DCA7-37C1-564E-8CDD-F33079D723C4}"/>
              </a:ext>
            </a:extLst>
          </p:cNvPr>
          <p:cNvSpPr>
            <a:spLocks noGrp="1"/>
          </p:cNvSpPr>
          <p:nvPr>
            <p:ph type="body" sz="quarter" idx="15"/>
          </p:nvPr>
        </p:nvSpPr>
        <p:spPr>
          <a:xfrm>
            <a:off x="575192" y="5535848"/>
            <a:ext cx="1801007"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 name="Text Placeholder 5">
            <a:extLst>
              <a:ext uri="{FF2B5EF4-FFF2-40B4-BE49-F238E27FC236}">
                <a16:creationId xmlns:a16="http://schemas.microsoft.com/office/drawing/2014/main" id="{695F176B-8337-1049-91F6-ACC9B7D1BC14}"/>
              </a:ext>
            </a:extLst>
          </p:cNvPr>
          <p:cNvSpPr>
            <a:spLocks noGrp="1"/>
          </p:cNvSpPr>
          <p:nvPr>
            <p:ph type="body" sz="quarter" idx="16" hasCustomPrompt="1"/>
          </p:nvPr>
        </p:nvSpPr>
        <p:spPr>
          <a:xfrm>
            <a:off x="480174" y="4839382"/>
            <a:ext cx="1986075"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9" name="Text Placeholder 2">
            <a:extLst>
              <a:ext uri="{FF2B5EF4-FFF2-40B4-BE49-F238E27FC236}">
                <a16:creationId xmlns:a16="http://schemas.microsoft.com/office/drawing/2014/main" id="{D3DD3B36-3173-2946-876A-C60F5936BADE}"/>
              </a:ext>
            </a:extLst>
          </p:cNvPr>
          <p:cNvSpPr>
            <a:spLocks noGrp="1"/>
          </p:cNvSpPr>
          <p:nvPr>
            <p:ph type="body" sz="quarter" idx="17"/>
          </p:nvPr>
        </p:nvSpPr>
        <p:spPr>
          <a:xfrm>
            <a:off x="2790249" y="5535848"/>
            <a:ext cx="1993126"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0" name="Text Placeholder 5">
            <a:extLst>
              <a:ext uri="{FF2B5EF4-FFF2-40B4-BE49-F238E27FC236}">
                <a16:creationId xmlns:a16="http://schemas.microsoft.com/office/drawing/2014/main" id="{49599762-E06A-9C4C-96FB-F6D948A5FC9C}"/>
              </a:ext>
            </a:extLst>
          </p:cNvPr>
          <p:cNvSpPr>
            <a:spLocks noGrp="1"/>
          </p:cNvSpPr>
          <p:nvPr>
            <p:ph type="body" sz="quarter" idx="18" hasCustomPrompt="1"/>
          </p:nvPr>
        </p:nvSpPr>
        <p:spPr>
          <a:xfrm>
            <a:off x="2792914" y="4853745"/>
            <a:ext cx="1983540" cy="605711"/>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41" name="Text Placeholder 2">
            <a:extLst>
              <a:ext uri="{FF2B5EF4-FFF2-40B4-BE49-F238E27FC236}">
                <a16:creationId xmlns:a16="http://schemas.microsoft.com/office/drawing/2014/main" id="{5293F414-A027-1A49-89DA-ED5693D8B904}"/>
              </a:ext>
            </a:extLst>
          </p:cNvPr>
          <p:cNvSpPr>
            <a:spLocks noGrp="1"/>
          </p:cNvSpPr>
          <p:nvPr>
            <p:ph type="body" sz="quarter" idx="19"/>
          </p:nvPr>
        </p:nvSpPr>
        <p:spPr>
          <a:xfrm>
            <a:off x="5197473" y="5535848"/>
            <a:ext cx="1795365"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2" name="Text Placeholder 5">
            <a:extLst>
              <a:ext uri="{FF2B5EF4-FFF2-40B4-BE49-F238E27FC236}">
                <a16:creationId xmlns:a16="http://schemas.microsoft.com/office/drawing/2014/main" id="{8D8FBBC0-A290-A54A-872F-3149C738C1B1}"/>
              </a:ext>
            </a:extLst>
          </p:cNvPr>
          <p:cNvSpPr>
            <a:spLocks noGrp="1"/>
          </p:cNvSpPr>
          <p:nvPr>
            <p:ph type="body" sz="quarter" idx="20" hasCustomPrompt="1"/>
          </p:nvPr>
        </p:nvSpPr>
        <p:spPr>
          <a:xfrm>
            <a:off x="5099067" y="4844631"/>
            <a:ext cx="1983540" cy="614825"/>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43" name="Text Placeholder 2">
            <a:extLst>
              <a:ext uri="{FF2B5EF4-FFF2-40B4-BE49-F238E27FC236}">
                <a16:creationId xmlns:a16="http://schemas.microsoft.com/office/drawing/2014/main" id="{AA6DD9A6-EEB5-CA4F-B0D1-0858EF4347BC}"/>
              </a:ext>
            </a:extLst>
          </p:cNvPr>
          <p:cNvSpPr>
            <a:spLocks noGrp="1"/>
          </p:cNvSpPr>
          <p:nvPr>
            <p:ph type="body" sz="quarter" idx="21"/>
          </p:nvPr>
        </p:nvSpPr>
        <p:spPr>
          <a:xfrm>
            <a:off x="7405659" y="5533750"/>
            <a:ext cx="1996092" cy="748443"/>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4" name="Text Placeholder 5">
            <a:extLst>
              <a:ext uri="{FF2B5EF4-FFF2-40B4-BE49-F238E27FC236}">
                <a16:creationId xmlns:a16="http://schemas.microsoft.com/office/drawing/2014/main" id="{6065A82D-0D27-7C46-BF59-93FDEADA6D11}"/>
              </a:ext>
            </a:extLst>
          </p:cNvPr>
          <p:cNvSpPr>
            <a:spLocks noGrp="1"/>
          </p:cNvSpPr>
          <p:nvPr>
            <p:ph type="body" sz="quarter" idx="22" hasCustomPrompt="1"/>
          </p:nvPr>
        </p:nvSpPr>
        <p:spPr>
          <a:xfrm>
            <a:off x="7412580" y="4853982"/>
            <a:ext cx="1982152" cy="605473"/>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46" name="Text Placeholder 2">
            <a:extLst>
              <a:ext uri="{FF2B5EF4-FFF2-40B4-BE49-F238E27FC236}">
                <a16:creationId xmlns:a16="http://schemas.microsoft.com/office/drawing/2014/main" id="{A1460047-ADB4-EA42-93A9-D9B8FB387E13}"/>
              </a:ext>
            </a:extLst>
          </p:cNvPr>
          <p:cNvSpPr>
            <a:spLocks noGrp="1"/>
          </p:cNvSpPr>
          <p:nvPr>
            <p:ph type="body" sz="quarter" idx="23"/>
          </p:nvPr>
        </p:nvSpPr>
        <p:spPr>
          <a:xfrm>
            <a:off x="9803803" y="5530711"/>
            <a:ext cx="1820891" cy="751482"/>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7" name="Text Placeholder 5">
            <a:extLst>
              <a:ext uri="{FF2B5EF4-FFF2-40B4-BE49-F238E27FC236}">
                <a16:creationId xmlns:a16="http://schemas.microsoft.com/office/drawing/2014/main" id="{10B08DD6-7718-F245-AA9F-BDB4D23291DC}"/>
              </a:ext>
            </a:extLst>
          </p:cNvPr>
          <p:cNvSpPr>
            <a:spLocks noGrp="1"/>
          </p:cNvSpPr>
          <p:nvPr>
            <p:ph type="body" sz="quarter" idx="24" hasCustomPrompt="1"/>
          </p:nvPr>
        </p:nvSpPr>
        <p:spPr>
          <a:xfrm>
            <a:off x="9712758" y="4853745"/>
            <a:ext cx="1988126" cy="60571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7" name="Text Placeholder 36">
            <a:extLst>
              <a:ext uri="{FF2B5EF4-FFF2-40B4-BE49-F238E27FC236}">
                <a16:creationId xmlns:a16="http://schemas.microsoft.com/office/drawing/2014/main" id="{83292CAC-3049-1F45-8243-B4A5F0CB4BF2}"/>
              </a:ext>
            </a:extLst>
          </p:cNvPr>
          <p:cNvSpPr>
            <a:spLocks noGrp="1"/>
          </p:cNvSpPr>
          <p:nvPr>
            <p:ph type="body" sz="quarter" idx="11"/>
          </p:nvPr>
        </p:nvSpPr>
        <p:spPr>
          <a:xfrm>
            <a:off x="1555591" y="3866024"/>
            <a:ext cx="3220863" cy="682999"/>
          </a:xfrm>
          <a:prstGeom prst="rect">
            <a:avLst/>
          </a:prstGeom>
          <a:solidFill>
            <a:srgbClr val="00335B">
              <a:alpha val="80000"/>
            </a:srgbClr>
          </a:solidFill>
        </p:spPr>
        <p:txBody>
          <a:bodyPr lIns="144000" tIns="0" rIns="90000" bIns="0" anchor="ctr"/>
          <a:lstStyle>
            <a:lvl1pPr marL="0" indent="0">
              <a:lnSpc>
                <a:spcPct val="100000"/>
              </a:lnSpc>
              <a:buNone/>
              <a:defRPr sz="160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69" name="Text Placeholder 5">
            <a:extLst>
              <a:ext uri="{FF2B5EF4-FFF2-40B4-BE49-F238E27FC236}">
                <a16:creationId xmlns:a16="http://schemas.microsoft.com/office/drawing/2014/main" id="{FA02BF18-D06E-6147-93DF-D2B2241CB1D7}"/>
              </a:ext>
            </a:extLst>
          </p:cNvPr>
          <p:cNvSpPr>
            <a:spLocks noGrp="1"/>
          </p:cNvSpPr>
          <p:nvPr>
            <p:ph type="body" sz="quarter" idx="25" hasCustomPrompt="1"/>
          </p:nvPr>
        </p:nvSpPr>
        <p:spPr>
          <a:xfrm>
            <a:off x="486996" y="3866024"/>
            <a:ext cx="1068596" cy="681784"/>
          </a:xfrm>
          <a:prstGeom prst="rect">
            <a:avLst/>
          </a:prstGeom>
          <a:solidFill>
            <a:schemeClr val="accent2">
              <a:alpha val="80000"/>
            </a:schemeClr>
          </a:solidFill>
        </p:spPr>
        <p:txBody>
          <a:bodyPr tIns="0" bIns="0" anchor="ctr" anchorCtr="0"/>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0" name="Text Placeholder 36">
            <a:extLst>
              <a:ext uri="{FF2B5EF4-FFF2-40B4-BE49-F238E27FC236}">
                <a16:creationId xmlns:a16="http://schemas.microsoft.com/office/drawing/2014/main" id="{51DA1620-265D-D947-B6E4-01E92DBEE738}"/>
              </a:ext>
            </a:extLst>
          </p:cNvPr>
          <p:cNvSpPr>
            <a:spLocks noGrp="1"/>
          </p:cNvSpPr>
          <p:nvPr>
            <p:ph type="body" sz="quarter" idx="26"/>
          </p:nvPr>
        </p:nvSpPr>
        <p:spPr>
          <a:xfrm>
            <a:off x="3664783" y="6525250"/>
            <a:ext cx="4862435" cy="284487"/>
          </a:xfrm>
          <a:prstGeom prst="rect">
            <a:avLst/>
          </a:prstGeom>
          <a:solidFill>
            <a:schemeClr val="bg1"/>
          </a:solidFill>
        </p:spPr>
        <p:txBody>
          <a:bodyPr tIns="72000" anchor="ctr"/>
          <a:lstStyle>
            <a:lvl1pPr marL="0" indent="0" algn="ctr">
              <a:buNone/>
              <a:defRPr sz="800">
                <a:solidFill>
                  <a:schemeClr val="tx2"/>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2" name="Text Placeholder 2">
            <a:extLst>
              <a:ext uri="{FF2B5EF4-FFF2-40B4-BE49-F238E27FC236}">
                <a16:creationId xmlns:a16="http://schemas.microsoft.com/office/drawing/2014/main" id="{D9D2A3C8-8074-D743-A452-6136C392E918}"/>
              </a:ext>
            </a:extLst>
          </p:cNvPr>
          <p:cNvSpPr>
            <a:spLocks noGrp="1"/>
          </p:cNvSpPr>
          <p:nvPr>
            <p:ph type="body" sz="quarter" idx="27" hasCustomPrompt="1"/>
          </p:nvPr>
        </p:nvSpPr>
        <p:spPr>
          <a:xfrm>
            <a:off x="195943" y="1150827"/>
            <a:ext cx="11848011" cy="508488"/>
          </a:xfrm>
          <a:prstGeom prst="rect">
            <a:avLst/>
          </a:prstGeom>
          <a:solidFill>
            <a:schemeClr val="accent5"/>
          </a:solidFill>
          <a:ln>
            <a:noFill/>
          </a:ln>
        </p:spPr>
        <p:txBody>
          <a:bodyPr tIns="72000" anchor="ctr">
            <a:noAutofit/>
          </a:bodyPr>
          <a:lstStyle>
            <a:lvl1pPr marL="0" indent="0" algn="ctr">
              <a:buNone/>
              <a:defRPr sz="2400" spc="3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grpSp>
        <p:nvGrpSpPr>
          <p:cNvPr id="5" name="Group 4">
            <a:extLst>
              <a:ext uri="{FF2B5EF4-FFF2-40B4-BE49-F238E27FC236}">
                <a16:creationId xmlns:a16="http://schemas.microsoft.com/office/drawing/2014/main" id="{48BA6E11-CFDC-BE41-B567-B6729620DD30}"/>
              </a:ext>
            </a:extLst>
          </p:cNvPr>
          <p:cNvGrpSpPr/>
          <p:nvPr userDrawn="1"/>
        </p:nvGrpSpPr>
        <p:grpSpPr>
          <a:xfrm>
            <a:off x="478123" y="4844631"/>
            <a:ext cx="11228735" cy="1515928"/>
            <a:chOff x="478124" y="5169923"/>
            <a:chExt cx="10709450" cy="1515928"/>
          </a:xfrm>
        </p:grpSpPr>
        <p:sp>
          <p:nvSpPr>
            <p:cNvPr id="29" name="Rectangle 28">
              <a:extLst>
                <a:ext uri="{FF2B5EF4-FFF2-40B4-BE49-F238E27FC236}">
                  <a16:creationId xmlns:a16="http://schemas.microsoft.com/office/drawing/2014/main" id="{354BAE81-EFC7-8942-BCEC-A183FCB99044}"/>
                </a:ext>
              </a:extLst>
            </p:cNvPr>
            <p:cNvSpPr/>
            <p:nvPr userDrawn="1"/>
          </p:nvSpPr>
          <p:spPr>
            <a:xfrm>
              <a:off x="478124" y="5169923"/>
              <a:ext cx="1896183"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3F39C01D-F7ED-3348-B756-93036BACC968}"/>
                </a:ext>
              </a:extLst>
            </p:cNvPr>
            <p:cNvSpPr/>
            <p:nvPr userDrawn="1"/>
          </p:nvSpPr>
          <p:spPr>
            <a:xfrm>
              <a:off x="4886690" y="5169923"/>
              <a:ext cx="1896183"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D55FEDC6-CC14-BF45-B0C3-DD6E34270BAB}"/>
                </a:ext>
              </a:extLst>
            </p:cNvPr>
            <p:cNvSpPr/>
            <p:nvPr userDrawn="1"/>
          </p:nvSpPr>
          <p:spPr>
            <a:xfrm>
              <a:off x="9291391" y="5169923"/>
              <a:ext cx="1896183"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cxnSp>
        <p:nvCxnSpPr>
          <p:cNvPr id="82" name="Straight Connector 81">
            <a:extLst>
              <a:ext uri="{FF2B5EF4-FFF2-40B4-BE49-F238E27FC236}">
                <a16:creationId xmlns:a16="http://schemas.microsoft.com/office/drawing/2014/main" id="{B4D81CE8-5EEA-1C45-BCE6-611E06B60339}"/>
              </a:ext>
            </a:extLst>
          </p:cNvPr>
          <p:cNvCxnSpPr>
            <a:cxnSpLocks/>
          </p:cNvCxnSpPr>
          <p:nvPr userDrawn="1"/>
        </p:nvCxnSpPr>
        <p:spPr>
          <a:xfrm flipV="1">
            <a:off x="8399974" y="2104282"/>
            <a:ext cx="0" cy="9929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9F62B8D-6153-8E49-A96A-FF7D552D3A15}"/>
              </a:ext>
            </a:extLst>
          </p:cNvPr>
          <p:cNvCxnSpPr>
            <a:cxnSpLocks/>
          </p:cNvCxnSpPr>
          <p:nvPr userDrawn="1"/>
        </p:nvCxnSpPr>
        <p:spPr>
          <a:xfrm flipV="1">
            <a:off x="8399974" y="3410822"/>
            <a:ext cx="0" cy="98437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177B139-21D5-2F45-A772-E716A50AEAE0}"/>
              </a:ext>
            </a:extLst>
          </p:cNvPr>
          <p:cNvCxnSpPr>
            <a:cxnSpLocks/>
          </p:cNvCxnSpPr>
          <p:nvPr userDrawn="1"/>
        </p:nvCxnSpPr>
        <p:spPr>
          <a:xfrm>
            <a:off x="5333823" y="3256922"/>
            <a:ext cx="288731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84F8482E-3816-9B48-8B68-D10B506143BA}"/>
              </a:ext>
            </a:extLst>
          </p:cNvPr>
          <p:cNvSpPr>
            <a:spLocks noGrp="1"/>
          </p:cNvSpPr>
          <p:nvPr>
            <p:ph type="body" sz="quarter" idx="28" hasCustomPrompt="1"/>
          </p:nvPr>
        </p:nvSpPr>
        <p:spPr>
          <a:xfrm>
            <a:off x="5305378" y="2053514"/>
            <a:ext cx="2016980"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85" name="Text Placeholder 2">
            <a:extLst>
              <a:ext uri="{FF2B5EF4-FFF2-40B4-BE49-F238E27FC236}">
                <a16:creationId xmlns:a16="http://schemas.microsoft.com/office/drawing/2014/main" id="{123C87E6-7343-6748-B869-C20260B19D01}"/>
              </a:ext>
            </a:extLst>
          </p:cNvPr>
          <p:cNvSpPr>
            <a:spLocks noGrp="1"/>
          </p:cNvSpPr>
          <p:nvPr>
            <p:ph type="body" sz="quarter" idx="29"/>
          </p:nvPr>
        </p:nvSpPr>
        <p:spPr>
          <a:xfrm>
            <a:off x="5320359" y="2546459"/>
            <a:ext cx="2016957" cy="560966"/>
          </a:xfrm>
          <a:prstGeom prst="rect">
            <a:avLst/>
          </a:prstGeom>
          <a:noFill/>
          <a:ln>
            <a:noFill/>
          </a:ln>
        </p:spPr>
        <p:txBody>
          <a:bodyPr anchor="ctr">
            <a:noAutofit/>
          </a:bodyPr>
          <a:lstStyle>
            <a:lvl1pPr marL="0" indent="0" algn="l">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87" name="Text Placeholder 16">
            <a:extLst>
              <a:ext uri="{FF2B5EF4-FFF2-40B4-BE49-F238E27FC236}">
                <a16:creationId xmlns:a16="http://schemas.microsoft.com/office/drawing/2014/main" id="{4FF4F5A8-2F72-204F-AE1F-8107BAD91745}"/>
              </a:ext>
            </a:extLst>
          </p:cNvPr>
          <p:cNvSpPr>
            <a:spLocks noGrp="1"/>
          </p:cNvSpPr>
          <p:nvPr>
            <p:ph type="body" sz="quarter" idx="30" hasCustomPrompt="1"/>
          </p:nvPr>
        </p:nvSpPr>
        <p:spPr>
          <a:xfrm>
            <a:off x="8621267" y="2053514"/>
            <a:ext cx="2001999"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88" name="Text Placeholder 2">
            <a:extLst>
              <a:ext uri="{FF2B5EF4-FFF2-40B4-BE49-F238E27FC236}">
                <a16:creationId xmlns:a16="http://schemas.microsoft.com/office/drawing/2014/main" id="{2CF1716D-A631-F343-9EA2-F845D281CC83}"/>
              </a:ext>
            </a:extLst>
          </p:cNvPr>
          <p:cNvSpPr>
            <a:spLocks noGrp="1"/>
          </p:cNvSpPr>
          <p:nvPr>
            <p:ph type="body" sz="quarter" idx="31"/>
          </p:nvPr>
        </p:nvSpPr>
        <p:spPr>
          <a:xfrm>
            <a:off x="8636250" y="2546459"/>
            <a:ext cx="1987016" cy="560966"/>
          </a:xfrm>
          <a:prstGeom prst="rect">
            <a:avLst/>
          </a:prstGeom>
          <a:noFill/>
          <a:ln>
            <a:noFill/>
          </a:ln>
        </p:spPr>
        <p:txBody>
          <a:bodyPr anchor="ctr">
            <a:noAutofit/>
          </a:bodyPr>
          <a:lstStyle>
            <a:lvl1pPr marL="0" indent="0" algn="l">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89" name="Text Placeholder 16">
            <a:extLst>
              <a:ext uri="{FF2B5EF4-FFF2-40B4-BE49-F238E27FC236}">
                <a16:creationId xmlns:a16="http://schemas.microsoft.com/office/drawing/2014/main" id="{C13BC463-30B9-E645-962E-3094B08A0747}"/>
              </a:ext>
            </a:extLst>
          </p:cNvPr>
          <p:cNvSpPr>
            <a:spLocks noGrp="1"/>
          </p:cNvSpPr>
          <p:nvPr>
            <p:ph type="body" sz="quarter" idx="32" hasCustomPrompt="1"/>
          </p:nvPr>
        </p:nvSpPr>
        <p:spPr>
          <a:xfrm>
            <a:off x="5305378" y="3318501"/>
            <a:ext cx="2016980"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90" name="Text Placeholder 2">
            <a:extLst>
              <a:ext uri="{FF2B5EF4-FFF2-40B4-BE49-F238E27FC236}">
                <a16:creationId xmlns:a16="http://schemas.microsoft.com/office/drawing/2014/main" id="{3B382CF0-81A2-3F4A-9B84-19A03C853AF6}"/>
              </a:ext>
            </a:extLst>
          </p:cNvPr>
          <p:cNvSpPr>
            <a:spLocks noGrp="1"/>
          </p:cNvSpPr>
          <p:nvPr>
            <p:ph type="body" sz="quarter" idx="33"/>
          </p:nvPr>
        </p:nvSpPr>
        <p:spPr>
          <a:xfrm>
            <a:off x="5320359" y="3819616"/>
            <a:ext cx="2016967" cy="560966"/>
          </a:xfrm>
          <a:prstGeom prst="rect">
            <a:avLst/>
          </a:prstGeom>
          <a:noFill/>
          <a:ln>
            <a:noFill/>
          </a:ln>
        </p:spPr>
        <p:txBody>
          <a:bodyPr anchor="ctr">
            <a:noAutofit/>
          </a:bodyPr>
          <a:lstStyle>
            <a:lvl1pPr marL="0" indent="0" algn="l">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91" name="Text Placeholder 16">
            <a:extLst>
              <a:ext uri="{FF2B5EF4-FFF2-40B4-BE49-F238E27FC236}">
                <a16:creationId xmlns:a16="http://schemas.microsoft.com/office/drawing/2014/main" id="{CB5604A6-9A7B-9146-88BB-6F19E40711D8}"/>
              </a:ext>
            </a:extLst>
          </p:cNvPr>
          <p:cNvSpPr>
            <a:spLocks noGrp="1"/>
          </p:cNvSpPr>
          <p:nvPr>
            <p:ph type="body" sz="quarter" idx="34" hasCustomPrompt="1"/>
          </p:nvPr>
        </p:nvSpPr>
        <p:spPr>
          <a:xfrm>
            <a:off x="8621267" y="3318501"/>
            <a:ext cx="2001999"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92" name="Text Placeholder 2">
            <a:extLst>
              <a:ext uri="{FF2B5EF4-FFF2-40B4-BE49-F238E27FC236}">
                <a16:creationId xmlns:a16="http://schemas.microsoft.com/office/drawing/2014/main" id="{294813FF-7F26-B446-BAC3-0699D909D23E}"/>
              </a:ext>
            </a:extLst>
          </p:cNvPr>
          <p:cNvSpPr>
            <a:spLocks noGrp="1"/>
          </p:cNvSpPr>
          <p:nvPr>
            <p:ph type="body" sz="quarter" idx="35"/>
          </p:nvPr>
        </p:nvSpPr>
        <p:spPr>
          <a:xfrm>
            <a:off x="8636250" y="3819616"/>
            <a:ext cx="1987014" cy="560966"/>
          </a:xfrm>
          <a:prstGeom prst="rect">
            <a:avLst/>
          </a:prstGeom>
          <a:noFill/>
          <a:ln>
            <a:noFill/>
          </a:ln>
        </p:spPr>
        <p:txBody>
          <a:bodyPr anchor="ctr">
            <a:noAutofit/>
          </a:bodyPr>
          <a:lstStyle>
            <a:lvl1pPr marL="0" indent="0" algn="l">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93" name="Text Placeholder 2">
            <a:extLst>
              <a:ext uri="{FF2B5EF4-FFF2-40B4-BE49-F238E27FC236}">
                <a16:creationId xmlns:a16="http://schemas.microsoft.com/office/drawing/2014/main" id="{F4575A89-C102-AD4E-ADA1-322B0681AFF9}"/>
              </a:ext>
            </a:extLst>
          </p:cNvPr>
          <p:cNvSpPr>
            <a:spLocks noGrp="1"/>
          </p:cNvSpPr>
          <p:nvPr>
            <p:ph type="body" sz="quarter" idx="36" hasCustomPrompt="1"/>
          </p:nvPr>
        </p:nvSpPr>
        <p:spPr>
          <a:xfrm>
            <a:off x="1515985" y="1"/>
            <a:ext cx="9160030" cy="975360"/>
          </a:xfrm>
          <a:prstGeom prst="rect">
            <a:avLst/>
          </a:prstGeom>
        </p:spPr>
        <p:txBody>
          <a:bodyPr anchor="ctr"/>
          <a:lstStyle>
            <a:lvl1pPr marL="0" indent="0" algn="ctr">
              <a:lnSpc>
                <a:spcPct val="100000"/>
              </a:lnSpc>
              <a:buNone/>
              <a:defRPr sz="2800" b="1">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GB"/>
              <a:t>CLICK TO EDIT MASTER TEXT STYLES</a:t>
            </a:r>
            <a:endParaRPr lang="en-US"/>
          </a:p>
        </p:txBody>
      </p:sp>
      <p:cxnSp>
        <p:nvCxnSpPr>
          <p:cNvPr id="50" name="Straight Connector 49">
            <a:extLst>
              <a:ext uri="{FF2B5EF4-FFF2-40B4-BE49-F238E27FC236}">
                <a16:creationId xmlns:a16="http://schemas.microsoft.com/office/drawing/2014/main" id="{093C985C-06AB-B84A-AF6D-552EA4D71E19}"/>
              </a:ext>
            </a:extLst>
          </p:cNvPr>
          <p:cNvCxnSpPr>
            <a:cxnSpLocks/>
          </p:cNvCxnSpPr>
          <p:nvPr userDrawn="1"/>
        </p:nvCxnSpPr>
        <p:spPr>
          <a:xfrm>
            <a:off x="8585023" y="3256922"/>
            <a:ext cx="288731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253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1 - 4 columns">
    <p:spTree>
      <p:nvGrpSpPr>
        <p:cNvPr id="1" name=""/>
        <p:cNvGrpSpPr/>
        <p:nvPr/>
      </p:nvGrpSpPr>
      <p:grpSpPr>
        <a:xfrm>
          <a:off x="0" y="0"/>
          <a:ext cx="0" cy="0"/>
          <a:chOff x="0" y="0"/>
          <a:chExt cx="0" cy="0"/>
        </a:xfrm>
      </p:grpSpPr>
      <p:sp>
        <p:nvSpPr>
          <p:cNvPr id="81" name="Picture Placeholder 3">
            <a:extLst>
              <a:ext uri="{FF2B5EF4-FFF2-40B4-BE49-F238E27FC236}">
                <a16:creationId xmlns:a16="http://schemas.microsoft.com/office/drawing/2014/main" id="{E620C37E-4400-D84C-9358-D6BC0B0360F4}"/>
              </a:ext>
            </a:extLst>
          </p:cNvPr>
          <p:cNvSpPr>
            <a:spLocks noGrp="1"/>
          </p:cNvSpPr>
          <p:nvPr>
            <p:ph type="pic" sz="quarter" idx="14"/>
          </p:nvPr>
        </p:nvSpPr>
        <p:spPr>
          <a:xfrm>
            <a:off x="486996" y="1969605"/>
            <a:ext cx="4289458" cy="257603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endParaRPr lang="en-US" dirty="0"/>
          </a:p>
        </p:txBody>
      </p:sp>
      <p:sp>
        <p:nvSpPr>
          <p:cNvPr id="9" name="AutoShape 18" descr="Image result for yorkshire tea logo png">
            <a:extLst>
              <a:ext uri="{FF2B5EF4-FFF2-40B4-BE49-F238E27FC236}">
                <a16:creationId xmlns:a16="http://schemas.microsoft.com/office/drawing/2014/main" id="{E62C07E4-0D5C-604E-9676-64B8FD2A4019}"/>
              </a:ext>
            </a:extLst>
          </p:cNvPr>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0" name="AutoShape 20" descr="Related image">
            <a:extLst>
              <a:ext uri="{FF2B5EF4-FFF2-40B4-BE49-F238E27FC236}">
                <a16:creationId xmlns:a16="http://schemas.microsoft.com/office/drawing/2014/main" id="{C1DA94E2-6E9C-D14E-936E-486232D70010}"/>
              </a:ext>
            </a:extLst>
          </p:cNvPr>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446BA49E-AB85-8E46-A885-3D50ECB2D765}"/>
              </a:ext>
            </a:extLst>
          </p:cNvPr>
          <p:cNvSpPr/>
          <p:nvPr userDrawn="1"/>
        </p:nvSpPr>
        <p:spPr>
          <a:xfrm>
            <a:off x="575191" y="4729568"/>
            <a:ext cx="2532898"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B49DCA7-37C1-564E-8CDD-F33079D723C4}"/>
              </a:ext>
            </a:extLst>
          </p:cNvPr>
          <p:cNvSpPr>
            <a:spLocks noGrp="1"/>
          </p:cNvSpPr>
          <p:nvPr>
            <p:ph type="body" sz="quarter" idx="15"/>
          </p:nvPr>
        </p:nvSpPr>
        <p:spPr>
          <a:xfrm>
            <a:off x="575192" y="5535848"/>
            <a:ext cx="234253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 name="Text Placeholder 5">
            <a:extLst>
              <a:ext uri="{FF2B5EF4-FFF2-40B4-BE49-F238E27FC236}">
                <a16:creationId xmlns:a16="http://schemas.microsoft.com/office/drawing/2014/main" id="{695F176B-8337-1049-91F6-ACC9B7D1BC14}"/>
              </a:ext>
            </a:extLst>
          </p:cNvPr>
          <p:cNvSpPr>
            <a:spLocks noGrp="1"/>
          </p:cNvSpPr>
          <p:nvPr>
            <p:ph type="body" sz="quarter" idx="16" hasCustomPrompt="1"/>
          </p:nvPr>
        </p:nvSpPr>
        <p:spPr>
          <a:xfrm>
            <a:off x="480174" y="4839382"/>
            <a:ext cx="2538401"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7" name="Text Placeholder 36">
            <a:extLst>
              <a:ext uri="{FF2B5EF4-FFF2-40B4-BE49-F238E27FC236}">
                <a16:creationId xmlns:a16="http://schemas.microsoft.com/office/drawing/2014/main" id="{83292CAC-3049-1F45-8243-B4A5F0CB4BF2}"/>
              </a:ext>
            </a:extLst>
          </p:cNvPr>
          <p:cNvSpPr>
            <a:spLocks noGrp="1"/>
          </p:cNvSpPr>
          <p:nvPr>
            <p:ph type="body" sz="quarter" idx="11"/>
          </p:nvPr>
        </p:nvSpPr>
        <p:spPr>
          <a:xfrm>
            <a:off x="1555591" y="3866024"/>
            <a:ext cx="3220863" cy="682999"/>
          </a:xfrm>
          <a:prstGeom prst="rect">
            <a:avLst/>
          </a:prstGeom>
          <a:solidFill>
            <a:srgbClr val="00335B">
              <a:alpha val="80000"/>
            </a:srgbClr>
          </a:solidFill>
        </p:spPr>
        <p:txBody>
          <a:bodyPr lIns="144000" tIns="0" rIns="90000" bIns="0" anchor="ctr"/>
          <a:lstStyle>
            <a:lvl1pPr marL="0" indent="0">
              <a:lnSpc>
                <a:spcPct val="100000"/>
              </a:lnSpc>
              <a:buNone/>
              <a:defRPr sz="160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69" name="Text Placeholder 5">
            <a:extLst>
              <a:ext uri="{FF2B5EF4-FFF2-40B4-BE49-F238E27FC236}">
                <a16:creationId xmlns:a16="http://schemas.microsoft.com/office/drawing/2014/main" id="{FA02BF18-D06E-6147-93DF-D2B2241CB1D7}"/>
              </a:ext>
            </a:extLst>
          </p:cNvPr>
          <p:cNvSpPr>
            <a:spLocks noGrp="1"/>
          </p:cNvSpPr>
          <p:nvPr>
            <p:ph type="body" sz="quarter" idx="25" hasCustomPrompt="1"/>
          </p:nvPr>
        </p:nvSpPr>
        <p:spPr>
          <a:xfrm>
            <a:off x="486996" y="3866024"/>
            <a:ext cx="1068596" cy="681784"/>
          </a:xfrm>
          <a:prstGeom prst="rect">
            <a:avLst/>
          </a:prstGeom>
          <a:solidFill>
            <a:schemeClr val="accent2">
              <a:alpha val="80000"/>
            </a:schemeClr>
          </a:solidFill>
        </p:spPr>
        <p:txBody>
          <a:bodyPr tIns="0" bIns="0" anchor="ctr" anchorCtr="0"/>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0" name="Text Placeholder 36">
            <a:extLst>
              <a:ext uri="{FF2B5EF4-FFF2-40B4-BE49-F238E27FC236}">
                <a16:creationId xmlns:a16="http://schemas.microsoft.com/office/drawing/2014/main" id="{51DA1620-265D-D947-B6E4-01E92DBEE738}"/>
              </a:ext>
            </a:extLst>
          </p:cNvPr>
          <p:cNvSpPr>
            <a:spLocks noGrp="1"/>
          </p:cNvSpPr>
          <p:nvPr>
            <p:ph type="body" sz="quarter" idx="26"/>
          </p:nvPr>
        </p:nvSpPr>
        <p:spPr>
          <a:xfrm>
            <a:off x="3664783" y="6525250"/>
            <a:ext cx="4862435" cy="284487"/>
          </a:xfrm>
          <a:prstGeom prst="rect">
            <a:avLst/>
          </a:prstGeom>
          <a:solidFill>
            <a:schemeClr val="bg1"/>
          </a:solidFill>
        </p:spPr>
        <p:txBody>
          <a:bodyPr tIns="72000" anchor="ctr"/>
          <a:lstStyle>
            <a:lvl1pPr marL="0" indent="0" algn="ctr">
              <a:buNone/>
              <a:defRPr sz="800">
                <a:solidFill>
                  <a:schemeClr val="tx2"/>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2" name="Text Placeholder 2">
            <a:extLst>
              <a:ext uri="{FF2B5EF4-FFF2-40B4-BE49-F238E27FC236}">
                <a16:creationId xmlns:a16="http://schemas.microsoft.com/office/drawing/2014/main" id="{D9D2A3C8-8074-D743-A452-6136C392E918}"/>
              </a:ext>
            </a:extLst>
          </p:cNvPr>
          <p:cNvSpPr>
            <a:spLocks noGrp="1"/>
          </p:cNvSpPr>
          <p:nvPr>
            <p:ph type="body" sz="quarter" idx="27" hasCustomPrompt="1"/>
          </p:nvPr>
        </p:nvSpPr>
        <p:spPr>
          <a:xfrm>
            <a:off x="460375" y="1150827"/>
            <a:ext cx="11240507" cy="508488"/>
          </a:xfrm>
          <a:prstGeom prst="rect">
            <a:avLst/>
          </a:prstGeom>
          <a:noFill/>
          <a:ln>
            <a:noFill/>
          </a:ln>
        </p:spPr>
        <p:txBody>
          <a:bodyPr tIns="72000" anchor="ctr">
            <a:noAutofit/>
          </a:bodyPr>
          <a:lstStyle>
            <a:lvl1pPr marL="0" indent="0" algn="ctr">
              <a:buNone/>
              <a:defRPr sz="2400" spc="3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3" name="Rectangle 62">
            <a:extLst>
              <a:ext uri="{FF2B5EF4-FFF2-40B4-BE49-F238E27FC236}">
                <a16:creationId xmlns:a16="http://schemas.microsoft.com/office/drawing/2014/main" id="{0F170875-2035-6C4A-9B78-2B18710EBFC2}"/>
              </a:ext>
            </a:extLst>
          </p:cNvPr>
          <p:cNvSpPr/>
          <p:nvPr userDrawn="1"/>
        </p:nvSpPr>
        <p:spPr>
          <a:xfrm>
            <a:off x="3445067" y="4729568"/>
            <a:ext cx="2575806"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4" name="Text Placeholder 2">
            <a:extLst>
              <a:ext uri="{FF2B5EF4-FFF2-40B4-BE49-F238E27FC236}">
                <a16:creationId xmlns:a16="http://schemas.microsoft.com/office/drawing/2014/main" id="{FC801E54-52FD-424B-A68A-8D8F5610AF10}"/>
              </a:ext>
            </a:extLst>
          </p:cNvPr>
          <p:cNvSpPr>
            <a:spLocks noGrp="1"/>
          </p:cNvSpPr>
          <p:nvPr>
            <p:ph type="body" sz="quarter" idx="36"/>
          </p:nvPr>
        </p:nvSpPr>
        <p:spPr>
          <a:xfrm>
            <a:off x="3445068" y="5535848"/>
            <a:ext cx="234253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5" name="Text Placeholder 5">
            <a:extLst>
              <a:ext uri="{FF2B5EF4-FFF2-40B4-BE49-F238E27FC236}">
                <a16:creationId xmlns:a16="http://schemas.microsoft.com/office/drawing/2014/main" id="{94E61F2B-52A7-7F45-9D7E-985F8EFE08AE}"/>
              </a:ext>
            </a:extLst>
          </p:cNvPr>
          <p:cNvSpPr>
            <a:spLocks noGrp="1"/>
          </p:cNvSpPr>
          <p:nvPr>
            <p:ph type="body" sz="quarter" idx="37" hasCustomPrompt="1"/>
          </p:nvPr>
        </p:nvSpPr>
        <p:spPr>
          <a:xfrm>
            <a:off x="3350050" y="4839382"/>
            <a:ext cx="2538401"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66" name="Rectangle 65">
            <a:extLst>
              <a:ext uri="{FF2B5EF4-FFF2-40B4-BE49-F238E27FC236}">
                <a16:creationId xmlns:a16="http://schemas.microsoft.com/office/drawing/2014/main" id="{280E5B70-5110-C441-95C3-90E408029236}"/>
              </a:ext>
            </a:extLst>
          </p:cNvPr>
          <p:cNvSpPr/>
          <p:nvPr userDrawn="1"/>
        </p:nvSpPr>
        <p:spPr>
          <a:xfrm>
            <a:off x="6344526" y="4729568"/>
            <a:ext cx="2575806"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7" name="Text Placeholder 2">
            <a:extLst>
              <a:ext uri="{FF2B5EF4-FFF2-40B4-BE49-F238E27FC236}">
                <a16:creationId xmlns:a16="http://schemas.microsoft.com/office/drawing/2014/main" id="{1656013F-E3BD-534B-8F64-382848314FA9}"/>
              </a:ext>
            </a:extLst>
          </p:cNvPr>
          <p:cNvSpPr>
            <a:spLocks noGrp="1"/>
          </p:cNvSpPr>
          <p:nvPr>
            <p:ph type="body" sz="quarter" idx="38"/>
          </p:nvPr>
        </p:nvSpPr>
        <p:spPr>
          <a:xfrm>
            <a:off x="6344527" y="5535848"/>
            <a:ext cx="234253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8" name="Text Placeholder 5">
            <a:extLst>
              <a:ext uri="{FF2B5EF4-FFF2-40B4-BE49-F238E27FC236}">
                <a16:creationId xmlns:a16="http://schemas.microsoft.com/office/drawing/2014/main" id="{9CE30404-52C4-0B4D-A6E8-79CFD4B78AFF}"/>
              </a:ext>
            </a:extLst>
          </p:cNvPr>
          <p:cNvSpPr>
            <a:spLocks noGrp="1"/>
          </p:cNvSpPr>
          <p:nvPr>
            <p:ph type="body" sz="quarter" idx="39" hasCustomPrompt="1"/>
          </p:nvPr>
        </p:nvSpPr>
        <p:spPr>
          <a:xfrm>
            <a:off x="6249509" y="4839382"/>
            <a:ext cx="2538401"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1" name="Rectangle 70">
            <a:extLst>
              <a:ext uri="{FF2B5EF4-FFF2-40B4-BE49-F238E27FC236}">
                <a16:creationId xmlns:a16="http://schemas.microsoft.com/office/drawing/2014/main" id="{E4BE47D6-A041-4C4B-A42C-C80077A3466B}"/>
              </a:ext>
            </a:extLst>
          </p:cNvPr>
          <p:cNvSpPr/>
          <p:nvPr userDrawn="1"/>
        </p:nvSpPr>
        <p:spPr>
          <a:xfrm>
            <a:off x="9243985" y="4729568"/>
            <a:ext cx="2575806"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3" name="Text Placeholder 2">
            <a:extLst>
              <a:ext uri="{FF2B5EF4-FFF2-40B4-BE49-F238E27FC236}">
                <a16:creationId xmlns:a16="http://schemas.microsoft.com/office/drawing/2014/main" id="{40C09CDD-C30B-F44C-8E5E-63F42DC78F2C}"/>
              </a:ext>
            </a:extLst>
          </p:cNvPr>
          <p:cNvSpPr>
            <a:spLocks noGrp="1"/>
          </p:cNvSpPr>
          <p:nvPr>
            <p:ph type="body" sz="quarter" idx="40"/>
          </p:nvPr>
        </p:nvSpPr>
        <p:spPr>
          <a:xfrm>
            <a:off x="9243986" y="5535848"/>
            <a:ext cx="234253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74" name="Text Placeholder 5">
            <a:extLst>
              <a:ext uri="{FF2B5EF4-FFF2-40B4-BE49-F238E27FC236}">
                <a16:creationId xmlns:a16="http://schemas.microsoft.com/office/drawing/2014/main" id="{83A29D76-8C3F-214A-88A7-DF73ED0599A8}"/>
              </a:ext>
            </a:extLst>
          </p:cNvPr>
          <p:cNvSpPr>
            <a:spLocks noGrp="1"/>
          </p:cNvSpPr>
          <p:nvPr>
            <p:ph type="body" sz="quarter" idx="41" hasCustomPrompt="1"/>
          </p:nvPr>
        </p:nvSpPr>
        <p:spPr>
          <a:xfrm>
            <a:off x="9148968" y="4839382"/>
            <a:ext cx="2538401"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29" name="Rectangle 28">
            <a:extLst>
              <a:ext uri="{FF2B5EF4-FFF2-40B4-BE49-F238E27FC236}">
                <a16:creationId xmlns:a16="http://schemas.microsoft.com/office/drawing/2014/main" id="{354BAE81-EFC7-8942-BCEC-A183FCB99044}"/>
              </a:ext>
            </a:extLst>
          </p:cNvPr>
          <p:cNvSpPr/>
          <p:nvPr userDrawn="1"/>
        </p:nvSpPr>
        <p:spPr>
          <a:xfrm>
            <a:off x="478123" y="4844631"/>
            <a:ext cx="2531560"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3F39C01D-F7ED-3348-B756-93036BACC968}"/>
              </a:ext>
            </a:extLst>
          </p:cNvPr>
          <p:cNvSpPr/>
          <p:nvPr userDrawn="1"/>
        </p:nvSpPr>
        <p:spPr>
          <a:xfrm>
            <a:off x="6241686" y="4844631"/>
            <a:ext cx="2575807"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D55FEDC6-CC14-BF45-B0C3-DD6E34270BAB}"/>
              </a:ext>
            </a:extLst>
          </p:cNvPr>
          <p:cNvSpPr/>
          <p:nvPr userDrawn="1"/>
        </p:nvSpPr>
        <p:spPr>
          <a:xfrm>
            <a:off x="9148968" y="4844631"/>
            <a:ext cx="2551914"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14E79374-5068-6E48-8EE3-814934942E4E}"/>
              </a:ext>
            </a:extLst>
          </p:cNvPr>
          <p:cNvSpPr/>
          <p:nvPr userDrawn="1"/>
        </p:nvSpPr>
        <p:spPr>
          <a:xfrm>
            <a:off x="3334404" y="4844631"/>
            <a:ext cx="2575807"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0" name="Text Placeholder 2">
            <a:extLst>
              <a:ext uri="{FF2B5EF4-FFF2-40B4-BE49-F238E27FC236}">
                <a16:creationId xmlns:a16="http://schemas.microsoft.com/office/drawing/2014/main" id="{157D64A9-336A-124E-A824-4DF72AF9E4C2}"/>
              </a:ext>
            </a:extLst>
          </p:cNvPr>
          <p:cNvSpPr>
            <a:spLocks noGrp="1"/>
          </p:cNvSpPr>
          <p:nvPr>
            <p:ph type="body" sz="quarter" idx="42" hasCustomPrompt="1"/>
          </p:nvPr>
        </p:nvSpPr>
        <p:spPr>
          <a:xfrm>
            <a:off x="1515985" y="1"/>
            <a:ext cx="9160030" cy="975360"/>
          </a:xfrm>
          <a:prstGeom prst="rect">
            <a:avLst/>
          </a:prstGeom>
        </p:spPr>
        <p:txBody>
          <a:bodyPr anchor="ctr"/>
          <a:lstStyle>
            <a:lvl1pPr marL="0" indent="0" algn="ctr">
              <a:lnSpc>
                <a:spcPct val="100000"/>
              </a:lnSpc>
              <a:buNone/>
              <a:defRPr sz="2800" b="1">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GB"/>
              <a:t>CLICK TO EDIT MASTER TEXT STYLES</a:t>
            </a:r>
            <a:endParaRPr lang="en-US"/>
          </a:p>
        </p:txBody>
      </p:sp>
      <p:sp>
        <p:nvSpPr>
          <p:cNvPr id="39" name="Rectangle 38">
            <a:extLst>
              <a:ext uri="{FF2B5EF4-FFF2-40B4-BE49-F238E27FC236}">
                <a16:creationId xmlns:a16="http://schemas.microsoft.com/office/drawing/2014/main" id="{1CD87E03-F1E5-674F-8D6D-3ECA038346D4}"/>
              </a:ext>
            </a:extLst>
          </p:cNvPr>
          <p:cNvSpPr/>
          <p:nvPr userDrawn="1"/>
        </p:nvSpPr>
        <p:spPr>
          <a:xfrm>
            <a:off x="5099066" y="1939586"/>
            <a:ext cx="6601817" cy="2606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F074EE47-2A55-AC4E-B6CA-BA1DAFADB4A5}"/>
              </a:ext>
            </a:extLst>
          </p:cNvPr>
          <p:cNvCxnSpPr>
            <a:cxnSpLocks/>
          </p:cNvCxnSpPr>
          <p:nvPr userDrawn="1"/>
        </p:nvCxnSpPr>
        <p:spPr>
          <a:xfrm flipV="1">
            <a:off x="8399974" y="2104282"/>
            <a:ext cx="0" cy="9929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A12A784-0CDD-2945-BB33-DE93F37D39F7}"/>
              </a:ext>
            </a:extLst>
          </p:cNvPr>
          <p:cNvCxnSpPr>
            <a:cxnSpLocks/>
          </p:cNvCxnSpPr>
          <p:nvPr userDrawn="1"/>
        </p:nvCxnSpPr>
        <p:spPr>
          <a:xfrm flipV="1">
            <a:off x="8399974" y="3410822"/>
            <a:ext cx="0" cy="98437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F45D7D3-D6A5-3C47-A938-CC9ED6BD974F}"/>
              </a:ext>
            </a:extLst>
          </p:cNvPr>
          <p:cNvCxnSpPr>
            <a:cxnSpLocks/>
          </p:cNvCxnSpPr>
          <p:nvPr userDrawn="1"/>
        </p:nvCxnSpPr>
        <p:spPr>
          <a:xfrm>
            <a:off x="5333823" y="3256922"/>
            <a:ext cx="288731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3" name="Text Placeholder 16">
            <a:extLst>
              <a:ext uri="{FF2B5EF4-FFF2-40B4-BE49-F238E27FC236}">
                <a16:creationId xmlns:a16="http://schemas.microsoft.com/office/drawing/2014/main" id="{A9AF61A9-F55C-5D4D-A719-46132CBF465B}"/>
              </a:ext>
            </a:extLst>
          </p:cNvPr>
          <p:cNvSpPr>
            <a:spLocks noGrp="1"/>
          </p:cNvSpPr>
          <p:nvPr>
            <p:ph type="body" sz="quarter" idx="28" hasCustomPrompt="1"/>
          </p:nvPr>
        </p:nvSpPr>
        <p:spPr>
          <a:xfrm>
            <a:off x="5305378" y="2053514"/>
            <a:ext cx="2016980"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44" name="Text Placeholder 2">
            <a:extLst>
              <a:ext uri="{FF2B5EF4-FFF2-40B4-BE49-F238E27FC236}">
                <a16:creationId xmlns:a16="http://schemas.microsoft.com/office/drawing/2014/main" id="{3A0AB2BB-511D-2E4B-B734-3D44C53BAD0F}"/>
              </a:ext>
            </a:extLst>
          </p:cNvPr>
          <p:cNvSpPr>
            <a:spLocks noGrp="1"/>
          </p:cNvSpPr>
          <p:nvPr>
            <p:ph type="body" sz="quarter" idx="29"/>
          </p:nvPr>
        </p:nvSpPr>
        <p:spPr>
          <a:xfrm>
            <a:off x="5320359" y="2546459"/>
            <a:ext cx="2016957" cy="560966"/>
          </a:xfrm>
          <a:prstGeom prst="rect">
            <a:avLst/>
          </a:prstGeom>
          <a:noFill/>
          <a:ln>
            <a:noFill/>
          </a:ln>
        </p:spPr>
        <p:txBody>
          <a:bodyPr anchor="ctr">
            <a:noAutofit/>
          </a:bodyPr>
          <a:lstStyle>
            <a:lvl1pPr marL="0" indent="0" algn="l">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6" name="Text Placeholder 16">
            <a:extLst>
              <a:ext uri="{FF2B5EF4-FFF2-40B4-BE49-F238E27FC236}">
                <a16:creationId xmlns:a16="http://schemas.microsoft.com/office/drawing/2014/main" id="{4E400814-A61F-3C48-8363-CCD4D09AFD5B}"/>
              </a:ext>
            </a:extLst>
          </p:cNvPr>
          <p:cNvSpPr>
            <a:spLocks noGrp="1"/>
          </p:cNvSpPr>
          <p:nvPr>
            <p:ph type="body" sz="quarter" idx="30" hasCustomPrompt="1"/>
          </p:nvPr>
        </p:nvSpPr>
        <p:spPr>
          <a:xfrm>
            <a:off x="8621267" y="2053514"/>
            <a:ext cx="2001999"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47" name="Text Placeholder 2">
            <a:extLst>
              <a:ext uri="{FF2B5EF4-FFF2-40B4-BE49-F238E27FC236}">
                <a16:creationId xmlns:a16="http://schemas.microsoft.com/office/drawing/2014/main" id="{FACD5783-C947-264C-8DC5-EB3F364A1CBC}"/>
              </a:ext>
            </a:extLst>
          </p:cNvPr>
          <p:cNvSpPr>
            <a:spLocks noGrp="1"/>
          </p:cNvSpPr>
          <p:nvPr>
            <p:ph type="body" sz="quarter" idx="31"/>
          </p:nvPr>
        </p:nvSpPr>
        <p:spPr>
          <a:xfrm>
            <a:off x="8636250" y="2546459"/>
            <a:ext cx="1987016" cy="560966"/>
          </a:xfrm>
          <a:prstGeom prst="rect">
            <a:avLst/>
          </a:prstGeom>
          <a:noFill/>
          <a:ln>
            <a:noFill/>
          </a:ln>
        </p:spPr>
        <p:txBody>
          <a:bodyPr anchor="ctr">
            <a:noAutofit/>
          </a:bodyPr>
          <a:lstStyle>
            <a:lvl1pPr marL="0" indent="0" algn="l">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8" name="Text Placeholder 16">
            <a:extLst>
              <a:ext uri="{FF2B5EF4-FFF2-40B4-BE49-F238E27FC236}">
                <a16:creationId xmlns:a16="http://schemas.microsoft.com/office/drawing/2014/main" id="{94E4FCBA-ED4E-1E4B-9A37-F186270EE77F}"/>
              </a:ext>
            </a:extLst>
          </p:cNvPr>
          <p:cNvSpPr>
            <a:spLocks noGrp="1"/>
          </p:cNvSpPr>
          <p:nvPr>
            <p:ph type="body" sz="quarter" idx="32" hasCustomPrompt="1"/>
          </p:nvPr>
        </p:nvSpPr>
        <p:spPr>
          <a:xfrm>
            <a:off x="5305378" y="3318501"/>
            <a:ext cx="2016980"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49" name="Text Placeholder 2">
            <a:extLst>
              <a:ext uri="{FF2B5EF4-FFF2-40B4-BE49-F238E27FC236}">
                <a16:creationId xmlns:a16="http://schemas.microsoft.com/office/drawing/2014/main" id="{ACE2B79F-F750-B24B-912C-202983872AF5}"/>
              </a:ext>
            </a:extLst>
          </p:cNvPr>
          <p:cNvSpPr>
            <a:spLocks noGrp="1"/>
          </p:cNvSpPr>
          <p:nvPr>
            <p:ph type="body" sz="quarter" idx="33"/>
          </p:nvPr>
        </p:nvSpPr>
        <p:spPr>
          <a:xfrm>
            <a:off x="5320359" y="3819616"/>
            <a:ext cx="2016967" cy="560966"/>
          </a:xfrm>
          <a:prstGeom prst="rect">
            <a:avLst/>
          </a:prstGeom>
          <a:noFill/>
          <a:ln>
            <a:noFill/>
          </a:ln>
        </p:spPr>
        <p:txBody>
          <a:bodyPr anchor="ctr">
            <a:noAutofit/>
          </a:bodyPr>
          <a:lstStyle>
            <a:lvl1pPr marL="0" indent="0" algn="l">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0" name="Text Placeholder 16">
            <a:extLst>
              <a:ext uri="{FF2B5EF4-FFF2-40B4-BE49-F238E27FC236}">
                <a16:creationId xmlns:a16="http://schemas.microsoft.com/office/drawing/2014/main" id="{3ACF9707-D601-9145-BEAE-A5E05F9597BF}"/>
              </a:ext>
            </a:extLst>
          </p:cNvPr>
          <p:cNvSpPr>
            <a:spLocks noGrp="1"/>
          </p:cNvSpPr>
          <p:nvPr>
            <p:ph type="body" sz="quarter" idx="34" hasCustomPrompt="1"/>
          </p:nvPr>
        </p:nvSpPr>
        <p:spPr>
          <a:xfrm>
            <a:off x="8621267" y="3318501"/>
            <a:ext cx="2001999"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52" name="Text Placeholder 2">
            <a:extLst>
              <a:ext uri="{FF2B5EF4-FFF2-40B4-BE49-F238E27FC236}">
                <a16:creationId xmlns:a16="http://schemas.microsoft.com/office/drawing/2014/main" id="{E147B394-9A81-AA4D-98EA-64D3D3D1A553}"/>
              </a:ext>
            </a:extLst>
          </p:cNvPr>
          <p:cNvSpPr>
            <a:spLocks noGrp="1"/>
          </p:cNvSpPr>
          <p:nvPr>
            <p:ph type="body" sz="quarter" idx="35"/>
          </p:nvPr>
        </p:nvSpPr>
        <p:spPr>
          <a:xfrm>
            <a:off x="8636250" y="3819616"/>
            <a:ext cx="1987014" cy="560966"/>
          </a:xfrm>
          <a:prstGeom prst="rect">
            <a:avLst/>
          </a:prstGeom>
          <a:noFill/>
          <a:ln>
            <a:noFill/>
          </a:ln>
        </p:spPr>
        <p:txBody>
          <a:bodyPr anchor="ctr">
            <a:noAutofit/>
          </a:bodyPr>
          <a:lstStyle>
            <a:lvl1pPr marL="0" indent="0" algn="l">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cxnSp>
        <p:nvCxnSpPr>
          <p:cNvPr id="53" name="Straight Connector 52">
            <a:extLst>
              <a:ext uri="{FF2B5EF4-FFF2-40B4-BE49-F238E27FC236}">
                <a16:creationId xmlns:a16="http://schemas.microsoft.com/office/drawing/2014/main" id="{5301A536-AA51-9B43-B412-2B86AB980F68}"/>
              </a:ext>
            </a:extLst>
          </p:cNvPr>
          <p:cNvCxnSpPr>
            <a:cxnSpLocks/>
          </p:cNvCxnSpPr>
          <p:nvPr userDrawn="1"/>
        </p:nvCxnSpPr>
        <p:spPr>
          <a:xfrm>
            <a:off x="8585023" y="3256922"/>
            <a:ext cx="288731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957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1 - 3 columns">
    <p:spTree>
      <p:nvGrpSpPr>
        <p:cNvPr id="1" name=""/>
        <p:cNvGrpSpPr/>
        <p:nvPr/>
      </p:nvGrpSpPr>
      <p:grpSpPr>
        <a:xfrm>
          <a:off x="0" y="0"/>
          <a:ext cx="0" cy="0"/>
          <a:chOff x="0" y="0"/>
          <a:chExt cx="0" cy="0"/>
        </a:xfrm>
      </p:grpSpPr>
      <p:sp>
        <p:nvSpPr>
          <p:cNvPr id="81" name="Picture Placeholder 3">
            <a:extLst>
              <a:ext uri="{FF2B5EF4-FFF2-40B4-BE49-F238E27FC236}">
                <a16:creationId xmlns:a16="http://schemas.microsoft.com/office/drawing/2014/main" id="{E620C37E-4400-D84C-9358-D6BC0B0360F4}"/>
              </a:ext>
            </a:extLst>
          </p:cNvPr>
          <p:cNvSpPr>
            <a:spLocks noGrp="1"/>
          </p:cNvSpPr>
          <p:nvPr>
            <p:ph type="pic" sz="quarter" idx="14"/>
          </p:nvPr>
        </p:nvSpPr>
        <p:spPr>
          <a:xfrm>
            <a:off x="486996" y="1969605"/>
            <a:ext cx="4289458" cy="257603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endParaRPr lang="en-US" dirty="0"/>
          </a:p>
        </p:txBody>
      </p:sp>
      <p:sp>
        <p:nvSpPr>
          <p:cNvPr id="9" name="AutoShape 18" descr="Image result for yorkshire tea logo png">
            <a:extLst>
              <a:ext uri="{FF2B5EF4-FFF2-40B4-BE49-F238E27FC236}">
                <a16:creationId xmlns:a16="http://schemas.microsoft.com/office/drawing/2014/main" id="{E62C07E4-0D5C-604E-9676-64B8FD2A4019}"/>
              </a:ext>
            </a:extLst>
          </p:cNvPr>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0" name="AutoShape 20" descr="Related image">
            <a:extLst>
              <a:ext uri="{FF2B5EF4-FFF2-40B4-BE49-F238E27FC236}">
                <a16:creationId xmlns:a16="http://schemas.microsoft.com/office/drawing/2014/main" id="{C1DA94E2-6E9C-D14E-936E-486232D70010}"/>
              </a:ext>
            </a:extLst>
          </p:cNvPr>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446BA49E-AB85-8E46-A885-3D50ECB2D765}"/>
              </a:ext>
            </a:extLst>
          </p:cNvPr>
          <p:cNvSpPr/>
          <p:nvPr userDrawn="1"/>
        </p:nvSpPr>
        <p:spPr>
          <a:xfrm>
            <a:off x="575190" y="4729568"/>
            <a:ext cx="3549225"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B49DCA7-37C1-564E-8CDD-F33079D723C4}"/>
              </a:ext>
            </a:extLst>
          </p:cNvPr>
          <p:cNvSpPr>
            <a:spLocks noGrp="1"/>
          </p:cNvSpPr>
          <p:nvPr>
            <p:ph type="body" sz="quarter" idx="15"/>
          </p:nvPr>
        </p:nvSpPr>
        <p:spPr>
          <a:xfrm>
            <a:off x="575192" y="5535848"/>
            <a:ext cx="330592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 name="Text Placeholder 5">
            <a:extLst>
              <a:ext uri="{FF2B5EF4-FFF2-40B4-BE49-F238E27FC236}">
                <a16:creationId xmlns:a16="http://schemas.microsoft.com/office/drawing/2014/main" id="{695F176B-8337-1049-91F6-ACC9B7D1BC14}"/>
              </a:ext>
            </a:extLst>
          </p:cNvPr>
          <p:cNvSpPr>
            <a:spLocks noGrp="1"/>
          </p:cNvSpPr>
          <p:nvPr>
            <p:ph type="body" sz="quarter" idx="16" hasCustomPrompt="1"/>
          </p:nvPr>
        </p:nvSpPr>
        <p:spPr>
          <a:xfrm>
            <a:off x="480174" y="4839382"/>
            <a:ext cx="3529427"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7" name="Text Placeholder 36">
            <a:extLst>
              <a:ext uri="{FF2B5EF4-FFF2-40B4-BE49-F238E27FC236}">
                <a16:creationId xmlns:a16="http://schemas.microsoft.com/office/drawing/2014/main" id="{83292CAC-3049-1F45-8243-B4A5F0CB4BF2}"/>
              </a:ext>
            </a:extLst>
          </p:cNvPr>
          <p:cNvSpPr>
            <a:spLocks noGrp="1"/>
          </p:cNvSpPr>
          <p:nvPr>
            <p:ph type="body" sz="quarter" idx="11"/>
          </p:nvPr>
        </p:nvSpPr>
        <p:spPr>
          <a:xfrm>
            <a:off x="1555591" y="3866024"/>
            <a:ext cx="3220863" cy="682999"/>
          </a:xfrm>
          <a:prstGeom prst="rect">
            <a:avLst/>
          </a:prstGeom>
          <a:solidFill>
            <a:srgbClr val="00335B">
              <a:alpha val="80000"/>
            </a:srgbClr>
          </a:solidFill>
        </p:spPr>
        <p:txBody>
          <a:bodyPr lIns="144000" tIns="0" rIns="90000" bIns="0" anchor="ctr"/>
          <a:lstStyle>
            <a:lvl1pPr marL="0" indent="0">
              <a:lnSpc>
                <a:spcPct val="100000"/>
              </a:lnSpc>
              <a:buNone/>
              <a:defRPr sz="160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69" name="Text Placeholder 5">
            <a:extLst>
              <a:ext uri="{FF2B5EF4-FFF2-40B4-BE49-F238E27FC236}">
                <a16:creationId xmlns:a16="http://schemas.microsoft.com/office/drawing/2014/main" id="{FA02BF18-D06E-6147-93DF-D2B2241CB1D7}"/>
              </a:ext>
            </a:extLst>
          </p:cNvPr>
          <p:cNvSpPr>
            <a:spLocks noGrp="1"/>
          </p:cNvSpPr>
          <p:nvPr>
            <p:ph type="body" sz="quarter" idx="25" hasCustomPrompt="1"/>
          </p:nvPr>
        </p:nvSpPr>
        <p:spPr>
          <a:xfrm>
            <a:off x="486996" y="3866024"/>
            <a:ext cx="1068596" cy="681784"/>
          </a:xfrm>
          <a:prstGeom prst="rect">
            <a:avLst/>
          </a:prstGeom>
          <a:solidFill>
            <a:schemeClr val="accent2">
              <a:alpha val="80000"/>
            </a:schemeClr>
          </a:solidFill>
        </p:spPr>
        <p:txBody>
          <a:bodyPr tIns="0" bIns="0" anchor="ctr" anchorCtr="0"/>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0" name="Text Placeholder 36">
            <a:extLst>
              <a:ext uri="{FF2B5EF4-FFF2-40B4-BE49-F238E27FC236}">
                <a16:creationId xmlns:a16="http://schemas.microsoft.com/office/drawing/2014/main" id="{51DA1620-265D-D947-B6E4-01E92DBEE738}"/>
              </a:ext>
            </a:extLst>
          </p:cNvPr>
          <p:cNvSpPr>
            <a:spLocks noGrp="1"/>
          </p:cNvSpPr>
          <p:nvPr>
            <p:ph type="body" sz="quarter" idx="26"/>
          </p:nvPr>
        </p:nvSpPr>
        <p:spPr>
          <a:xfrm>
            <a:off x="3664783" y="6525250"/>
            <a:ext cx="4862435" cy="284487"/>
          </a:xfrm>
          <a:prstGeom prst="rect">
            <a:avLst/>
          </a:prstGeom>
          <a:solidFill>
            <a:schemeClr val="bg1"/>
          </a:solidFill>
        </p:spPr>
        <p:txBody>
          <a:bodyPr tIns="72000" anchor="ctr"/>
          <a:lstStyle>
            <a:lvl1pPr marL="0" indent="0" algn="ctr">
              <a:buNone/>
              <a:defRPr sz="800">
                <a:solidFill>
                  <a:schemeClr val="tx2"/>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2" name="Text Placeholder 2">
            <a:extLst>
              <a:ext uri="{FF2B5EF4-FFF2-40B4-BE49-F238E27FC236}">
                <a16:creationId xmlns:a16="http://schemas.microsoft.com/office/drawing/2014/main" id="{D9D2A3C8-8074-D743-A452-6136C392E918}"/>
              </a:ext>
            </a:extLst>
          </p:cNvPr>
          <p:cNvSpPr>
            <a:spLocks noGrp="1"/>
          </p:cNvSpPr>
          <p:nvPr>
            <p:ph type="body" sz="quarter" idx="27" hasCustomPrompt="1"/>
          </p:nvPr>
        </p:nvSpPr>
        <p:spPr>
          <a:xfrm>
            <a:off x="460375" y="1150827"/>
            <a:ext cx="11240507" cy="508488"/>
          </a:xfrm>
          <a:prstGeom prst="rect">
            <a:avLst/>
          </a:prstGeom>
          <a:noFill/>
          <a:ln>
            <a:noFill/>
          </a:ln>
        </p:spPr>
        <p:txBody>
          <a:bodyPr tIns="72000" anchor="ctr">
            <a:noAutofit/>
          </a:bodyPr>
          <a:lstStyle>
            <a:lvl1pPr marL="0" indent="0" algn="ctr">
              <a:buNone/>
              <a:defRPr sz="2400" spc="3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9" name="Rectangle 48">
            <a:extLst>
              <a:ext uri="{FF2B5EF4-FFF2-40B4-BE49-F238E27FC236}">
                <a16:creationId xmlns:a16="http://schemas.microsoft.com/office/drawing/2014/main" id="{0AE486ED-F849-A54E-AEAF-7C5EEFEF53B6}"/>
              </a:ext>
            </a:extLst>
          </p:cNvPr>
          <p:cNvSpPr/>
          <p:nvPr userDrawn="1"/>
        </p:nvSpPr>
        <p:spPr>
          <a:xfrm>
            <a:off x="4435990" y="4729568"/>
            <a:ext cx="3549225"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 name="Text Placeholder 2">
            <a:extLst>
              <a:ext uri="{FF2B5EF4-FFF2-40B4-BE49-F238E27FC236}">
                <a16:creationId xmlns:a16="http://schemas.microsoft.com/office/drawing/2014/main" id="{415B793E-BA56-F04B-8B4C-8FDA4A2A6A8F}"/>
              </a:ext>
            </a:extLst>
          </p:cNvPr>
          <p:cNvSpPr>
            <a:spLocks noGrp="1"/>
          </p:cNvSpPr>
          <p:nvPr userDrawn="1">
            <p:ph type="body" sz="quarter" idx="36"/>
          </p:nvPr>
        </p:nvSpPr>
        <p:spPr>
          <a:xfrm>
            <a:off x="4435992" y="5535848"/>
            <a:ext cx="330592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2" name="Text Placeholder 5">
            <a:extLst>
              <a:ext uri="{FF2B5EF4-FFF2-40B4-BE49-F238E27FC236}">
                <a16:creationId xmlns:a16="http://schemas.microsoft.com/office/drawing/2014/main" id="{BB7A68BE-4BB2-D241-BC12-BF43AD562D43}"/>
              </a:ext>
            </a:extLst>
          </p:cNvPr>
          <p:cNvSpPr>
            <a:spLocks noGrp="1"/>
          </p:cNvSpPr>
          <p:nvPr userDrawn="1">
            <p:ph type="body" sz="quarter" idx="37" hasCustomPrompt="1"/>
          </p:nvPr>
        </p:nvSpPr>
        <p:spPr>
          <a:xfrm>
            <a:off x="4340974" y="4839382"/>
            <a:ext cx="3529427"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53" name="Rectangle 52">
            <a:extLst>
              <a:ext uri="{FF2B5EF4-FFF2-40B4-BE49-F238E27FC236}">
                <a16:creationId xmlns:a16="http://schemas.microsoft.com/office/drawing/2014/main" id="{A0D744D5-08FE-B142-9F86-33E1A65AF816}"/>
              </a:ext>
            </a:extLst>
          </p:cNvPr>
          <p:cNvSpPr/>
          <p:nvPr userDrawn="1"/>
        </p:nvSpPr>
        <p:spPr>
          <a:xfrm>
            <a:off x="8296790" y="4729568"/>
            <a:ext cx="3549225"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4" name="Text Placeholder 2">
            <a:extLst>
              <a:ext uri="{FF2B5EF4-FFF2-40B4-BE49-F238E27FC236}">
                <a16:creationId xmlns:a16="http://schemas.microsoft.com/office/drawing/2014/main" id="{C617766A-7E28-8246-BCAF-97D112B12562}"/>
              </a:ext>
            </a:extLst>
          </p:cNvPr>
          <p:cNvSpPr>
            <a:spLocks noGrp="1"/>
          </p:cNvSpPr>
          <p:nvPr userDrawn="1">
            <p:ph type="body" sz="quarter" idx="38"/>
          </p:nvPr>
        </p:nvSpPr>
        <p:spPr>
          <a:xfrm>
            <a:off x="8296792" y="5535848"/>
            <a:ext cx="330592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6" name="Text Placeholder 5">
            <a:extLst>
              <a:ext uri="{FF2B5EF4-FFF2-40B4-BE49-F238E27FC236}">
                <a16:creationId xmlns:a16="http://schemas.microsoft.com/office/drawing/2014/main" id="{3F1D1017-AE52-6749-AD86-3D73A550CF17}"/>
              </a:ext>
            </a:extLst>
          </p:cNvPr>
          <p:cNvSpPr>
            <a:spLocks noGrp="1"/>
          </p:cNvSpPr>
          <p:nvPr userDrawn="1">
            <p:ph type="body" sz="quarter" idx="39" hasCustomPrompt="1"/>
          </p:nvPr>
        </p:nvSpPr>
        <p:spPr>
          <a:xfrm>
            <a:off x="8201774" y="4839382"/>
            <a:ext cx="3529427"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8" name="Rectangle 37">
            <a:extLst>
              <a:ext uri="{FF2B5EF4-FFF2-40B4-BE49-F238E27FC236}">
                <a16:creationId xmlns:a16="http://schemas.microsoft.com/office/drawing/2014/main" id="{3F39C01D-F7ED-3348-B756-93036BACC968}"/>
              </a:ext>
            </a:extLst>
          </p:cNvPr>
          <p:cNvSpPr/>
          <p:nvPr userDrawn="1"/>
        </p:nvSpPr>
        <p:spPr>
          <a:xfrm>
            <a:off x="8204713" y="4844631"/>
            <a:ext cx="3496169"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14E79374-5068-6E48-8EE3-814934942E4E}"/>
              </a:ext>
            </a:extLst>
          </p:cNvPr>
          <p:cNvSpPr/>
          <p:nvPr userDrawn="1"/>
        </p:nvSpPr>
        <p:spPr>
          <a:xfrm>
            <a:off x="4337686" y="4844631"/>
            <a:ext cx="3549226"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697AB381-D1F4-4047-A4F2-7547923E5A40}"/>
              </a:ext>
            </a:extLst>
          </p:cNvPr>
          <p:cNvSpPr/>
          <p:nvPr userDrawn="1"/>
        </p:nvSpPr>
        <p:spPr>
          <a:xfrm>
            <a:off x="460375" y="4844631"/>
            <a:ext cx="3549226"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3" name="Text Placeholder 2">
            <a:extLst>
              <a:ext uri="{FF2B5EF4-FFF2-40B4-BE49-F238E27FC236}">
                <a16:creationId xmlns:a16="http://schemas.microsoft.com/office/drawing/2014/main" id="{D07AE0EC-C4FF-D543-A714-86EF334A2EFD}"/>
              </a:ext>
            </a:extLst>
          </p:cNvPr>
          <p:cNvSpPr>
            <a:spLocks noGrp="1"/>
          </p:cNvSpPr>
          <p:nvPr>
            <p:ph type="body" sz="quarter" idx="40" hasCustomPrompt="1"/>
          </p:nvPr>
        </p:nvSpPr>
        <p:spPr>
          <a:xfrm>
            <a:off x="1515985" y="1"/>
            <a:ext cx="9160030" cy="975360"/>
          </a:xfrm>
          <a:prstGeom prst="rect">
            <a:avLst/>
          </a:prstGeom>
        </p:spPr>
        <p:txBody>
          <a:bodyPr anchor="ctr"/>
          <a:lstStyle>
            <a:lvl1pPr marL="0" indent="0" algn="ctr">
              <a:lnSpc>
                <a:spcPct val="100000"/>
              </a:lnSpc>
              <a:buNone/>
              <a:defRPr sz="2800" b="1">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GB"/>
              <a:t>CLICK TO EDIT MASTER TEXT STYLES</a:t>
            </a:r>
            <a:endParaRPr lang="en-US"/>
          </a:p>
        </p:txBody>
      </p:sp>
      <p:sp>
        <p:nvSpPr>
          <p:cNvPr id="34" name="Rectangle 33">
            <a:extLst>
              <a:ext uri="{FF2B5EF4-FFF2-40B4-BE49-F238E27FC236}">
                <a16:creationId xmlns:a16="http://schemas.microsoft.com/office/drawing/2014/main" id="{9DA3F275-4101-8243-9565-FF0FC20E06B4}"/>
              </a:ext>
            </a:extLst>
          </p:cNvPr>
          <p:cNvSpPr/>
          <p:nvPr userDrawn="1"/>
        </p:nvSpPr>
        <p:spPr>
          <a:xfrm>
            <a:off x="5099066" y="1939586"/>
            <a:ext cx="6601817" cy="2606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A5EA993B-D7F0-764D-86FA-8625F0F9F295}"/>
              </a:ext>
            </a:extLst>
          </p:cNvPr>
          <p:cNvCxnSpPr>
            <a:cxnSpLocks/>
          </p:cNvCxnSpPr>
          <p:nvPr userDrawn="1"/>
        </p:nvCxnSpPr>
        <p:spPr>
          <a:xfrm flipV="1">
            <a:off x="8399974" y="2104282"/>
            <a:ext cx="0" cy="9929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30AB095-76FC-F543-9D5B-E084F5664D21}"/>
              </a:ext>
            </a:extLst>
          </p:cNvPr>
          <p:cNvCxnSpPr>
            <a:cxnSpLocks/>
          </p:cNvCxnSpPr>
          <p:nvPr userDrawn="1"/>
        </p:nvCxnSpPr>
        <p:spPr>
          <a:xfrm flipV="1">
            <a:off x="8399974" y="3410822"/>
            <a:ext cx="0" cy="98437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FED6743-4E7F-044E-BAE1-DF38BA67EBEE}"/>
              </a:ext>
            </a:extLst>
          </p:cNvPr>
          <p:cNvCxnSpPr>
            <a:cxnSpLocks/>
          </p:cNvCxnSpPr>
          <p:nvPr userDrawn="1"/>
        </p:nvCxnSpPr>
        <p:spPr>
          <a:xfrm>
            <a:off x="5333823" y="3256922"/>
            <a:ext cx="288731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Text Placeholder 16">
            <a:extLst>
              <a:ext uri="{FF2B5EF4-FFF2-40B4-BE49-F238E27FC236}">
                <a16:creationId xmlns:a16="http://schemas.microsoft.com/office/drawing/2014/main" id="{A9B3740F-0C15-4241-9268-C2C93FF31F8D}"/>
              </a:ext>
            </a:extLst>
          </p:cNvPr>
          <p:cNvSpPr>
            <a:spLocks noGrp="1"/>
          </p:cNvSpPr>
          <p:nvPr>
            <p:ph type="body" sz="quarter" idx="28" hasCustomPrompt="1"/>
          </p:nvPr>
        </p:nvSpPr>
        <p:spPr>
          <a:xfrm>
            <a:off x="5305378" y="2053514"/>
            <a:ext cx="2016980"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41" name="Text Placeholder 2">
            <a:extLst>
              <a:ext uri="{FF2B5EF4-FFF2-40B4-BE49-F238E27FC236}">
                <a16:creationId xmlns:a16="http://schemas.microsoft.com/office/drawing/2014/main" id="{46982C51-FC53-C74F-A6F9-C0FCB10A9C30}"/>
              </a:ext>
            </a:extLst>
          </p:cNvPr>
          <p:cNvSpPr>
            <a:spLocks noGrp="1"/>
          </p:cNvSpPr>
          <p:nvPr>
            <p:ph type="body" sz="quarter" idx="29"/>
          </p:nvPr>
        </p:nvSpPr>
        <p:spPr>
          <a:xfrm>
            <a:off x="5320359" y="2546459"/>
            <a:ext cx="2016957" cy="560966"/>
          </a:xfrm>
          <a:prstGeom prst="rect">
            <a:avLst/>
          </a:prstGeom>
          <a:noFill/>
          <a:ln>
            <a:noFill/>
          </a:ln>
        </p:spPr>
        <p:txBody>
          <a:bodyPr anchor="ctr">
            <a:noAutofit/>
          </a:bodyPr>
          <a:lstStyle>
            <a:lvl1pPr marL="0" indent="0" algn="l">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2" name="Text Placeholder 16">
            <a:extLst>
              <a:ext uri="{FF2B5EF4-FFF2-40B4-BE49-F238E27FC236}">
                <a16:creationId xmlns:a16="http://schemas.microsoft.com/office/drawing/2014/main" id="{054A3A0E-357F-B048-9BE1-42374F226084}"/>
              </a:ext>
            </a:extLst>
          </p:cNvPr>
          <p:cNvSpPr>
            <a:spLocks noGrp="1"/>
          </p:cNvSpPr>
          <p:nvPr>
            <p:ph type="body" sz="quarter" idx="30" hasCustomPrompt="1"/>
          </p:nvPr>
        </p:nvSpPr>
        <p:spPr>
          <a:xfrm>
            <a:off x="8621267" y="2053514"/>
            <a:ext cx="2001999"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43" name="Text Placeholder 2">
            <a:extLst>
              <a:ext uri="{FF2B5EF4-FFF2-40B4-BE49-F238E27FC236}">
                <a16:creationId xmlns:a16="http://schemas.microsoft.com/office/drawing/2014/main" id="{70407C95-050A-9840-BA0A-F60FD0A29E29}"/>
              </a:ext>
            </a:extLst>
          </p:cNvPr>
          <p:cNvSpPr>
            <a:spLocks noGrp="1"/>
          </p:cNvSpPr>
          <p:nvPr>
            <p:ph type="body" sz="quarter" idx="31"/>
          </p:nvPr>
        </p:nvSpPr>
        <p:spPr>
          <a:xfrm>
            <a:off x="8636250" y="2546459"/>
            <a:ext cx="1987016" cy="560966"/>
          </a:xfrm>
          <a:prstGeom prst="rect">
            <a:avLst/>
          </a:prstGeom>
          <a:noFill/>
          <a:ln>
            <a:noFill/>
          </a:ln>
        </p:spPr>
        <p:txBody>
          <a:bodyPr anchor="ctr">
            <a:noAutofit/>
          </a:bodyPr>
          <a:lstStyle>
            <a:lvl1pPr marL="0" indent="0" algn="l">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4" name="Text Placeholder 16">
            <a:extLst>
              <a:ext uri="{FF2B5EF4-FFF2-40B4-BE49-F238E27FC236}">
                <a16:creationId xmlns:a16="http://schemas.microsoft.com/office/drawing/2014/main" id="{1C484559-A381-104C-8175-9B7308BACC16}"/>
              </a:ext>
            </a:extLst>
          </p:cNvPr>
          <p:cNvSpPr>
            <a:spLocks noGrp="1"/>
          </p:cNvSpPr>
          <p:nvPr>
            <p:ph type="body" sz="quarter" idx="32" hasCustomPrompt="1"/>
          </p:nvPr>
        </p:nvSpPr>
        <p:spPr>
          <a:xfrm>
            <a:off x="5305378" y="3318501"/>
            <a:ext cx="2016980"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46" name="Text Placeholder 2">
            <a:extLst>
              <a:ext uri="{FF2B5EF4-FFF2-40B4-BE49-F238E27FC236}">
                <a16:creationId xmlns:a16="http://schemas.microsoft.com/office/drawing/2014/main" id="{52D6561D-2674-974A-86F3-B3DE18A2D9B6}"/>
              </a:ext>
            </a:extLst>
          </p:cNvPr>
          <p:cNvSpPr>
            <a:spLocks noGrp="1"/>
          </p:cNvSpPr>
          <p:nvPr>
            <p:ph type="body" sz="quarter" idx="33"/>
          </p:nvPr>
        </p:nvSpPr>
        <p:spPr>
          <a:xfrm>
            <a:off x="5320359" y="3819616"/>
            <a:ext cx="2016967" cy="560966"/>
          </a:xfrm>
          <a:prstGeom prst="rect">
            <a:avLst/>
          </a:prstGeom>
          <a:noFill/>
          <a:ln>
            <a:noFill/>
          </a:ln>
        </p:spPr>
        <p:txBody>
          <a:bodyPr anchor="ctr">
            <a:noAutofit/>
          </a:bodyPr>
          <a:lstStyle>
            <a:lvl1pPr marL="0" indent="0" algn="l">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7" name="Text Placeholder 16">
            <a:extLst>
              <a:ext uri="{FF2B5EF4-FFF2-40B4-BE49-F238E27FC236}">
                <a16:creationId xmlns:a16="http://schemas.microsoft.com/office/drawing/2014/main" id="{8FFAF56D-1CC5-474D-81D8-77324F06D531}"/>
              </a:ext>
            </a:extLst>
          </p:cNvPr>
          <p:cNvSpPr>
            <a:spLocks noGrp="1"/>
          </p:cNvSpPr>
          <p:nvPr>
            <p:ph type="body" sz="quarter" idx="34" hasCustomPrompt="1"/>
          </p:nvPr>
        </p:nvSpPr>
        <p:spPr>
          <a:xfrm>
            <a:off x="8621267" y="3318501"/>
            <a:ext cx="2001999"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51" name="Text Placeholder 2">
            <a:extLst>
              <a:ext uri="{FF2B5EF4-FFF2-40B4-BE49-F238E27FC236}">
                <a16:creationId xmlns:a16="http://schemas.microsoft.com/office/drawing/2014/main" id="{B4875BA0-CDDF-4A49-A677-1B718F5B081B}"/>
              </a:ext>
            </a:extLst>
          </p:cNvPr>
          <p:cNvSpPr>
            <a:spLocks noGrp="1"/>
          </p:cNvSpPr>
          <p:nvPr>
            <p:ph type="body" sz="quarter" idx="35"/>
          </p:nvPr>
        </p:nvSpPr>
        <p:spPr>
          <a:xfrm>
            <a:off x="8636250" y="3819616"/>
            <a:ext cx="1987014" cy="560966"/>
          </a:xfrm>
          <a:prstGeom prst="rect">
            <a:avLst/>
          </a:prstGeom>
          <a:noFill/>
          <a:ln>
            <a:noFill/>
          </a:ln>
        </p:spPr>
        <p:txBody>
          <a:bodyPr anchor="ctr">
            <a:noAutofit/>
          </a:bodyPr>
          <a:lstStyle>
            <a:lvl1pPr marL="0" indent="0" algn="l">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cxnSp>
        <p:nvCxnSpPr>
          <p:cNvPr id="63" name="Straight Connector 62">
            <a:extLst>
              <a:ext uri="{FF2B5EF4-FFF2-40B4-BE49-F238E27FC236}">
                <a16:creationId xmlns:a16="http://schemas.microsoft.com/office/drawing/2014/main" id="{31AFE971-5BE5-2946-8985-38C8409A8DB9}"/>
              </a:ext>
            </a:extLst>
          </p:cNvPr>
          <p:cNvCxnSpPr>
            <a:cxnSpLocks/>
          </p:cNvCxnSpPr>
          <p:nvPr userDrawn="1"/>
        </p:nvCxnSpPr>
        <p:spPr>
          <a:xfrm>
            <a:off x="8585023" y="3256922"/>
            <a:ext cx="288731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267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 1 - 5 columns v2">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FF05403A-CC9A-7948-A5A6-565AC20A163D}"/>
              </a:ext>
            </a:extLst>
          </p:cNvPr>
          <p:cNvSpPr/>
          <p:nvPr userDrawn="1"/>
        </p:nvSpPr>
        <p:spPr>
          <a:xfrm>
            <a:off x="5099066" y="1939586"/>
            <a:ext cx="6601817" cy="2606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4EA5E3E0-67DC-7B4E-92D2-4E2B8B21F4D8}"/>
              </a:ext>
            </a:extLst>
          </p:cNvPr>
          <p:cNvSpPr/>
          <p:nvPr userDrawn="1"/>
        </p:nvSpPr>
        <p:spPr>
          <a:xfrm>
            <a:off x="5197473" y="4729568"/>
            <a:ext cx="2000133"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0FB1F10E-E20C-DF4B-9E48-D6D56515D7B0}"/>
              </a:ext>
            </a:extLst>
          </p:cNvPr>
          <p:cNvSpPr/>
          <p:nvPr userDrawn="1"/>
        </p:nvSpPr>
        <p:spPr>
          <a:xfrm>
            <a:off x="9803803" y="4729568"/>
            <a:ext cx="2000133"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1" name="Picture Placeholder 3">
            <a:extLst>
              <a:ext uri="{FF2B5EF4-FFF2-40B4-BE49-F238E27FC236}">
                <a16:creationId xmlns:a16="http://schemas.microsoft.com/office/drawing/2014/main" id="{E620C37E-4400-D84C-9358-D6BC0B0360F4}"/>
              </a:ext>
            </a:extLst>
          </p:cNvPr>
          <p:cNvSpPr>
            <a:spLocks noGrp="1"/>
          </p:cNvSpPr>
          <p:nvPr>
            <p:ph type="pic" sz="quarter" idx="14"/>
          </p:nvPr>
        </p:nvSpPr>
        <p:spPr>
          <a:xfrm>
            <a:off x="486996" y="1969605"/>
            <a:ext cx="4289458" cy="257603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endParaRPr lang="en-US" dirty="0"/>
          </a:p>
        </p:txBody>
      </p:sp>
      <p:sp>
        <p:nvSpPr>
          <p:cNvPr id="9" name="AutoShape 18" descr="Image result for yorkshire tea logo png">
            <a:extLst>
              <a:ext uri="{FF2B5EF4-FFF2-40B4-BE49-F238E27FC236}">
                <a16:creationId xmlns:a16="http://schemas.microsoft.com/office/drawing/2014/main" id="{E62C07E4-0D5C-604E-9676-64B8FD2A4019}"/>
              </a:ext>
            </a:extLst>
          </p:cNvPr>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0" name="AutoShape 20" descr="Related image">
            <a:extLst>
              <a:ext uri="{FF2B5EF4-FFF2-40B4-BE49-F238E27FC236}">
                <a16:creationId xmlns:a16="http://schemas.microsoft.com/office/drawing/2014/main" id="{C1DA94E2-6E9C-D14E-936E-486232D70010}"/>
              </a:ext>
            </a:extLst>
          </p:cNvPr>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446BA49E-AB85-8E46-A885-3D50ECB2D765}"/>
              </a:ext>
            </a:extLst>
          </p:cNvPr>
          <p:cNvSpPr/>
          <p:nvPr userDrawn="1"/>
        </p:nvSpPr>
        <p:spPr>
          <a:xfrm>
            <a:off x="575191" y="4729568"/>
            <a:ext cx="2000133"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B49DCA7-37C1-564E-8CDD-F33079D723C4}"/>
              </a:ext>
            </a:extLst>
          </p:cNvPr>
          <p:cNvSpPr>
            <a:spLocks noGrp="1"/>
          </p:cNvSpPr>
          <p:nvPr>
            <p:ph type="body" sz="quarter" idx="15"/>
          </p:nvPr>
        </p:nvSpPr>
        <p:spPr>
          <a:xfrm>
            <a:off x="575192" y="5535848"/>
            <a:ext cx="1801007"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 name="Text Placeholder 5">
            <a:extLst>
              <a:ext uri="{FF2B5EF4-FFF2-40B4-BE49-F238E27FC236}">
                <a16:creationId xmlns:a16="http://schemas.microsoft.com/office/drawing/2014/main" id="{695F176B-8337-1049-91F6-ACC9B7D1BC14}"/>
              </a:ext>
            </a:extLst>
          </p:cNvPr>
          <p:cNvSpPr>
            <a:spLocks noGrp="1"/>
          </p:cNvSpPr>
          <p:nvPr>
            <p:ph type="body" sz="quarter" idx="16" hasCustomPrompt="1"/>
          </p:nvPr>
        </p:nvSpPr>
        <p:spPr>
          <a:xfrm>
            <a:off x="480174" y="4839382"/>
            <a:ext cx="1986075"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9" name="Text Placeholder 2">
            <a:extLst>
              <a:ext uri="{FF2B5EF4-FFF2-40B4-BE49-F238E27FC236}">
                <a16:creationId xmlns:a16="http://schemas.microsoft.com/office/drawing/2014/main" id="{D3DD3B36-3173-2946-876A-C60F5936BADE}"/>
              </a:ext>
            </a:extLst>
          </p:cNvPr>
          <p:cNvSpPr>
            <a:spLocks noGrp="1"/>
          </p:cNvSpPr>
          <p:nvPr>
            <p:ph type="body" sz="quarter" idx="17"/>
          </p:nvPr>
        </p:nvSpPr>
        <p:spPr>
          <a:xfrm>
            <a:off x="2790249" y="5535848"/>
            <a:ext cx="1993126"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0" name="Text Placeholder 5">
            <a:extLst>
              <a:ext uri="{FF2B5EF4-FFF2-40B4-BE49-F238E27FC236}">
                <a16:creationId xmlns:a16="http://schemas.microsoft.com/office/drawing/2014/main" id="{49599762-E06A-9C4C-96FB-F6D948A5FC9C}"/>
              </a:ext>
            </a:extLst>
          </p:cNvPr>
          <p:cNvSpPr>
            <a:spLocks noGrp="1"/>
          </p:cNvSpPr>
          <p:nvPr>
            <p:ph type="body" sz="quarter" idx="18" hasCustomPrompt="1"/>
          </p:nvPr>
        </p:nvSpPr>
        <p:spPr>
          <a:xfrm>
            <a:off x="2792914" y="4853745"/>
            <a:ext cx="1983540" cy="605711"/>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41" name="Text Placeholder 2">
            <a:extLst>
              <a:ext uri="{FF2B5EF4-FFF2-40B4-BE49-F238E27FC236}">
                <a16:creationId xmlns:a16="http://schemas.microsoft.com/office/drawing/2014/main" id="{5293F414-A027-1A49-89DA-ED5693D8B904}"/>
              </a:ext>
            </a:extLst>
          </p:cNvPr>
          <p:cNvSpPr>
            <a:spLocks noGrp="1"/>
          </p:cNvSpPr>
          <p:nvPr>
            <p:ph type="body" sz="quarter" idx="19"/>
          </p:nvPr>
        </p:nvSpPr>
        <p:spPr>
          <a:xfrm>
            <a:off x="5197473" y="5535848"/>
            <a:ext cx="1795365"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2" name="Text Placeholder 5">
            <a:extLst>
              <a:ext uri="{FF2B5EF4-FFF2-40B4-BE49-F238E27FC236}">
                <a16:creationId xmlns:a16="http://schemas.microsoft.com/office/drawing/2014/main" id="{8D8FBBC0-A290-A54A-872F-3149C738C1B1}"/>
              </a:ext>
            </a:extLst>
          </p:cNvPr>
          <p:cNvSpPr>
            <a:spLocks noGrp="1"/>
          </p:cNvSpPr>
          <p:nvPr>
            <p:ph type="body" sz="quarter" idx="20" hasCustomPrompt="1"/>
          </p:nvPr>
        </p:nvSpPr>
        <p:spPr>
          <a:xfrm>
            <a:off x="5099067" y="4844631"/>
            <a:ext cx="1983540" cy="614825"/>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43" name="Text Placeholder 2">
            <a:extLst>
              <a:ext uri="{FF2B5EF4-FFF2-40B4-BE49-F238E27FC236}">
                <a16:creationId xmlns:a16="http://schemas.microsoft.com/office/drawing/2014/main" id="{AA6DD9A6-EEB5-CA4F-B0D1-0858EF4347BC}"/>
              </a:ext>
            </a:extLst>
          </p:cNvPr>
          <p:cNvSpPr>
            <a:spLocks noGrp="1"/>
          </p:cNvSpPr>
          <p:nvPr>
            <p:ph type="body" sz="quarter" idx="21"/>
          </p:nvPr>
        </p:nvSpPr>
        <p:spPr>
          <a:xfrm>
            <a:off x="7405659" y="5533750"/>
            <a:ext cx="1996092" cy="748443"/>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4" name="Text Placeholder 5">
            <a:extLst>
              <a:ext uri="{FF2B5EF4-FFF2-40B4-BE49-F238E27FC236}">
                <a16:creationId xmlns:a16="http://schemas.microsoft.com/office/drawing/2014/main" id="{6065A82D-0D27-7C46-BF59-93FDEADA6D11}"/>
              </a:ext>
            </a:extLst>
          </p:cNvPr>
          <p:cNvSpPr>
            <a:spLocks noGrp="1"/>
          </p:cNvSpPr>
          <p:nvPr>
            <p:ph type="body" sz="quarter" idx="22" hasCustomPrompt="1"/>
          </p:nvPr>
        </p:nvSpPr>
        <p:spPr>
          <a:xfrm>
            <a:off x="7412580" y="4853982"/>
            <a:ext cx="1982152" cy="605473"/>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46" name="Text Placeholder 2">
            <a:extLst>
              <a:ext uri="{FF2B5EF4-FFF2-40B4-BE49-F238E27FC236}">
                <a16:creationId xmlns:a16="http://schemas.microsoft.com/office/drawing/2014/main" id="{A1460047-ADB4-EA42-93A9-D9B8FB387E13}"/>
              </a:ext>
            </a:extLst>
          </p:cNvPr>
          <p:cNvSpPr>
            <a:spLocks noGrp="1"/>
          </p:cNvSpPr>
          <p:nvPr>
            <p:ph type="body" sz="quarter" idx="23"/>
          </p:nvPr>
        </p:nvSpPr>
        <p:spPr>
          <a:xfrm>
            <a:off x="9803803" y="5530711"/>
            <a:ext cx="1820891" cy="751482"/>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7" name="Text Placeholder 5">
            <a:extLst>
              <a:ext uri="{FF2B5EF4-FFF2-40B4-BE49-F238E27FC236}">
                <a16:creationId xmlns:a16="http://schemas.microsoft.com/office/drawing/2014/main" id="{10B08DD6-7718-F245-AA9F-BDB4D23291DC}"/>
              </a:ext>
            </a:extLst>
          </p:cNvPr>
          <p:cNvSpPr>
            <a:spLocks noGrp="1"/>
          </p:cNvSpPr>
          <p:nvPr>
            <p:ph type="body" sz="quarter" idx="24" hasCustomPrompt="1"/>
          </p:nvPr>
        </p:nvSpPr>
        <p:spPr>
          <a:xfrm>
            <a:off x="9712758" y="4853745"/>
            <a:ext cx="1988126" cy="60571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7" name="Text Placeholder 36">
            <a:extLst>
              <a:ext uri="{FF2B5EF4-FFF2-40B4-BE49-F238E27FC236}">
                <a16:creationId xmlns:a16="http://schemas.microsoft.com/office/drawing/2014/main" id="{83292CAC-3049-1F45-8243-B4A5F0CB4BF2}"/>
              </a:ext>
            </a:extLst>
          </p:cNvPr>
          <p:cNvSpPr>
            <a:spLocks noGrp="1"/>
          </p:cNvSpPr>
          <p:nvPr>
            <p:ph type="body" sz="quarter" idx="11"/>
          </p:nvPr>
        </p:nvSpPr>
        <p:spPr>
          <a:xfrm>
            <a:off x="1555591" y="3866024"/>
            <a:ext cx="3220863" cy="682999"/>
          </a:xfrm>
          <a:prstGeom prst="rect">
            <a:avLst/>
          </a:prstGeom>
          <a:solidFill>
            <a:srgbClr val="00335B">
              <a:alpha val="80000"/>
            </a:srgbClr>
          </a:solidFill>
        </p:spPr>
        <p:txBody>
          <a:bodyPr lIns="144000" tIns="0" rIns="90000" bIns="0" anchor="ctr"/>
          <a:lstStyle>
            <a:lvl1pPr marL="0" indent="0">
              <a:lnSpc>
                <a:spcPct val="100000"/>
              </a:lnSpc>
              <a:buNone/>
              <a:defRPr sz="160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69" name="Text Placeholder 5">
            <a:extLst>
              <a:ext uri="{FF2B5EF4-FFF2-40B4-BE49-F238E27FC236}">
                <a16:creationId xmlns:a16="http://schemas.microsoft.com/office/drawing/2014/main" id="{FA02BF18-D06E-6147-93DF-D2B2241CB1D7}"/>
              </a:ext>
            </a:extLst>
          </p:cNvPr>
          <p:cNvSpPr>
            <a:spLocks noGrp="1"/>
          </p:cNvSpPr>
          <p:nvPr>
            <p:ph type="body" sz="quarter" idx="25" hasCustomPrompt="1"/>
          </p:nvPr>
        </p:nvSpPr>
        <p:spPr>
          <a:xfrm>
            <a:off x="486996" y="3866024"/>
            <a:ext cx="1068596" cy="681784"/>
          </a:xfrm>
          <a:prstGeom prst="rect">
            <a:avLst/>
          </a:prstGeom>
          <a:solidFill>
            <a:schemeClr val="accent2">
              <a:alpha val="80000"/>
            </a:schemeClr>
          </a:solidFill>
        </p:spPr>
        <p:txBody>
          <a:bodyPr tIns="0" bIns="0" anchor="ctr" anchorCtr="0"/>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0" name="Text Placeholder 36">
            <a:extLst>
              <a:ext uri="{FF2B5EF4-FFF2-40B4-BE49-F238E27FC236}">
                <a16:creationId xmlns:a16="http://schemas.microsoft.com/office/drawing/2014/main" id="{51DA1620-265D-D947-B6E4-01E92DBEE738}"/>
              </a:ext>
            </a:extLst>
          </p:cNvPr>
          <p:cNvSpPr>
            <a:spLocks noGrp="1"/>
          </p:cNvSpPr>
          <p:nvPr>
            <p:ph type="body" sz="quarter" idx="26"/>
          </p:nvPr>
        </p:nvSpPr>
        <p:spPr>
          <a:xfrm>
            <a:off x="3664783" y="6525250"/>
            <a:ext cx="4862435" cy="284487"/>
          </a:xfrm>
          <a:prstGeom prst="rect">
            <a:avLst/>
          </a:prstGeom>
          <a:solidFill>
            <a:schemeClr val="bg1"/>
          </a:solidFill>
        </p:spPr>
        <p:txBody>
          <a:bodyPr tIns="72000" anchor="ctr"/>
          <a:lstStyle>
            <a:lvl1pPr marL="0" indent="0" algn="ctr">
              <a:buNone/>
              <a:defRPr sz="800">
                <a:solidFill>
                  <a:schemeClr val="tx2"/>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2" name="Text Placeholder 2">
            <a:extLst>
              <a:ext uri="{FF2B5EF4-FFF2-40B4-BE49-F238E27FC236}">
                <a16:creationId xmlns:a16="http://schemas.microsoft.com/office/drawing/2014/main" id="{D9D2A3C8-8074-D743-A452-6136C392E918}"/>
              </a:ext>
            </a:extLst>
          </p:cNvPr>
          <p:cNvSpPr>
            <a:spLocks noGrp="1"/>
          </p:cNvSpPr>
          <p:nvPr>
            <p:ph type="body" sz="quarter" idx="27" hasCustomPrompt="1"/>
          </p:nvPr>
        </p:nvSpPr>
        <p:spPr>
          <a:xfrm>
            <a:off x="460375" y="1150827"/>
            <a:ext cx="11240507" cy="508488"/>
          </a:xfrm>
          <a:prstGeom prst="rect">
            <a:avLst/>
          </a:prstGeom>
          <a:noFill/>
          <a:ln>
            <a:noFill/>
          </a:ln>
        </p:spPr>
        <p:txBody>
          <a:bodyPr tIns="72000" anchor="ctr">
            <a:noAutofit/>
          </a:bodyPr>
          <a:lstStyle>
            <a:lvl1pPr marL="0" indent="0" algn="ctr">
              <a:buNone/>
              <a:defRPr sz="2400" spc="3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grpSp>
        <p:nvGrpSpPr>
          <p:cNvPr id="5" name="Group 4">
            <a:extLst>
              <a:ext uri="{FF2B5EF4-FFF2-40B4-BE49-F238E27FC236}">
                <a16:creationId xmlns:a16="http://schemas.microsoft.com/office/drawing/2014/main" id="{48BA6E11-CFDC-BE41-B567-B6729620DD30}"/>
              </a:ext>
            </a:extLst>
          </p:cNvPr>
          <p:cNvGrpSpPr/>
          <p:nvPr userDrawn="1"/>
        </p:nvGrpSpPr>
        <p:grpSpPr>
          <a:xfrm>
            <a:off x="478123" y="4844631"/>
            <a:ext cx="11228735" cy="1515928"/>
            <a:chOff x="478124" y="5169923"/>
            <a:chExt cx="10709450" cy="1515928"/>
          </a:xfrm>
        </p:grpSpPr>
        <p:sp>
          <p:nvSpPr>
            <p:cNvPr id="29" name="Rectangle 28">
              <a:extLst>
                <a:ext uri="{FF2B5EF4-FFF2-40B4-BE49-F238E27FC236}">
                  <a16:creationId xmlns:a16="http://schemas.microsoft.com/office/drawing/2014/main" id="{354BAE81-EFC7-8942-BCEC-A183FCB99044}"/>
                </a:ext>
              </a:extLst>
            </p:cNvPr>
            <p:cNvSpPr/>
            <p:nvPr userDrawn="1"/>
          </p:nvSpPr>
          <p:spPr>
            <a:xfrm>
              <a:off x="478124" y="5169923"/>
              <a:ext cx="1896183"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3F39C01D-F7ED-3348-B756-93036BACC968}"/>
                </a:ext>
              </a:extLst>
            </p:cNvPr>
            <p:cNvSpPr/>
            <p:nvPr userDrawn="1"/>
          </p:nvSpPr>
          <p:spPr>
            <a:xfrm>
              <a:off x="4886690" y="5169923"/>
              <a:ext cx="1896183"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D55FEDC6-CC14-BF45-B0C3-DD6E34270BAB}"/>
                </a:ext>
              </a:extLst>
            </p:cNvPr>
            <p:cNvSpPr/>
            <p:nvPr userDrawn="1"/>
          </p:nvSpPr>
          <p:spPr>
            <a:xfrm>
              <a:off x="9291391" y="5169923"/>
              <a:ext cx="1896183"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48" name="Text Placeholder 16">
            <a:extLst>
              <a:ext uri="{FF2B5EF4-FFF2-40B4-BE49-F238E27FC236}">
                <a16:creationId xmlns:a16="http://schemas.microsoft.com/office/drawing/2014/main" id="{73647ED2-B6F4-F242-A105-11E9488FAE7E}"/>
              </a:ext>
            </a:extLst>
          </p:cNvPr>
          <p:cNvSpPr>
            <a:spLocks noGrp="1"/>
          </p:cNvSpPr>
          <p:nvPr>
            <p:ph type="body" sz="quarter" idx="28" hasCustomPrompt="1"/>
          </p:nvPr>
        </p:nvSpPr>
        <p:spPr>
          <a:xfrm>
            <a:off x="5305378" y="2075974"/>
            <a:ext cx="2016980"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49" name="Text Placeholder 2">
            <a:extLst>
              <a:ext uri="{FF2B5EF4-FFF2-40B4-BE49-F238E27FC236}">
                <a16:creationId xmlns:a16="http://schemas.microsoft.com/office/drawing/2014/main" id="{EE5DAD81-16EE-C64B-9783-1B582D3EFD5E}"/>
              </a:ext>
            </a:extLst>
          </p:cNvPr>
          <p:cNvSpPr>
            <a:spLocks noGrp="1"/>
          </p:cNvSpPr>
          <p:nvPr>
            <p:ph type="body" sz="quarter" idx="29"/>
          </p:nvPr>
        </p:nvSpPr>
        <p:spPr>
          <a:xfrm>
            <a:off x="5305379" y="2616903"/>
            <a:ext cx="2031938" cy="1793051"/>
          </a:xfrm>
          <a:prstGeom prst="rect">
            <a:avLst/>
          </a:prstGeom>
          <a:noFill/>
          <a:ln>
            <a:noFill/>
          </a:ln>
        </p:spPr>
        <p:txBody>
          <a:bodyPr anchor="ctr">
            <a:noAutofit/>
          </a:bodyPr>
          <a:lstStyle>
            <a:lvl1pPr marL="0" indent="0" algn="l">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0" name="Text Placeholder 2">
            <a:extLst>
              <a:ext uri="{FF2B5EF4-FFF2-40B4-BE49-F238E27FC236}">
                <a16:creationId xmlns:a16="http://schemas.microsoft.com/office/drawing/2014/main" id="{83F1A1EB-A234-5F49-BFC0-F4D138853C4B}"/>
              </a:ext>
            </a:extLst>
          </p:cNvPr>
          <p:cNvSpPr>
            <a:spLocks noGrp="1"/>
          </p:cNvSpPr>
          <p:nvPr>
            <p:ph type="body" sz="quarter" idx="30" hasCustomPrompt="1"/>
          </p:nvPr>
        </p:nvSpPr>
        <p:spPr>
          <a:xfrm>
            <a:off x="1515985" y="1"/>
            <a:ext cx="9160030" cy="975360"/>
          </a:xfrm>
          <a:prstGeom prst="rect">
            <a:avLst/>
          </a:prstGeom>
        </p:spPr>
        <p:txBody>
          <a:bodyPr anchor="ctr"/>
          <a:lstStyle>
            <a:lvl1pPr marL="0" indent="0" algn="ctr">
              <a:lnSpc>
                <a:spcPct val="100000"/>
              </a:lnSpc>
              <a:buNone/>
              <a:defRPr sz="2800" b="1">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GB"/>
              <a:t>CLICK TO EDIT MASTER TEXT STYLES</a:t>
            </a:r>
            <a:endParaRPr lang="en-US"/>
          </a:p>
        </p:txBody>
      </p:sp>
    </p:spTree>
    <p:extLst>
      <p:ext uri="{BB962C8B-B14F-4D97-AF65-F5344CB8AC3E}">
        <p14:creationId xmlns:p14="http://schemas.microsoft.com/office/powerpoint/2010/main" val="2392146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1 - 4 columns v2">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FF05403A-CC9A-7948-A5A6-565AC20A163D}"/>
              </a:ext>
            </a:extLst>
          </p:cNvPr>
          <p:cNvSpPr/>
          <p:nvPr userDrawn="1"/>
        </p:nvSpPr>
        <p:spPr>
          <a:xfrm>
            <a:off x="5099066" y="1939586"/>
            <a:ext cx="6601817" cy="2606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Picture Placeholder 3">
            <a:extLst>
              <a:ext uri="{FF2B5EF4-FFF2-40B4-BE49-F238E27FC236}">
                <a16:creationId xmlns:a16="http://schemas.microsoft.com/office/drawing/2014/main" id="{E620C37E-4400-D84C-9358-D6BC0B0360F4}"/>
              </a:ext>
            </a:extLst>
          </p:cNvPr>
          <p:cNvSpPr>
            <a:spLocks noGrp="1"/>
          </p:cNvSpPr>
          <p:nvPr>
            <p:ph type="pic" sz="quarter" idx="14"/>
          </p:nvPr>
        </p:nvSpPr>
        <p:spPr>
          <a:xfrm>
            <a:off x="486996" y="1969605"/>
            <a:ext cx="4289458" cy="257603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endParaRPr lang="en-US" dirty="0"/>
          </a:p>
        </p:txBody>
      </p:sp>
      <p:sp>
        <p:nvSpPr>
          <p:cNvPr id="9" name="AutoShape 18" descr="Image result for yorkshire tea logo png">
            <a:extLst>
              <a:ext uri="{FF2B5EF4-FFF2-40B4-BE49-F238E27FC236}">
                <a16:creationId xmlns:a16="http://schemas.microsoft.com/office/drawing/2014/main" id="{E62C07E4-0D5C-604E-9676-64B8FD2A4019}"/>
              </a:ext>
            </a:extLst>
          </p:cNvPr>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0" name="AutoShape 20" descr="Related image">
            <a:extLst>
              <a:ext uri="{FF2B5EF4-FFF2-40B4-BE49-F238E27FC236}">
                <a16:creationId xmlns:a16="http://schemas.microsoft.com/office/drawing/2014/main" id="{C1DA94E2-6E9C-D14E-936E-486232D70010}"/>
              </a:ext>
            </a:extLst>
          </p:cNvPr>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446BA49E-AB85-8E46-A885-3D50ECB2D765}"/>
              </a:ext>
            </a:extLst>
          </p:cNvPr>
          <p:cNvSpPr/>
          <p:nvPr userDrawn="1"/>
        </p:nvSpPr>
        <p:spPr>
          <a:xfrm>
            <a:off x="575191" y="4729568"/>
            <a:ext cx="2532898"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B49DCA7-37C1-564E-8CDD-F33079D723C4}"/>
              </a:ext>
            </a:extLst>
          </p:cNvPr>
          <p:cNvSpPr>
            <a:spLocks noGrp="1"/>
          </p:cNvSpPr>
          <p:nvPr>
            <p:ph type="body" sz="quarter" idx="15"/>
          </p:nvPr>
        </p:nvSpPr>
        <p:spPr>
          <a:xfrm>
            <a:off x="575192" y="5535848"/>
            <a:ext cx="234253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 name="Text Placeholder 5">
            <a:extLst>
              <a:ext uri="{FF2B5EF4-FFF2-40B4-BE49-F238E27FC236}">
                <a16:creationId xmlns:a16="http://schemas.microsoft.com/office/drawing/2014/main" id="{695F176B-8337-1049-91F6-ACC9B7D1BC14}"/>
              </a:ext>
            </a:extLst>
          </p:cNvPr>
          <p:cNvSpPr>
            <a:spLocks noGrp="1"/>
          </p:cNvSpPr>
          <p:nvPr>
            <p:ph type="body" sz="quarter" idx="16" hasCustomPrompt="1"/>
          </p:nvPr>
        </p:nvSpPr>
        <p:spPr>
          <a:xfrm>
            <a:off x="480174" y="4839382"/>
            <a:ext cx="2538401"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7" name="Text Placeholder 36">
            <a:extLst>
              <a:ext uri="{FF2B5EF4-FFF2-40B4-BE49-F238E27FC236}">
                <a16:creationId xmlns:a16="http://schemas.microsoft.com/office/drawing/2014/main" id="{83292CAC-3049-1F45-8243-B4A5F0CB4BF2}"/>
              </a:ext>
            </a:extLst>
          </p:cNvPr>
          <p:cNvSpPr>
            <a:spLocks noGrp="1"/>
          </p:cNvSpPr>
          <p:nvPr>
            <p:ph type="body" sz="quarter" idx="11"/>
          </p:nvPr>
        </p:nvSpPr>
        <p:spPr>
          <a:xfrm>
            <a:off x="1555591" y="3866024"/>
            <a:ext cx="3220863" cy="682999"/>
          </a:xfrm>
          <a:prstGeom prst="rect">
            <a:avLst/>
          </a:prstGeom>
          <a:solidFill>
            <a:srgbClr val="00335B">
              <a:alpha val="80000"/>
            </a:srgbClr>
          </a:solidFill>
        </p:spPr>
        <p:txBody>
          <a:bodyPr lIns="144000" tIns="0" rIns="90000" bIns="0" anchor="ctr"/>
          <a:lstStyle>
            <a:lvl1pPr marL="0" indent="0">
              <a:lnSpc>
                <a:spcPct val="100000"/>
              </a:lnSpc>
              <a:buNone/>
              <a:defRPr sz="160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69" name="Text Placeholder 5">
            <a:extLst>
              <a:ext uri="{FF2B5EF4-FFF2-40B4-BE49-F238E27FC236}">
                <a16:creationId xmlns:a16="http://schemas.microsoft.com/office/drawing/2014/main" id="{FA02BF18-D06E-6147-93DF-D2B2241CB1D7}"/>
              </a:ext>
            </a:extLst>
          </p:cNvPr>
          <p:cNvSpPr>
            <a:spLocks noGrp="1"/>
          </p:cNvSpPr>
          <p:nvPr>
            <p:ph type="body" sz="quarter" idx="25" hasCustomPrompt="1"/>
          </p:nvPr>
        </p:nvSpPr>
        <p:spPr>
          <a:xfrm>
            <a:off x="486996" y="3866024"/>
            <a:ext cx="1068596" cy="681784"/>
          </a:xfrm>
          <a:prstGeom prst="rect">
            <a:avLst/>
          </a:prstGeom>
          <a:solidFill>
            <a:schemeClr val="accent2">
              <a:alpha val="80000"/>
            </a:schemeClr>
          </a:solidFill>
        </p:spPr>
        <p:txBody>
          <a:bodyPr tIns="0" bIns="0" anchor="ctr" anchorCtr="0"/>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0" name="Text Placeholder 36">
            <a:extLst>
              <a:ext uri="{FF2B5EF4-FFF2-40B4-BE49-F238E27FC236}">
                <a16:creationId xmlns:a16="http://schemas.microsoft.com/office/drawing/2014/main" id="{51DA1620-265D-D947-B6E4-01E92DBEE738}"/>
              </a:ext>
            </a:extLst>
          </p:cNvPr>
          <p:cNvSpPr>
            <a:spLocks noGrp="1"/>
          </p:cNvSpPr>
          <p:nvPr>
            <p:ph type="body" sz="quarter" idx="26"/>
          </p:nvPr>
        </p:nvSpPr>
        <p:spPr>
          <a:xfrm>
            <a:off x="3664783" y="6525250"/>
            <a:ext cx="4862435" cy="284487"/>
          </a:xfrm>
          <a:prstGeom prst="rect">
            <a:avLst/>
          </a:prstGeom>
          <a:solidFill>
            <a:schemeClr val="bg1"/>
          </a:solidFill>
        </p:spPr>
        <p:txBody>
          <a:bodyPr tIns="72000" anchor="ctr"/>
          <a:lstStyle>
            <a:lvl1pPr marL="0" indent="0" algn="ctr">
              <a:buNone/>
              <a:defRPr sz="800">
                <a:solidFill>
                  <a:schemeClr val="tx2"/>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2" name="Text Placeholder 2">
            <a:extLst>
              <a:ext uri="{FF2B5EF4-FFF2-40B4-BE49-F238E27FC236}">
                <a16:creationId xmlns:a16="http://schemas.microsoft.com/office/drawing/2014/main" id="{D9D2A3C8-8074-D743-A452-6136C392E918}"/>
              </a:ext>
            </a:extLst>
          </p:cNvPr>
          <p:cNvSpPr>
            <a:spLocks noGrp="1"/>
          </p:cNvSpPr>
          <p:nvPr>
            <p:ph type="body" sz="quarter" idx="27" hasCustomPrompt="1"/>
          </p:nvPr>
        </p:nvSpPr>
        <p:spPr>
          <a:xfrm>
            <a:off x="460375" y="1150827"/>
            <a:ext cx="11240507" cy="508488"/>
          </a:xfrm>
          <a:prstGeom prst="rect">
            <a:avLst/>
          </a:prstGeom>
          <a:noFill/>
          <a:ln>
            <a:noFill/>
          </a:ln>
        </p:spPr>
        <p:txBody>
          <a:bodyPr tIns="72000" anchor="ctr">
            <a:noAutofit/>
          </a:bodyPr>
          <a:lstStyle>
            <a:lvl1pPr marL="0" indent="0" algn="ctr">
              <a:buNone/>
              <a:defRPr sz="2400" spc="3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3" name="Rectangle 62">
            <a:extLst>
              <a:ext uri="{FF2B5EF4-FFF2-40B4-BE49-F238E27FC236}">
                <a16:creationId xmlns:a16="http://schemas.microsoft.com/office/drawing/2014/main" id="{0F170875-2035-6C4A-9B78-2B18710EBFC2}"/>
              </a:ext>
            </a:extLst>
          </p:cNvPr>
          <p:cNvSpPr/>
          <p:nvPr userDrawn="1"/>
        </p:nvSpPr>
        <p:spPr>
          <a:xfrm>
            <a:off x="3445067" y="4729568"/>
            <a:ext cx="2575806"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4" name="Text Placeholder 2">
            <a:extLst>
              <a:ext uri="{FF2B5EF4-FFF2-40B4-BE49-F238E27FC236}">
                <a16:creationId xmlns:a16="http://schemas.microsoft.com/office/drawing/2014/main" id="{FC801E54-52FD-424B-A68A-8D8F5610AF10}"/>
              </a:ext>
            </a:extLst>
          </p:cNvPr>
          <p:cNvSpPr>
            <a:spLocks noGrp="1"/>
          </p:cNvSpPr>
          <p:nvPr>
            <p:ph type="body" sz="quarter" idx="36"/>
          </p:nvPr>
        </p:nvSpPr>
        <p:spPr>
          <a:xfrm>
            <a:off x="3445068" y="5535848"/>
            <a:ext cx="234253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5" name="Text Placeholder 5">
            <a:extLst>
              <a:ext uri="{FF2B5EF4-FFF2-40B4-BE49-F238E27FC236}">
                <a16:creationId xmlns:a16="http://schemas.microsoft.com/office/drawing/2014/main" id="{94E61F2B-52A7-7F45-9D7E-985F8EFE08AE}"/>
              </a:ext>
            </a:extLst>
          </p:cNvPr>
          <p:cNvSpPr>
            <a:spLocks noGrp="1"/>
          </p:cNvSpPr>
          <p:nvPr>
            <p:ph type="body" sz="quarter" idx="37" hasCustomPrompt="1"/>
          </p:nvPr>
        </p:nvSpPr>
        <p:spPr>
          <a:xfrm>
            <a:off x="3350050" y="4839382"/>
            <a:ext cx="2538401"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66" name="Rectangle 65">
            <a:extLst>
              <a:ext uri="{FF2B5EF4-FFF2-40B4-BE49-F238E27FC236}">
                <a16:creationId xmlns:a16="http://schemas.microsoft.com/office/drawing/2014/main" id="{280E5B70-5110-C441-95C3-90E408029236}"/>
              </a:ext>
            </a:extLst>
          </p:cNvPr>
          <p:cNvSpPr/>
          <p:nvPr userDrawn="1"/>
        </p:nvSpPr>
        <p:spPr>
          <a:xfrm>
            <a:off x="6344526" y="4729568"/>
            <a:ext cx="2575806"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7" name="Text Placeholder 2">
            <a:extLst>
              <a:ext uri="{FF2B5EF4-FFF2-40B4-BE49-F238E27FC236}">
                <a16:creationId xmlns:a16="http://schemas.microsoft.com/office/drawing/2014/main" id="{1656013F-E3BD-534B-8F64-382848314FA9}"/>
              </a:ext>
            </a:extLst>
          </p:cNvPr>
          <p:cNvSpPr>
            <a:spLocks noGrp="1"/>
          </p:cNvSpPr>
          <p:nvPr>
            <p:ph type="body" sz="quarter" idx="38"/>
          </p:nvPr>
        </p:nvSpPr>
        <p:spPr>
          <a:xfrm>
            <a:off x="6344527" y="5535848"/>
            <a:ext cx="234253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8" name="Text Placeholder 5">
            <a:extLst>
              <a:ext uri="{FF2B5EF4-FFF2-40B4-BE49-F238E27FC236}">
                <a16:creationId xmlns:a16="http://schemas.microsoft.com/office/drawing/2014/main" id="{9CE30404-52C4-0B4D-A6E8-79CFD4B78AFF}"/>
              </a:ext>
            </a:extLst>
          </p:cNvPr>
          <p:cNvSpPr>
            <a:spLocks noGrp="1"/>
          </p:cNvSpPr>
          <p:nvPr>
            <p:ph type="body" sz="quarter" idx="39" hasCustomPrompt="1"/>
          </p:nvPr>
        </p:nvSpPr>
        <p:spPr>
          <a:xfrm>
            <a:off x="6249509" y="4839382"/>
            <a:ext cx="2538401"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1" name="Rectangle 70">
            <a:extLst>
              <a:ext uri="{FF2B5EF4-FFF2-40B4-BE49-F238E27FC236}">
                <a16:creationId xmlns:a16="http://schemas.microsoft.com/office/drawing/2014/main" id="{E4BE47D6-A041-4C4B-A42C-C80077A3466B}"/>
              </a:ext>
            </a:extLst>
          </p:cNvPr>
          <p:cNvSpPr/>
          <p:nvPr userDrawn="1"/>
        </p:nvSpPr>
        <p:spPr>
          <a:xfrm>
            <a:off x="9243985" y="4729568"/>
            <a:ext cx="2575806"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3" name="Text Placeholder 2">
            <a:extLst>
              <a:ext uri="{FF2B5EF4-FFF2-40B4-BE49-F238E27FC236}">
                <a16:creationId xmlns:a16="http://schemas.microsoft.com/office/drawing/2014/main" id="{40C09CDD-C30B-F44C-8E5E-63F42DC78F2C}"/>
              </a:ext>
            </a:extLst>
          </p:cNvPr>
          <p:cNvSpPr>
            <a:spLocks noGrp="1"/>
          </p:cNvSpPr>
          <p:nvPr>
            <p:ph type="body" sz="quarter" idx="40"/>
          </p:nvPr>
        </p:nvSpPr>
        <p:spPr>
          <a:xfrm>
            <a:off x="9243986" y="5535848"/>
            <a:ext cx="234253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74" name="Text Placeholder 5">
            <a:extLst>
              <a:ext uri="{FF2B5EF4-FFF2-40B4-BE49-F238E27FC236}">
                <a16:creationId xmlns:a16="http://schemas.microsoft.com/office/drawing/2014/main" id="{83A29D76-8C3F-214A-88A7-DF73ED0599A8}"/>
              </a:ext>
            </a:extLst>
          </p:cNvPr>
          <p:cNvSpPr>
            <a:spLocks noGrp="1"/>
          </p:cNvSpPr>
          <p:nvPr>
            <p:ph type="body" sz="quarter" idx="41" hasCustomPrompt="1"/>
          </p:nvPr>
        </p:nvSpPr>
        <p:spPr>
          <a:xfrm>
            <a:off x="9148968" y="4839382"/>
            <a:ext cx="2538401"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29" name="Rectangle 28">
            <a:extLst>
              <a:ext uri="{FF2B5EF4-FFF2-40B4-BE49-F238E27FC236}">
                <a16:creationId xmlns:a16="http://schemas.microsoft.com/office/drawing/2014/main" id="{354BAE81-EFC7-8942-BCEC-A183FCB99044}"/>
              </a:ext>
            </a:extLst>
          </p:cNvPr>
          <p:cNvSpPr/>
          <p:nvPr userDrawn="1"/>
        </p:nvSpPr>
        <p:spPr>
          <a:xfrm>
            <a:off x="478123" y="4844631"/>
            <a:ext cx="2531560"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3F39C01D-F7ED-3348-B756-93036BACC968}"/>
              </a:ext>
            </a:extLst>
          </p:cNvPr>
          <p:cNvSpPr/>
          <p:nvPr userDrawn="1"/>
        </p:nvSpPr>
        <p:spPr>
          <a:xfrm>
            <a:off x="6241686" y="4844631"/>
            <a:ext cx="2575807"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D55FEDC6-CC14-BF45-B0C3-DD6E34270BAB}"/>
              </a:ext>
            </a:extLst>
          </p:cNvPr>
          <p:cNvSpPr/>
          <p:nvPr userDrawn="1"/>
        </p:nvSpPr>
        <p:spPr>
          <a:xfrm>
            <a:off x="9148968" y="4844631"/>
            <a:ext cx="2551914"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14E79374-5068-6E48-8EE3-814934942E4E}"/>
              </a:ext>
            </a:extLst>
          </p:cNvPr>
          <p:cNvSpPr/>
          <p:nvPr userDrawn="1"/>
        </p:nvSpPr>
        <p:spPr>
          <a:xfrm>
            <a:off x="3334404" y="4844631"/>
            <a:ext cx="2575807"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9" name="Text Placeholder 16">
            <a:extLst>
              <a:ext uri="{FF2B5EF4-FFF2-40B4-BE49-F238E27FC236}">
                <a16:creationId xmlns:a16="http://schemas.microsoft.com/office/drawing/2014/main" id="{D51EDF48-E4DC-B349-91F0-8C673F650803}"/>
              </a:ext>
            </a:extLst>
          </p:cNvPr>
          <p:cNvSpPr>
            <a:spLocks noGrp="1"/>
          </p:cNvSpPr>
          <p:nvPr>
            <p:ph type="body" sz="quarter" idx="28" hasCustomPrompt="1"/>
          </p:nvPr>
        </p:nvSpPr>
        <p:spPr>
          <a:xfrm>
            <a:off x="5305378" y="2075974"/>
            <a:ext cx="2016980"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40" name="Text Placeholder 2">
            <a:extLst>
              <a:ext uri="{FF2B5EF4-FFF2-40B4-BE49-F238E27FC236}">
                <a16:creationId xmlns:a16="http://schemas.microsoft.com/office/drawing/2014/main" id="{811B071E-E0B8-8E4C-AF00-08DD8EF217FC}"/>
              </a:ext>
            </a:extLst>
          </p:cNvPr>
          <p:cNvSpPr>
            <a:spLocks noGrp="1"/>
          </p:cNvSpPr>
          <p:nvPr>
            <p:ph type="body" sz="quarter" idx="29"/>
          </p:nvPr>
        </p:nvSpPr>
        <p:spPr>
          <a:xfrm>
            <a:off x="5305379" y="2616903"/>
            <a:ext cx="2031938" cy="1793051"/>
          </a:xfrm>
          <a:prstGeom prst="rect">
            <a:avLst/>
          </a:prstGeom>
          <a:noFill/>
          <a:ln>
            <a:noFill/>
          </a:ln>
        </p:spPr>
        <p:txBody>
          <a:bodyPr anchor="ctr">
            <a:noAutofit/>
          </a:bodyPr>
          <a:lstStyle>
            <a:lvl1pPr marL="0" indent="0" algn="l">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1" name="Text Placeholder 2">
            <a:extLst>
              <a:ext uri="{FF2B5EF4-FFF2-40B4-BE49-F238E27FC236}">
                <a16:creationId xmlns:a16="http://schemas.microsoft.com/office/drawing/2014/main" id="{E2527820-9357-4342-B2A7-4C1B39B55067}"/>
              </a:ext>
            </a:extLst>
          </p:cNvPr>
          <p:cNvSpPr>
            <a:spLocks noGrp="1"/>
          </p:cNvSpPr>
          <p:nvPr>
            <p:ph type="body" sz="quarter" idx="42" hasCustomPrompt="1"/>
          </p:nvPr>
        </p:nvSpPr>
        <p:spPr>
          <a:xfrm>
            <a:off x="1515985" y="1"/>
            <a:ext cx="9160030" cy="975360"/>
          </a:xfrm>
          <a:prstGeom prst="rect">
            <a:avLst/>
          </a:prstGeom>
        </p:spPr>
        <p:txBody>
          <a:bodyPr anchor="ctr"/>
          <a:lstStyle>
            <a:lvl1pPr marL="0" indent="0" algn="ctr">
              <a:lnSpc>
                <a:spcPct val="100000"/>
              </a:lnSpc>
              <a:buNone/>
              <a:defRPr sz="2800" b="1">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GB"/>
              <a:t>CLICK TO EDIT MASTER TEXT STYLES</a:t>
            </a:r>
            <a:endParaRPr lang="en-US"/>
          </a:p>
        </p:txBody>
      </p:sp>
    </p:spTree>
    <p:extLst>
      <p:ext uri="{BB962C8B-B14F-4D97-AF65-F5344CB8AC3E}">
        <p14:creationId xmlns:p14="http://schemas.microsoft.com/office/powerpoint/2010/main" val="63247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1 - 3 columns v2">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FF05403A-CC9A-7948-A5A6-565AC20A163D}"/>
              </a:ext>
            </a:extLst>
          </p:cNvPr>
          <p:cNvSpPr/>
          <p:nvPr userDrawn="1"/>
        </p:nvSpPr>
        <p:spPr>
          <a:xfrm>
            <a:off x="5099066" y="1939586"/>
            <a:ext cx="6601817" cy="2606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Picture Placeholder 3">
            <a:extLst>
              <a:ext uri="{FF2B5EF4-FFF2-40B4-BE49-F238E27FC236}">
                <a16:creationId xmlns:a16="http://schemas.microsoft.com/office/drawing/2014/main" id="{E620C37E-4400-D84C-9358-D6BC0B0360F4}"/>
              </a:ext>
            </a:extLst>
          </p:cNvPr>
          <p:cNvSpPr>
            <a:spLocks noGrp="1"/>
          </p:cNvSpPr>
          <p:nvPr>
            <p:ph type="pic" sz="quarter" idx="14"/>
          </p:nvPr>
        </p:nvSpPr>
        <p:spPr>
          <a:xfrm>
            <a:off x="486996" y="1969605"/>
            <a:ext cx="4289458" cy="257603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endParaRPr lang="en-US" dirty="0"/>
          </a:p>
        </p:txBody>
      </p:sp>
      <p:sp>
        <p:nvSpPr>
          <p:cNvPr id="9" name="AutoShape 18" descr="Image result for yorkshire tea logo png">
            <a:extLst>
              <a:ext uri="{FF2B5EF4-FFF2-40B4-BE49-F238E27FC236}">
                <a16:creationId xmlns:a16="http://schemas.microsoft.com/office/drawing/2014/main" id="{E62C07E4-0D5C-604E-9676-64B8FD2A4019}"/>
              </a:ext>
            </a:extLst>
          </p:cNvPr>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0" name="AutoShape 20" descr="Related image">
            <a:extLst>
              <a:ext uri="{FF2B5EF4-FFF2-40B4-BE49-F238E27FC236}">
                <a16:creationId xmlns:a16="http://schemas.microsoft.com/office/drawing/2014/main" id="{C1DA94E2-6E9C-D14E-936E-486232D70010}"/>
              </a:ext>
            </a:extLst>
          </p:cNvPr>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446BA49E-AB85-8E46-A885-3D50ECB2D765}"/>
              </a:ext>
            </a:extLst>
          </p:cNvPr>
          <p:cNvSpPr/>
          <p:nvPr userDrawn="1"/>
        </p:nvSpPr>
        <p:spPr>
          <a:xfrm>
            <a:off x="575190" y="4729568"/>
            <a:ext cx="3549225"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B49DCA7-37C1-564E-8CDD-F33079D723C4}"/>
              </a:ext>
            </a:extLst>
          </p:cNvPr>
          <p:cNvSpPr>
            <a:spLocks noGrp="1"/>
          </p:cNvSpPr>
          <p:nvPr>
            <p:ph type="body" sz="quarter" idx="15"/>
          </p:nvPr>
        </p:nvSpPr>
        <p:spPr>
          <a:xfrm>
            <a:off x="575192" y="5535848"/>
            <a:ext cx="330592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 name="Text Placeholder 5">
            <a:extLst>
              <a:ext uri="{FF2B5EF4-FFF2-40B4-BE49-F238E27FC236}">
                <a16:creationId xmlns:a16="http://schemas.microsoft.com/office/drawing/2014/main" id="{695F176B-8337-1049-91F6-ACC9B7D1BC14}"/>
              </a:ext>
            </a:extLst>
          </p:cNvPr>
          <p:cNvSpPr>
            <a:spLocks noGrp="1"/>
          </p:cNvSpPr>
          <p:nvPr>
            <p:ph type="body" sz="quarter" idx="16" hasCustomPrompt="1"/>
          </p:nvPr>
        </p:nvSpPr>
        <p:spPr>
          <a:xfrm>
            <a:off x="480174" y="4839382"/>
            <a:ext cx="3529427"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7" name="Text Placeholder 36">
            <a:extLst>
              <a:ext uri="{FF2B5EF4-FFF2-40B4-BE49-F238E27FC236}">
                <a16:creationId xmlns:a16="http://schemas.microsoft.com/office/drawing/2014/main" id="{83292CAC-3049-1F45-8243-B4A5F0CB4BF2}"/>
              </a:ext>
            </a:extLst>
          </p:cNvPr>
          <p:cNvSpPr>
            <a:spLocks noGrp="1"/>
          </p:cNvSpPr>
          <p:nvPr>
            <p:ph type="body" sz="quarter" idx="11"/>
          </p:nvPr>
        </p:nvSpPr>
        <p:spPr>
          <a:xfrm>
            <a:off x="1555591" y="3866024"/>
            <a:ext cx="3220863" cy="682999"/>
          </a:xfrm>
          <a:prstGeom prst="rect">
            <a:avLst/>
          </a:prstGeom>
          <a:solidFill>
            <a:srgbClr val="00335B">
              <a:alpha val="80000"/>
            </a:srgbClr>
          </a:solidFill>
        </p:spPr>
        <p:txBody>
          <a:bodyPr lIns="144000" tIns="0" rIns="90000" bIns="0" anchor="ctr"/>
          <a:lstStyle>
            <a:lvl1pPr marL="0" indent="0">
              <a:lnSpc>
                <a:spcPct val="100000"/>
              </a:lnSpc>
              <a:buNone/>
              <a:defRPr sz="160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69" name="Text Placeholder 5">
            <a:extLst>
              <a:ext uri="{FF2B5EF4-FFF2-40B4-BE49-F238E27FC236}">
                <a16:creationId xmlns:a16="http://schemas.microsoft.com/office/drawing/2014/main" id="{FA02BF18-D06E-6147-93DF-D2B2241CB1D7}"/>
              </a:ext>
            </a:extLst>
          </p:cNvPr>
          <p:cNvSpPr>
            <a:spLocks noGrp="1"/>
          </p:cNvSpPr>
          <p:nvPr>
            <p:ph type="body" sz="quarter" idx="25" hasCustomPrompt="1"/>
          </p:nvPr>
        </p:nvSpPr>
        <p:spPr>
          <a:xfrm>
            <a:off x="486996" y="3866024"/>
            <a:ext cx="1068596" cy="681784"/>
          </a:xfrm>
          <a:prstGeom prst="rect">
            <a:avLst/>
          </a:prstGeom>
          <a:solidFill>
            <a:schemeClr val="accent2">
              <a:alpha val="80000"/>
            </a:schemeClr>
          </a:solidFill>
        </p:spPr>
        <p:txBody>
          <a:bodyPr tIns="0" bIns="0" anchor="ctr" anchorCtr="0"/>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0" name="Text Placeholder 36">
            <a:extLst>
              <a:ext uri="{FF2B5EF4-FFF2-40B4-BE49-F238E27FC236}">
                <a16:creationId xmlns:a16="http://schemas.microsoft.com/office/drawing/2014/main" id="{51DA1620-265D-D947-B6E4-01E92DBEE738}"/>
              </a:ext>
            </a:extLst>
          </p:cNvPr>
          <p:cNvSpPr>
            <a:spLocks noGrp="1"/>
          </p:cNvSpPr>
          <p:nvPr>
            <p:ph type="body" sz="quarter" idx="26"/>
          </p:nvPr>
        </p:nvSpPr>
        <p:spPr>
          <a:xfrm>
            <a:off x="3664783" y="6525250"/>
            <a:ext cx="4862435" cy="284487"/>
          </a:xfrm>
          <a:prstGeom prst="rect">
            <a:avLst/>
          </a:prstGeom>
          <a:solidFill>
            <a:schemeClr val="bg1"/>
          </a:solidFill>
        </p:spPr>
        <p:txBody>
          <a:bodyPr tIns="72000" anchor="ctr"/>
          <a:lstStyle>
            <a:lvl1pPr marL="0" indent="0" algn="ctr">
              <a:buNone/>
              <a:defRPr sz="800">
                <a:solidFill>
                  <a:schemeClr val="tx2"/>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2" name="Text Placeholder 2">
            <a:extLst>
              <a:ext uri="{FF2B5EF4-FFF2-40B4-BE49-F238E27FC236}">
                <a16:creationId xmlns:a16="http://schemas.microsoft.com/office/drawing/2014/main" id="{D9D2A3C8-8074-D743-A452-6136C392E918}"/>
              </a:ext>
            </a:extLst>
          </p:cNvPr>
          <p:cNvSpPr>
            <a:spLocks noGrp="1"/>
          </p:cNvSpPr>
          <p:nvPr>
            <p:ph type="body" sz="quarter" idx="27" hasCustomPrompt="1"/>
          </p:nvPr>
        </p:nvSpPr>
        <p:spPr>
          <a:xfrm>
            <a:off x="460375" y="1150827"/>
            <a:ext cx="11240507" cy="508488"/>
          </a:xfrm>
          <a:prstGeom prst="rect">
            <a:avLst/>
          </a:prstGeom>
          <a:noFill/>
          <a:ln>
            <a:noFill/>
          </a:ln>
        </p:spPr>
        <p:txBody>
          <a:bodyPr tIns="72000" anchor="ctr">
            <a:noAutofit/>
          </a:bodyPr>
          <a:lstStyle>
            <a:lvl1pPr marL="0" indent="0" algn="ctr">
              <a:buNone/>
              <a:defRPr sz="2400" spc="3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9" name="Rectangle 48">
            <a:extLst>
              <a:ext uri="{FF2B5EF4-FFF2-40B4-BE49-F238E27FC236}">
                <a16:creationId xmlns:a16="http://schemas.microsoft.com/office/drawing/2014/main" id="{0AE486ED-F849-A54E-AEAF-7C5EEFEF53B6}"/>
              </a:ext>
            </a:extLst>
          </p:cNvPr>
          <p:cNvSpPr/>
          <p:nvPr userDrawn="1"/>
        </p:nvSpPr>
        <p:spPr>
          <a:xfrm>
            <a:off x="4435990" y="4729568"/>
            <a:ext cx="3549225"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0" name="Text Placeholder 2">
            <a:extLst>
              <a:ext uri="{FF2B5EF4-FFF2-40B4-BE49-F238E27FC236}">
                <a16:creationId xmlns:a16="http://schemas.microsoft.com/office/drawing/2014/main" id="{415B793E-BA56-F04B-8B4C-8FDA4A2A6A8F}"/>
              </a:ext>
            </a:extLst>
          </p:cNvPr>
          <p:cNvSpPr>
            <a:spLocks noGrp="1"/>
          </p:cNvSpPr>
          <p:nvPr userDrawn="1">
            <p:ph type="body" sz="quarter" idx="36"/>
          </p:nvPr>
        </p:nvSpPr>
        <p:spPr>
          <a:xfrm>
            <a:off x="4435992" y="5535848"/>
            <a:ext cx="330592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2" name="Text Placeholder 5">
            <a:extLst>
              <a:ext uri="{FF2B5EF4-FFF2-40B4-BE49-F238E27FC236}">
                <a16:creationId xmlns:a16="http://schemas.microsoft.com/office/drawing/2014/main" id="{BB7A68BE-4BB2-D241-BC12-BF43AD562D43}"/>
              </a:ext>
            </a:extLst>
          </p:cNvPr>
          <p:cNvSpPr>
            <a:spLocks noGrp="1"/>
          </p:cNvSpPr>
          <p:nvPr userDrawn="1">
            <p:ph type="body" sz="quarter" idx="37" hasCustomPrompt="1"/>
          </p:nvPr>
        </p:nvSpPr>
        <p:spPr>
          <a:xfrm>
            <a:off x="4340974" y="4839382"/>
            <a:ext cx="3529427"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53" name="Rectangle 52">
            <a:extLst>
              <a:ext uri="{FF2B5EF4-FFF2-40B4-BE49-F238E27FC236}">
                <a16:creationId xmlns:a16="http://schemas.microsoft.com/office/drawing/2014/main" id="{A0D744D5-08FE-B142-9F86-33E1A65AF816}"/>
              </a:ext>
            </a:extLst>
          </p:cNvPr>
          <p:cNvSpPr/>
          <p:nvPr userDrawn="1"/>
        </p:nvSpPr>
        <p:spPr>
          <a:xfrm>
            <a:off x="8296790" y="4729568"/>
            <a:ext cx="3549225" cy="733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4" name="Text Placeholder 2">
            <a:extLst>
              <a:ext uri="{FF2B5EF4-FFF2-40B4-BE49-F238E27FC236}">
                <a16:creationId xmlns:a16="http://schemas.microsoft.com/office/drawing/2014/main" id="{C617766A-7E28-8246-BCAF-97D112B12562}"/>
              </a:ext>
            </a:extLst>
          </p:cNvPr>
          <p:cNvSpPr>
            <a:spLocks noGrp="1"/>
          </p:cNvSpPr>
          <p:nvPr userDrawn="1">
            <p:ph type="body" sz="quarter" idx="38"/>
          </p:nvPr>
        </p:nvSpPr>
        <p:spPr>
          <a:xfrm>
            <a:off x="8296792" y="5535848"/>
            <a:ext cx="330592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6" name="Text Placeholder 5">
            <a:extLst>
              <a:ext uri="{FF2B5EF4-FFF2-40B4-BE49-F238E27FC236}">
                <a16:creationId xmlns:a16="http://schemas.microsoft.com/office/drawing/2014/main" id="{3F1D1017-AE52-6749-AD86-3D73A550CF17}"/>
              </a:ext>
            </a:extLst>
          </p:cNvPr>
          <p:cNvSpPr>
            <a:spLocks noGrp="1"/>
          </p:cNvSpPr>
          <p:nvPr userDrawn="1">
            <p:ph type="body" sz="quarter" idx="39" hasCustomPrompt="1"/>
          </p:nvPr>
        </p:nvSpPr>
        <p:spPr>
          <a:xfrm>
            <a:off x="8201774" y="4839382"/>
            <a:ext cx="3529427"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8" name="Rectangle 37">
            <a:extLst>
              <a:ext uri="{FF2B5EF4-FFF2-40B4-BE49-F238E27FC236}">
                <a16:creationId xmlns:a16="http://schemas.microsoft.com/office/drawing/2014/main" id="{3F39C01D-F7ED-3348-B756-93036BACC968}"/>
              </a:ext>
            </a:extLst>
          </p:cNvPr>
          <p:cNvSpPr/>
          <p:nvPr userDrawn="1"/>
        </p:nvSpPr>
        <p:spPr>
          <a:xfrm>
            <a:off x="8204713" y="4844631"/>
            <a:ext cx="3496169"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14E79374-5068-6E48-8EE3-814934942E4E}"/>
              </a:ext>
            </a:extLst>
          </p:cNvPr>
          <p:cNvSpPr/>
          <p:nvPr userDrawn="1"/>
        </p:nvSpPr>
        <p:spPr>
          <a:xfrm>
            <a:off x="4337686" y="4844631"/>
            <a:ext cx="3549226"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697AB381-D1F4-4047-A4F2-7547923E5A40}"/>
              </a:ext>
            </a:extLst>
          </p:cNvPr>
          <p:cNvSpPr/>
          <p:nvPr userDrawn="1"/>
        </p:nvSpPr>
        <p:spPr>
          <a:xfrm>
            <a:off x="460375" y="4844631"/>
            <a:ext cx="3549226"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 name="Text Placeholder 16">
            <a:extLst>
              <a:ext uri="{FF2B5EF4-FFF2-40B4-BE49-F238E27FC236}">
                <a16:creationId xmlns:a16="http://schemas.microsoft.com/office/drawing/2014/main" id="{089C0261-8436-6044-924C-25998D482F10}"/>
              </a:ext>
            </a:extLst>
          </p:cNvPr>
          <p:cNvSpPr>
            <a:spLocks noGrp="1"/>
          </p:cNvSpPr>
          <p:nvPr>
            <p:ph type="body" sz="quarter" idx="28" hasCustomPrompt="1"/>
          </p:nvPr>
        </p:nvSpPr>
        <p:spPr>
          <a:xfrm>
            <a:off x="5305378" y="2075974"/>
            <a:ext cx="2016980"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34" name="Text Placeholder 2">
            <a:extLst>
              <a:ext uri="{FF2B5EF4-FFF2-40B4-BE49-F238E27FC236}">
                <a16:creationId xmlns:a16="http://schemas.microsoft.com/office/drawing/2014/main" id="{EA651C20-B1F8-8841-90A3-1A1125E54D01}"/>
              </a:ext>
            </a:extLst>
          </p:cNvPr>
          <p:cNvSpPr>
            <a:spLocks noGrp="1"/>
          </p:cNvSpPr>
          <p:nvPr>
            <p:ph type="body" sz="quarter" idx="29"/>
          </p:nvPr>
        </p:nvSpPr>
        <p:spPr>
          <a:xfrm>
            <a:off x="5305379" y="2616903"/>
            <a:ext cx="2031938" cy="1793051"/>
          </a:xfrm>
          <a:prstGeom prst="rect">
            <a:avLst/>
          </a:prstGeom>
          <a:noFill/>
          <a:ln>
            <a:noFill/>
          </a:ln>
        </p:spPr>
        <p:txBody>
          <a:bodyPr anchor="ctr">
            <a:noAutofit/>
          </a:bodyPr>
          <a:lstStyle>
            <a:lvl1pPr marL="0" indent="0" algn="l">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35" name="Text Placeholder 2">
            <a:extLst>
              <a:ext uri="{FF2B5EF4-FFF2-40B4-BE49-F238E27FC236}">
                <a16:creationId xmlns:a16="http://schemas.microsoft.com/office/drawing/2014/main" id="{500072CB-14B0-3A4B-9A87-2A02277C88B3}"/>
              </a:ext>
            </a:extLst>
          </p:cNvPr>
          <p:cNvSpPr>
            <a:spLocks noGrp="1"/>
          </p:cNvSpPr>
          <p:nvPr>
            <p:ph type="body" sz="quarter" idx="40" hasCustomPrompt="1"/>
          </p:nvPr>
        </p:nvSpPr>
        <p:spPr>
          <a:xfrm>
            <a:off x="1515985" y="1"/>
            <a:ext cx="9160030" cy="975360"/>
          </a:xfrm>
          <a:prstGeom prst="rect">
            <a:avLst/>
          </a:prstGeom>
        </p:spPr>
        <p:txBody>
          <a:bodyPr anchor="ctr"/>
          <a:lstStyle>
            <a:lvl1pPr marL="0" indent="0" algn="ctr">
              <a:lnSpc>
                <a:spcPct val="100000"/>
              </a:lnSpc>
              <a:buNone/>
              <a:defRPr sz="2800" b="1">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GB"/>
              <a:t>CLICK TO EDIT MASTER TEXT STYLES</a:t>
            </a:r>
            <a:endParaRPr lang="en-US"/>
          </a:p>
        </p:txBody>
      </p:sp>
    </p:spTree>
    <p:extLst>
      <p:ext uri="{BB962C8B-B14F-4D97-AF65-F5344CB8AC3E}">
        <p14:creationId xmlns:p14="http://schemas.microsoft.com/office/powerpoint/2010/main" val="3834176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ge 1 - 5 columns v3">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FF05403A-CC9A-7948-A5A6-565AC20A163D}"/>
              </a:ext>
            </a:extLst>
          </p:cNvPr>
          <p:cNvSpPr/>
          <p:nvPr userDrawn="1"/>
        </p:nvSpPr>
        <p:spPr>
          <a:xfrm>
            <a:off x="5099066" y="1939586"/>
            <a:ext cx="6601817" cy="2606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Picture Placeholder 3">
            <a:extLst>
              <a:ext uri="{FF2B5EF4-FFF2-40B4-BE49-F238E27FC236}">
                <a16:creationId xmlns:a16="http://schemas.microsoft.com/office/drawing/2014/main" id="{E620C37E-4400-D84C-9358-D6BC0B0360F4}"/>
              </a:ext>
            </a:extLst>
          </p:cNvPr>
          <p:cNvSpPr>
            <a:spLocks noGrp="1"/>
          </p:cNvSpPr>
          <p:nvPr>
            <p:ph type="pic" sz="quarter" idx="14"/>
          </p:nvPr>
        </p:nvSpPr>
        <p:spPr>
          <a:xfrm>
            <a:off x="486996" y="1969605"/>
            <a:ext cx="4289458" cy="257603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endParaRPr lang="en-US" dirty="0"/>
          </a:p>
        </p:txBody>
      </p:sp>
      <p:sp>
        <p:nvSpPr>
          <p:cNvPr id="9" name="AutoShape 18" descr="Image result for yorkshire tea logo png">
            <a:extLst>
              <a:ext uri="{FF2B5EF4-FFF2-40B4-BE49-F238E27FC236}">
                <a16:creationId xmlns:a16="http://schemas.microsoft.com/office/drawing/2014/main" id="{E62C07E4-0D5C-604E-9676-64B8FD2A4019}"/>
              </a:ext>
            </a:extLst>
          </p:cNvPr>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0" name="AutoShape 20" descr="Related image">
            <a:extLst>
              <a:ext uri="{FF2B5EF4-FFF2-40B4-BE49-F238E27FC236}">
                <a16:creationId xmlns:a16="http://schemas.microsoft.com/office/drawing/2014/main" id="{C1DA94E2-6E9C-D14E-936E-486232D70010}"/>
              </a:ext>
            </a:extLst>
          </p:cNvPr>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B49DCA7-37C1-564E-8CDD-F33079D723C4}"/>
              </a:ext>
            </a:extLst>
          </p:cNvPr>
          <p:cNvSpPr>
            <a:spLocks noGrp="1"/>
          </p:cNvSpPr>
          <p:nvPr>
            <p:ph type="body" sz="quarter" idx="15"/>
          </p:nvPr>
        </p:nvSpPr>
        <p:spPr>
          <a:xfrm>
            <a:off x="575192" y="5535848"/>
            <a:ext cx="1801007"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 name="Text Placeholder 5">
            <a:extLst>
              <a:ext uri="{FF2B5EF4-FFF2-40B4-BE49-F238E27FC236}">
                <a16:creationId xmlns:a16="http://schemas.microsoft.com/office/drawing/2014/main" id="{695F176B-8337-1049-91F6-ACC9B7D1BC14}"/>
              </a:ext>
            </a:extLst>
          </p:cNvPr>
          <p:cNvSpPr>
            <a:spLocks noGrp="1"/>
          </p:cNvSpPr>
          <p:nvPr>
            <p:ph type="body" sz="quarter" idx="16" hasCustomPrompt="1"/>
          </p:nvPr>
        </p:nvSpPr>
        <p:spPr>
          <a:xfrm>
            <a:off x="480174" y="4839382"/>
            <a:ext cx="1986075"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9" name="Text Placeholder 2">
            <a:extLst>
              <a:ext uri="{FF2B5EF4-FFF2-40B4-BE49-F238E27FC236}">
                <a16:creationId xmlns:a16="http://schemas.microsoft.com/office/drawing/2014/main" id="{D3DD3B36-3173-2946-876A-C60F5936BADE}"/>
              </a:ext>
            </a:extLst>
          </p:cNvPr>
          <p:cNvSpPr>
            <a:spLocks noGrp="1"/>
          </p:cNvSpPr>
          <p:nvPr>
            <p:ph type="body" sz="quarter" idx="17"/>
          </p:nvPr>
        </p:nvSpPr>
        <p:spPr>
          <a:xfrm>
            <a:off x="2790249" y="5535848"/>
            <a:ext cx="1993126"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0" name="Text Placeholder 5">
            <a:extLst>
              <a:ext uri="{FF2B5EF4-FFF2-40B4-BE49-F238E27FC236}">
                <a16:creationId xmlns:a16="http://schemas.microsoft.com/office/drawing/2014/main" id="{49599762-E06A-9C4C-96FB-F6D948A5FC9C}"/>
              </a:ext>
            </a:extLst>
          </p:cNvPr>
          <p:cNvSpPr>
            <a:spLocks noGrp="1"/>
          </p:cNvSpPr>
          <p:nvPr>
            <p:ph type="body" sz="quarter" idx="18" hasCustomPrompt="1"/>
          </p:nvPr>
        </p:nvSpPr>
        <p:spPr>
          <a:xfrm>
            <a:off x="2792914" y="4853745"/>
            <a:ext cx="1983540" cy="605711"/>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41" name="Text Placeholder 2">
            <a:extLst>
              <a:ext uri="{FF2B5EF4-FFF2-40B4-BE49-F238E27FC236}">
                <a16:creationId xmlns:a16="http://schemas.microsoft.com/office/drawing/2014/main" id="{5293F414-A027-1A49-89DA-ED5693D8B904}"/>
              </a:ext>
            </a:extLst>
          </p:cNvPr>
          <p:cNvSpPr>
            <a:spLocks noGrp="1"/>
          </p:cNvSpPr>
          <p:nvPr>
            <p:ph type="body" sz="quarter" idx="19"/>
          </p:nvPr>
        </p:nvSpPr>
        <p:spPr>
          <a:xfrm>
            <a:off x="5197473" y="5535848"/>
            <a:ext cx="1795365"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2" name="Text Placeholder 5">
            <a:extLst>
              <a:ext uri="{FF2B5EF4-FFF2-40B4-BE49-F238E27FC236}">
                <a16:creationId xmlns:a16="http://schemas.microsoft.com/office/drawing/2014/main" id="{8D8FBBC0-A290-A54A-872F-3149C738C1B1}"/>
              </a:ext>
            </a:extLst>
          </p:cNvPr>
          <p:cNvSpPr>
            <a:spLocks noGrp="1"/>
          </p:cNvSpPr>
          <p:nvPr>
            <p:ph type="body" sz="quarter" idx="20" hasCustomPrompt="1"/>
          </p:nvPr>
        </p:nvSpPr>
        <p:spPr>
          <a:xfrm>
            <a:off x="5099067" y="4844631"/>
            <a:ext cx="1983540" cy="614825"/>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43" name="Text Placeholder 2">
            <a:extLst>
              <a:ext uri="{FF2B5EF4-FFF2-40B4-BE49-F238E27FC236}">
                <a16:creationId xmlns:a16="http://schemas.microsoft.com/office/drawing/2014/main" id="{AA6DD9A6-EEB5-CA4F-B0D1-0858EF4347BC}"/>
              </a:ext>
            </a:extLst>
          </p:cNvPr>
          <p:cNvSpPr>
            <a:spLocks noGrp="1"/>
          </p:cNvSpPr>
          <p:nvPr>
            <p:ph type="body" sz="quarter" idx="21"/>
          </p:nvPr>
        </p:nvSpPr>
        <p:spPr>
          <a:xfrm>
            <a:off x="7405659" y="5533750"/>
            <a:ext cx="1996092" cy="748443"/>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4" name="Text Placeholder 5">
            <a:extLst>
              <a:ext uri="{FF2B5EF4-FFF2-40B4-BE49-F238E27FC236}">
                <a16:creationId xmlns:a16="http://schemas.microsoft.com/office/drawing/2014/main" id="{6065A82D-0D27-7C46-BF59-93FDEADA6D11}"/>
              </a:ext>
            </a:extLst>
          </p:cNvPr>
          <p:cNvSpPr>
            <a:spLocks noGrp="1"/>
          </p:cNvSpPr>
          <p:nvPr>
            <p:ph type="body" sz="quarter" idx="22" hasCustomPrompt="1"/>
          </p:nvPr>
        </p:nvSpPr>
        <p:spPr>
          <a:xfrm>
            <a:off x="7412580" y="4853982"/>
            <a:ext cx="1982152" cy="605473"/>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46" name="Text Placeholder 2">
            <a:extLst>
              <a:ext uri="{FF2B5EF4-FFF2-40B4-BE49-F238E27FC236}">
                <a16:creationId xmlns:a16="http://schemas.microsoft.com/office/drawing/2014/main" id="{A1460047-ADB4-EA42-93A9-D9B8FB387E13}"/>
              </a:ext>
            </a:extLst>
          </p:cNvPr>
          <p:cNvSpPr>
            <a:spLocks noGrp="1"/>
          </p:cNvSpPr>
          <p:nvPr>
            <p:ph type="body" sz="quarter" idx="23"/>
          </p:nvPr>
        </p:nvSpPr>
        <p:spPr>
          <a:xfrm>
            <a:off x="9803803" y="5530711"/>
            <a:ext cx="1820891" cy="751482"/>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47" name="Text Placeholder 5">
            <a:extLst>
              <a:ext uri="{FF2B5EF4-FFF2-40B4-BE49-F238E27FC236}">
                <a16:creationId xmlns:a16="http://schemas.microsoft.com/office/drawing/2014/main" id="{10B08DD6-7718-F245-AA9F-BDB4D23291DC}"/>
              </a:ext>
            </a:extLst>
          </p:cNvPr>
          <p:cNvSpPr>
            <a:spLocks noGrp="1"/>
          </p:cNvSpPr>
          <p:nvPr>
            <p:ph type="body" sz="quarter" idx="24" hasCustomPrompt="1"/>
          </p:nvPr>
        </p:nvSpPr>
        <p:spPr>
          <a:xfrm>
            <a:off x="9712758" y="4853745"/>
            <a:ext cx="1988126" cy="60571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7" name="Text Placeholder 36">
            <a:extLst>
              <a:ext uri="{FF2B5EF4-FFF2-40B4-BE49-F238E27FC236}">
                <a16:creationId xmlns:a16="http://schemas.microsoft.com/office/drawing/2014/main" id="{83292CAC-3049-1F45-8243-B4A5F0CB4BF2}"/>
              </a:ext>
            </a:extLst>
          </p:cNvPr>
          <p:cNvSpPr>
            <a:spLocks noGrp="1"/>
          </p:cNvSpPr>
          <p:nvPr>
            <p:ph type="body" sz="quarter" idx="11"/>
          </p:nvPr>
        </p:nvSpPr>
        <p:spPr>
          <a:xfrm>
            <a:off x="1555591" y="3866024"/>
            <a:ext cx="3220863" cy="682999"/>
          </a:xfrm>
          <a:prstGeom prst="rect">
            <a:avLst/>
          </a:prstGeom>
          <a:solidFill>
            <a:srgbClr val="00335B">
              <a:alpha val="80000"/>
            </a:srgbClr>
          </a:solidFill>
        </p:spPr>
        <p:txBody>
          <a:bodyPr lIns="144000" tIns="0" rIns="90000" bIns="0" anchor="ctr"/>
          <a:lstStyle>
            <a:lvl1pPr marL="0" indent="0">
              <a:lnSpc>
                <a:spcPct val="100000"/>
              </a:lnSpc>
              <a:buNone/>
              <a:defRPr sz="160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69" name="Text Placeholder 5">
            <a:extLst>
              <a:ext uri="{FF2B5EF4-FFF2-40B4-BE49-F238E27FC236}">
                <a16:creationId xmlns:a16="http://schemas.microsoft.com/office/drawing/2014/main" id="{FA02BF18-D06E-6147-93DF-D2B2241CB1D7}"/>
              </a:ext>
            </a:extLst>
          </p:cNvPr>
          <p:cNvSpPr>
            <a:spLocks noGrp="1"/>
          </p:cNvSpPr>
          <p:nvPr>
            <p:ph type="body" sz="quarter" idx="25" hasCustomPrompt="1"/>
          </p:nvPr>
        </p:nvSpPr>
        <p:spPr>
          <a:xfrm>
            <a:off x="486996" y="3866024"/>
            <a:ext cx="1068596" cy="681784"/>
          </a:xfrm>
          <a:prstGeom prst="rect">
            <a:avLst/>
          </a:prstGeom>
          <a:solidFill>
            <a:schemeClr val="accent2">
              <a:alpha val="80000"/>
            </a:schemeClr>
          </a:solidFill>
        </p:spPr>
        <p:txBody>
          <a:bodyPr tIns="0" bIns="0" anchor="ctr" anchorCtr="0"/>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0" name="Text Placeholder 36">
            <a:extLst>
              <a:ext uri="{FF2B5EF4-FFF2-40B4-BE49-F238E27FC236}">
                <a16:creationId xmlns:a16="http://schemas.microsoft.com/office/drawing/2014/main" id="{51DA1620-265D-D947-B6E4-01E92DBEE738}"/>
              </a:ext>
            </a:extLst>
          </p:cNvPr>
          <p:cNvSpPr>
            <a:spLocks noGrp="1"/>
          </p:cNvSpPr>
          <p:nvPr>
            <p:ph type="body" sz="quarter" idx="26"/>
          </p:nvPr>
        </p:nvSpPr>
        <p:spPr>
          <a:xfrm>
            <a:off x="3664783" y="6525250"/>
            <a:ext cx="4862435" cy="284487"/>
          </a:xfrm>
          <a:prstGeom prst="rect">
            <a:avLst/>
          </a:prstGeom>
          <a:solidFill>
            <a:schemeClr val="bg1"/>
          </a:solidFill>
        </p:spPr>
        <p:txBody>
          <a:bodyPr tIns="72000" anchor="ctr"/>
          <a:lstStyle>
            <a:lvl1pPr marL="0" indent="0" algn="ctr">
              <a:buNone/>
              <a:defRPr sz="800">
                <a:solidFill>
                  <a:schemeClr val="tx2"/>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2" name="Text Placeholder 2">
            <a:extLst>
              <a:ext uri="{FF2B5EF4-FFF2-40B4-BE49-F238E27FC236}">
                <a16:creationId xmlns:a16="http://schemas.microsoft.com/office/drawing/2014/main" id="{D9D2A3C8-8074-D743-A452-6136C392E918}"/>
              </a:ext>
            </a:extLst>
          </p:cNvPr>
          <p:cNvSpPr>
            <a:spLocks noGrp="1"/>
          </p:cNvSpPr>
          <p:nvPr>
            <p:ph type="body" sz="quarter" idx="27" hasCustomPrompt="1"/>
          </p:nvPr>
        </p:nvSpPr>
        <p:spPr>
          <a:xfrm>
            <a:off x="460375" y="1150827"/>
            <a:ext cx="11240507" cy="508488"/>
          </a:xfrm>
          <a:prstGeom prst="rect">
            <a:avLst/>
          </a:prstGeom>
          <a:noFill/>
          <a:ln>
            <a:noFill/>
          </a:ln>
        </p:spPr>
        <p:txBody>
          <a:bodyPr tIns="72000" anchor="ctr">
            <a:noAutofit/>
          </a:bodyPr>
          <a:lstStyle>
            <a:lvl1pPr marL="0" indent="0" algn="ctr">
              <a:buNone/>
              <a:defRPr sz="2400" spc="3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grpSp>
        <p:nvGrpSpPr>
          <p:cNvPr id="5" name="Group 4">
            <a:extLst>
              <a:ext uri="{FF2B5EF4-FFF2-40B4-BE49-F238E27FC236}">
                <a16:creationId xmlns:a16="http://schemas.microsoft.com/office/drawing/2014/main" id="{48BA6E11-CFDC-BE41-B567-B6729620DD30}"/>
              </a:ext>
            </a:extLst>
          </p:cNvPr>
          <p:cNvGrpSpPr/>
          <p:nvPr userDrawn="1"/>
        </p:nvGrpSpPr>
        <p:grpSpPr>
          <a:xfrm>
            <a:off x="478123" y="4844631"/>
            <a:ext cx="11228735" cy="1515928"/>
            <a:chOff x="478124" y="5169923"/>
            <a:chExt cx="10709450" cy="1515928"/>
          </a:xfrm>
        </p:grpSpPr>
        <p:sp>
          <p:nvSpPr>
            <p:cNvPr id="29" name="Rectangle 28">
              <a:extLst>
                <a:ext uri="{FF2B5EF4-FFF2-40B4-BE49-F238E27FC236}">
                  <a16:creationId xmlns:a16="http://schemas.microsoft.com/office/drawing/2014/main" id="{354BAE81-EFC7-8942-BCEC-A183FCB99044}"/>
                </a:ext>
              </a:extLst>
            </p:cNvPr>
            <p:cNvSpPr/>
            <p:nvPr userDrawn="1"/>
          </p:nvSpPr>
          <p:spPr>
            <a:xfrm>
              <a:off x="478124" y="5169923"/>
              <a:ext cx="1896183"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3F39C01D-F7ED-3348-B756-93036BACC968}"/>
                </a:ext>
              </a:extLst>
            </p:cNvPr>
            <p:cNvSpPr/>
            <p:nvPr userDrawn="1"/>
          </p:nvSpPr>
          <p:spPr>
            <a:xfrm>
              <a:off x="4886690" y="5169923"/>
              <a:ext cx="1896183"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D55FEDC6-CC14-BF45-B0C3-DD6E34270BAB}"/>
                </a:ext>
              </a:extLst>
            </p:cNvPr>
            <p:cNvSpPr/>
            <p:nvPr userDrawn="1"/>
          </p:nvSpPr>
          <p:spPr>
            <a:xfrm>
              <a:off x="9291391" y="5169923"/>
              <a:ext cx="1896183"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8" name="Rectangle 47">
              <a:extLst>
                <a:ext uri="{FF2B5EF4-FFF2-40B4-BE49-F238E27FC236}">
                  <a16:creationId xmlns:a16="http://schemas.microsoft.com/office/drawing/2014/main" id="{B69C70BB-A4A4-8A46-B5F7-96A34E1F3BFC}"/>
                </a:ext>
              </a:extLst>
            </p:cNvPr>
            <p:cNvSpPr/>
            <p:nvPr userDrawn="1"/>
          </p:nvSpPr>
          <p:spPr>
            <a:xfrm>
              <a:off x="2693790" y="5169923"/>
              <a:ext cx="1896183"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CC121DF5-269E-1048-887B-BF05067963EB}"/>
                </a:ext>
              </a:extLst>
            </p:cNvPr>
            <p:cNvSpPr/>
            <p:nvPr userDrawn="1"/>
          </p:nvSpPr>
          <p:spPr>
            <a:xfrm>
              <a:off x="7082420" y="5169923"/>
              <a:ext cx="1896183"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50" name="Text Placeholder 16">
            <a:extLst>
              <a:ext uri="{FF2B5EF4-FFF2-40B4-BE49-F238E27FC236}">
                <a16:creationId xmlns:a16="http://schemas.microsoft.com/office/drawing/2014/main" id="{B80C821F-1937-FF41-A906-7164F8CF5B08}"/>
              </a:ext>
            </a:extLst>
          </p:cNvPr>
          <p:cNvSpPr>
            <a:spLocks noGrp="1"/>
          </p:cNvSpPr>
          <p:nvPr>
            <p:ph type="body" sz="quarter" idx="28" hasCustomPrompt="1"/>
          </p:nvPr>
        </p:nvSpPr>
        <p:spPr>
          <a:xfrm>
            <a:off x="5305378" y="2075974"/>
            <a:ext cx="2016980"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52" name="Text Placeholder 2">
            <a:extLst>
              <a:ext uri="{FF2B5EF4-FFF2-40B4-BE49-F238E27FC236}">
                <a16:creationId xmlns:a16="http://schemas.microsoft.com/office/drawing/2014/main" id="{3434BE69-C337-B644-8A32-21825E654E8F}"/>
              </a:ext>
            </a:extLst>
          </p:cNvPr>
          <p:cNvSpPr>
            <a:spLocks noGrp="1"/>
          </p:cNvSpPr>
          <p:nvPr>
            <p:ph type="body" sz="quarter" idx="29"/>
          </p:nvPr>
        </p:nvSpPr>
        <p:spPr>
          <a:xfrm>
            <a:off x="5305379" y="2616903"/>
            <a:ext cx="2031938" cy="1793051"/>
          </a:xfrm>
          <a:prstGeom prst="rect">
            <a:avLst/>
          </a:prstGeom>
          <a:noFill/>
          <a:ln>
            <a:noFill/>
          </a:ln>
        </p:spPr>
        <p:txBody>
          <a:bodyPr anchor="ctr">
            <a:noAutofit/>
          </a:bodyPr>
          <a:lstStyle>
            <a:lvl1pPr marL="0" indent="0" algn="l">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55" name="Text Placeholder 2">
            <a:extLst>
              <a:ext uri="{FF2B5EF4-FFF2-40B4-BE49-F238E27FC236}">
                <a16:creationId xmlns:a16="http://schemas.microsoft.com/office/drawing/2014/main" id="{ADFA5785-3E89-AB40-891F-1B3A5A5AAC3E}"/>
              </a:ext>
            </a:extLst>
          </p:cNvPr>
          <p:cNvSpPr>
            <a:spLocks noGrp="1"/>
          </p:cNvSpPr>
          <p:nvPr>
            <p:ph type="body" sz="quarter" idx="30" hasCustomPrompt="1"/>
          </p:nvPr>
        </p:nvSpPr>
        <p:spPr>
          <a:xfrm>
            <a:off x="1515985" y="1"/>
            <a:ext cx="9160030" cy="975360"/>
          </a:xfrm>
          <a:prstGeom prst="rect">
            <a:avLst/>
          </a:prstGeom>
        </p:spPr>
        <p:txBody>
          <a:bodyPr anchor="ctr"/>
          <a:lstStyle>
            <a:lvl1pPr marL="0" indent="0" algn="ctr">
              <a:lnSpc>
                <a:spcPct val="100000"/>
              </a:lnSpc>
              <a:buNone/>
              <a:defRPr sz="2800" b="1">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GB"/>
              <a:t>CLICK TO EDIT MASTER TEXT STYLES</a:t>
            </a:r>
            <a:endParaRPr lang="en-US"/>
          </a:p>
        </p:txBody>
      </p:sp>
    </p:spTree>
    <p:extLst>
      <p:ext uri="{BB962C8B-B14F-4D97-AF65-F5344CB8AC3E}">
        <p14:creationId xmlns:p14="http://schemas.microsoft.com/office/powerpoint/2010/main" val="1721498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 1 - 4 columns v3">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FF05403A-CC9A-7948-A5A6-565AC20A163D}"/>
              </a:ext>
            </a:extLst>
          </p:cNvPr>
          <p:cNvSpPr/>
          <p:nvPr userDrawn="1"/>
        </p:nvSpPr>
        <p:spPr>
          <a:xfrm>
            <a:off x="5099066" y="1939586"/>
            <a:ext cx="6601817" cy="2606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Picture Placeholder 3">
            <a:extLst>
              <a:ext uri="{FF2B5EF4-FFF2-40B4-BE49-F238E27FC236}">
                <a16:creationId xmlns:a16="http://schemas.microsoft.com/office/drawing/2014/main" id="{E620C37E-4400-D84C-9358-D6BC0B0360F4}"/>
              </a:ext>
            </a:extLst>
          </p:cNvPr>
          <p:cNvSpPr>
            <a:spLocks noGrp="1"/>
          </p:cNvSpPr>
          <p:nvPr>
            <p:ph type="pic" sz="quarter" idx="14"/>
          </p:nvPr>
        </p:nvSpPr>
        <p:spPr>
          <a:xfrm>
            <a:off x="486996" y="1969605"/>
            <a:ext cx="4289458" cy="257603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endParaRPr lang="en-US" dirty="0"/>
          </a:p>
        </p:txBody>
      </p:sp>
      <p:sp>
        <p:nvSpPr>
          <p:cNvPr id="9" name="AutoShape 18" descr="Image result for yorkshire tea logo png">
            <a:extLst>
              <a:ext uri="{FF2B5EF4-FFF2-40B4-BE49-F238E27FC236}">
                <a16:creationId xmlns:a16="http://schemas.microsoft.com/office/drawing/2014/main" id="{E62C07E4-0D5C-604E-9676-64B8FD2A4019}"/>
              </a:ext>
            </a:extLst>
          </p:cNvPr>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10" name="AutoShape 20" descr="Related image">
            <a:extLst>
              <a:ext uri="{FF2B5EF4-FFF2-40B4-BE49-F238E27FC236}">
                <a16:creationId xmlns:a16="http://schemas.microsoft.com/office/drawing/2014/main" id="{C1DA94E2-6E9C-D14E-936E-486232D70010}"/>
              </a:ext>
            </a:extLst>
          </p:cNvPr>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1B49DCA7-37C1-564E-8CDD-F33079D723C4}"/>
              </a:ext>
            </a:extLst>
          </p:cNvPr>
          <p:cNvSpPr>
            <a:spLocks noGrp="1"/>
          </p:cNvSpPr>
          <p:nvPr>
            <p:ph type="body" sz="quarter" idx="15"/>
          </p:nvPr>
        </p:nvSpPr>
        <p:spPr>
          <a:xfrm>
            <a:off x="575192" y="5535848"/>
            <a:ext cx="234253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 name="Text Placeholder 5">
            <a:extLst>
              <a:ext uri="{FF2B5EF4-FFF2-40B4-BE49-F238E27FC236}">
                <a16:creationId xmlns:a16="http://schemas.microsoft.com/office/drawing/2014/main" id="{695F176B-8337-1049-91F6-ACC9B7D1BC14}"/>
              </a:ext>
            </a:extLst>
          </p:cNvPr>
          <p:cNvSpPr>
            <a:spLocks noGrp="1"/>
          </p:cNvSpPr>
          <p:nvPr>
            <p:ph type="body" sz="quarter" idx="16" hasCustomPrompt="1"/>
          </p:nvPr>
        </p:nvSpPr>
        <p:spPr>
          <a:xfrm>
            <a:off x="480174" y="4839382"/>
            <a:ext cx="2538401"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37" name="Text Placeholder 36">
            <a:extLst>
              <a:ext uri="{FF2B5EF4-FFF2-40B4-BE49-F238E27FC236}">
                <a16:creationId xmlns:a16="http://schemas.microsoft.com/office/drawing/2014/main" id="{83292CAC-3049-1F45-8243-B4A5F0CB4BF2}"/>
              </a:ext>
            </a:extLst>
          </p:cNvPr>
          <p:cNvSpPr>
            <a:spLocks noGrp="1"/>
          </p:cNvSpPr>
          <p:nvPr>
            <p:ph type="body" sz="quarter" idx="11"/>
          </p:nvPr>
        </p:nvSpPr>
        <p:spPr>
          <a:xfrm>
            <a:off x="1555591" y="3866024"/>
            <a:ext cx="3220863" cy="682999"/>
          </a:xfrm>
          <a:prstGeom prst="rect">
            <a:avLst/>
          </a:prstGeom>
          <a:solidFill>
            <a:srgbClr val="00335B">
              <a:alpha val="80000"/>
            </a:srgbClr>
          </a:solidFill>
        </p:spPr>
        <p:txBody>
          <a:bodyPr lIns="144000" tIns="0" rIns="90000" bIns="0" anchor="ctr"/>
          <a:lstStyle>
            <a:lvl1pPr marL="0" indent="0">
              <a:lnSpc>
                <a:spcPct val="100000"/>
              </a:lnSpc>
              <a:buNone/>
              <a:defRPr sz="1600">
                <a:solidFill>
                  <a:schemeClr val="bg1"/>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69" name="Text Placeholder 5">
            <a:extLst>
              <a:ext uri="{FF2B5EF4-FFF2-40B4-BE49-F238E27FC236}">
                <a16:creationId xmlns:a16="http://schemas.microsoft.com/office/drawing/2014/main" id="{FA02BF18-D06E-6147-93DF-D2B2241CB1D7}"/>
              </a:ext>
            </a:extLst>
          </p:cNvPr>
          <p:cNvSpPr>
            <a:spLocks noGrp="1"/>
          </p:cNvSpPr>
          <p:nvPr>
            <p:ph type="body" sz="quarter" idx="25" hasCustomPrompt="1"/>
          </p:nvPr>
        </p:nvSpPr>
        <p:spPr>
          <a:xfrm>
            <a:off x="486996" y="3866024"/>
            <a:ext cx="1068596" cy="681784"/>
          </a:xfrm>
          <a:prstGeom prst="rect">
            <a:avLst/>
          </a:prstGeom>
          <a:solidFill>
            <a:schemeClr val="accent2">
              <a:alpha val="80000"/>
            </a:schemeClr>
          </a:solidFill>
        </p:spPr>
        <p:txBody>
          <a:bodyPr tIns="0" bIns="0" anchor="ctr" anchorCtr="0"/>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0" name="Text Placeholder 36">
            <a:extLst>
              <a:ext uri="{FF2B5EF4-FFF2-40B4-BE49-F238E27FC236}">
                <a16:creationId xmlns:a16="http://schemas.microsoft.com/office/drawing/2014/main" id="{51DA1620-265D-D947-B6E4-01E92DBEE738}"/>
              </a:ext>
            </a:extLst>
          </p:cNvPr>
          <p:cNvSpPr>
            <a:spLocks noGrp="1"/>
          </p:cNvSpPr>
          <p:nvPr>
            <p:ph type="body" sz="quarter" idx="26"/>
          </p:nvPr>
        </p:nvSpPr>
        <p:spPr>
          <a:xfrm>
            <a:off x="3664783" y="6525250"/>
            <a:ext cx="4862435" cy="284487"/>
          </a:xfrm>
          <a:prstGeom prst="rect">
            <a:avLst/>
          </a:prstGeom>
          <a:solidFill>
            <a:schemeClr val="bg1"/>
          </a:solidFill>
        </p:spPr>
        <p:txBody>
          <a:bodyPr tIns="72000" anchor="ctr"/>
          <a:lstStyle>
            <a:lvl1pPr marL="0" indent="0" algn="ctr">
              <a:buNone/>
              <a:defRPr sz="800">
                <a:solidFill>
                  <a:schemeClr val="tx2"/>
                </a:solidFill>
                <a:latin typeface="Arial" panose="020B0604020202020204" pitchFamily="34" charset="0"/>
                <a:cs typeface="Arial" panose="020B0604020202020204" pitchFamily="34" charset="0"/>
              </a:defRPr>
            </a:lvl1pPr>
          </a:lstStyle>
          <a:p>
            <a:pPr lvl="0"/>
            <a:r>
              <a:rPr lang="en-GB"/>
              <a:t>Click to edit Master text styles</a:t>
            </a:r>
          </a:p>
        </p:txBody>
      </p:sp>
      <p:sp>
        <p:nvSpPr>
          <p:cNvPr id="72" name="Text Placeholder 2">
            <a:extLst>
              <a:ext uri="{FF2B5EF4-FFF2-40B4-BE49-F238E27FC236}">
                <a16:creationId xmlns:a16="http://schemas.microsoft.com/office/drawing/2014/main" id="{D9D2A3C8-8074-D743-A452-6136C392E918}"/>
              </a:ext>
            </a:extLst>
          </p:cNvPr>
          <p:cNvSpPr>
            <a:spLocks noGrp="1"/>
          </p:cNvSpPr>
          <p:nvPr>
            <p:ph type="body" sz="quarter" idx="27" hasCustomPrompt="1"/>
          </p:nvPr>
        </p:nvSpPr>
        <p:spPr>
          <a:xfrm>
            <a:off x="460375" y="1150827"/>
            <a:ext cx="11240507" cy="508488"/>
          </a:xfrm>
          <a:prstGeom prst="rect">
            <a:avLst/>
          </a:prstGeom>
          <a:noFill/>
          <a:ln>
            <a:noFill/>
          </a:ln>
        </p:spPr>
        <p:txBody>
          <a:bodyPr tIns="72000" anchor="ctr">
            <a:noAutofit/>
          </a:bodyPr>
          <a:lstStyle>
            <a:lvl1pPr marL="0" indent="0" algn="ctr">
              <a:buNone/>
              <a:defRPr sz="2400" spc="3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4" name="Text Placeholder 2">
            <a:extLst>
              <a:ext uri="{FF2B5EF4-FFF2-40B4-BE49-F238E27FC236}">
                <a16:creationId xmlns:a16="http://schemas.microsoft.com/office/drawing/2014/main" id="{FC801E54-52FD-424B-A68A-8D8F5610AF10}"/>
              </a:ext>
            </a:extLst>
          </p:cNvPr>
          <p:cNvSpPr>
            <a:spLocks noGrp="1"/>
          </p:cNvSpPr>
          <p:nvPr>
            <p:ph type="body" sz="quarter" idx="36"/>
          </p:nvPr>
        </p:nvSpPr>
        <p:spPr>
          <a:xfrm>
            <a:off x="3445068" y="5535848"/>
            <a:ext cx="234253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5" name="Text Placeholder 5">
            <a:extLst>
              <a:ext uri="{FF2B5EF4-FFF2-40B4-BE49-F238E27FC236}">
                <a16:creationId xmlns:a16="http://schemas.microsoft.com/office/drawing/2014/main" id="{94E61F2B-52A7-7F45-9D7E-985F8EFE08AE}"/>
              </a:ext>
            </a:extLst>
          </p:cNvPr>
          <p:cNvSpPr>
            <a:spLocks noGrp="1"/>
          </p:cNvSpPr>
          <p:nvPr>
            <p:ph type="body" sz="quarter" idx="37" hasCustomPrompt="1"/>
          </p:nvPr>
        </p:nvSpPr>
        <p:spPr>
          <a:xfrm>
            <a:off x="3350050" y="4839382"/>
            <a:ext cx="2538401"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67" name="Text Placeholder 2">
            <a:extLst>
              <a:ext uri="{FF2B5EF4-FFF2-40B4-BE49-F238E27FC236}">
                <a16:creationId xmlns:a16="http://schemas.microsoft.com/office/drawing/2014/main" id="{1656013F-E3BD-534B-8F64-382848314FA9}"/>
              </a:ext>
            </a:extLst>
          </p:cNvPr>
          <p:cNvSpPr>
            <a:spLocks noGrp="1"/>
          </p:cNvSpPr>
          <p:nvPr>
            <p:ph type="body" sz="quarter" idx="38"/>
          </p:nvPr>
        </p:nvSpPr>
        <p:spPr>
          <a:xfrm>
            <a:off x="6344527" y="5535848"/>
            <a:ext cx="234253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68" name="Text Placeholder 5">
            <a:extLst>
              <a:ext uri="{FF2B5EF4-FFF2-40B4-BE49-F238E27FC236}">
                <a16:creationId xmlns:a16="http://schemas.microsoft.com/office/drawing/2014/main" id="{9CE30404-52C4-0B4D-A6E8-79CFD4B78AFF}"/>
              </a:ext>
            </a:extLst>
          </p:cNvPr>
          <p:cNvSpPr>
            <a:spLocks noGrp="1"/>
          </p:cNvSpPr>
          <p:nvPr>
            <p:ph type="body" sz="quarter" idx="39" hasCustomPrompt="1"/>
          </p:nvPr>
        </p:nvSpPr>
        <p:spPr>
          <a:xfrm>
            <a:off x="6249509" y="4839382"/>
            <a:ext cx="2538401"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73" name="Text Placeholder 2">
            <a:extLst>
              <a:ext uri="{FF2B5EF4-FFF2-40B4-BE49-F238E27FC236}">
                <a16:creationId xmlns:a16="http://schemas.microsoft.com/office/drawing/2014/main" id="{40C09CDD-C30B-F44C-8E5E-63F42DC78F2C}"/>
              </a:ext>
            </a:extLst>
          </p:cNvPr>
          <p:cNvSpPr>
            <a:spLocks noGrp="1"/>
          </p:cNvSpPr>
          <p:nvPr>
            <p:ph type="body" sz="quarter" idx="40"/>
          </p:nvPr>
        </p:nvSpPr>
        <p:spPr>
          <a:xfrm>
            <a:off x="9243986" y="5535848"/>
            <a:ext cx="2342538" cy="746345"/>
          </a:xfrm>
          <a:prstGeom prst="rect">
            <a:avLst/>
          </a:prstGeom>
          <a:noFill/>
          <a:ln>
            <a:noFill/>
          </a:ln>
        </p:spPr>
        <p:txBody>
          <a:bodyPr anchor="ctr">
            <a:noAutofit/>
          </a:bodyPr>
          <a:lstStyle>
            <a:lvl1pPr marL="0" indent="0" algn="ctr">
              <a:lnSpc>
                <a:spcPct val="100000"/>
              </a:lnSpc>
              <a:buNone/>
              <a:defRPr sz="12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74" name="Text Placeholder 5">
            <a:extLst>
              <a:ext uri="{FF2B5EF4-FFF2-40B4-BE49-F238E27FC236}">
                <a16:creationId xmlns:a16="http://schemas.microsoft.com/office/drawing/2014/main" id="{83A29D76-8C3F-214A-88A7-DF73ED0599A8}"/>
              </a:ext>
            </a:extLst>
          </p:cNvPr>
          <p:cNvSpPr>
            <a:spLocks noGrp="1"/>
          </p:cNvSpPr>
          <p:nvPr>
            <p:ph type="body" sz="quarter" idx="41" hasCustomPrompt="1"/>
          </p:nvPr>
        </p:nvSpPr>
        <p:spPr>
          <a:xfrm>
            <a:off x="9148968" y="4839382"/>
            <a:ext cx="2538401" cy="618100"/>
          </a:xfrm>
          <a:prstGeom prst="rect">
            <a:avLst/>
          </a:prstGeom>
        </p:spPr>
        <p:txBody>
          <a:bodyPr anchor="ctr"/>
          <a:lstStyle>
            <a:lvl1pPr marL="0" indent="0" algn="ctr">
              <a:lnSpc>
                <a:spcPct val="100000"/>
              </a:lnSpc>
              <a:buNone/>
              <a:defRPr sz="2400" b="1">
                <a:solidFill>
                  <a:schemeClr val="tx2"/>
                </a:solidFill>
                <a:latin typeface="Arial" panose="020B0604020202020204" pitchFamily="34" charset="0"/>
                <a:cs typeface="Arial" panose="020B0604020202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a:t>Edit</a:t>
            </a:r>
            <a:endParaRPr lang="en-US"/>
          </a:p>
        </p:txBody>
      </p:sp>
      <p:sp>
        <p:nvSpPr>
          <p:cNvPr id="29" name="Rectangle 28">
            <a:extLst>
              <a:ext uri="{FF2B5EF4-FFF2-40B4-BE49-F238E27FC236}">
                <a16:creationId xmlns:a16="http://schemas.microsoft.com/office/drawing/2014/main" id="{354BAE81-EFC7-8942-BCEC-A183FCB99044}"/>
              </a:ext>
            </a:extLst>
          </p:cNvPr>
          <p:cNvSpPr/>
          <p:nvPr userDrawn="1"/>
        </p:nvSpPr>
        <p:spPr>
          <a:xfrm>
            <a:off x="478123" y="4844631"/>
            <a:ext cx="2531560"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3F39C01D-F7ED-3348-B756-93036BACC968}"/>
              </a:ext>
            </a:extLst>
          </p:cNvPr>
          <p:cNvSpPr/>
          <p:nvPr userDrawn="1"/>
        </p:nvSpPr>
        <p:spPr>
          <a:xfrm>
            <a:off x="6241686" y="4844631"/>
            <a:ext cx="2575807"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D55FEDC6-CC14-BF45-B0C3-DD6E34270BAB}"/>
              </a:ext>
            </a:extLst>
          </p:cNvPr>
          <p:cNvSpPr/>
          <p:nvPr userDrawn="1"/>
        </p:nvSpPr>
        <p:spPr>
          <a:xfrm>
            <a:off x="9148968" y="4844631"/>
            <a:ext cx="2551914"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14E79374-5068-6E48-8EE3-814934942E4E}"/>
              </a:ext>
            </a:extLst>
          </p:cNvPr>
          <p:cNvSpPr/>
          <p:nvPr userDrawn="1"/>
        </p:nvSpPr>
        <p:spPr>
          <a:xfrm>
            <a:off x="3334404" y="4844631"/>
            <a:ext cx="2575807" cy="151592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Text Placeholder 16">
            <a:extLst>
              <a:ext uri="{FF2B5EF4-FFF2-40B4-BE49-F238E27FC236}">
                <a16:creationId xmlns:a16="http://schemas.microsoft.com/office/drawing/2014/main" id="{4F13CDFB-15A8-8A45-A72D-BF8C311ED9DF}"/>
              </a:ext>
            </a:extLst>
          </p:cNvPr>
          <p:cNvSpPr>
            <a:spLocks noGrp="1"/>
          </p:cNvSpPr>
          <p:nvPr>
            <p:ph type="body" sz="quarter" idx="28" hasCustomPrompt="1"/>
          </p:nvPr>
        </p:nvSpPr>
        <p:spPr>
          <a:xfrm>
            <a:off x="5305378" y="2075974"/>
            <a:ext cx="2016980" cy="464538"/>
          </a:xfrm>
          <a:prstGeom prst="rect">
            <a:avLst/>
          </a:prstGeom>
        </p:spPr>
        <p:txBody>
          <a:bodyPr/>
          <a:lstStyle>
            <a:lvl1pPr marL="0" indent="0">
              <a:buNone/>
              <a:defRPr sz="3200" b="1">
                <a:solidFill>
                  <a:schemeClr val="accent2"/>
                </a:solidFill>
                <a:latin typeface="+mj-lt"/>
              </a:defRPr>
            </a:lvl1pPr>
          </a:lstStyle>
          <a:p>
            <a:pPr lvl="0"/>
            <a:r>
              <a:rPr lang="en-GB"/>
              <a:t>Edit</a:t>
            </a:r>
            <a:endParaRPr lang="en-US"/>
          </a:p>
        </p:txBody>
      </p:sp>
      <p:sp>
        <p:nvSpPr>
          <p:cNvPr id="27" name="Text Placeholder 2">
            <a:extLst>
              <a:ext uri="{FF2B5EF4-FFF2-40B4-BE49-F238E27FC236}">
                <a16:creationId xmlns:a16="http://schemas.microsoft.com/office/drawing/2014/main" id="{D7A8D6D2-E6E2-0249-BBF9-AF79A661EA6A}"/>
              </a:ext>
            </a:extLst>
          </p:cNvPr>
          <p:cNvSpPr>
            <a:spLocks noGrp="1"/>
          </p:cNvSpPr>
          <p:nvPr>
            <p:ph type="body" sz="quarter" idx="29"/>
          </p:nvPr>
        </p:nvSpPr>
        <p:spPr>
          <a:xfrm>
            <a:off x="5305379" y="2616903"/>
            <a:ext cx="2031938" cy="1793051"/>
          </a:xfrm>
          <a:prstGeom prst="rect">
            <a:avLst/>
          </a:prstGeom>
          <a:noFill/>
          <a:ln>
            <a:noFill/>
          </a:ln>
        </p:spPr>
        <p:txBody>
          <a:bodyPr anchor="ctr">
            <a:noAutofit/>
          </a:bodyPr>
          <a:lstStyle>
            <a:lvl1pPr marL="0" indent="0" algn="l">
              <a:lnSpc>
                <a:spcPct val="100000"/>
              </a:lnSpc>
              <a:buNone/>
              <a:defRPr sz="1600">
                <a:solidFill>
                  <a:schemeClr val="tx2"/>
                </a:solidFill>
                <a:latin typeface="Arial" panose="020B0604020202020204" pitchFamily="34" charset="0"/>
                <a:cs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p:txBody>
      </p:sp>
      <p:sp>
        <p:nvSpPr>
          <p:cNvPr id="28" name="Text Placeholder 2">
            <a:extLst>
              <a:ext uri="{FF2B5EF4-FFF2-40B4-BE49-F238E27FC236}">
                <a16:creationId xmlns:a16="http://schemas.microsoft.com/office/drawing/2014/main" id="{4DDAF1DF-DB39-2C42-AC45-B93CCFA23CED}"/>
              </a:ext>
            </a:extLst>
          </p:cNvPr>
          <p:cNvSpPr>
            <a:spLocks noGrp="1"/>
          </p:cNvSpPr>
          <p:nvPr>
            <p:ph type="body" sz="quarter" idx="42" hasCustomPrompt="1"/>
          </p:nvPr>
        </p:nvSpPr>
        <p:spPr>
          <a:xfrm>
            <a:off x="1515985" y="1"/>
            <a:ext cx="9160030" cy="975360"/>
          </a:xfrm>
          <a:prstGeom prst="rect">
            <a:avLst/>
          </a:prstGeom>
        </p:spPr>
        <p:txBody>
          <a:bodyPr anchor="ctr"/>
          <a:lstStyle>
            <a:lvl1pPr marL="0" indent="0" algn="ctr">
              <a:lnSpc>
                <a:spcPct val="100000"/>
              </a:lnSpc>
              <a:buNone/>
              <a:defRPr sz="2800" b="1">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GB"/>
              <a:t>CLICK TO EDIT MASTER TEXT STYLES</a:t>
            </a:r>
            <a:endParaRPr lang="en-US"/>
          </a:p>
        </p:txBody>
      </p:sp>
    </p:spTree>
    <p:extLst>
      <p:ext uri="{BB962C8B-B14F-4D97-AF65-F5344CB8AC3E}">
        <p14:creationId xmlns:p14="http://schemas.microsoft.com/office/powerpoint/2010/main" val="3948083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826BAD-8F28-AC46-B05C-0320BF84CD32}"/>
              </a:ext>
            </a:extLst>
          </p:cNvPr>
          <p:cNvSpPr/>
          <p:nvPr userDrawn="1"/>
        </p:nvSpPr>
        <p:spPr>
          <a:xfrm>
            <a:off x="0" y="11164"/>
            <a:ext cx="12192000" cy="961901"/>
          </a:xfrm>
          <a:prstGeom prst="rect">
            <a:avLst/>
          </a:prstGeom>
          <a:solidFill>
            <a:srgbClr val="00335B"/>
          </a:solid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6E3050F-A24C-A84F-AEF5-8F64C7F7E012}"/>
              </a:ext>
            </a:extLst>
          </p:cNvPr>
          <p:cNvSpPr/>
          <p:nvPr userDrawn="1"/>
        </p:nvSpPr>
        <p:spPr>
          <a:xfrm>
            <a:off x="180000" y="1140032"/>
            <a:ext cx="11842678" cy="5537968"/>
          </a:xfrm>
          <a:prstGeom prst="rect">
            <a:avLst/>
          </a:prstGeom>
          <a:noFill/>
          <a:ln>
            <a:solidFill>
              <a:srgbClr val="003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F22523B-C97A-794D-900D-CC234888ED47}"/>
              </a:ext>
            </a:extLst>
          </p:cNvPr>
          <p:cNvSpPr/>
          <p:nvPr userDrawn="1"/>
        </p:nvSpPr>
        <p:spPr>
          <a:xfrm>
            <a:off x="180000" y="1140032"/>
            <a:ext cx="11842678" cy="5225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BD90594-AEF7-E44C-941B-7367D4A0D39D}"/>
              </a:ext>
            </a:extLst>
          </p:cNvPr>
          <p:cNvPicPr>
            <a:picLocks noChangeAspect="1"/>
          </p:cNvPicPr>
          <p:nvPr userDrawn="1"/>
        </p:nvPicPr>
        <p:blipFill>
          <a:blip r:embed="rId17"/>
          <a:srcRect/>
          <a:stretch/>
        </p:blipFill>
        <p:spPr>
          <a:xfrm>
            <a:off x="180000" y="189366"/>
            <a:ext cx="917165" cy="262047"/>
          </a:xfrm>
          <a:prstGeom prst="rect">
            <a:avLst/>
          </a:prstGeom>
        </p:spPr>
      </p:pic>
    </p:spTree>
    <p:extLst>
      <p:ext uri="{BB962C8B-B14F-4D97-AF65-F5344CB8AC3E}">
        <p14:creationId xmlns:p14="http://schemas.microsoft.com/office/powerpoint/2010/main" val="1932788345"/>
      </p:ext>
    </p:extLst>
  </p:cSld>
  <p:clrMap bg1="lt1" tx1="dk1" bg2="lt2" tx2="dk2" accent1="accent1" accent2="accent2" accent3="accent3" accent4="accent4" accent5="accent5" accent6="accent6" hlink="hlink" folHlink="folHlink"/>
  <p:sldLayoutIdLst>
    <p:sldLayoutId id="2147483753" r:id="rId1"/>
    <p:sldLayoutId id="2147483774" r:id="rId2"/>
    <p:sldLayoutId id="2147483775" r:id="rId3"/>
    <p:sldLayoutId id="2147483776" r:id="rId4"/>
    <p:sldLayoutId id="2147483782" r:id="rId5"/>
    <p:sldLayoutId id="2147483783" r:id="rId6"/>
    <p:sldLayoutId id="2147483784" r:id="rId7"/>
    <p:sldLayoutId id="2147483787" r:id="rId8"/>
    <p:sldLayoutId id="2147483785" r:id="rId9"/>
    <p:sldLayoutId id="2147483786" r:id="rId10"/>
    <p:sldLayoutId id="2147483780" r:id="rId11"/>
    <p:sldLayoutId id="2147483781" r:id="rId12"/>
    <p:sldLayoutId id="2147483777" r:id="rId13"/>
    <p:sldLayoutId id="2147483778" r:id="rId14"/>
    <p:sldLayoutId id="214748377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text, snow&#10;&#10;Description automatically generated">
            <a:extLst>
              <a:ext uri="{FF2B5EF4-FFF2-40B4-BE49-F238E27FC236}">
                <a16:creationId xmlns:a16="http://schemas.microsoft.com/office/drawing/2014/main" id="{E7E80848-8DB8-4876-AC4B-256F486AAE33}"/>
              </a:ext>
            </a:extLst>
          </p:cNvPr>
          <p:cNvPicPr>
            <a:picLocks noGrp="1" noChangeAspect="1"/>
          </p:cNvPicPr>
          <p:nvPr>
            <p:ph type="pic" sz="quarter" idx="14"/>
          </p:nvPr>
        </p:nvPicPr>
        <p:blipFill>
          <a:blip r:embed="rId3"/>
          <a:srcRect t="5027" b="5027"/>
          <a:stretch>
            <a:fillRect/>
          </a:stretch>
        </p:blipFill>
        <p:spPr/>
      </p:pic>
      <p:sp>
        <p:nvSpPr>
          <p:cNvPr id="69" name="Text Placeholder 68">
            <a:extLst>
              <a:ext uri="{FF2B5EF4-FFF2-40B4-BE49-F238E27FC236}">
                <a16:creationId xmlns:a16="http://schemas.microsoft.com/office/drawing/2014/main" id="{DC6EA75C-53C9-4DBE-AEEC-284590BFB844}"/>
              </a:ext>
            </a:extLst>
          </p:cNvPr>
          <p:cNvSpPr>
            <a:spLocks noGrp="1"/>
          </p:cNvSpPr>
          <p:nvPr>
            <p:ph type="body" sz="quarter" idx="15"/>
          </p:nvPr>
        </p:nvSpPr>
        <p:spPr/>
        <p:txBody>
          <a:bodyPr/>
          <a:lstStyle/>
          <a:p>
            <a:r>
              <a:rPr lang="en-GB" dirty="0"/>
              <a:t>increase in off-peak    rail commuting</a:t>
            </a:r>
          </a:p>
        </p:txBody>
      </p:sp>
      <p:sp>
        <p:nvSpPr>
          <p:cNvPr id="70" name="Text Placeholder 69">
            <a:extLst>
              <a:ext uri="{FF2B5EF4-FFF2-40B4-BE49-F238E27FC236}">
                <a16:creationId xmlns:a16="http://schemas.microsoft.com/office/drawing/2014/main" id="{3143CC76-AA41-4645-A56E-DBB50EC469C3}"/>
              </a:ext>
            </a:extLst>
          </p:cNvPr>
          <p:cNvSpPr>
            <a:spLocks noGrp="1"/>
          </p:cNvSpPr>
          <p:nvPr>
            <p:ph type="body" sz="quarter" idx="16"/>
          </p:nvPr>
        </p:nvSpPr>
        <p:spPr/>
        <p:txBody>
          <a:bodyPr/>
          <a:lstStyle/>
          <a:p>
            <a:r>
              <a:rPr lang="en-GB" dirty="0">
                <a:solidFill>
                  <a:schemeClr val="accent5"/>
                </a:solidFill>
              </a:rPr>
              <a:t>+29%</a:t>
            </a:r>
          </a:p>
        </p:txBody>
      </p:sp>
      <p:sp>
        <p:nvSpPr>
          <p:cNvPr id="71" name="Text Placeholder 70">
            <a:extLst>
              <a:ext uri="{FF2B5EF4-FFF2-40B4-BE49-F238E27FC236}">
                <a16:creationId xmlns:a16="http://schemas.microsoft.com/office/drawing/2014/main" id="{914EEFC1-278C-4002-A901-9F89E162256B}"/>
              </a:ext>
            </a:extLst>
          </p:cNvPr>
          <p:cNvSpPr>
            <a:spLocks noGrp="1"/>
          </p:cNvSpPr>
          <p:nvPr>
            <p:ph type="body" sz="quarter" idx="17"/>
          </p:nvPr>
        </p:nvSpPr>
        <p:spPr/>
        <p:txBody>
          <a:bodyPr/>
          <a:lstStyle/>
          <a:p>
            <a:r>
              <a:rPr lang="en-GB" dirty="0"/>
              <a:t>will purchase something when in a station </a:t>
            </a:r>
          </a:p>
        </p:txBody>
      </p:sp>
      <p:sp>
        <p:nvSpPr>
          <p:cNvPr id="72" name="Text Placeholder 71">
            <a:extLst>
              <a:ext uri="{FF2B5EF4-FFF2-40B4-BE49-F238E27FC236}">
                <a16:creationId xmlns:a16="http://schemas.microsoft.com/office/drawing/2014/main" id="{2FF43698-99A7-4BC9-BF22-5D229D4C5AEA}"/>
              </a:ext>
            </a:extLst>
          </p:cNvPr>
          <p:cNvSpPr>
            <a:spLocks noGrp="1"/>
          </p:cNvSpPr>
          <p:nvPr>
            <p:ph type="body" sz="quarter" idx="18"/>
          </p:nvPr>
        </p:nvSpPr>
        <p:spPr/>
        <p:txBody>
          <a:bodyPr/>
          <a:lstStyle/>
          <a:p>
            <a:r>
              <a:rPr lang="en-GB" dirty="0">
                <a:solidFill>
                  <a:schemeClr val="accent5"/>
                </a:solidFill>
              </a:rPr>
              <a:t>80%</a:t>
            </a:r>
          </a:p>
        </p:txBody>
      </p:sp>
      <p:sp>
        <p:nvSpPr>
          <p:cNvPr id="73" name="Text Placeholder 72">
            <a:extLst>
              <a:ext uri="{FF2B5EF4-FFF2-40B4-BE49-F238E27FC236}">
                <a16:creationId xmlns:a16="http://schemas.microsoft.com/office/drawing/2014/main" id="{6E4C4B63-3318-4409-83CD-BF58331A891D}"/>
              </a:ext>
            </a:extLst>
          </p:cNvPr>
          <p:cNvSpPr>
            <a:spLocks noGrp="1"/>
          </p:cNvSpPr>
          <p:nvPr>
            <p:ph type="body" sz="quarter" idx="19"/>
          </p:nvPr>
        </p:nvSpPr>
        <p:spPr/>
        <p:txBody>
          <a:bodyPr/>
          <a:lstStyle/>
          <a:p>
            <a:r>
              <a:rPr lang="en-GB" dirty="0"/>
              <a:t>use rail for non-work purposes </a:t>
            </a:r>
          </a:p>
        </p:txBody>
      </p:sp>
      <p:sp>
        <p:nvSpPr>
          <p:cNvPr id="74" name="Text Placeholder 73">
            <a:extLst>
              <a:ext uri="{FF2B5EF4-FFF2-40B4-BE49-F238E27FC236}">
                <a16:creationId xmlns:a16="http://schemas.microsoft.com/office/drawing/2014/main" id="{665A3367-67B7-4E04-A978-8B46236AD4BD}"/>
              </a:ext>
            </a:extLst>
          </p:cNvPr>
          <p:cNvSpPr>
            <a:spLocks noGrp="1"/>
          </p:cNvSpPr>
          <p:nvPr>
            <p:ph type="body" sz="quarter" idx="20"/>
          </p:nvPr>
        </p:nvSpPr>
        <p:spPr/>
        <p:txBody>
          <a:bodyPr/>
          <a:lstStyle/>
          <a:p>
            <a:r>
              <a:rPr lang="en-GB" dirty="0">
                <a:solidFill>
                  <a:schemeClr val="accent5"/>
                </a:solidFill>
              </a:rPr>
              <a:t>77%</a:t>
            </a:r>
          </a:p>
        </p:txBody>
      </p:sp>
      <p:sp>
        <p:nvSpPr>
          <p:cNvPr id="75" name="Text Placeholder 74">
            <a:extLst>
              <a:ext uri="{FF2B5EF4-FFF2-40B4-BE49-F238E27FC236}">
                <a16:creationId xmlns:a16="http://schemas.microsoft.com/office/drawing/2014/main" id="{C8B389EC-28C3-4F61-A316-3949E9C35EC8}"/>
              </a:ext>
            </a:extLst>
          </p:cNvPr>
          <p:cNvSpPr>
            <a:spLocks noGrp="1"/>
          </p:cNvSpPr>
          <p:nvPr>
            <p:ph type="body" sz="quarter" idx="21"/>
          </p:nvPr>
        </p:nvSpPr>
        <p:spPr/>
        <p:txBody>
          <a:bodyPr/>
          <a:lstStyle/>
          <a:p>
            <a:endParaRPr lang="en-GB" dirty="0"/>
          </a:p>
          <a:p>
            <a:r>
              <a:rPr lang="en-GB" dirty="0"/>
              <a:t>use a smartphone/tablet when on the train </a:t>
            </a:r>
          </a:p>
          <a:p>
            <a:endParaRPr lang="en-GB" dirty="0"/>
          </a:p>
        </p:txBody>
      </p:sp>
      <p:sp>
        <p:nvSpPr>
          <p:cNvPr id="76" name="Text Placeholder 75">
            <a:extLst>
              <a:ext uri="{FF2B5EF4-FFF2-40B4-BE49-F238E27FC236}">
                <a16:creationId xmlns:a16="http://schemas.microsoft.com/office/drawing/2014/main" id="{0CCC20EF-1631-4C8F-BFC2-970D57AFA455}"/>
              </a:ext>
            </a:extLst>
          </p:cNvPr>
          <p:cNvSpPr>
            <a:spLocks noGrp="1"/>
          </p:cNvSpPr>
          <p:nvPr>
            <p:ph type="body" sz="quarter" idx="22"/>
          </p:nvPr>
        </p:nvSpPr>
        <p:spPr/>
        <p:txBody>
          <a:bodyPr/>
          <a:lstStyle/>
          <a:p>
            <a:r>
              <a:rPr lang="en-GB" dirty="0">
                <a:solidFill>
                  <a:schemeClr val="accent5"/>
                </a:solidFill>
              </a:rPr>
              <a:t>89%</a:t>
            </a:r>
          </a:p>
        </p:txBody>
      </p:sp>
      <p:sp>
        <p:nvSpPr>
          <p:cNvPr id="77" name="Text Placeholder 76">
            <a:extLst>
              <a:ext uri="{FF2B5EF4-FFF2-40B4-BE49-F238E27FC236}">
                <a16:creationId xmlns:a16="http://schemas.microsoft.com/office/drawing/2014/main" id="{B016CFDC-28F9-476D-BE3B-306D73E861CC}"/>
              </a:ext>
            </a:extLst>
          </p:cNvPr>
          <p:cNvSpPr>
            <a:spLocks noGrp="1"/>
          </p:cNvSpPr>
          <p:nvPr>
            <p:ph type="body" sz="quarter" idx="23"/>
          </p:nvPr>
        </p:nvSpPr>
        <p:spPr/>
        <p:txBody>
          <a:bodyPr/>
          <a:lstStyle/>
          <a:p>
            <a:r>
              <a:rPr lang="en-GB" dirty="0"/>
              <a:t>of the rail audience is ABC1</a:t>
            </a:r>
          </a:p>
        </p:txBody>
      </p:sp>
      <p:sp>
        <p:nvSpPr>
          <p:cNvPr id="78" name="Text Placeholder 77">
            <a:extLst>
              <a:ext uri="{FF2B5EF4-FFF2-40B4-BE49-F238E27FC236}">
                <a16:creationId xmlns:a16="http://schemas.microsoft.com/office/drawing/2014/main" id="{A0BCB3A5-A626-4623-8404-BDD8822706F4}"/>
              </a:ext>
            </a:extLst>
          </p:cNvPr>
          <p:cNvSpPr>
            <a:spLocks noGrp="1"/>
          </p:cNvSpPr>
          <p:nvPr>
            <p:ph type="body" sz="quarter" idx="24"/>
          </p:nvPr>
        </p:nvSpPr>
        <p:spPr/>
        <p:txBody>
          <a:bodyPr/>
          <a:lstStyle/>
          <a:p>
            <a:r>
              <a:rPr lang="en-GB" dirty="0">
                <a:solidFill>
                  <a:schemeClr val="accent5"/>
                </a:solidFill>
              </a:rPr>
              <a:t>75%</a:t>
            </a:r>
          </a:p>
        </p:txBody>
      </p:sp>
      <p:sp>
        <p:nvSpPr>
          <p:cNvPr id="67" name="Text Placeholder 66">
            <a:extLst>
              <a:ext uri="{FF2B5EF4-FFF2-40B4-BE49-F238E27FC236}">
                <a16:creationId xmlns:a16="http://schemas.microsoft.com/office/drawing/2014/main" id="{94CDBDF4-B1AB-41B3-BFD8-A775C8675CDD}"/>
              </a:ext>
            </a:extLst>
          </p:cNvPr>
          <p:cNvSpPr>
            <a:spLocks noGrp="1"/>
          </p:cNvSpPr>
          <p:nvPr>
            <p:ph type="body" sz="quarter" idx="11"/>
          </p:nvPr>
        </p:nvSpPr>
        <p:spPr/>
        <p:txBody>
          <a:bodyPr/>
          <a:lstStyle/>
          <a:p>
            <a:r>
              <a:rPr lang="en-GB" dirty="0"/>
              <a:t>days in the workplace compared to 3.5 days pre-pandemic </a:t>
            </a:r>
          </a:p>
        </p:txBody>
      </p:sp>
      <p:sp>
        <p:nvSpPr>
          <p:cNvPr id="79" name="Text Placeholder 78">
            <a:extLst>
              <a:ext uri="{FF2B5EF4-FFF2-40B4-BE49-F238E27FC236}">
                <a16:creationId xmlns:a16="http://schemas.microsoft.com/office/drawing/2014/main" id="{67A89BF3-40DC-4229-934F-5CEB796AC004}"/>
              </a:ext>
            </a:extLst>
          </p:cNvPr>
          <p:cNvSpPr>
            <a:spLocks noGrp="1"/>
          </p:cNvSpPr>
          <p:nvPr>
            <p:ph type="body" sz="quarter" idx="25"/>
          </p:nvPr>
        </p:nvSpPr>
        <p:spPr>
          <a:solidFill>
            <a:schemeClr val="accent5">
              <a:alpha val="80000"/>
            </a:schemeClr>
          </a:solidFill>
        </p:spPr>
        <p:txBody>
          <a:bodyPr/>
          <a:lstStyle/>
          <a:p>
            <a:r>
              <a:rPr lang="en-GB" dirty="0"/>
              <a:t>3</a:t>
            </a:r>
          </a:p>
        </p:txBody>
      </p:sp>
      <p:sp>
        <p:nvSpPr>
          <p:cNvPr id="80" name="Text Placeholder 79">
            <a:extLst>
              <a:ext uri="{FF2B5EF4-FFF2-40B4-BE49-F238E27FC236}">
                <a16:creationId xmlns:a16="http://schemas.microsoft.com/office/drawing/2014/main" id="{717BA5DB-78E6-41E2-BB4F-B0035729994B}"/>
              </a:ext>
            </a:extLst>
          </p:cNvPr>
          <p:cNvSpPr>
            <a:spLocks noGrp="1"/>
          </p:cNvSpPr>
          <p:nvPr>
            <p:ph type="body" sz="quarter" idx="26"/>
          </p:nvPr>
        </p:nvSpPr>
        <p:spPr/>
        <p:txBody>
          <a:bodyPr lIns="91440" tIns="72000" rIns="91440" bIns="45720" anchor="ctr"/>
          <a:lstStyle/>
          <a:p>
            <a:pPr>
              <a:lnSpc>
                <a:spcPct val="100000"/>
              </a:lnSpc>
            </a:pPr>
            <a:endParaRPr lang="en-GB" dirty="0"/>
          </a:p>
          <a:p>
            <a:pPr>
              <a:lnSpc>
                <a:spcPct val="100000"/>
              </a:lnSpc>
            </a:pPr>
            <a:r>
              <a:rPr lang="en-GB" dirty="0">
                <a:latin typeface="Arial"/>
                <a:cs typeface="Arial"/>
              </a:rPr>
              <a:t>Source: </a:t>
            </a:r>
            <a:r>
              <a:rPr lang="en-GB">
                <a:latin typeface="Arial"/>
                <a:cs typeface="Arial"/>
              </a:rPr>
              <a:t>JCDecaux Rail Survey, July 2021 (Rail Users). *</a:t>
            </a:r>
            <a:r>
              <a:rPr lang="en-GB" dirty="0">
                <a:latin typeface="Arial"/>
                <a:cs typeface="Arial"/>
              </a:rPr>
              <a:t>based on 200 rail D6s and audiences returning to 67% of Q1 2020. </a:t>
            </a:r>
            <a:endParaRPr lang="en-GB" dirty="0"/>
          </a:p>
          <a:p>
            <a:pPr>
              <a:lnSpc>
                <a:spcPct val="100000"/>
              </a:lnSpc>
            </a:pPr>
            <a:endParaRPr lang="en-GB" dirty="0"/>
          </a:p>
        </p:txBody>
      </p:sp>
      <p:sp>
        <p:nvSpPr>
          <p:cNvPr id="81" name="Text Placeholder 80">
            <a:extLst>
              <a:ext uri="{FF2B5EF4-FFF2-40B4-BE49-F238E27FC236}">
                <a16:creationId xmlns:a16="http://schemas.microsoft.com/office/drawing/2014/main" id="{28DE3345-F5BD-4814-A0B6-D18B15AA0192}"/>
              </a:ext>
            </a:extLst>
          </p:cNvPr>
          <p:cNvSpPr>
            <a:spLocks noGrp="1"/>
          </p:cNvSpPr>
          <p:nvPr>
            <p:ph type="body" sz="quarter" idx="27"/>
          </p:nvPr>
        </p:nvSpPr>
        <p:spPr>
          <a:xfrm>
            <a:off x="211015" y="1150827"/>
            <a:ext cx="11832939" cy="508488"/>
          </a:xfrm>
          <a:solidFill>
            <a:schemeClr val="accent5"/>
          </a:solidFill>
        </p:spPr>
        <p:txBody>
          <a:bodyPr/>
          <a:lstStyle/>
          <a:p>
            <a:r>
              <a:rPr lang="en-GB" dirty="0"/>
              <a:t>RAIL IN THE NEW DIFFERENT </a:t>
            </a:r>
          </a:p>
        </p:txBody>
      </p:sp>
      <p:sp>
        <p:nvSpPr>
          <p:cNvPr id="82" name="Text Placeholder 81">
            <a:extLst>
              <a:ext uri="{FF2B5EF4-FFF2-40B4-BE49-F238E27FC236}">
                <a16:creationId xmlns:a16="http://schemas.microsoft.com/office/drawing/2014/main" id="{0F59C256-07B7-4C8A-9FB9-046AF2B28A0F}"/>
              </a:ext>
            </a:extLst>
          </p:cNvPr>
          <p:cNvSpPr>
            <a:spLocks noGrp="1"/>
          </p:cNvSpPr>
          <p:nvPr>
            <p:ph type="body" sz="quarter" idx="28"/>
          </p:nvPr>
        </p:nvSpPr>
        <p:spPr/>
        <p:txBody>
          <a:bodyPr/>
          <a:lstStyle/>
          <a:p>
            <a:r>
              <a:rPr lang="en-GB" dirty="0">
                <a:solidFill>
                  <a:schemeClr val="accent5"/>
                </a:solidFill>
              </a:rPr>
              <a:t>18</a:t>
            </a:r>
          </a:p>
        </p:txBody>
      </p:sp>
      <p:sp>
        <p:nvSpPr>
          <p:cNvPr id="83" name="Text Placeholder 82">
            <a:extLst>
              <a:ext uri="{FF2B5EF4-FFF2-40B4-BE49-F238E27FC236}">
                <a16:creationId xmlns:a16="http://schemas.microsoft.com/office/drawing/2014/main" id="{DFCF1210-174A-49C7-8F7F-A301B9E86F4A}"/>
              </a:ext>
            </a:extLst>
          </p:cNvPr>
          <p:cNvSpPr>
            <a:spLocks noGrp="1"/>
          </p:cNvSpPr>
          <p:nvPr>
            <p:ph type="body" sz="quarter" idx="29"/>
          </p:nvPr>
        </p:nvSpPr>
        <p:spPr>
          <a:xfrm>
            <a:off x="5320360" y="2546459"/>
            <a:ext cx="1672478" cy="560966"/>
          </a:xfrm>
        </p:spPr>
        <p:txBody>
          <a:bodyPr/>
          <a:lstStyle/>
          <a:p>
            <a:r>
              <a:rPr lang="en-GB" dirty="0"/>
              <a:t>minute dwell time in rail stations</a:t>
            </a:r>
          </a:p>
        </p:txBody>
      </p:sp>
      <p:sp>
        <p:nvSpPr>
          <p:cNvPr id="84" name="Text Placeholder 83">
            <a:extLst>
              <a:ext uri="{FF2B5EF4-FFF2-40B4-BE49-F238E27FC236}">
                <a16:creationId xmlns:a16="http://schemas.microsoft.com/office/drawing/2014/main" id="{498AFC6E-F89D-4201-9741-F1D9E90B301B}"/>
              </a:ext>
            </a:extLst>
          </p:cNvPr>
          <p:cNvSpPr>
            <a:spLocks noGrp="1"/>
          </p:cNvSpPr>
          <p:nvPr>
            <p:ph type="body" sz="quarter" idx="30"/>
          </p:nvPr>
        </p:nvSpPr>
        <p:spPr/>
        <p:txBody>
          <a:bodyPr/>
          <a:lstStyle/>
          <a:p>
            <a:r>
              <a:rPr lang="en-GB" dirty="0">
                <a:solidFill>
                  <a:schemeClr val="accent5"/>
                </a:solidFill>
              </a:rPr>
              <a:t>88%</a:t>
            </a:r>
          </a:p>
        </p:txBody>
      </p:sp>
      <p:sp>
        <p:nvSpPr>
          <p:cNvPr id="85" name="Text Placeholder 84">
            <a:extLst>
              <a:ext uri="{FF2B5EF4-FFF2-40B4-BE49-F238E27FC236}">
                <a16:creationId xmlns:a16="http://schemas.microsoft.com/office/drawing/2014/main" id="{72023A9D-9EA8-4ED6-8443-1E6ED42749B4}"/>
              </a:ext>
            </a:extLst>
          </p:cNvPr>
          <p:cNvSpPr>
            <a:spLocks noGrp="1"/>
          </p:cNvSpPr>
          <p:nvPr>
            <p:ph type="body" sz="quarter" idx="31"/>
          </p:nvPr>
        </p:nvSpPr>
        <p:spPr>
          <a:xfrm>
            <a:off x="8636249" y="2546459"/>
            <a:ext cx="2039765" cy="560966"/>
          </a:xfrm>
        </p:spPr>
        <p:txBody>
          <a:bodyPr/>
          <a:lstStyle/>
          <a:p>
            <a:r>
              <a:rPr lang="en-GB" dirty="0"/>
              <a:t>of pre-pandemic rail campaign reach could be delivered from September*</a:t>
            </a:r>
          </a:p>
        </p:txBody>
      </p:sp>
      <p:sp>
        <p:nvSpPr>
          <p:cNvPr id="86" name="Text Placeholder 85">
            <a:extLst>
              <a:ext uri="{FF2B5EF4-FFF2-40B4-BE49-F238E27FC236}">
                <a16:creationId xmlns:a16="http://schemas.microsoft.com/office/drawing/2014/main" id="{2F484B9B-B597-4ACD-AEDE-DAFEB313F867}"/>
              </a:ext>
            </a:extLst>
          </p:cNvPr>
          <p:cNvSpPr>
            <a:spLocks noGrp="1"/>
          </p:cNvSpPr>
          <p:nvPr>
            <p:ph type="body" sz="quarter" idx="32"/>
          </p:nvPr>
        </p:nvSpPr>
        <p:spPr/>
        <p:txBody>
          <a:bodyPr/>
          <a:lstStyle/>
          <a:p>
            <a:r>
              <a:rPr lang="en-GB" dirty="0">
                <a:solidFill>
                  <a:schemeClr val="accent5"/>
                </a:solidFill>
              </a:rPr>
              <a:t>84%</a:t>
            </a:r>
          </a:p>
        </p:txBody>
      </p:sp>
      <p:sp>
        <p:nvSpPr>
          <p:cNvPr id="87" name="Text Placeholder 86">
            <a:extLst>
              <a:ext uri="{FF2B5EF4-FFF2-40B4-BE49-F238E27FC236}">
                <a16:creationId xmlns:a16="http://schemas.microsoft.com/office/drawing/2014/main" id="{AC31F829-D075-4984-8E89-87668197AA80}"/>
              </a:ext>
            </a:extLst>
          </p:cNvPr>
          <p:cNvSpPr>
            <a:spLocks noGrp="1"/>
          </p:cNvSpPr>
          <p:nvPr>
            <p:ph type="body" sz="quarter" idx="33"/>
          </p:nvPr>
        </p:nvSpPr>
        <p:spPr/>
        <p:txBody>
          <a:bodyPr/>
          <a:lstStyle/>
          <a:p>
            <a:r>
              <a:rPr lang="en-GB" dirty="0"/>
              <a:t>spend the same time, or more in a station now vs pre-pandemic </a:t>
            </a:r>
          </a:p>
        </p:txBody>
      </p:sp>
      <p:sp>
        <p:nvSpPr>
          <p:cNvPr id="88" name="Text Placeholder 87">
            <a:extLst>
              <a:ext uri="{FF2B5EF4-FFF2-40B4-BE49-F238E27FC236}">
                <a16:creationId xmlns:a16="http://schemas.microsoft.com/office/drawing/2014/main" id="{5473510D-302E-4016-B25A-4B0265F6AEEB}"/>
              </a:ext>
            </a:extLst>
          </p:cNvPr>
          <p:cNvSpPr>
            <a:spLocks noGrp="1"/>
          </p:cNvSpPr>
          <p:nvPr>
            <p:ph type="body" sz="quarter" idx="34"/>
          </p:nvPr>
        </p:nvSpPr>
        <p:spPr/>
        <p:txBody>
          <a:bodyPr/>
          <a:lstStyle/>
          <a:p>
            <a:r>
              <a:rPr lang="en-GB" dirty="0">
                <a:solidFill>
                  <a:schemeClr val="accent5"/>
                </a:solidFill>
              </a:rPr>
              <a:t>49%</a:t>
            </a:r>
          </a:p>
        </p:txBody>
      </p:sp>
      <p:sp>
        <p:nvSpPr>
          <p:cNvPr id="89" name="Text Placeholder 88">
            <a:extLst>
              <a:ext uri="{FF2B5EF4-FFF2-40B4-BE49-F238E27FC236}">
                <a16:creationId xmlns:a16="http://schemas.microsoft.com/office/drawing/2014/main" id="{3633D857-850C-4BC6-9DF1-3B375087FB66}"/>
              </a:ext>
            </a:extLst>
          </p:cNvPr>
          <p:cNvSpPr>
            <a:spLocks noGrp="1"/>
          </p:cNvSpPr>
          <p:nvPr>
            <p:ph type="body" sz="quarter" idx="35"/>
          </p:nvPr>
        </p:nvSpPr>
        <p:spPr>
          <a:xfrm>
            <a:off x="8629195" y="3819616"/>
            <a:ext cx="1711847" cy="560966"/>
          </a:xfrm>
        </p:spPr>
        <p:txBody>
          <a:bodyPr lIns="91440" tIns="45720" rIns="91440" bIns="45720" anchor="ctr">
            <a:noAutofit/>
          </a:bodyPr>
          <a:lstStyle/>
          <a:p>
            <a:r>
              <a:rPr lang="en-GB" dirty="0">
                <a:latin typeface="Arial"/>
                <a:cs typeface="Arial"/>
              </a:rPr>
              <a:t>will work 4-5 days in their workplace  </a:t>
            </a:r>
            <a:endParaRPr lang="en-GB" dirty="0"/>
          </a:p>
        </p:txBody>
      </p:sp>
      <p:sp>
        <p:nvSpPr>
          <p:cNvPr id="90" name="Text Placeholder 89">
            <a:extLst>
              <a:ext uri="{FF2B5EF4-FFF2-40B4-BE49-F238E27FC236}">
                <a16:creationId xmlns:a16="http://schemas.microsoft.com/office/drawing/2014/main" id="{75492736-967E-453D-BE1F-3F2AA70FCDDE}"/>
              </a:ext>
            </a:extLst>
          </p:cNvPr>
          <p:cNvSpPr>
            <a:spLocks noGrp="1"/>
          </p:cNvSpPr>
          <p:nvPr>
            <p:ph type="body" sz="quarter" idx="36"/>
          </p:nvPr>
        </p:nvSpPr>
        <p:spPr/>
        <p:txBody>
          <a:bodyPr/>
          <a:lstStyle/>
          <a:p>
            <a:r>
              <a:rPr lang="en-GB" dirty="0"/>
              <a:t>BACK ON TRACK</a:t>
            </a:r>
          </a:p>
        </p:txBody>
      </p:sp>
      <p:pic>
        <p:nvPicPr>
          <p:cNvPr id="95" name="Graphic 94" descr="Train with solid fill">
            <a:extLst>
              <a:ext uri="{FF2B5EF4-FFF2-40B4-BE49-F238E27FC236}">
                <a16:creationId xmlns:a16="http://schemas.microsoft.com/office/drawing/2014/main" id="{65EC9B50-6B17-43B8-8CCE-FF4828D825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83523" y="2194451"/>
            <a:ext cx="914400" cy="914400"/>
          </a:xfrm>
          <a:prstGeom prst="rect">
            <a:avLst/>
          </a:prstGeom>
        </p:spPr>
      </p:pic>
      <p:pic>
        <p:nvPicPr>
          <p:cNvPr id="96" name="Graphic 95" descr="Person eating">
            <a:extLst>
              <a:ext uri="{FF2B5EF4-FFF2-40B4-BE49-F238E27FC236}">
                <a16:creationId xmlns:a16="http://schemas.microsoft.com/office/drawing/2014/main" id="{B7D5B3DA-D566-4179-9390-EE400CB1C0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20922" y="3429000"/>
            <a:ext cx="914400" cy="914400"/>
          </a:xfrm>
          <a:prstGeom prst="rect">
            <a:avLst/>
          </a:prstGeom>
        </p:spPr>
      </p:pic>
      <p:pic>
        <p:nvPicPr>
          <p:cNvPr id="97" name="Graphic 96" descr="Laptop with solid fill">
            <a:extLst>
              <a:ext uri="{FF2B5EF4-FFF2-40B4-BE49-F238E27FC236}">
                <a16:creationId xmlns:a16="http://schemas.microsoft.com/office/drawing/2014/main" id="{6423CCA2-F95B-4DAB-BF94-8CC79CC23F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22590" y="3466182"/>
            <a:ext cx="914400" cy="914400"/>
          </a:xfrm>
          <a:prstGeom prst="rect">
            <a:avLst/>
          </a:prstGeom>
        </p:spPr>
      </p:pic>
      <p:pic>
        <p:nvPicPr>
          <p:cNvPr id="98" name="Graphic 97" descr="Group of people with solid fill">
            <a:extLst>
              <a:ext uri="{FF2B5EF4-FFF2-40B4-BE49-F238E27FC236}">
                <a16:creationId xmlns:a16="http://schemas.microsoft.com/office/drawing/2014/main" id="{68A5CCD4-82AD-49D5-BD74-65EF133FB4E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48200" y="2157715"/>
            <a:ext cx="914400" cy="914400"/>
          </a:xfrm>
          <a:prstGeom prst="rect">
            <a:avLst/>
          </a:prstGeom>
        </p:spPr>
      </p:pic>
    </p:spTree>
    <p:extLst>
      <p:ext uri="{BB962C8B-B14F-4D97-AF65-F5344CB8AC3E}">
        <p14:creationId xmlns:p14="http://schemas.microsoft.com/office/powerpoint/2010/main" val="237253650"/>
      </p:ext>
    </p:extLst>
  </p:cSld>
  <p:clrMapOvr>
    <a:masterClrMapping/>
  </p:clrMapOvr>
</p:sld>
</file>

<file path=ppt/theme/theme1.xml><?xml version="1.0" encoding="utf-8"?>
<a:theme xmlns:a="http://schemas.openxmlformats.org/drawingml/2006/main" name="Custom Design">
  <a:themeElements>
    <a:clrScheme name="JCD">
      <a:dk1>
        <a:srgbClr val="000000"/>
      </a:dk1>
      <a:lt1>
        <a:srgbClr val="FFFFFF"/>
      </a:lt1>
      <a:dk2>
        <a:srgbClr val="00335B"/>
      </a:dk2>
      <a:lt2>
        <a:srgbClr val="F6F3F1"/>
      </a:lt2>
      <a:accent1>
        <a:srgbClr val="00335B"/>
      </a:accent1>
      <a:accent2>
        <a:srgbClr val="169BB2"/>
      </a:accent2>
      <a:accent3>
        <a:srgbClr val="DB2B38"/>
      </a:accent3>
      <a:accent4>
        <a:srgbClr val="F3A712"/>
      </a:accent4>
      <a:accent5>
        <a:srgbClr val="2CA58D"/>
      </a:accent5>
      <a:accent6>
        <a:srgbClr val="737976"/>
      </a:accent6>
      <a:hlink>
        <a:srgbClr val="04345A"/>
      </a:hlink>
      <a:folHlink>
        <a:srgbClr val="239B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DDBC98901D9F4C9DB6E6EC40CC2C1B" ma:contentTypeVersion="8" ma:contentTypeDescription="Create a new document." ma:contentTypeScope="" ma:versionID="eca451771521e380ea4aa785ff95bbe4">
  <xsd:schema xmlns:xsd="http://www.w3.org/2001/XMLSchema" xmlns:xs="http://www.w3.org/2001/XMLSchema" xmlns:p="http://schemas.microsoft.com/office/2006/metadata/properties" xmlns:ns2="346e40b5-83c8-4ce0-a044-4b2b877df6fa" xmlns:ns3="7aa58a9a-7717-4ad1-8e04-2edb3dcb4bd8" targetNamespace="http://schemas.microsoft.com/office/2006/metadata/properties" ma:root="true" ma:fieldsID="e2fea8a163be7e694cda2dd4383872b8" ns2:_="" ns3:_="">
    <xsd:import namespace="346e40b5-83c8-4ce0-a044-4b2b877df6fa"/>
    <xsd:import namespace="7aa58a9a-7717-4ad1-8e04-2edb3dcb4b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6e40b5-83c8-4ce0-a044-4b2b877df6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a58a9a-7717-4ad1-8e04-2edb3dcb4bd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84686E8-3BF3-4050-89FE-BADA76487C24}">
  <ds:schemaRefs>
    <ds:schemaRef ds:uri="http://schemas.microsoft.com/sharepoint/v3/contenttype/forms"/>
  </ds:schemaRefs>
</ds:datastoreItem>
</file>

<file path=customXml/itemProps2.xml><?xml version="1.0" encoding="utf-8"?>
<ds:datastoreItem xmlns:ds="http://schemas.openxmlformats.org/officeDocument/2006/customXml" ds:itemID="{18B42390-6EBC-475A-A9E5-5E4CE7E70B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6e40b5-83c8-4ce0-a044-4b2b877df6fa"/>
    <ds:schemaRef ds:uri="7aa58a9a-7717-4ad1-8e04-2edb3dcb4b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E623D8D-D282-449B-B4CB-425DF5EBE76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{BFD11C2D-4B97-4948-93B3-57DCC67B379C}tf16401369</Template>
  <TotalTime>87</TotalTime>
  <Words>558</Words>
  <Application>Microsoft Office PowerPoint</Application>
  <PresentationFormat>Widescreen</PresentationFormat>
  <Paragraphs>38</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Custom Design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Sanderson, Joe</dc:creator>
  <cp:lastModifiedBy>Michael-Wilson, Hannah</cp:lastModifiedBy>
  <cp:revision>7</cp:revision>
  <cp:lastPrinted>2018-11-23T10:18:11Z</cp:lastPrinted>
  <dcterms:created xsi:type="dcterms:W3CDTF">2016-05-12T15:40:57Z</dcterms:created>
  <dcterms:modified xsi:type="dcterms:W3CDTF">2021-08-13T08:03:24Z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0x0101003FDDBC98901D9F4C9DB6E6EC40CC2C1B</vt:lpwstr>
  </property>
</Properties>
</file>