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12" r:id="rId5"/>
  </p:sldMasterIdLst>
  <p:notesMasterIdLst>
    <p:notesMasterId r:id="rId21"/>
  </p:notesMasterIdLst>
  <p:sldIdLst>
    <p:sldId id="591" r:id="rId6"/>
    <p:sldId id="596" r:id="rId7"/>
    <p:sldId id="616" r:id="rId8"/>
    <p:sldId id="615" r:id="rId9"/>
    <p:sldId id="634" r:id="rId10"/>
    <p:sldId id="633" r:id="rId11"/>
    <p:sldId id="617" r:id="rId12"/>
    <p:sldId id="629" r:id="rId13"/>
    <p:sldId id="601" r:id="rId14"/>
    <p:sldId id="621" r:id="rId15"/>
    <p:sldId id="623" r:id="rId16"/>
    <p:sldId id="626" r:id="rId17"/>
    <p:sldId id="491" r:id="rId18"/>
    <p:sldId id="631" r:id="rId19"/>
    <p:sldId id="6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EC"/>
    <a:srgbClr val="00335B"/>
    <a:srgbClr val="169BB2"/>
    <a:srgbClr val="737976"/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A4A8E-3DB6-0F73-B593-D40114CF9331}" v="1" vWet="2" dt="2021-08-04T11:24:28.940"/>
    <p1510:client id="{8EDF0F66-F2BB-434E-A663-81CCD1DAD71F}" v="481" dt="2021-08-05T10:45:37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87" autoAdjust="0"/>
  </p:normalViewPr>
  <p:slideViewPr>
    <p:cSldViewPr snapToGrid="0">
      <p:cViewPr varScale="1">
        <p:scale>
          <a:sx n="79" d="100"/>
          <a:sy n="79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amy, Charlotte" userId="4125b3c1-d1f2-483b-8779-9dd1c7c8d181" providerId="ADAL" clId="{8EDF0F66-F2BB-434E-A663-81CCD1DAD71F}"/>
    <pc:docChg chg="undo custSel addSld delSld modSld sldOrd">
      <pc:chgData name="Bellamy, Charlotte" userId="4125b3c1-d1f2-483b-8779-9dd1c7c8d181" providerId="ADAL" clId="{8EDF0F66-F2BB-434E-A663-81CCD1DAD71F}" dt="2021-08-05T09:51:04.455" v="5294" actId="20577"/>
      <pc:docMkLst>
        <pc:docMk/>
      </pc:docMkLst>
      <pc:sldChg chg="addSp delSp modSp mod ord">
        <pc:chgData name="Bellamy, Charlotte" userId="4125b3c1-d1f2-483b-8779-9dd1c7c8d181" providerId="ADAL" clId="{8EDF0F66-F2BB-434E-A663-81CCD1DAD71F}" dt="2021-08-04T10:51:09.104" v="3795"/>
        <pc:sldMkLst>
          <pc:docMk/>
          <pc:sldMk cId="220745090" sldId="491"/>
        </pc:sldMkLst>
        <pc:spChg chg="mod">
          <ac:chgData name="Bellamy, Charlotte" userId="4125b3c1-d1f2-483b-8779-9dd1c7c8d181" providerId="ADAL" clId="{8EDF0F66-F2BB-434E-A663-81CCD1DAD71F}" dt="2021-08-04T10:50:57.061" v="3790" actId="207"/>
          <ac:spMkLst>
            <pc:docMk/>
            <pc:sldMk cId="220745090" sldId="491"/>
            <ac:spMk id="2" creationId="{1A0F9AC4-DF14-41D8-9CB7-29DF8A32D46A}"/>
          </ac:spMkLst>
        </pc:spChg>
        <pc:spChg chg="mod">
          <ac:chgData name="Bellamy, Charlotte" userId="4125b3c1-d1f2-483b-8779-9dd1c7c8d181" providerId="ADAL" clId="{8EDF0F66-F2BB-434E-A663-81CCD1DAD71F}" dt="2021-08-04T10:50:11.093" v="3737" actId="20577"/>
          <ac:spMkLst>
            <pc:docMk/>
            <pc:sldMk cId="220745090" sldId="491"/>
            <ac:spMk id="4" creationId="{00000000-0000-0000-0000-000000000000}"/>
          </ac:spMkLst>
        </pc:spChg>
        <pc:spChg chg="mod">
          <ac:chgData name="Bellamy, Charlotte" userId="4125b3c1-d1f2-483b-8779-9dd1c7c8d181" providerId="ADAL" clId="{8EDF0F66-F2BB-434E-A663-81CCD1DAD71F}" dt="2021-08-04T10:50:38.547" v="3789" actId="207"/>
          <ac:spMkLst>
            <pc:docMk/>
            <pc:sldMk cId="220745090" sldId="491"/>
            <ac:spMk id="7" creationId="{00000000-0000-0000-0000-000000000000}"/>
          </ac:spMkLst>
        </pc:spChg>
        <pc:spChg chg="add mod">
          <ac:chgData name="Bellamy, Charlotte" userId="4125b3c1-d1f2-483b-8779-9dd1c7c8d181" providerId="ADAL" clId="{8EDF0F66-F2BB-434E-A663-81CCD1DAD71F}" dt="2021-08-04T10:46:54.194" v="3618" actId="1076"/>
          <ac:spMkLst>
            <pc:docMk/>
            <pc:sldMk cId="220745090" sldId="491"/>
            <ac:spMk id="16" creationId="{C5E29B63-20CA-40A4-8828-139E78FBAF77}"/>
          </ac:spMkLst>
        </pc:spChg>
        <pc:spChg chg="mod">
          <ac:chgData name="Bellamy, Charlotte" userId="4125b3c1-d1f2-483b-8779-9dd1c7c8d181" providerId="ADAL" clId="{8EDF0F66-F2BB-434E-A663-81CCD1DAD71F}" dt="2021-08-04T10:44:41.863" v="3476" actId="20577"/>
          <ac:spMkLst>
            <pc:docMk/>
            <pc:sldMk cId="220745090" sldId="491"/>
            <ac:spMk id="18" creationId="{00000000-0000-0000-0000-000000000000}"/>
          </ac:spMkLst>
        </pc:spChg>
        <pc:spChg chg="add mod">
          <ac:chgData name="Bellamy, Charlotte" userId="4125b3c1-d1f2-483b-8779-9dd1c7c8d181" providerId="ADAL" clId="{8EDF0F66-F2BB-434E-A663-81CCD1DAD71F}" dt="2021-08-04T10:47:25.396" v="3648" actId="1076"/>
          <ac:spMkLst>
            <pc:docMk/>
            <pc:sldMk cId="220745090" sldId="491"/>
            <ac:spMk id="19" creationId="{DFAAC0D2-D811-46C0-94EE-96D30D3F0D03}"/>
          </ac:spMkLst>
        </pc:spChg>
        <pc:spChg chg="add mod">
          <ac:chgData name="Bellamy, Charlotte" userId="4125b3c1-d1f2-483b-8779-9dd1c7c8d181" providerId="ADAL" clId="{8EDF0F66-F2BB-434E-A663-81CCD1DAD71F}" dt="2021-08-04T10:47:30.593" v="3649" actId="1076"/>
          <ac:spMkLst>
            <pc:docMk/>
            <pc:sldMk cId="220745090" sldId="491"/>
            <ac:spMk id="20" creationId="{1E4F99FA-2899-4905-BEBB-423AC7AACB2D}"/>
          </ac:spMkLst>
        </pc:spChg>
        <pc:spChg chg="mod">
          <ac:chgData name="Bellamy, Charlotte" userId="4125b3c1-d1f2-483b-8779-9dd1c7c8d181" providerId="ADAL" clId="{8EDF0F66-F2BB-434E-A663-81CCD1DAD71F}" dt="2021-08-04T10:45:57.255" v="3572" actId="20577"/>
          <ac:spMkLst>
            <pc:docMk/>
            <pc:sldMk cId="220745090" sldId="491"/>
            <ac:spMk id="22" creationId="{00000000-0000-0000-0000-000000000000}"/>
          </ac:spMkLst>
        </pc:spChg>
        <pc:spChg chg="del mod">
          <ac:chgData name="Bellamy, Charlotte" userId="4125b3c1-d1f2-483b-8779-9dd1c7c8d181" providerId="ADAL" clId="{8EDF0F66-F2BB-434E-A663-81CCD1DAD71F}" dt="2021-08-04T10:44:17.705" v="3474"/>
          <ac:spMkLst>
            <pc:docMk/>
            <pc:sldMk cId="220745090" sldId="491"/>
            <ac:spMk id="29" creationId="{00000000-0000-0000-0000-000000000000}"/>
          </ac:spMkLst>
        </pc:spChg>
        <pc:spChg chg="mod">
          <ac:chgData name="Bellamy, Charlotte" userId="4125b3c1-d1f2-483b-8779-9dd1c7c8d181" providerId="ADAL" clId="{8EDF0F66-F2BB-434E-A663-81CCD1DAD71F}" dt="2021-08-04T10:49:41.616" v="3674" actId="207"/>
          <ac:spMkLst>
            <pc:docMk/>
            <pc:sldMk cId="220745090" sldId="491"/>
            <ac:spMk id="38" creationId="{00000000-0000-0000-0000-000000000000}"/>
          </ac:spMkLst>
        </pc:spChg>
        <pc:spChg chg="del mod">
          <ac:chgData name="Bellamy, Charlotte" userId="4125b3c1-d1f2-483b-8779-9dd1c7c8d181" providerId="ADAL" clId="{8EDF0F66-F2BB-434E-A663-81CCD1DAD71F}" dt="2021-08-04T10:46:01.911" v="3576" actId="478"/>
          <ac:spMkLst>
            <pc:docMk/>
            <pc:sldMk cId="220745090" sldId="491"/>
            <ac:spMk id="39" creationId="{00000000-0000-0000-0000-000000000000}"/>
          </ac:spMkLst>
        </pc:spChg>
        <pc:spChg chg="del">
          <ac:chgData name="Bellamy, Charlotte" userId="4125b3c1-d1f2-483b-8779-9dd1c7c8d181" providerId="ADAL" clId="{8EDF0F66-F2BB-434E-A663-81CCD1DAD71F}" dt="2021-08-04T10:45:59.366" v="3573" actId="478"/>
          <ac:spMkLst>
            <pc:docMk/>
            <pc:sldMk cId="220745090" sldId="491"/>
            <ac:spMk id="40" creationId="{00000000-0000-0000-0000-000000000000}"/>
          </ac:spMkLst>
        </pc:spChg>
        <pc:spChg chg="del">
          <ac:chgData name="Bellamy, Charlotte" userId="4125b3c1-d1f2-483b-8779-9dd1c7c8d181" providerId="ADAL" clId="{8EDF0F66-F2BB-434E-A663-81CCD1DAD71F}" dt="2021-08-04T10:46:00.422" v="3574" actId="478"/>
          <ac:spMkLst>
            <pc:docMk/>
            <pc:sldMk cId="220745090" sldId="491"/>
            <ac:spMk id="42" creationId="{00000000-0000-0000-0000-000000000000}"/>
          </ac:spMkLst>
        </pc:spChg>
        <pc:picChg chg="add del mod">
          <ac:chgData name="Bellamy, Charlotte" userId="4125b3c1-d1f2-483b-8779-9dd1c7c8d181" providerId="ADAL" clId="{8EDF0F66-F2BB-434E-A663-81CCD1DAD71F}" dt="2021-08-04T10:47:54.359" v="3652" actId="478"/>
          <ac:picMkLst>
            <pc:docMk/>
            <pc:sldMk cId="220745090" sldId="491"/>
            <ac:picMk id="5" creationId="{3A6D10DC-6C6D-4C52-985C-FED1FD1750F9}"/>
          </ac:picMkLst>
        </pc:picChg>
        <pc:picChg chg="add del mod">
          <ac:chgData name="Bellamy, Charlotte" userId="4125b3c1-d1f2-483b-8779-9dd1c7c8d181" providerId="ADAL" clId="{8EDF0F66-F2BB-434E-A663-81CCD1DAD71F}" dt="2021-08-04T10:48:04.919" v="3658" actId="478"/>
          <ac:picMkLst>
            <pc:docMk/>
            <pc:sldMk cId="220745090" sldId="491"/>
            <ac:picMk id="8" creationId="{7E5B6A87-EB4C-4F24-BC49-03A9D66017C3}"/>
          </ac:picMkLst>
        </pc:picChg>
        <pc:picChg chg="add mod ord modCrop">
          <ac:chgData name="Bellamy, Charlotte" userId="4125b3c1-d1f2-483b-8779-9dd1c7c8d181" providerId="ADAL" clId="{8EDF0F66-F2BB-434E-A663-81CCD1DAD71F}" dt="2021-08-04T10:49:23.666" v="3669" actId="167"/>
          <ac:picMkLst>
            <pc:docMk/>
            <pc:sldMk cId="220745090" sldId="491"/>
            <ac:picMk id="10" creationId="{EB7C097F-8B78-4D28-AD2A-2B311D24EFC0}"/>
          </ac:picMkLst>
        </pc:picChg>
        <pc:picChg chg="del">
          <ac:chgData name="Bellamy, Charlotte" userId="4125b3c1-d1f2-483b-8779-9dd1c7c8d181" providerId="ADAL" clId="{8EDF0F66-F2BB-434E-A663-81CCD1DAD71F}" dt="2021-08-04T10:49:25.591" v="3670" actId="478"/>
          <ac:picMkLst>
            <pc:docMk/>
            <pc:sldMk cId="220745090" sldId="491"/>
            <ac:picMk id="17" creationId="{909690DF-FB65-4D06-9168-76B1380B179D}"/>
          </ac:picMkLst>
        </pc:picChg>
      </pc:sldChg>
      <pc:sldChg chg="ord">
        <pc:chgData name="Bellamy, Charlotte" userId="4125b3c1-d1f2-483b-8779-9dd1c7c8d181" providerId="ADAL" clId="{8EDF0F66-F2BB-434E-A663-81CCD1DAD71F}" dt="2021-08-04T09:58:19.911" v="2652"/>
        <pc:sldMkLst>
          <pc:docMk/>
          <pc:sldMk cId="3439919352" sldId="596"/>
        </pc:sldMkLst>
      </pc:sldChg>
      <pc:sldChg chg="del">
        <pc:chgData name="Bellamy, Charlotte" userId="4125b3c1-d1f2-483b-8779-9dd1c7c8d181" providerId="ADAL" clId="{8EDF0F66-F2BB-434E-A663-81CCD1DAD71F}" dt="2021-08-04T10:54:47.792" v="3824" actId="47"/>
        <pc:sldMkLst>
          <pc:docMk/>
          <pc:sldMk cId="1721210693" sldId="598"/>
        </pc:sldMkLst>
      </pc:sldChg>
      <pc:sldChg chg="del">
        <pc:chgData name="Bellamy, Charlotte" userId="4125b3c1-d1f2-483b-8779-9dd1c7c8d181" providerId="ADAL" clId="{8EDF0F66-F2BB-434E-A663-81CCD1DAD71F}" dt="2021-08-04T10:54:48.416" v="3825" actId="47"/>
        <pc:sldMkLst>
          <pc:docMk/>
          <pc:sldMk cId="2181112144" sldId="599"/>
        </pc:sldMkLst>
      </pc:sldChg>
      <pc:sldChg chg="addSp delSp modSp mod ord">
        <pc:chgData name="Bellamy, Charlotte" userId="4125b3c1-d1f2-483b-8779-9dd1c7c8d181" providerId="ADAL" clId="{8EDF0F66-F2BB-434E-A663-81CCD1DAD71F}" dt="2021-08-04T13:13:02.194" v="4437" actId="403"/>
        <pc:sldMkLst>
          <pc:docMk/>
          <pc:sldMk cId="4112149928" sldId="601"/>
        </pc:sldMkLst>
        <pc:spChg chg="mod">
          <ac:chgData name="Bellamy, Charlotte" userId="4125b3c1-d1f2-483b-8779-9dd1c7c8d181" providerId="ADAL" clId="{8EDF0F66-F2BB-434E-A663-81CCD1DAD71F}" dt="2021-08-04T09:45:34.528" v="2209" actId="20577"/>
          <ac:spMkLst>
            <pc:docMk/>
            <pc:sldMk cId="4112149928" sldId="601"/>
            <ac:spMk id="2" creationId="{98B72190-216A-4313-B849-8942F08810E1}"/>
          </ac:spMkLst>
        </pc:spChg>
        <pc:spChg chg="add del mod">
          <ac:chgData name="Bellamy, Charlotte" userId="4125b3c1-d1f2-483b-8779-9dd1c7c8d181" providerId="ADAL" clId="{8EDF0F66-F2BB-434E-A663-81CCD1DAD71F}" dt="2021-08-04T09:37:29.789" v="2185" actId="478"/>
          <ac:spMkLst>
            <pc:docMk/>
            <pc:sldMk cId="4112149928" sldId="601"/>
            <ac:spMk id="4" creationId="{727B527A-9EB7-4053-9AA2-356DD7E9D3D6}"/>
          </ac:spMkLst>
        </pc:spChg>
        <pc:spChg chg="add del mod">
          <ac:chgData name="Bellamy, Charlotte" userId="4125b3c1-d1f2-483b-8779-9dd1c7c8d181" providerId="ADAL" clId="{8EDF0F66-F2BB-434E-A663-81CCD1DAD71F}" dt="2021-08-04T08:48:35.898" v="2129" actId="478"/>
          <ac:spMkLst>
            <pc:docMk/>
            <pc:sldMk cId="4112149928" sldId="601"/>
            <ac:spMk id="7" creationId="{4C6706A6-D127-4FC5-A7A8-F921BCAD3A8F}"/>
          </ac:spMkLst>
        </pc:spChg>
        <pc:graphicFrameChg chg="mod">
          <ac:chgData name="Bellamy, Charlotte" userId="4125b3c1-d1f2-483b-8779-9dd1c7c8d181" providerId="ADAL" clId="{8EDF0F66-F2BB-434E-A663-81CCD1DAD71F}" dt="2021-08-04T13:13:02.194" v="4437" actId="403"/>
          <ac:graphicFrameMkLst>
            <pc:docMk/>
            <pc:sldMk cId="4112149928" sldId="601"/>
            <ac:graphicFrameMk id="6" creationId="{6585CB1C-39DA-4966-845B-F06277F2D057}"/>
          </ac:graphicFrameMkLst>
        </pc:graphicFrameChg>
      </pc:sldChg>
      <pc:sldChg chg="del">
        <pc:chgData name="Bellamy, Charlotte" userId="4125b3c1-d1f2-483b-8779-9dd1c7c8d181" providerId="ADAL" clId="{8EDF0F66-F2BB-434E-A663-81CCD1DAD71F}" dt="2021-08-04T10:54:48.988" v="3826" actId="47"/>
        <pc:sldMkLst>
          <pc:docMk/>
          <pc:sldMk cId="1678959758" sldId="602"/>
        </pc:sldMkLst>
      </pc:sldChg>
      <pc:sldChg chg="del">
        <pc:chgData name="Bellamy, Charlotte" userId="4125b3c1-d1f2-483b-8779-9dd1c7c8d181" providerId="ADAL" clId="{8EDF0F66-F2BB-434E-A663-81CCD1DAD71F}" dt="2021-08-04T10:54:49.591" v="3827" actId="47"/>
        <pc:sldMkLst>
          <pc:docMk/>
          <pc:sldMk cId="615087942" sldId="603"/>
        </pc:sldMkLst>
      </pc:sldChg>
      <pc:sldChg chg="del">
        <pc:chgData name="Bellamy, Charlotte" userId="4125b3c1-d1f2-483b-8779-9dd1c7c8d181" providerId="ADAL" clId="{8EDF0F66-F2BB-434E-A663-81CCD1DAD71F}" dt="2021-08-04T10:54:50.250" v="3828" actId="47"/>
        <pc:sldMkLst>
          <pc:docMk/>
          <pc:sldMk cId="231546728" sldId="604"/>
        </pc:sldMkLst>
      </pc:sldChg>
      <pc:sldChg chg="del">
        <pc:chgData name="Bellamy, Charlotte" userId="4125b3c1-d1f2-483b-8779-9dd1c7c8d181" providerId="ADAL" clId="{8EDF0F66-F2BB-434E-A663-81CCD1DAD71F}" dt="2021-08-04T10:54:52.524" v="3829" actId="47"/>
        <pc:sldMkLst>
          <pc:docMk/>
          <pc:sldMk cId="4105343417" sldId="605"/>
        </pc:sldMkLst>
      </pc:sldChg>
      <pc:sldChg chg="del">
        <pc:chgData name="Bellamy, Charlotte" userId="4125b3c1-d1f2-483b-8779-9dd1c7c8d181" providerId="ADAL" clId="{8EDF0F66-F2BB-434E-A663-81CCD1DAD71F}" dt="2021-08-04T08:29:37.586" v="1996" actId="47"/>
        <pc:sldMkLst>
          <pc:docMk/>
          <pc:sldMk cId="1381016897" sldId="606"/>
        </pc:sldMkLst>
      </pc:sldChg>
      <pc:sldChg chg="addSp delSp modSp new del mod ord">
        <pc:chgData name="Bellamy, Charlotte" userId="4125b3c1-d1f2-483b-8779-9dd1c7c8d181" providerId="ADAL" clId="{8EDF0F66-F2BB-434E-A663-81CCD1DAD71F}" dt="2021-08-04T11:22:21.740" v="4293" actId="47"/>
        <pc:sldMkLst>
          <pc:docMk/>
          <pc:sldMk cId="2291640884" sldId="607"/>
        </pc:sldMkLst>
        <pc:spChg chg="mod">
          <ac:chgData name="Bellamy, Charlotte" userId="4125b3c1-d1f2-483b-8779-9dd1c7c8d181" providerId="ADAL" clId="{8EDF0F66-F2BB-434E-A663-81CCD1DAD71F}" dt="2021-08-03T10:42:42.189" v="18" actId="20577"/>
          <ac:spMkLst>
            <pc:docMk/>
            <pc:sldMk cId="2291640884" sldId="607"/>
            <ac:spMk id="2" creationId="{DDB431D0-3A49-46D3-9576-9753E3393F68}"/>
          </ac:spMkLst>
        </pc:spChg>
        <pc:spChg chg="del">
          <ac:chgData name="Bellamy, Charlotte" userId="4125b3c1-d1f2-483b-8779-9dd1c7c8d181" providerId="ADAL" clId="{8EDF0F66-F2BB-434E-A663-81CCD1DAD71F}" dt="2021-08-03T09:54:37.780" v="3"/>
          <ac:spMkLst>
            <pc:docMk/>
            <pc:sldMk cId="2291640884" sldId="607"/>
            <ac:spMk id="3" creationId="{E50D7CB1-1546-4B91-BCAA-554B972B3337}"/>
          </ac:spMkLst>
        </pc:spChg>
        <pc:spChg chg="add mod">
          <ac:chgData name="Bellamy, Charlotte" userId="4125b3c1-d1f2-483b-8779-9dd1c7c8d181" providerId="ADAL" clId="{8EDF0F66-F2BB-434E-A663-81CCD1DAD71F}" dt="2021-08-04T10:04:13.470" v="2746" actId="13926"/>
          <ac:spMkLst>
            <pc:docMk/>
            <pc:sldMk cId="2291640884" sldId="607"/>
            <ac:spMk id="5" creationId="{B163BF4F-5EA4-4762-9E40-B1CC01DE9D33}"/>
          </ac:spMkLst>
        </pc:spChg>
      </pc:sldChg>
      <pc:sldChg chg="modSp new del mod ord">
        <pc:chgData name="Bellamy, Charlotte" userId="4125b3c1-d1f2-483b-8779-9dd1c7c8d181" providerId="ADAL" clId="{8EDF0F66-F2BB-434E-A663-81CCD1DAD71F}" dt="2021-08-04T11:22:27.377" v="4295" actId="47"/>
        <pc:sldMkLst>
          <pc:docMk/>
          <pc:sldMk cId="563615229" sldId="608"/>
        </pc:sldMkLst>
        <pc:spChg chg="mod">
          <ac:chgData name="Bellamy, Charlotte" userId="4125b3c1-d1f2-483b-8779-9dd1c7c8d181" providerId="ADAL" clId="{8EDF0F66-F2BB-434E-A663-81CCD1DAD71F}" dt="2021-08-03T15:18:27.403" v="1352" actId="13926"/>
          <ac:spMkLst>
            <pc:docMk/>
            <pc:sldMk cId="563615229" sldId="608"/>
            <ac:spMk id="3" creationId="{D2897CE7-25E7-4F9C-912D-6AB39AC160FD}"/>
          </ac:spMkLst>
        </pc:spChg>
        <pc:spChg chg="mod">
          <ac:chgData name="Bellamy, Charlotte" userId="4125b3c1-d1f2-483b-8779-9dd1c7c8d181" providerId="ADAL" clId="{8EDF0F66-F2BB-434E-A663-81CCD1DAD71F}" dt="2021-08-03T10:53:01.137" v="39" actId="20577"/>
          <ac:spMkLst>
            <pc:docMk/>
            <pc:sldMk cId="563615229" sldId="608"/>
            <ac:spMk id="4" creationId="{4182C13F-D15D-4759-B43C-2B8D9D514DA3}"/>
          </ac:spMkLst>
        </pc:spChg>
      </pc:sldChg>
      <pc:sldChg chg="modSp new del mod">
        <pc:chgData name="Bellamy, Charlotte" userId="4125b3c1-d1f2-483b-8779-9dd1c7c8d181" providerId="ADAL" clId="{8EDF0F66-F2BB-434E-A663-81CCD1DAD71F}" dt="2021-08-04T11:22:21.352" v="4292" actId="47"/>
        <pc:sldMkLst>
          <pc:docMk/>
          <pc:sldMk cId="551461959" sldId="609"/>
        </pc:sldMkLst>
        <pc:spChg chg="mod">
          <ac:chgData name="Bellamy, Charlotte" userId="4125b3c1-d1f2-483b-8779-9dd1c7c8d181" providerId="ADAL" clId="{8EDF0F66-F2BB-434E-A663-81CCD1DAD71F}" dt="2021-08-03T11:04:31.222" v="71" actId="20577"/>
          <ac:spMkLst>
            <pc:docMk/>
            <pc:sldMk cId="551461959" sldId="609"/>
            <ac:spMk id="2" creationId="{02F3E3C8-565E-424E-A2F6-083CD1268A93}"/>
          </ac:spMkLst>
        </pc:spChg>
        <pc:spChg chg="mod">
          <ac:chgData name="Bellamy, Charlotte" userId="4125b3c1-d1f2-483b-8779-9dd1c7c8d181" providerId="ADAL" clId="{8EDF0F66-F2BB-434E-A663-81CCD1DAD71F}" dt="2021-08-04T10:04:03.174" v="2743" actId="13926"/>
          <ac:spMkLst>
            <pc:docMk/>
            <pc:sldMk cId="551461959" sldId="609"/>
            <ac:spMk id="3" creationId="{A99CC501-7B40-4617-BF28-3B7223744A3D}"/>
          </ac:spMkLst>
        </pc:spChg>
      </pc:sldChg>
      <pc:sldChg chg="modSp new del mod">
        <pc:chgData name="Bellamy, Charlotte" userId="4125b3c1-d1f2-483b-8779-9dd1c7c8d181" providerId="ADAL" clId="{8EDF0F66-F2BB-434E-A663-81CCD1DAD71F}" dt="2021-08-04T08:32:23.220" v="2040" actId="47"/>
        <pc:sldMkLst>
          <pc:docMk/>
          <pc:sldMk cId="3695872830" sldId="610"/>
        </pc:sldMkLst>
        <pc:spChg chg="mod">
          <ac:chgData name="Bellamy, Charlotte" userId="4125b3c1-d1f2-483b-8779-9dd1c7c8d181" providerId="ADAL" clId="{8EDF0F66-F2BB-434E-A663-81CCD1DAD71F}" dt="2021-08-03T15:32:17.579" v="1494"/>
          <ac:spMkLst>
            <pc:docMk/>
            <pc:sldMk cId="3695872830" sldId="610"/>
            <ac:spMk id="3" creationId="{73DD6DC9-E21D-47BE-9B61-AA20178FBF79}"/>
          </ac:spMkLst>
        </pc:spChg>
      </pc:sldChg>
      <pc:sldChg chg="modSp new del mod">
        <pc:chgData name="Bellamy, Charlotte" userId="4125b3c1-d1f2-483b-8779-9dd1c7c8d181" providerId="ADAL" clId="{8EDF0F66-F2BB-434E-A663-81CCD1DAD71F}" dt="2021-08-04T11:22:22.096" v="4294" actId="47"/>
        <pc:sldMkLst>
          <pc:docMk/>
          <pc:sldMk cId="55042549" sldId="611"/>
        </pc:sldMkLst>
        <pc:spChg chg="mod">
          <ac:chgData name="Bellamy, Charlotte" userId="4125b3c1-d1f2-483b-8779-9dd1c7c8d181" providerId="ADAL" clId="{8EDF0F66-F2BB-434E-A663-81CCD1DAD71F}" dt="2021-08-03T13:43:49.475" v="282" actId="20577"/>
          <ac:spMkLst>
            <pc:docMk/>
            <pc:sldMk cId="55042549" sldId="611"/>
            <ac:spMk id="2" creationId="{FD54FBAB-0427-43F9-9583-D6A72CC18BDB}"/>
          </ac:spMkLst>
        </pc:spChg>
        <pc:spChg chg="mod">
          <ac:chgData name="Bellamy, Charlotte" userId="4125b3c1-d1f2-483b-8779-9dd1c7c8d181" providerId="ADAL" clId="{8EDF0F66-F2BB-434E-A663-81CCD1DAD71F}" dt="2021-08-04T09:47:00.633" v="2444" actId="20577"/>
          <ac:spMkLst>
            <pc:docMk/>
            <pc:sldMk cId="55042549" sldId="611"/>
            <ac:spMk id="3" creationId="{FA9681AB-B8BF-459D-B6FB-332BDAFBA56F}"/>
          </ac:spMkLst>
        </pc:spChg>
      </pc:sldChg>
      <pc:sldChg chg="modSp add del mod">
        <pc:chgData name="Bellamy, Charlotte" userId="4125b3c1-d1f2-483b-8779-9dd1c7c8d181" providerId="ADAL" clId="{8EDF0F66-F2BB-434E-A663-81CCD1DAD71F}" dt="2021-08-04T09:57:39.153" v="2645" actId="47"/>
        <pc:sldMkLst>
          <pc:docMk/>
          <pc:sldMk cId="4012829397" sldId="612"/>
        </pc:sldMkLst>
        <pc:spChg chg="mod">
          <ac:chgData name="Bellamy, Charlotte" userId="4125b3c1-d1f2-483b-8779-9dd1c7c8d181" providerId="ADAL" clId="{8EDF0F66-F2BB-434E-A663-81CCD1DAD71F}" dt="2021-08-03T13:55:08.069" v="663" actId="20577"/>
          <ac:spMkLst>
            <pc:docMk/>
            <pc:sldMk cId="4012829397" sldId="612"/>
            <ac:spMk id="2" creationId="{FD54FBAB-0427-43F9-9583-D6A72CC18BDB}"/>
          </ac:spMkLst>
        </pc:spChg>
        <pc:spChg chg="mod">
          <ac:chgData name="Bellamy, Charlotte" userId="4125b3c1-d1f2-483b-8779-9dd1c7c8d181" providerId="ADAL" clId="{8EDF0F66-F2BB-434E-A663-81CCD1DAD71F}" dt="2021-08-03T13:56:29.718" v="788" actId="20577"/>
          <ac:spMkLst>
            <pc:docMk/>
            <pc:sldMk cId="4012829397" sldId="612"/>
            <ac:spMk id="3" creationId="{FA9681AB-B8BF-459D-B6FB-332BDAFBA56F}"/>
          </ac:spMkLst>
        </pc:spChg>
      </pc:sldChg>
      <pc:sldChg chg="modSp new del mod">
        <pc:chgData name="Bellamy, Charlotte" userId="4125b3c1-d1f2-483b-8779-9dd1c7c8d181" providerId="ADAL" clId="{8EDF0F66-F2BB-434E-A663-81CCD1DAD71F}" dt="2021-08-04T10:04:43.297" v="2787" actId="2696"/>
        <pc:sldMkLst>
          <pc:docMk/>
          <pc:sldMk cId="2433434545" sldId="613"/>
        </pc:sldMkLst>
        <pc:spChg chg="mod">
          <ac:chgData name="Bellamy, Charlotte" userId="4125b3c1-d1f2-483b-8779-9dd1c7c8d181" providerId="ADAL" clId="{8EDF0F66-F2BB-434E-A663-81CCD1DAD71F}" dt="2021-08-03T14:52:46.761" v="811" actId="20577"/>
          <ac:spMkLst>
            <pc:docMk/>
            <pc:sldMk cId="2433434545" sldId="613"/>
            <ac:spMk id="2" creationId="{9909E9A0-9BBB-4602-A072-30613181D153}"/>
          </ac:spMkLst>
        </pc:spChg>
        <pc:spChg chg="mod">
          <ac:chgData name="Bellamy, Charlotte" userId="4125b3c1-d1f2-483b-8779-9dd1c7c8d181" providerId="ADAL" clId="{8EDF0F66-F2BB-434E-A663-81CCD1DAD71F}" dt="2021-08-03T15:04:15.792" v="971" actId="20577"/>
          <ac:spMkLst>
            <pc:docMk/>
            <pc:sldMk cId="2433434545" sldId="613"/>
            <ac:spMk id="3" creationId="{CE9DBF6F-FD0F-4E16-8489-B0725DD1D8C3}"/>
          </ac:spMkLst>
        </pc:spChg>
      </pc:sldChg>
      <pc:sldChg chg="modSp del mod">
        <pc:chgData name="Bellamy, Charlotte" userId="4125b3c1-d1f2-483b-8779-9dd1c7c8d181" providerId="ADAL" clId="{8EDF0F66-F2BB-434E-A663-81CCD1DAD71F}" dt="2021-08-04T10:51:40.513" v="3822" actId="47"/>
        <pc:sldMkLst>
          <pc:docMk/>
          <pc:sldMk cId="4169790930" sldId="613"/>
        </pc:sldMkLst>
        <pc:spChg chg="mod">
          <ac:chgData name="Bellamy, Charlotte" userId="4125b3c1-d1f2-483b-8779-9dd1c7c8d181" providerId="ADAL" clId="{8EDF0F66-F2BB-434E-A663-81CCD1DAD71F}" dt="2021-08-04T10:23:44.943" v="2991" actId="20577"/>
          <ac:spMkLst>
            <pc:docMk/>
            <pc:sldMk cId="4169790930" sldId="613"/>
            <ac:spMk id="3" creationId="{CE9DBF6F-FD0F-4E16-8489-B0725DD1D8C3}"/>
          </ac:spMkLst>
        </pc:spChg>
      </pc:sldChg>
      <pc:sldChg chg="addSp delSp modSp del mod ord">
        <pc:chgData name="Bellamy, Charlotte" userId="4125b3c1-d1f2-483b-8779-9dd1c7c8d181" providerId="ADAL" clId="{8EDF0F66-F2BB-434E-A663-81CCD1DAD71F}" dt="2021-08-05T09:20:14.811" v="4735" actId="47"/>
        <pc:sldMkLst>
          <pc:docMk/>
          <pc:sldMk cId="2531194820" sldId="614"/>
        </pc:sldMkLst>
        <pc:spChg chg="mod">
          <ac:chgData name="Bellamy, Charlotte" userId="4125b3c1-d1f2-483b-8779-9dd1c7c8d181" providerId="ADAL" clId="{8EDF0F66-F2BB-434E-A663-81CCD1DAD71F}" dt="2021-08-04T10:51:18.857" v="3821" actId="20577"/>
          <ac:spMkLst>
            <pc:docMk/>
            <pc:sldMk cId="2531194820" sldId="614"/>
            <ac:spMk id="2" creationId="{44931314-3E21-4B02-BC54-FB9AF6BCDE94}"/>
          </ac:spMkLst>
        </pc:spChg>
        <pc:spChg chg="del">
          <ac:chgData name="Bellamy, Charlotte" userId="4125b3c1-d1f2-483b-8779-9dd1c7c8d181" providerId="ADAL" clId="{8EDF0F66-F2BB-434E-A663-81CCD1DAD71F}" dt="2021-08-04T10:24:01.914" v="2993" actId="1957"/>
          <ac:spMkLst>
            <pc:docMk/>
            <pc:sldMk cId="2531194820" sldId="614"/>
            <ac:spMk id="3" creationId="{939DD427-CDF1-498F-BE09-5A0B0E3D2037}"/>
          </ac:spMkLst>
        </pc:spChg>
        <pc:spChg chg="mod">
          <ac:chgData name="Bellamy, Charlotte" userId="4125b3c1-d1f2-483b-8779-9dd1c7c8d181" providerId="ADAL" clId="{8EDF0F66-F2BB-434E-A663-81CCD1DAD71F}" dt="2021-08-04T11:23:22.905" v="4334" actId="20577"/>
          <ac:spMkLst>
            <pc:docMk/>
            <pc:sldMk cId="2531194820" sldId="614"/>
            <ac:spMk id="4" creationId="{2B1A7681-2943-4048-8823-0FE2E9034133}"/>
          </ac:spMkLst>
        </pc:spChg>
        <pc:spChg chg="del">
          <ac:chgData name="Bellamy, Charlotte" userId="4125b3c1-d1f2-483b-8779-9dd1c7c8d181" providerId="ADAL" clId="{8EDF0F66-F2BB-434E-A663-81CCD1DAD71F}" dt="2021-08-04T10:33:57.763" v="3236" actId="478"/>
          <ac:spMkLst>
            <pc:docMk/>
            <pc:sldMk cId="2531194820" sldId="614"/>
            <ac:spMk id="8" creationId="{E217A4E6-6C44-420F-9FAA-227D69279AA1}"/>
          </ac:spMkLst>
        </pc:spChg>
        <pc:graphicFrameChg chg="add mod">
          <ac:chgData name="Bellamy, Charlotte" userId="4125b3c1-d1f2-483b-8779-9dd1c7c8d181" providerId="ADAL" clId="{8EDF0F66-F2BB-434E-A663-81CCD1DAD71F}" dt="2021-08-04T13:14:11.887" v="4439" actId="404"/>
          <ac:graphicFrameMkLst>
            <pc:docMk/>
            <pc:sldMk cId="2531194820" sldId="614"/>
            <ac:graphicFrameMk id="7" creationId="{7BFE97F1-87D6-4ACF-BACF-8ED51B31BD5F}"/>
          </ac:graphicFrameMkLst>
        </pc:graphicFrameChg>
      </pc:sldChg>
      <pc:sldChg chg="modSp new del mod">
        <pc:chgData name="Bellamy, Charlotte" userId="4125b3c1-d1f2-483b-8779-9dd1c7c8d181" providerId="ADAL" clId="{8EDF0F66-F2BB-434E-A663-81CCD1DAD71F}" dt="2021-08-04T10:04:43.297" v="2787" actId="2696"/>
        <pc:sldMkLst>
          <pc:docMk/>
          <pc:sldMk cId="3300038406" sldId="614"/>
        </pc:sldMkLst>
        <pc:spChg chg="mod">
          <ac:chgData name="Bellamy, Charlotte" userId="4125b3c1-d1f2-483b-8779-9dd1c7c8d181" providerId="ADAL" clId="{8EDF0F66-F2BB-434E-A663-81CCD1DAD71F}" dt="2021-08-03T15:05:20.242" v="1004" actId="20577"/>
          <ac:spMkLst>
            <pc:docMk/>
            <pc:sldMk cId="3300038406" sldId="614"/>
            <ac:spMk id="2" creationId="{44931314-3E21-4B02-BC54-FB9AF6BCDE94}"/>
          </ac:spMkLst>
        </pc:spChg>
      </pc:sldChg>
      <pc:sldChg chg="addSp delSp modSp new mod ord">
        <pc:chgData name="Bellamy, Charlotte" userId="4125b3c1-d1f2-483b-8779-9dd1c7c8d181" providerId="ADAL" clId="{8EDF0F66-F2BB-434E-A663-81CCD1DAD71F}" dt="2021-08-05T09:42:49.253" v="5265" actId="404"/>
        <pc:sldMkLst>
          <pc:docMk/>
          <pc:sldMk cId="1956308411" sldId="615"/>
        </pc:sldMkLst>
        <pc:spChg chg="del">
          <ac:chgData name="Bellamy, Charlotte" userId="4125b3c1-d1f2-483b-8779-9dd1c7c8d181" providerId="ADAL" clId="{8EDF0F66-F2BB-434E-A663-81CCD1DAD71F}" dt="2021-08-03T15:09:07.452" v="1015"/>
          <ac:spMkLst>
            <pc:docMk/>
            <pc:sldMk cId="1956308411" sldId="615"/>
            <ac:spMk id="2" creationId="{05040E51-5BF3-4B94-901D-10F7DF83C413}"/>
          </ac:spMkLst>
        </pc:spChg>
        <pc:spChg chg="del">
          <ac:chgData name="Bellamy, Charlotte" userId="4125b3c1-d1f2-483b-8779-9dd1c7c8d181" providerId="ADAL" clId="{8EDF0F66-F2BB-434E-A663-81CCD1DAD71F}" dt="2021-08-03T15:09:07.452" v="1015"/>
          <ac:spMkLst>
            <pc:docMk/>
            <pc:sldMk cId="1956308411" sldId="615"/>
            <ac:spMk id="3" creationId="{18C1E6E7-8F94-4363-BB4B-2A3D0DF4FD76}"/>
          </ac:spMkLst>
        </pc:spChg>
        <pc:spChg chg="add del mod">
          <ac:chgData name="Bellamy, Charlotte" userId="4125b3c1-d1f2-483b-8779-9dd1c7c8d181" providerId="ADAL" clId="{8EDF0F66-F2BB-434E-A663-81CCD1DAD71F}" dt="2021-08-05T09:35:13.810" v="4925" actId="931"/>
          <ac:spMkLst>
            <pc:docMk/>
            <pc:sldMk cId="1956308411" sldId="615"/>
            <ac:spMk id="3" creationId="{DB6F4605-2CA0-43F4-8A04-917543678EE3}"/>
          </ac:spMkLst>
        </pc:spChg>
        <pc:spChg chg="del">
          <ac:chgData name="Bellamy, Charlotte" userId="4125b3c1-d1f2-483b-8779-9dd1c7c8d181" providerId="ADAL" clId="{8EDF0F66-F2BB-434E-A663-81CCD1DAD71F}" dt="2021-08-03T15:09:07.452" v="1015"/>
          <ac:spMkLst>
            <pc:docMk/>
            <pc:sldMk cId="1956308411" sldId="615"/>
            <ac:spMk id="4" creationId="{1697266E-BF17-4209-9573-7DB9A48E3D5C}"/>
          </ac:spMkLst>
        </pc:spChg>
        <pc:spChg chg="add mod">
          <ac:chgData name="Bellamy, Charlotte" userId="4125b3c1-d1f2-483b-8779-9dd1c7c8d181" providerId="ADAL" clId="{8EDF0F66-F2BB-434E-A663-81CCD1DAD71F}" dt="2021-08-05T09:36:52.169" v="4969" actId="27636"/>
          <ac:spMkLst>
            <pc:docMk/>
            <pc:sldMk cId="1956308411" sldId="615"/>
            <ac:spMk id="5" creationId="{2F1095F9-7EF8-4E64-8404-D778DB469005}"/>
          </ac:spMkLst>
        </pc:spChg>
        <pc:spChg chg="add del mod">
          <ac:chgData name="Bellamy, Charlotte" userId="4125b3c1-d1f2-483b-8779-9dd1c7c8d181" providerId="ADAL" clId="{8EDF0F66-F2BB-434E-A663-81CCD1DAD71F}" dt="2021-08-03T15:12:08.797" v="1045" actId="478"/>
          <ac:spMkLst>
            <pc:docMk/>
            <pc:sldMk cId="1956308411" sldId="615"/>
            <ac:spMk id="6" creationId="{2188D578-FEA5-4C7F-B1C2-7D7370D430CA}"/>
          </ac:spMkLst>
        </pc:spChg>
        <pc:spChg chg="add del mod">
          <ac:chgData name="Bellamy, Charlotte" userId="4125b3c1-d1f2-483b-8779-9dd1c7c8d181" providerId="ADAL" clId="{8EDF0F66-F2BB-434E-A663-81CCD1DAD71F}" dt="2021-08-05T09:40:21.021" v="5188" actId="478"/>
          <ac:spMkLst>
            <pc:docMk/>
            <pc:sldMk cId="1956308411" sldId="615"/>
            <ac:spMk id="7" creationId="{9373DB9A-D5A8-413F-A0AF-1B4861B2E5AD}"/>
          </ac:spMkLst>
        </pc:spChg>
        <pc:spChg chg="add del mod">
          <ac:chgData name="Bellamy, Charlotte" userId="4125b3c1-d1f2-483b-8779-9dd1c7c8d181" providerId="ADAL" clId="{8EDF0F66-F2BB-434E-A663-81CCD1DAD71F}" dt="2021-08-03T15:11:27.527" v="1042" actId="931"/>
          <ac:spMkLst>
            <pc:docMk/>
            <pc:sldMk cId="1956308411" sldId="615"/>
            <ac:spMk id="8" creationId="{1D86A7F1-F964-443A-B04E-DDE17DF4B6BF}"/>
          </ac:spMkLst>
        </pc:spChg>
        <pc:spChg chg="add del mod">
          <ac:chgData name="Bellamy, Charlotte" userId="4125b3c1-d1f2-483b-8779-9dd1c7c8d181" providerId="ADAL" clId="{8EDF0F66-F2BB-434E-A663-81CCD1DAD71F}" dt="2021-08-05T09:42:06.827" v="5250" actId="931"/>
          <ac:spMkLst>
            <pc:docMk/>
            <pc:sldMk cId="1956308411" sldId="615"/>
            <ac:spMk id="9" creationId="{3933E7D5-DAD6-41A6-97CB-F71D1411CD61}"/>
          </ac:spMkLst>
        </pc:spChg>
        <pc:spChg chg="add mod">
          <ac:chgData name="Bellamy, Charlotte" userId="4125b3c1-d1f2-483b-8779-9dd1c7c8d181" providerId="ADAL" clId="{8EDF0F66-F2BB-434E-A663-81CCD1DAD71F}" dt="2021-08-05T09:40:30.935" v="5230" actId="20577"/>
          <ac:spMkLst>
            <pc:docMk/>
            <pc:sldMk cId="1956308411" sldId="615"/>
            <ac:spMk id="11" creationId="{02A2BAD5-CB43-466F-9568-F42DC9C09CA3}"/>
          </ac:spMkLst>
        </pc:spChg>
        <pc:spChg chg="add del mod">
          <ac:chgData name="Bellamy, Charlotte" userId="4125b3c1-d1f2-483b-8779-9dd1c7c8d181" providerId="ADAL" clId="{8EDF0F66-F2BB-434E-A663-81CCD1DAD71F}" dt="2021-08-03T15:11:50.059" v="1044" actId="931"/>
          <ac:spMkLst>
            <pc:docMk/>
            <pc:sldMk cId="1956308411" sldId="615"/>
            <ac:spMk id="12" creationId="{237F4A45-4EB6-46B9-BBE5-6E341C169980}"/>
          </ac:spMkLst>
        </pc:spChg>
        <pc:spChg chg="add mod">
          <ac:chgData name="Bellamy, Charlotte" userId="4125b3c1-d1f2-483b-8779-9dd1c7c8d181" providerId="ADAL" clId="{8EDF0F66-F2BB-434E-A663-81CCD1DAD71F}" dt="2021-08-05T09:42:49.253" v="5265" actId="404"/>
          <ac:spMkLst>
            <pc:docMk/>
            <pc:sldMk cId="1956308411" sldId="615"/>
            <ac:spMk id="15" creationId="{F81AA43E-F9ED-4CB1-93A6-EBE5FDCEEE13}"/>
          </ac:spMkLst>
        </pc:spChg>
        <pc:picChg chg="add del mod">
          <ac:chgData name="Bellamy, Charlotte" userId="4125b3c1-d1f2-483b-8779-9dd1c7c8d181" providerId="ADAL" clId="{8EDF0F66-F2BB-434E-A663-81CCD1DAD71F}" dt="2021-08-05T09:39:21.962" v="5180" actId="478"/>
          <ac:picMkLst>
            <pc:docMk/>
            <pc:sldMk cId="1956308411" sldId="615"/>
            <ac:picMk id="6" creationId="{166E7451-9B65-40DE-B3B8-750B0E21C544}"/>
          </ac:picMkLst>
        </pc:picChg>
        <pc:picChg chg="add del mod">
          <ac:chgData name="Bellamy, Charlotte" userId="4125b3c1-d1f2-483b-8779-9dd1c7c8d181" providerId="ADAL" clId="{8EDF0F66-F2BB-434E-A663-81CCD1DAD71F}" dt="2021-08-03T15:11:29.244" v="1043" actId="478"/>
          <ac:picMkLst>
            <pc:docMk/>
            <pc:sldMk cId="1956308411" sldId="615"/>
            <ac:picMk id="10" creationId="{10A2E005-7094-4D31-8EB2-6D5DB94F0C92}"/>
          </ac:picMkLst>
        </pc:picChg>
        <pc:picChg chg="add mod">
          <ac:chgData name="Bellamy, Charlotte" userId="4125b3c1-d1f2-483b-8779-9dd1c7c8d181" providerId="ADAL" clId="{8EDF0F66-F2BB-434E-A663-81CCD1DAD71F}" dt="2021-08-05T09:42:08.619" v="5251" actId="27614"/>
          <ac:picMkLst>
            <pc:docMk/>
            <pc:sldMk cId="1956308411" sldId="615"/>
            <ac:picMk id="13" creationId="{955D3D51-4150-493E-B326-3C18A29331F4}"/>
          </ac:picMkLst>
        </pc:picChg>
        <pc:picChg chg="add del mod">
          <ac:chgData name="Bellamy, Charlotte" userId="4125b3c1-d1f2-483b-8779-9dd1c7c8d181" providerId="ADAL" clId="{8EDF0F66-F2BB-434E-A663-81CCD1DAD71F}" dt="2021-08-05T09:34:33.214" v="4924" actId="478"/>
          <ac:picMkLst>
            <pc:docMk/>
            <pc:sldMk cId="1956308411" sldId="615"/>
            <ac:picMk id="14" creationId="{7D370AF1-BA9F-4898-B8D4-6D0CBE17D23A}"/>
          </ac:picMkLst>
        </pc:picChg>
      </pc:sldChg>
      <pc:sldChg chg="addSp delSp modSp new mod modNotesTx">
        <pc:chgData name="Bellamy, Charlotte" userId="4125b3c1-d1f2-483b-8779-9dd1c7c8d181" providerId="ADAL" clId="{8EDF0F66-F2BB-434E-A663-81CCD1DAD71F}" dt="2021-08-04T10:02:39.943" v="2696" actId="20577"/>
        <pc:sldMkLst>
          <pc:docMk/>
          <pc:sldMk cId="2170706321" sldId="616"/>
        </pc:sldMkLst>
        <pc:spChg chg="mod">
          <ac:chgData name="Bellamy, Charlotte" userId="4125b3c1-d1f2-483b-8779-9dd1c7c8d181" providerId="ADAL" clId="{8EDF0F66-F2BB-434E-A663-81CCD1DAD71F}" dt="2021-08-04T10:02:39.943" v="2696" actId="20577"/>
          <ac:spMkLst>
            <pc:docMk/>
            <pc:sldMk cId="2170706321" sldId="616"/>
            <ac:spMk id="2" creationId="{8A357860-5A43-4B32-9031-93EFB00625C1}"/>
          </ac:spMkLst>
        </pc:spChg>
        <pc:spChg chg="del">
          <ac:chgData name="Bellamy, Charlotte" userId="4125b3c1-d1f2-483b-8779-9dd1c7c8d181" providerId="ADAL" clId="{8EDF0F66-F2BB-434E-A663-81CCD1DAD71F}" dt="2021-08-03T15:14:47.850" v="1186"/>
          <ac:spMkLst>
            <pc:docMk/>
            <pc:sldMk cId="2170706321" sldId="616"/>
            <ac:spMk id="3" creationId="{0862F591-147C-4629-8792-F4571FD45471}"/>
          </ac:spMkLst>
        </pc:spChg>
        <pc:spChg chg="del">
          <ac:chgData name="Bellamy, Charlotte" userId="4125b3c1-d1f2-483b-8779-9dd1c7c8d181" providerId="ADAL" clId="{8EDF0F66-F2BB-434E-A663-81CCD1DAD71F}" dt="2021-08-03T15:14:47.850" v="1186"/>
          <ac:spMkLst>
            <pc:docMk/>
            <pc:sldMk cId="2170706321" sldId="616"/>
            <ac:spMk id="4" creationId="{29C4E06E-A045-4DED-8A60-DA17FEBD4CA9}"/>
          </ac:spMkLst>
        </pc:spChg>
        <pc:spChg chg="add del mod">
          <ac:chgData name="Bellamy, Charlotte" userId="4125b3c1-d1f2-483b-8779-9dd1c7c8d181" providerId="ADAL" clId="{8EDF0F66-F2BB-434E-A663-81CCD1DAD71F}" dt="2021-08-04T09:58:26.821" v="2654" actId="478"/>
          <ac:spMkLst>
            <pc:docMk/>
            <pc:sldMk cId="2170706321" sldId="616"/>
            <ac:spMk id="5" creationId="{6C64EA39-0877-43F7-9564-41613DE6BAE1}"/>
          </ac:spMkLst>
        </pc:spChg>
        <pc:spChg chg="add del mod">
          <ac:chgData name="Bellamy, Charlotte" userId="4125b3c1-d1f2-483b-8779-9dd1c7c8d181" providerId="ADAL" clId="{8EDF0F66-F2BB-434E-A663-81CCD1DAD71F}" dt="2021-08-03T15:19:22.640" v="1416" actId="478"/>
          <ac:spMkLst>
            <pc:docMk/>
            <pc:sldMk cId="2170706321" sldId="616"/>
            <ac:spMk id="6" creationId="{A2BFB0CE-17AD-4B32-9811-ADDD6660D845}"/>
          </ac:spMkLst>
        </pc:spChg>
        <pc:spChg chg="add del mod">
          <ac:chgData name="Bellamy, Charlotte" userId="4125b3c1-d1f2-483b-8779-9dd1c7c8d181" providerId="ADAL" clId="{8EDF0F66-F2BB-434E-A663-81CCD1DAD71F}" dt="2021-08-03T15:15:02.595" v="1188"/>
          <ac:spMkLst>
            <pc:docMk/>
            <pc:sldMk cId="2170706321" sldId="616"/>
            <ac:spMk id="7" creationId="{83E89397-71FF-433A-9D39-ECA3135B0099}"/>
          </ac:spMkLst>
        </pc:spChg>
        <pc:spChg chg="add del mod">
          <ac:chgData name="Bellamy, Charlotte" userId="4125b3c1-d1f2-483b-8779-9dd1c7c8d181" providerId="ADAL" clId="{8EDF0F66-F2BB-434E-A663-81CCD1DAD71F}" dt="2021-08-03T15:19:23.724" v="1417" actId="478"/>
          <ac:spMkLst>
            <pc:docMk/>
            <pc:sldMk cId="2170706321" sldId="616"/>
            <ac:spMk id="8" creationId="{6B1621A3-7866-491F-9842-586D2A8DE55A}"/>
          </ac:spMkLst>
        </pc:spChg>
        <pc:spChg chg="add del mod">
          <ac:chgData name="Bellamy, Charlotte" userId="4125b3c1-d1f2-483b-8779-9dd1c7c8d181" providerId="ADAL" clId="{8EDF0F66-F2BB-434E-A663-81CCD1DAD71F}" dt="2021-08-03T15:15:03.323" v="1189"/>
          <ac:spMkLst>
            <pc:docMk/>
            <pc:sldMk cId="2170706321" sldId="616"/>
            <ac:spMk id="9" creationId="{6F78776D-D460-4C4F-8D48-C0587EBFC3B1}"/>
          </ac:spMkLst>
        </pc:spChg>
        <pc:spChg chg="add del mod">
          <ac:chgData name="Bellamy, Charlotte" userId="4125b3c1-d1f2-483b-8779-9dd1c7c8d181" providerId="ADAL" clId="{8EDF0F66-F2BB-434E-A663-81CCD1DAD71F}" dt="2021-08-03T15:19:24.123" v="1418" actId="478"/>
          <ac:spMkLst>
            <pc:docMk/>
            <pc:sldMk cId="2170706321" sldId="616"/>
            <ac:spMk id="10" creationId="{58DB35ED-BCDC-403C-8796-12C2C4CB7103}"/>
          </ac:spMkLst>
        </pc:spChg>
        <pc:spChg chg="add del mod">
          <ac:chgData name="Bellamy, Charlotte" userId="4125b3c1-d1f2-483b-8779-9dd1c7c8d181" providerId="ADAL" clId="{8EDF0F66-F2BB-434E-A663-81CCD1DAD71F}" dt="2021-08-04T09:58:25.007" v="2653" actId="21"/>
          <ac:spMkLst>
            <pc:docMk/>
            <pc:sldMk cId="2170706321" sldId="616"/>
            <ac:spMk id="11" creationId="{5ED68D8E-0123-4B53-B17E-02FAF81A2B53}"/>
          </ac:spMkLst>
        </pc:spChg>
        <pc:spChg chg="add del mod">
          <ac:chgData name="Bellamy, Charlotte" userId="4125b3c1-d1f2-483b-8779-9dd1c7c8d181" providerId="ADAL" clId="{8EDF0F66-F2BB-434E-A663-81CCD1DAD71F}" dt="2021-08-03T15:15:09.573" v="1193" actId="478"/>
          <ac:spMkLst>
            <pc:docMk/>
            <pc:sldMk cId="2170706321" sldId="616"/>
            <ac:spMk id="12" creationId="{89135B74-238A-447C-A312-2A9253436D89}"/>
          </ac:spMkLst>
        </pc:spChg>
        <pc:spChg chg="add mod ord">
          <ac:chgData name="Bellamy, Charlotte" userId="4125b3c1-d1f2-483b-8779-9dd1c7c8d181" providerId="ADAL" clId="{8EDF0F66-F2BB-434E-A663-81CCD1DAD71F}" dt="2021-08-04T10:00:54.747" v="2670" actId="207"/>
          <ac:spMkLst>
            <pc:docMk/>
            <pc:sldMk cId="2170706321" sldId="616"/>
            <ac:spMk id="12" creationId="{9FA0612A-9197-439D-A846-D946F346E1BF}"/>
          </ac:spMkLst>
        </pc:spChg>
        <pc:spChg chg="add del mod">
          <ac:chgData name="Bellamy, Charlotte" userId="4125b3c1-d1f2-483b-8779-9dd1c7c8d181" providerId="ADAL" clId="{8EDF0F66-F2BB-434E-A663-81CCD1DAD71F}" dt="2021-08-03T15:15:05.269" v="1190" actId="478"/>
          <ac:spMkLst>
            <pc:docMk/>
            <pc:sldMk cId="2170706321" sldId="616"/>
            <ac:spMk id="13" creationId="{2BBD417D-7BC3-49EC-9BBD-36A017A83CA7}"/>
          </ac:spMkLst>
        </pc:spChg>
        <pc:spChg chg="add mod">
          <ac:chgData name="Bellamy, Charlotte" userId="4125b3c1-d1f2-483b-8779-9dd1c7c8d181" providerId="ADAL" clId="{8EDF0F66-F2BB-434E-A663-81CCD1DAD71F}" dt="2021-08-04T10:02:28.676" v="2694" actId="207"/>
          <ac:spMkLst>
            <pc:docMk/>
            <pc:sldMk cId="2170706321" sldId="616"/>
            <ac:spMk id="14" creationId="{4DB7E93F-8416-4FEC-8FF6-9C309969A89B}"/>
          </ac:spMkLst>
        </pc:spChg>
        <pc:spChg chg="add mod">
          <ac:chgData name="Bellamy, Charlotte" userId="4125b3c1-d1f2-483b-8779-9dd1c7c8d181" providerId="ADAL" clId="{8EDF0F66-F2BB-434E-A663-81CCD1DAD71F}" dt="2021-08-04T10:01:38.766" v="2680" actId="207"/>
          <ac:spMkLst>
            <pc:docMk/>
            <pc:sldMk cId="2170706321" sldId="616"/>
            <ac:spMk id="15" creationId="{A05D2AFB-F224-4D21-BFDF-4477170F439F}"/>
          </ac:spMkLst>
        </pc:spChg>
        <pc:spChg chg="add mod">
          <ac:chgData name="Bellamy, Charlotte" userId="4125b3c1-d1f2-483b-8779-9dd1c7c8d181" providerId="ADAL" clId="{8EDF0F66-F2BB-434E-A663-81CCD1DAD71F}" dt="2021-08-04T10:02:35.402" v="2695" actId="113"/>
          <ac:spMkLst>
            <pc:docMk/>
            <pc:sldMk cId="2170706321" sldId="616"/>
            <ac:spMk id="16" creationId="{838A050C-F721-468B-B807-24DFFD7171C0}"/>
          </ac:spMkLst>
        </pc:spChg>
        <pc:spChg chg="add del mod">
          <ac:chgData name="Bellamy, Charlotte" userId="4125b3c1-d1f2-483b-8779-9dd1c7c8d181" providerId="ADAL" clId="{8EDF0F66-F2BB-434E-A663-81CCD1DAD71F}" dt="2021-08-03T15:17:44.711" v="1324" actId="478"/>
          <ac:spMkLst>
            <pc:docMk/>
            <pc:sldMk cId="2170706321" sldId="616"/>
            <ac:spMk id="17" creationId="{CFC910FC-6525-4398-BE73-AEE0F18F4BBB}"/>
          </ac:spMkLst>
        </pc:spChg>
        <pc:spChg chg="add del mod">
          <ac:chgData name="Bellamy, Charlotte" userId="4125b3c1-d1f2-483b-8779-9dd1c7c8d181" providerId="ADAL" clId="{8EDF0F66-F2BB-434E-A663-81CCD1DAD71F}" dt="2021-08-03T15:18:33.363" v="1353" actId="478"/>
          <ac:spMkLst>
            <pc:docMk/>
            <pc:sldMk cId="2170706321" sldId="616"/>
            <ac:spMk id="18" creationId="{67CF4712-1694-44C2-AD39-38BEAB8630F8}"/>
          </ac:spMkLst>
        </pc:spChg>
        <pc:spChg chg="add mod">
          <ac:chgData name="Bellamy, Charlotte" userId="4125b3c1-d1f2-483b-8779-9dd1c7c8d181" providerId="ADAL" clId="{8EDF0F66-F2BB-434E-A663-81CCD1DAD71F}" dt="2021-08-03T15:19:18.008" v="1415" actId="313"/>
          <ac:spMkLst>
            <pc:docMk/>
            <pc:sldMk cId="2170706321" sldId="616"/>
            <ac:spMk id="19" creationId="{9F68B912-CFCC-421B-AA31-B65A6AEBC8C6}"/>
          </ac:spMkLst>
        </pc:spChg>
        <pc:spChg chg="add mod">
          <ac:chgData name="Bellamy, Charlotte" userId="4125b3c1-d1f2-483b-8779-9dd1c7c8d181" providerId="ADAL" clId="{8EDF0F66-F2BB-434E-A663-81CCD1DAD71F}" dt="2021-08-03T15:18:59.335" v="1410" actId="20577"/>
          <ac:spMkLst>
            <pc:docMk/>
            <pc:sldMk cId="2170706321" sldId="616"/>
            <ac:spMk id="20" creationId="{41E2682C-F513-4BA9-88C5-ABE4F07797A3}"/>
          </ac:spMkLst>
        </pc:spChg>
        <pc:spChg chg="add mod">
          <ac:chgData name="Bellamy, Charlotte" userId="4125b3c1-d1f2-483b-8779-9dd1c7c8d181" providerId="ADAL" clId="{8EDF0F66-F2BB-434E-A663-81CCD1DAD71F}" dt="2021-08-03T15:19:55.930" v="1423" actId="207"/>
          <ac:spMkLst>
            <pc:docMk/>
            <pc:sldMk cId="2170706321" sldId="616"/>
            <ac:spMk id="21" creationId="{60EC731C-FCD6-4D7A-BC38-3FE9BE9E9615}"/>
          </ac:spMkLst>
        </pc:spChg>
        <pc:picChg chg="add mod ord modCrop">
          <ac:chgData name="Bellamy, Charlotte" userId="4125b3c1-d1f2-483b-8779-9dd1c7c8d181" providerId="ADAL" clId="{8EDF0F66-F2BB-434E-A663-81CCD1DAD71F}" dt="2021-08-04T10:00:47.064" v="2669" actId="167"/>
          <ac:picMkLst>
            <pc:docMk/>
            <pc:sldMk cId="2170706321" sldId="616"/>
            <ac:picMk id="4" creationId="{B709DFCC-6393-4C3D-8E16-3294F913CFB6}"/>
          </ac:picMkLst>
        </pc:picChg>
        <pc:picChg chg="add mod ord modCrop">
          <ac:chgData name="Bellamy, Charlotte" userId="4125b3c1-d1f2-483b-8779-9dd1c7c8d181" providerId="ADAL" clId="{8EDF0F66-F2BB-434E-A663-81CCD1DAD71F}" dt="2021-08-04T10:01:29.298" v="2679" actId="732"/>
          <ac:picMkLst>
            <pc:docMk/>
            <pc:sldMk cId="2170706321" sldId="616"/>
            <ac:picMk id="7" creationId="{260646EC-F346-4CF8-8728-43E3E9B295D2}"/>
          </ac:picMkLst>
        </pc:picChg>
        <pc:picChg chg="add mod ord modCrop">
          <ac:chgData name="Bellamy, Charlotte" userId="4125b3c1-d1f2-483b-8779-9dd1c7c8d181" providerId="ADAL" clId="{8EDF0F66-F2BB-434E-A663-81CCD1DAD71F}" dt="2021-08-04T10:02:20.099" v="2693" actId="167"/>
          <ac:picMkLst>
            <pc:docMk/>
            <pc:sldMk cId="2170706321" sldId="616"/>
            <ac:picMk id="9" creationId="{C94B3832-E7B7-446D-AF1E-2F78FE0B402C}"/>
          </ac:picMkLst>
        </pc:picChg>
      </pc:sldChg>
      <pc:sldChg chg="addSp delSp modSp new mod ord modNotesTx">
        <pc:chgData name="Bellamy, Charlotte" userId="4125b3c1-d1f2-483b-8779-9dd1c7c8d181" providerId="ADAL" clId="{8EDF0F66-F2BB-434E-A663-81CCD1DAD71F}" dt="2021-08-04T13:11:32.667" v="4433" actId="20577"/>
        <pc:sldMkLst>
          <pc:docMk/>
          <pc:sldMk cId="1961243665" sldId="617"/>
        </pc:sldMkLst>
        <pc:spChg chg="mod">
          <ac:chgData name="Bellamy, Charlotte" userId="4125b3c1-d1f2-483b-8779-9dd1c7c8d181" providerId="ADAL" clId="{8EDF0F66-F2BB-434E-A663-81CCD1DAD71F}" dt="2021-08-03T15:33:25.601" v="1611" actId="20577"/>
          <ac:spMkLst>
            <pc:docMk/>
            <pc:sldMk cId="1961243665" sldId="617"/>
            <ac:spMk id="2" creationId="{078BD5A1-DCD4-4548-B729-4603C93D074A}"/>
          </ac:spMkLst>
        </pc:spChg>
        <pc:spChg chg="mod">
          <ac:chgData name="Bellamy, Charlotte" userId="4125b3c1-d1f2-483b-8779-9dd1c7c8d181" providerId="ADAL" clId="{8EDF0F66-F2BB-434E-A663-81CCD1DAD71F}" dt="2021-08-04T08:32:27.435" v="2042" actId="20577"/>
          <ac:spMkLst>
            <pc:docMk/>
            <pc:sldMk cId="1961243665" sldId="617"/>
            <ac:spMk id="3" creationId="{A389FB46-0E97-43BE-839D-0DBE5D2A3419}"/>
          </ac:spMkLst>
        </pc:spChg>
        <pc:spChg chg="mod">
          <ac:chgData name="Bellamy, Charlotte" userId="4125b3c1-d1f2-483b-8779-9dd1c7c8d181" providerId="ADAL" clId="{8EDF0F66-F2BB-434E-A663-81CCD1DAD71F}" dt="2021-08-04T08:32:13.318" v="2039" actId="20577"/>
          <ac:spMkLst>
            <pc:docMk/>
            <pc:sldMk cId="1961243665" sldId="617"/>
            <ac:spMk id="4" creationId="{A8D45096-2DD2-4016-9426-B12319F41487}"/>
          </ac:spMkLst>
        </pc:spChg>
        <pc:spChg chg="add del mod">
          <ac:chgData name="Bellamy, Charlotte" userId="4125b3c1-d1f2-483b-8779-9dd1c7c8d181" providerId="ADAL" clId="{8EDF0F66-F2BB-434E-A663-81CCD1DAD71F}" dt="2021-08-04T08:32:04.021" v="2007" actId="478"/>
          <ac:spMkLst>
            <pc:docMk/>
            <pc:sldMk cId="1961243665" sldId="617"/>
            <ac:spMk id="5" creationId="{BE9A7151-C92F-472C-BFC6-FEA824472EBC}"/>
          </ac:spMkLst>
        </pc:spChg>
        <pc:spChg chg="add mod">
          <ac:chgData name="Bellamy, Charlotte" userId="4125b3c1-d1f2-483b-8779-9dd1c7c8d181" providerId="ADAL" clId="{8EDF0F66-F2BB-434E-A663-81CCD1DAD71F}" dt="2021-08-04T08:32:29.430" v="2044" actId="20577"/>
          <ac:spMkLst>
            <pc:docMk/>
            <pc:sldMk cId="1961243665" sldId="617"/>
            <ac:spMk id="6" creationId="{8AA69B1E-00B5-4CC8-9B6E-281969CC6861}"/>
          </ac:spMkLst>
        </pc:spChg>
        <pc:spChg chg="add mod">
          <ac:chgData name="Bellamy, Charlotte" userId="4125b3c1-d1f2-483b-8779-9dd1c7c8d181" providerId="ADAL" clId="{8EDF0F66-F2BB-434E-A663-81CCD1DAD71F}" dt="2021-08-04T08:32:31.830" v="2046" actId="20577"/>
          <ac:spMkLst>
            <pc:docMk/>
            <pc:sldMk cId="1961243665" sldId="617"/>
            <ac:spMk id="7" creationId="{D3822DA8-DC9F-436F-8092-6CE543180789}"/>
          </ac:spMkLst>
        </pc:spChg>
        <pc:spChg chg="add mod">
          <ac:chgData name="Bellamy, Charlotte" userId="4125b3c1-d1f2-483b-8779-9dd1c7c8d181" providerId="ADAL" clId="{8EDF0F66-F2BB-434E-A663-81CCD1DAD71F}" dt="2021-08-04T08:32:33.703" v="2048" actId="20577"/>
          <ac:spMkLst>
            <pc:docMk/>
            <pc:sldMk cId="1961243665" sldId="617"/>
            <ac:spMk id="8" creationId="{303C7CC5-A604-48AE-8390-2DAB447E5F93}"/>
          </ac:spMkLst>
        </pc:spChg>
        <pc:picChg chg="add del mod modCrop">
          <ac:chgData name="Bellamy, Charlotte" userId="4125b3c1-d1f2-483b-8779-9dd1c7c8d181" providerId="ADAL" clId="{8EDF0F66-F2BB-434E-A663-81CCD1DAD71F}" dt="2021-08-04T08:32:03.110" v="2006" actId="21"/>
          <ac:picMkLst>
            <pc:docMk/>
            <pc:sldMk cId="1961243665" sldId="617"/>
            <ac:picMk id="10" creationId="{00EC41FC-AAF1-4289-9A5A-FF4EF9724AFA}"/>
          </ac:picMkLst>
        </pc:picChg>
        <pc:picChg chg="add del mod">
          <ac:chgData name="Bellamy, Charlotte" userId="4125b3c1-d1f2-483b-8779-9dd1c7c8d181" providerId="ADAL" clId="{8EDF0F66-F2BB-434E-A663-81CCD1DAD71F}" dt="2021-08-03T15:41:24.405" v="1985" actId="478"/>
          <ac:picMkLst>
            <pc:docMk/>
            <pc:sldMk cId="1961243665" sldId="617"/>
            <ac:picMk id="10" creationId="{07210349-6354-4AEC-9D54-879164D4084D}"/>
          </ac:picMkLst>
        </pc:picChg>
        <pc:picChg chg="add">
          <ac:chgData name="Bellamy, Charlotte" userId="4125b3c1-d1f2-483b-8779-9dd1c7c8d181" providerId="ADAL" clId="{8EDF0F66-F2BB-434E-A663-81CCD1DAD71F}" dt="2021-08-04T08:32:04.266" v="2008"/>
          <ac:picMkLst>
            <pc:docMk/>
            <pc:sldMk cId="1961243665" sldId="617"/>
            <ac:picMk id="11" creationId="{669C0C03-9A63-46C2-A3DC-5EA890EE2300}"/>
          </ac:picMkLst>
        </pc:picChg>
      </pc:sldChg>
      <pc:sldChg chg="add del">
        <pc:chgData name="Bellamy, Charlotte" userId="4125b3c1-d1f2-483b-8779-9dd1c7c8d181" providerId="ADAL" clId="{8EDF0F66-F2BB-434E-A663-81CCD1DAD71F}" dt="2021-08-04T09:46:41.060" v="2442" actId="47"/>
        <pc:sldMkLst>
          <pc:docMk/>
          <pc:sldMk cId="143080011" sldId="618"/>
        </pc:sldMkLst>
      </pc:sldChg>
      <pc:sldChg chg="del">
        <pc:chgData name="Bellamy, Charlotte" userId="4125b3c1-d1f2-483b-8779-9dd1c7c8d181" providerId="ADAL" clId="{8EDF0F66-F2BB-434E-A663-81CCD1DAD71F}" dt="2021-08-04T09:37:08.138" v="2180" actId="47"/>
        <pc:sldMkLst>
          <pc:docMk/>
          <pc:sldMk cId="2579218698" sldId="619"/>
        </pc:sldMkLst>
      </pc:sldChg>
      <pc:sldChg chg="add del mod">
        <pc:chgData name="Bellamy, Charlotte" userId="4125b3c1-d1f2-483b-8779-9dd1c7c8d181" providerId="ADAL" clId="{8EDF0F66-F2BB-434E-A663-81CCD1DAD71F}" dt="2021-08-04T08:45:19.679" v="2112" actId="2890"/>
        <pc:sldMkLst>
          <pc:docMk/>
          <pc:sldMk cId="1128538433" sldId="620"/>
        </pc:sldMkLst>
      </pc:sldChg>
      <pc:sldChg chg="addSp delSp modSp add del mod modShow">
        <pc:chgData name="Bellamy, Charlotte" userId="4125b3c1-d1f2-483b-8779-9dd1c7c8d181" providerId="ADAL" clId="{8EDF0F66-F2BB-434E-A663-81CCD1DAD71F}" dt="2021-08-04T09:46:36.405" v="2441" actId="47"/>
        <pc:sldMkLst>
          <pc:docMk/>
          <pc:sldMk cId="2052368292" sldId="620"/>
        </pc:sldMkLst>
        <pc:spChg chg="del">
          <ac:chgData name="Bellamy, Charlotte" userId="4125b3c1-d1f2-483b-8779-9dd1c7c8d181" providerId="ADAL" clId="{8EDF0F66-F2BB-434E-A663-81CCD1DAD71F}" dt="2021-08-04T08:48:54.683" v="2132" actId="478"/>
          <ac:spMkLst>
            <pc:docMk/>
            <pc:sldMk cId="2052368292" sldId="620"/>
            <ac:spMk id="4" creationId="{727B527A-9EB7-4053-9AA2-356DD7E9D3D6}"/>
          </ac:spMkLst>
        </pc:spChg>
        <pc:spChg chg="add mod">
          <ac:chgData name="Bellamy, Charlotte" userId="4125b3c1-d1f2-483b-8779-9dd1c7c8d181" providerId="ADAL" clId="{8EDF0F66-F2BB-434E-A663-81CCD1DAD71F}" dt="2021-08-04T08:49:26.268" v="2152" actId="20577"/>
          <ac:spMkLst>
            <pc:docMk/>
            <pc:sldMk cId="2052368292" sldId="620"/>
            <ac:spMk id="5" creationId="{71FA2C67-BA19-4B8C-A860-4D079CF69AB4}"/>
          </ac:spMkLst>
        </pc:spChg>
        <pc:graphicFrameChg chg="mod">
          <ac:chgData name="Bellamy, Charlotte" userId="4125b3c1-d1f2-483b-8779-9dd1c7c8d181" providerId="ADAL" clId="{8EDF0F66-F2BB-434E-A663-81CCD1DAD71F}" dt="2021-08-04T08:48:58.228" v="2133" actId="2085"/>
          <ac:graphicFrameMkLst>
            <pc:docMk/>
            <pc:sldMk cId="2052368292" sldId="620"/>
            <ac:graphicFrameMk id="6" creationId="{6585CB1C-39DA-4966-845B-F06277F2D057}"/>
          </ac:graphicFrameMkLst>
        </pc:graphicFrameChg>
      </pc:sldChg>
      <pc:sldChg chg="modSp add mod ord modNotesTx">
        <pc:chgData name="Bellamy, Charlotte" userId="4125b3c1-d1f2-483b-8779-9dd1c7c8d181" providerId="ADAL" clId="{8EDF0F66-F2BB-434E-A663-81CCD1DAD71F}" dt="2021-08-05T09:51:04.455" v="5294" actId="20577"/>
        <pc:sldMkLst>
          <pc:docMk/>
          <pc:sldMk cId="3148508453" sldId="621"/>
        </pc:sldMkLst>
        <pc:spChg chg="mod">
          <ac:chgData name="Bellamy, Charlotte" userId="4125b3c1-d1f2-483b-8779-9dd1c7c8d181" providerId="ADAL" clId="{8EDF0F66-F2BB-434E-A663-81CCD1DAD71F}" dt="2021-08-04T09:45:46.370" v="2210"/>
          <ac:spMkLst>
            <pc:docMk/>
            <pc:sldMk cId="3148508453" sldId="621"/>
            <ac:spMk id="2" creationId="{98B72190-216A-4313-B849-8942F08810E1}"/>
          </ac:spMkLst>
        </pc:spChg>
        <pc:spChg chg="mod">
          <ac:chgData name="Bellamy, Charlotte" userId="4125b3c1-d1f2-483b-8779-9dd1c7c8d181" providerId="ADAL" clId="{8EDF0F66-F2BB-434E-A663-81CCD1DAD71F}" dt="2021-08-04T09:34:47.874" v="2179" actId="1076"/>
          <ac:spMkLst>
            <pc:docMk/>
            <pc:sldMk cId="3148508453" sldId="621"/>
            <ac:spMk id="5" creationId="{71FA2C67-BA19-4B8C-A860-4D079CF69AB4}"/>
          </ac:spMkLst>
        </pc:spChg>
        <pc:graphicFrameChg chg="mod">
          <ac:chgData name="Bellamy, Charlotte" userId="4125b3c1-d1f2-483b-8779-9dd1c7c8d181" providerId="ADAL" clId="{8EDF0F66-F2BB-434E-A663-81CCD1DAD71F}" dt="2021-08-04T13:12:58.561" v="4435" actId="403"/>
          <ac:graphicFrameMkLst>
            <pc:docMk/>
            <pc:sldMk cId="3148508453" sldId="621"/>
            <ac:graphicFrameMk id="6" creationId="{6585CB1C-39DA-4966-845B-F06277F2D057}"/>
          </ac:graphicFrameMkLst>
        </pc:graphicFrameChg>
      </pc:sldChg>
      <pc:sldChg chg="new del">
        <pc:chgData name="Bellamy, Charlotte" userId="4125b3c1-d1f2-483b-8779-9dd1c7c8d181" providerId="ADAL" clId="{8EDF0F66-F2BB-434E-A663-81CCD1DAD71F}" dt="2021-08-04T09:47:48.245" v="2469" actId="47"/>
        <pc:sldMkLst>
          <pc:docMk/>
          <pc:sldMk cId="426031337" sldId="622"/>
        </pc:sldMkLst>
      </pc:sldChg>
      <pc:sldChg chg="addSp delSp modSp mod ord modNotesTx">
        <pc:chgData name="Bellamy, Charlotte" userId="4125b3c1-d1f2-483b-8779-9dd1c7c8d181" providerId="ADAL" clId="{8EDF0F66-F2BB-434E-A663-81CCD1DAD71F}" dt="2021-08-04T10:04:37.550" v="2786"/>
        <pc:sldMkLst>
          <pc:docMk/>
          <pc:sldMk cId="1381084807" sldId="623"/>
        </pc:sldMkLst>
        <pc:spChg chg="mod">
          <ac:chgData name="Bellamy, Charlotte" userId="4125b3c1-d1f2-483b-8779-9dd1c7c8d181" providerId="ADAL" clId="{8EDF0F66-F2BB-434E-A663-81CCD1DAD71F}" dt="2021-08-04T09:57:28.789" v="2644" actId="20577"/>
          <ac:spMkLst>
            <pc:docMk/>
            <pc:sldMk cId="1381084807" sldId="623"/>
            <ac:spMk id="2" creationId="{078BD5A1-DCD4-4548-B729-4603C93D074A}"/>
          </ac:spMkLst>
        </pc:spChg>
        <pc:spChg chg="mod">
          <ac:chgData name="Bellamy, Charlotte" userId="4125b3c1-d1f2-483b-8779-9dd1c7c8d181" providerId="ADAL" clId="{8EDF0F66-F2BB-434E-A663-81CCD1DAD71F}" dt="2021-08-04T09:57:53.503" v="2650" actId="14100"/>
          <ac:spMkLst>
            <pc:docMk/>
            <pc:sldMk cId="1381084807" sldId="623"/>
            <ac:spMk id="3" creationId="{A389FB46-0E97-43BE-839D-0DBE5D2A3419}"/>
          </ac:spMkLst>
        </pc:spChg>
        <pc:spChg chg="mod">
          <ac:chgData name="Bellamy, Charlotte" userId="4125b3c1-d1f2-483b-8779-9dd1c7c8d181" providerId="ADAL" clId="{8EDF0F66-F2BB-434E-A663-81CCD1DAD71F}" dt="2021-08-04T09:57:48.823" v="2649" actId="207"/>
          <ac:spMkLst>
            <pc:docMk/>
            <pc:sldMk cId="1381084807" sldId="623"/>
            <ac:spMk id="6" creationId="{8AA69B1E-00B5-4CC8-9B6E-281969CC6861}"/>
          </ac:spMkLst>
        </pc:spChg>
        <pc:spChg chg="mod">
          <ac:chgData name="Bellamy, Charlotte" userId="4125b3c1-d1f2-483b-8779-9dd1c7c8d181" providerId="ADAL" clId="{8EDF0F66-F2BB-434E-A663-81CCD1DAD71F}" dt="2021-08-04T09:57:46.967" v="2648" actId="207"/>
          <ac:spMkLst>
            <pc:docMk/>
            <pc:sldMk cId="1381084807" sldId="623"/>
            <ac:spMk id="7" creationId="{D3822DA8-DC9F-436F-8092-6CE543180789}"/>
          </ac:spMkLst>
        </pc:spChg>
        <pc:spChg chg="mod">
          <ac:chgData name="Bellamy, Charlotte" userId="4125b3c1-d1f2-483b-8779-9dd1c7c8d181" providerId="ADAL" clId="{8EDF0F66-F2BB-434E-A663-81CCD1DAD71F}" dt="2021-08-04T09:57:45.357" v="2647" actId="207"/>
          <ac:spMkLst>
            <pc:docMk/>
            <pc:sldMk cId="1381084807" sldId="623"/>
            <ac:spMk id="8" creationId="{303C7CC5-A604-48AE-8390-2DAB447E5F93}"/>
          </ac:spMkLst>
        </pc:spChg>
        <pc:picChg chg="add del mod modCrop">
          <ac:chgData name="Bellamy, Charlotte" userId="4125b3c1-d1f2-483b-8779-9dd1c7c8d181" providerId="ADAL" clId="{8EDF0F66-F2BB-434E-A663-81CCD1DAD71F}" dt="2021-08-04T09:57:11.790" v="2608" actId="21"/>
          <ac:picMkLst>
            <pc:docMk/>
            <pc:sldMk cId="1381084807" sldId="623"/>
            <ac:picMk id="9" creationId="{3215FD0E-CF72-47F6-95ED-A0A97CB83A10}"/>
          </ac:picMkLst>
        </pc:picChg>
        <pc:picChg chg="del">
          <ac:chgData name="Bellamy, Charlotte" userId="4125b3c1-d1f2-483b-8779-9dd1c7c8d181" providerId="ADAL" clId="{8EDF0F66-F2BB-434E-A663-81CCD1DAD71F}" dt="2021-08-04T09:57:12.772" v="2609" actId="478"/>
          <ac:picMkLst>
            <pc:docMk/>
            <pc:sldMk cId="1381084807" sldId="623"/>
            <ac:picMk id="11" creationId="{669C0C03-9A63-46C2-A3DC-5EA890EE2300}"/>
          </ac:picMkLst>
        </pc:picChg>
        <pc:picChg chg="add">
          <ac:chgData name="Bellamy, Charlotte" userId="4125b3c1-d1f2-483b-8779-9dd1c7c8d181" providerId="ADAL" clId="{8EDF0F66-F2BB-434E-A663-81CCD1DAD71F}" dt="2021-08-04T09:57:13.132" v="2610"/>
          <ac:picMkLst>
            <pc:docMk/>
            <pc:sldMk cId="1381084807" sldId="623"/>
            <ac:picMk id="12" creationId="{78D1F935-F3C9-451D-92E8-0ED1D413D7A4}"/>
          </ac:picMkLst>
        </pc:picChg>
      </pc:sldChg>
      <pc:sldChg chg="modSp new del mod">
        <pc:chgData name="Bellamy, Charlotte" userId="4125b3c1-d1f2-483b-8779-9dd1c7c8d181" providerId="ADAL" clId="{8EDF0F66-F2BB-434E-A663-81CCD1DAD71F}" dt="2021-08-04T11:22:14.190" v="4290" actId="47"/>
        <pc:sldMkLst>
          <pc:docMk/>
          <pc:sldMk cId="3471280078" sldId="624"/>
        </pc:sldMkLst>
        <pc:spChg chg="mod">
          <ac:chgData name="Bellamy, Charlotte" userId="4125b3c1-d1f2-483b-8779-9dd1c7c8d181" providerId="ADAL" clId="{8EDF0F66-F2BB-434E-A663-81CCD1DAD71F}" dt="2021-08-04T10:03:54.087" v="2742" actId="20577"/>
          <ac:spMkLst>
            <pc:docMk/>
            <pc:sldMk cId="3471280078" sldId="624"/>
            <ac:spMk id="2" creationId="{1DA3199F-D303-4FEF-9D35-3BAB1477A6EB}"/>
          </ac:spMkLst>
        </pc:spChg>
        <pc:spChg chg="mod">
          <ac:chgData name="Bellamy, Charlotte" userId="4125b3c1-d1f2-483b-8779-9dd1c7c8d181" providerId="ADAL" clId="{8EDF0F66-F2BB-434E-A663-81CCD1DAD71F}" dt="2021-08-04T10:58:07.132" v="4110" actId="13926"/>
          <ac:spMkLst>
            <pc:docMk/>
            <pc:sldMk cId="3471280078" sldId="624"/>
            <ac:spMk id="3" creationId="{36F7CDA7-4D1E-4B94-991D-7A86D9D15A92}"/>
          </ac:spMkLst>
        </pc:spChg>
      </pc:sldChg>
      <pc:sldChg chg="modSp new del mod ord">
        <pc:chgData name="Bellamy, Charlotte" userId="4125b3c1-d1f2-483b-8779-9dd1c7c8d181" providerId="ADAL" clId="{8EDF0F66-F2BB-434E-A663-81CCD1DAD71F}" dt="2021-08-04T10:52:09.064" v="3823" actId="47"/>
        <pc:sldMkLst>
          <pc:docMk/>
          <pc:sldMk cId="815342570" sldId="625"/>
        </pc:sldMkLst>
        <pc:spChg chg="mod">
          <ac:chgData name="Bellamy, Charlotte" userId="4125b3c1-d1f2-483b-8779-9dd1c7c8d181" providerId="ADAL" clId="{8EDF0F66-F2BB-434E-A663-81CCD1DAD71F}" dt="2021-08-04T10:04:30.519" v="2778" actId="20577"/>
          <ac:spMkLst>
            <pc:docMk/>
            <pc:sldMk cId="815342570" sldId="625"/>
            <ac:spMk id="2" creationId="{70DCF123-8539-4C37-B0B8-85027565FF7C}"/>
          </ac:spMkLst>
        </pc:spChg>
        <pc:spChg chg="mod">
          <ac:chgData name="Bellamy, Charlotte" userId="4125b3c1-d1f2-483b-8779-9dd1c7c8d181" providerId="ADAL" clId="{8EDF0F66-F2BB-434E-A663-81CCD1DAD71F}" dt="2021-08-04T10:04:24.121" v="2748"/>
          <ac:spMkLst>
            <pc:docMk/>
            <pc:sldMk cId="815342570" sldId="625"/>
            <ac:spMk id="3" creationId="{FDDAF6AE-E4CE-4617-A548-80CE26D7FD65}"/>
          </ac:spMkLst>
        </pc:spChg>
      </pc:sldChg>
      <pc:sldChg chg="addSp delSp modSp new mod">
        <pc:chgData name="Bellamy, Charlotte" userId="4125b3c1-d1f2-483b-8779-9dd1c7c8d181" providerId="ADAL" clId="{8EDF0F66-F2BB-434E-A663-81CCD1DAD71F}" dt="2021-08-04T11:23:32.838" v="4377" actId="20577"/>
        <pc:sldMkLst>
          <pc:docMk/>
          <pc:sldMk cId="1715026713" sldId="626"/>
        </pc:sldMkLst>
        <pc:spChg chg="del">
          <ac:chgData name="Bellamy, Charlotte" userId="4125b3c1-d1f2-483b-8779-9dd1c7c8d181" providerId="ADAL" clId="{8EDF0F66-F2BB-434E-A663-81CCD1DAD71F}" dt="2021-08-04T10:30:11.439" v="3114"/>
          <ac:spMkLst>
            <pc:docMk/>
            <pc:sldMk cId="1715026713" sldId="626"/>
            <ac:spMk id="2" creationId="{DD4148B1-D143-4613-AA32-575FC72E3973}"/>
          </ac:spMkLst>
        </pc:spChg>
        <pc:spChg chg="del">
          <ac:chgData name="Bellamy, Charlotte" userId="4125b3c1-d1f2-483b-8779-9dd1c7c8d181" providerId="ADAL" clId="{8EDF0F66-F2BB-434E-A663-81CCD1DAD71F}" dt="2021-08-04T10:30:11.439" v="3114"/>
          <ac:spMkLst>
            <pc:docMk/>
            <pc:sldMk cId="1715026713" sldId="626"/>
            <ac:spMk id="3" creationId="{BA83B0BB-D1B1-4815-A801-32FA18DBDAB0}"/>
          </ac:spMkLst>
        </pc:spChg>
        <pc:spChg chg="del">
          <ac:chgData name="Bellamy, Charlotte" userId="4125b3c1-d1f2-483b-8779-9dd1c7c8d181" providerId="ADAL" clId="{8EDF0F66-F2BB-434E-A663-81CCD1DAD71F}" dt="2021-08-04T10:30:11.439" v="3114"/>
          <ac:spMkLst>
            <pc:docMk/>
            <pc:sldMk cId="1715026713" sldId="626"/>
            <ac:spMk id="4" creationId="{871FD80B-810C-4636-8391-88806F82D7FE}"/>
          </ac:spMkLst>
        </pc:spChg>
        <pc:spChg chg="add mod">
          <ac:chgData name="Bellamy, Charlotte" userId="4125b3c1-d1f2-483b-8779-9dd1c7c8d181" providerId="ADAL" clId="{8EDF0F66-F2BB-434E-A663-81CCD1DAD71F}" dt="2021-08-04T10:30:18.513" v="3127" actId="20577"/>
          <ac:spMkLst>
            <pc:docMk/>
            <pc:sldMk cId="1715026713" sldId="626"/>
            <ac:spMk id="5" creationId="{F32B21E2-895F-493B-AC46-888D950D1FEC}"/>
          </ac:spMkLst>
        </pc:spChg>
        <pc:spChg chg="add del mod">
          <ac:chgData name="Bellamy, Charlotte" userId="4125b3c1-d1f2-483b-8779-9dd1c7c8d181" providerId="ADAL" clId="{8EDF0F66-F2BB-434E-A663-81CCD1DAD71F}" dt="2021-08-04T10:30:30.400" v="3128" actId="478"/>
          <ac:spMkLst>
            <pc:docMk/>
            <pc:sldMk cId="1715026713" sldId="626"/>
            <ac:spMk id="6" creationId="{9EE6826B-82AD-4172-A4B6-94BF6AE35CF0}"/>
          </ac:spMkLst>
        </pc:spChg>
        <pc:spChg chg="add mod">
          <ac:chgData name="Bellamy, Charlotte" userId="4125b3c1-d1f2-483b-8779-9dd1c7c8d181" providerId="ADAL" clId="{8EDF0F66-F2BB-434E-A663-81CCD1DAD71F}" dt="2021-08-04T11:23:32.838" v="4377" actId="20577"/>
          <ac:spMkLst>
            <pc:docMk/>
            <pc:sldMk cId="1715026713" sldId="626"/>
            <ac:spMk id="7" creationId="{68562936-BB05-48AA-A529-C6F96C131916}"/>
          </ac:spMkLst>
        </pc:spChg>
        <pc:spChg chg="add del mod">
          <ac:chgData name="Bellamy, Charlotte" userId="4125b3c1-d1f2-483b-8779-9dd1c7c8d181" providerId="ADAL" clId="{8EDF0F66-F2BB-434E-A663-81CCD1DAD71F}" dt="2021-08-04T10:31:51.811" v="3233" actId="931"/>
          <ac:spMkLst>
            <pc:docMk/>
            <pc:sldMk cId="1715026713" sldId="626"/>
            <ac:spMk id="8" creationId="{6CD9DC9A-4591-4176-A2B2-ABE0C5F4E73F}"/>
          </ac:spMkLst>
        </pc:spChg>
        <pc:spChg chg="add mod">
          <ac:chgData name="Bellamy, Charlotte" userId="4125b3c1-d1f2-483b-8779-9dd1c7c8d181" providerId="ADAL" clId="{8EDF0F66-F2BB-434E-A663-81CCD1DAD71F}" dt="2021-08-04T10:31:12.451" v="3232" actId="20577"/>
          <ac:spMkLst>
            <pc:docMk/>
            <pc:sldMk cId="1715026713" sldId="626"/>
            <ac:spMk id="9" creationId="{5A597F40-187B-4563-A4CD-95D243EA66CF}"/>
          </ac:spMkLst>
        </pc:spChg>
        <pc:picChg chg="add mod">
          <ac:chgData name="Bellamy, Charlotte" userId="4125b3c1-d1f2-483b-8779-9dd1c7c8d181" providerId="ADAL" clId="{8EDF0F66-F2BB-434E-A663-81CCD1DAD71F}" dt="2021-08-04T10:31:54.299" v="3234" actId="27614"/>
          <ac:picMkLst>
            <pc:docMk/>
            <pc:sldMk cId="1715026713" sldId="626"/>
            <ac:picMk id="11" creationId="{35BE4DD8-C1DF-4332-B14D-F41359721776}"/>
          </ac:picMkLst>
        </pc:picChg>
      </pc:sldChg>
      <pc:sldChg chg="modNotesTx">
        <pc:chgData name="Bellamy, Charlotte" userId="4125b3c1-d1f2-483b-8779-9dd1c7c8d181" providerId="ADAL" clId="{8EDF0F66-F2BB-434E-A663-81CCD1DAD71F}" dt="2021-08-04T13:15:43.850" v="4440" actId="20577"/>
        <pc:sldMkLst>
          <pc:docMk/>
          <pc:sldMk cId="705612264" sldId="627"/>
        </pc:sldMkLst>
      </pc:sldChg>
      <pc:sldChg chg="modSp new del mod">
        <pc:chgData name="Bellamy, Charlotte" userId="4125b3c1-d1f2-483b-8779-9dd1c7c8d181" providerId="ADAL" clId="{8EDF0F66-F2BB-434E-A663-81CCD1DAD71F}" dt="2021-08-04T10:51:01.723" v="3791" actId="47"/>
        <pc:sldMkLst>
          <pc:docMk/>
          <pc:sldMk cId="2964930750" sldId="627"/>
        </pc:sldMkLst>
        <pc:spChg chg="mod">
          <ac:chgData name="Bellamy, Charlotte" userId="4125b3c1-d1f2-483b-8779-9dd1c7c8d181" providerId="ADAL" clId="{8EDF0F66-F2BB-434E-A663-81CCD1DAD71F}" dt="2021-08-04T10:46:18.883" v="3583" actId="13926"/>
          <ac:spMkLst>
            <pc:docMk/>
            <pc:sldMk cId="2964930750" sldId="627"/>
            <ac:spMk id="4" creationId="{4F58DF5B-9699-481F-B14E-0B571FFC53B9}"/>
          </ac:spMkLst>
        </pc:spChg>
      </pc:sldChg>
      <pc:sldChg chg="addSp delSp modSp new del">
        <pc:chgData name="Bellamy, Charlotte" userId="4125b3c1-d1f2-483b-8779-9dd1c7c8d181" providerId="ADAL" clId="{8EDF0F66-F2BB-434E-A663-81CCD1DAD71F}" dt="2021-08-04T10:42:38.839" v="3461" actId="47"/>
        <pc:sldMkLst>
          <pc:docMk/>
          <pc:sldMk cId="98788274" sldId="628"/>
        </pc:sldMkLst>
        <pc:spChg chg="del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2" creationId="{2DC7307C-ADA9-4CCF-AFC1-C17E81288765}"/>
          </ac:spMkLst>
        </pc:spChg>
        <pc:spChg chg="del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3" creationId="{05C85EE5-2648-439A-95D5-7DE1911B6D21}"/>
          </ac:spMkLst>
        </pc:spChg>
        <pc:spChg chg="del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4" creationId="{AFA23E80-2BD1-4DDB-9F7D-8ED050A84D4B}"/>
          </ac:spMkLst>
        </pc:spChg>
        <pc:spChg chg="del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5" creationId="{BEE88F24-ADF2-40FE-8CD6-1CCCB6DC9C8F}"/>
          </ac:spMkLst>
        </pc:spChg>
        <pc:spChg chg="add mod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6" creationId="{38DF96C9-41DF-45BD-8CE6-BD2C15E28892}"/>
          </ac:spMkLst>
        </pc:spChg>
        <pc:spChg chg="add mod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7" creationId="{CE79CE01-81C4-45D6-A8B0-8DDF5539F005}"/>
          </ac:spMkLst>
        </pc:spChg>
        <pc:spChg chg="add mod">
          <ac:chgData name="Bellamy, Charlotte" userId="4125b3c1-d1f2-483b-8779-9dd1c7c8d181" providerId="ADAL" clId="{8EDF0F66-F2BB-434E-A663-81CCD1DAD71F}" dt="2021-08-04T10:38:46.087" v="3460"/>
          <ac:spMkLst>
            <pc:docMk/>
            <pc:sldMk cId="98788274" sldId="628"/>
            <ac:spMk id="8" creationId="{28364004-1669-4DCE-922B-F802FBB5E335}"/>
          </ac:spMkLst>
        </pc:spChg>
      </pc:sldChg>
      <pc:sldChg chg="new del">
        <pc:chgData name="Bellamy, Charlotte" userId="4125b3c1-d1f2-483b-8779-9dd1c7c8d181" providerId="ADAL" clId="{8EDF0F66-F2BB-434E-A663-81CCD1DAD71F}" dt="2021-08-04T10:42:54.644" v="3463" actId="47"/>
        <pc:sldMkLst>
          <pc:docMk/>
          <pc:sldMk cId="403596404" sldId="628"/>
        </pc:sldMkLst>
      </pc:sldChg>
      <pc:sldChg chg="addSp delSp modSp new del mod">
        <pc:chgData name="Bellamy, Charlotte" userId="4125b3c1-d1f2-483b-8779-9dd1c7c8d181" providerId="ADAL" clId="{8EDF0F66-F2BB-434E-A663-81CCD1DAD71F}" dt="2021-08-04T10:35:27.912" v="3302" actId="47"/>
        <pc:sldMkLst>
          <pc:docMk/>
          <pc:sldMk cId="2901955177" sldId="628"/>
        </pc:sldMkLst>
        <pc:spChg chg="del mod">
          <ac:chgData name="Bellamy, Charlotte" userId="4125b3c1-d1f2-483b-8779-9dd1c7c8d181" providerId="ADAL" clId="{8EDF0F66-F2BB-434E-A663-81CCD1DAD71F}" dt="2021-08-04T10:35:26.063" v="3301" actId="478"/>
          <ac:spMkLst>
            <pc:docMk/>
            <pc:sldMk cId="2901955177" sldId="628"/>
            <ac:spMk id="2" creationId="{D40D487E-B7D2-42EA-84CD-1BE9ED94EA8A}"/>
          </ac:spMkLst>
        </pc:spChg>
        <pc:spChg chg="del">
          <ac:chgData name="Bellamy, Charlotte" userId="4125b3c1-d1f2-483b-8779-9dd1c7c8d181" providerId="ADAL" clId="{8EDF0F66-F2BB-434E-A663-81CCD1DAD71F}" dt="2021-08-04T10:34:17.568" v="3295" actId="1957"/>
          <ac:spMkLst>
            <pc:docMk/>
            <pc:sldMk cId="2901955177" sldId="628"/>
            <ac:spMk id="3" creationId="{775B78FA-5A68-4AAD-82E2-6F20B9E49582}"/>
          </ac:spMkLst>
        </pc:spChg>
        <pc:spChg chg="add mod">
          <ac:chgData name="Bellamy, Charlotte" userId="4125b3c1-d1f2-483b-8779-9dd1c7c8d181" providerId="ADAL" clId="{8EDF0F66-F2BB-434E-A663-81CCD1DAD71F}" dt="2021-08-04T10:35:26.063" v="3301" actId="478"/>
          <ac:spMkLst>
            <pc:docMk/>
            <pc:sldMk cId="2901955177" sldId="628"/>
            <ac:spMk id="9" creationId="{4DF60090-111C-4054-AC8B-D807126A53D4}"/>
          </ac:spMkLst>
        </pc:spChg>
        <pc:graphicFrameChg chg="add mod">
          <ac:chgData name="Bellamy, Charlotte" userId="4125b3c1-d1f2-483b-8779-9dd1c7c8d181" providerId="ADAL" clId="{8EDF0F66-F2BB-434E-A663-81CCD1DAD71F}" dt="2021-08-04T10:34:17.568" v="3295" actId="1957"/>
          <ac:graphicFrameMkLst>
            <pc:docMk/>
            <pc:sldMk cId="2901955177" sldId="628"/>
            <ac:graphicFrameMk id="7" creationId="{579D5464-9C77-4AD7-AF54-F4515E3D3BAF}"/>
          </ac:graphicFrameMkLst>
        </pc:graphicFrameChg>
      </pc:sldChg>
      <pc:sldChg chg="new del">
        <pc:chgData name="Bellamy, Charlotte" userId="4125b3c1-d1f2-483b-8779-9dd1c7c8d181" providerId="ADAL" clId="{8EDF0F66-F2BB-434E-A663-81CCD1DAD71F}" dt="2021-08-04T11:22:15.780" v="4291" actId="47"/>
        <pc:sldMkLst>
          <pc:docMk/>
          <pc:sldMk cId="3294914551" sldId="628"/>
        </pc:sldMkLst>
      </pc:sldChg>
      <pc:sldChg chg="new del">
        <pc:chgData name="Bellamy, Charlotte" userId="4125b3c1-d1f2-483b-8779-9dd1c7c8d181" providerId="ADAL" clId="{8EDF0F66-F2BB-434E-A663-81CCD1DAD71F}" dt="2021-08-04T10:43:26.718" v="3465" actId="47"/>
        <pc:sldMkLst>
          <pc:docMk/>
          <pc:sldMk cId="3999470010" sldId="628"/>
        </pc:sldMkLst>
      </pc:sldChg>
      <pc:sldChg chg="addSp delSp modSp add mod">
        <pc:chgData name="Bellamy, Charlotte" userId="4125b3c1-d1f2-483b-8779-9dd1c7c8d181" providerId="ADAL" clId="{8EDF0F66-F2BB-434E-A663-81CCD1DAD71F}" dt="2021-08-04T11:22:06.403" v="4289" actId="1076"/>
        <pc:sldMkLst>
          <pc:docMk/>
          <pc:sldMk cId="4205345691" sldId="629"/>
        </pc:sldMkLst>
        <pc:spChg chg="mod">
          <ac:chgData name="Bellamy, Charlotte" userId="4125b3c1-d1f2-483b-8779-9dd1c7c8d181" providerId="ADAL" clId="{8EDF0F66-F2BB-434E-A663-81CCD1DAD71F}" dt="2021-08-04T10:58:31.138" v="4145" actId="20577"/>
          <ac:spMkLst>
            <pc:docMk/>
            <pc:sldMk cId="4205345691" sldId="629"/>
            <ac:spMk id="2" creationId="{078BD5A1-DCD4-4548-B729-4603C93D074A}"/>
          </ac:spMkLst>
        </pc:spChg>
        <pc:spChg chg="mod">
          <ac:chgData name="Bellamy, Charlotte" userId="4125b3c1-d1f2-483b-8779-9dd1c7c8d181" providerId="ADAL" clId="{8EDF0F66-F2BB-434E-A663-81CCD1DAD71F}" dt="2021-08-04T10:57:30.583" v="4095" actId="1076"/>
          <ac:spMkLst>
            <pc:docMk/>
            <pc:sldMk cId="4205345691" sldId="629"/>
            <ac:spMk id="3" creationId="{A389FB46-0E97-43BE-839D-0DBE5D2A3419}"/>
          </ac:spMkLst>
        </pc:spChg>
        <pc:spChg chg="add mod">
          <ac:chgData name="Bellamy, Charlotte" userId="4125b3c1-d1f2-483b-8779-9dd1c7c8d181" providerId="ADAL" clId="{8EDF0F66-F2BB-434E-A663-81CCD1DAD71F}" dt="2021-08-04T11:21:58.342" v="4286" actId="1076"/>
          <ac:spMkLst>
            <pc:docMk/>
            <pc:sldMk cId="4205345691" sldId="629"/>
            <ac:spMk id="5" creationId="{5378D0ED-380C-4B0E-947B-72AA5F88A622}"/>
          </ac:spMkLst>
        </pc:spChg>
        <pc:spChg chg="del">
          <ac:chgData name="Bellamy, Charlotte" userId="4125b3c1-d1f2-483b-8779-9dd1c7c8d181" providerId="ADAL" clId="{8EDF0F66-F2BB-434E-A663-81CCD1DAD71F}" dt="2021-08-04T10:56:06.970" v="3889" actId="478"/>
          <ac:spMkLst>
            <pc:docMk/>
            <pc:sldMk cId="4205345691" sldId="629"/>
            <ac:spMk id="6" creationId="{8AA69B1E-00B5-4CC8-9B6E-281969CC6861}"/>
          </ac:spMkLst>
        </pc:spChg>
        <pc:spChg chg="del mod">
          <ac:chgData name="Bellamy, Charlotte" userId="4125b3c1-d1f2-483b-8779-9dd1c7c8d181" providerId="ADAL" clId="{8EDF0F66-F2BB-434E-A663-81CCD1DAD71F}" dt="2021-08-04T10:57:17.193" v="4092" actId="478"/>
          <ac:spMkLst>
            <pc:docMk/>
            <pc:sldMk cId="4205345691" sldId="629"/>
            <ac:spMk id="7" creationId="{D3822DA8-DC9F-436F-8092-6CE543180789}"/>
          </ac:spMkLst>
        </pc:spChg>
        <pc:spChg chg="del">
          <ac:chgData name="Bellamy, Charlotte" userId="4125b3c1-d1f2-483b-8779-9dd1c7c8d181" providerId="ADAL" clId="{8EDF0F66-F2BB-434E-A663-81CCD1DAD71F}" dt="2021-08-04T10:56:05.929" v="3888" actId="478"/>
          <ac:spMkLst>
            <pc:docMk/>
            <pc:sldMk cId="4205345691" sldId="629"/>
            <ac:spMk id="8" creationId="{303C7CC5-A604-48AE-8390-2DAB447E5F93}"/>
          </ac:spMkLst>
        </pc:spChg>
        <pc:spChg chg="add mod">
          <ac:chgData name="Bellamy, Charlotte" userId="4125b3c1-d1f2-483b-8779-9dd1c7c8d181" providerId="ADAL" clId="{8EDF0F66-F2BB-434E-A663-81CCD1DAD71F}" dt="2021-08-04T10:57:21.732" v="4094" actId="1076"/>
          <ac:spMkLst>
            <pc:docMk/>
            <pc:sldMk cId="4205345691" sldId="629"/>
            <ac:spMk id="9" creationId="{7B8B610C-0420-4FEF-A546-510D92FC2077}"/>
          </ac:spMkLst>
        </pc:spChg>
        <pc:spChg chg="add mod">
          <ac:chgData name="Bellamy, Charlotte" userId="4125b3c1-d1f2-483b-8779-9dd1c7c8d181" providerId="ADAL" clId="{8EDF0F66-F2BB-434E-A663-81CCD1DAD71F}" dt="2021-08-04T11:18:53.205" v="4269" actId="1076"/>
          <ac:spMkLst>
            <pc:docMk/>
            <pc:sldMk cId="4205345691" sldId="629"/>
            <ac:spMk id="10" creationId="{0286DA79-ECB0-413F-B055-68627993ABF5}"/>
          </ac:spMkLst>
        </pc:spChg>
        <pc:spChg chg="add mod">
          <ac:chgData name="Bellamy, Charlotte" userId="4125b3c1-d1f2-483b-8779-9dd1c7c8d181" providerId="ADAL" clId="{8EDF0F66-F2BB-434E-A663-81CCD1DAD71F}" dt="2021-08-04T11:22:03.155" v="4288" actId="1076"/>
          <ac:spMkLst>
            <pc:docMk/>
            <pc:sldMk cId="4205345691" sldId="629"/>
            <ac:spMk id="12" creationId="{2A02A775-F484-4D28-828D-9178A1D69576}"/>
          </ac:spMkLst>
        </pc:spChg>
        <pc:spChg chg="add mod">
          <ac:chgData name="Bellamy, Charlotte" userId="4125b3c1-d1f2-483b-8779-9dd1c7c8d181" providerId="ADAL" clId="{8EDF0F66-F2BB-434E-A663-81CCD1DAD71F}" dt="2021-08-04T11:19:52.584" v="4276" actId="207"/>
          <ac:spMkLst>
            <pc:docMk/>
            <pc:sldMk cId="4205345691" sldId="629"/>
            <ac:spMk id="13" creationId="{DF06109A-0EEA-48EB-8256-6277ABBDA341}"/>
          </ac:spMkLst>
        </pc:spChg>
        <pc:spChg chg="add mod">
          <ac:chgData name="Bellamy, Charlotte" userId="4125b3c1-d1f2-483b-8779-9dd1c7c8d181" providerId="ADAL" clId="{8EDF0F66-F2BB-434E-A663-81CCD1DAD71F}" dt="2021-08-04T11:22:06.403" v="4289" actId="1076"/>
          <ac:spMkLst>
            <pc:docMk/>
            <pc:sldMk cId="4205345691" sldId="629"/>
            <ac:spMk id="14" creationId="{43A3F66E-FE47-4B3C-9AE6-1E3FC900AAFF}"/>
          </ac:spMkLst>
        </pc:spChg>
        <pc:spChg chg="add mod">
          <ac:chgData name="Bellamy, Charlotte" userId="4125b3c1-d1f2-483b-8779-9dd1c7c8d181" providerId="ADAL" clId="{8EDF0F66-F2BB-434E-A663-81CCD1DAD71F}" dt="2021-08-04T11:18:46.610" v="4267" actId="947"/>
          <ac:spMkLst>
            <pc:docMk/>
            <pc:sldMk cId="4205345691" sldId="629"/>
            <ac:spMk id="15" creationId="{6CA77CDC-8D91-4597-9AEE-EC94B0917CCB}"/>
          </ac:spMkLst>
        </pc:spChg>
        <pc:picChg chg="del">
          <ac:chgData name="Bellamy, Charlotte" userId="4125b3c1-d1f2-483b-8779-9dd1c7c8d181" providerId="ADAL" clId="{8EDF0F66-F2BB-434E-A663-81CCD1DAD71F}" dt="2021-08-04T11:21:35.777" v="4284" actId="478"/>
          <ac:picMkLst>
            <pc:docMk/>
            <pc:sldMk cId="4205345691" sldId="629"/>
            <ac:picMk id="11" creationId="{669C0C03-9A63-46C2-A3DC-5EA890EE2300}"/>
          </ac:picMkLst>
        </pc:picChg>
        <pc:picChg chg="add mod ord modCrop">
          <ac:chgData name="Bellamy, Charlotte" userId="4125b3c1-d1f2-483b-8779-9dd1c7c8d181" providerId="ADAL" clId="{8EDF0F66-F2BB-434E-A663-81CCD1DAD71F}" dt="2021-08-04T11:21:39.361" v="4285" actId="167"/>
          <ac:picMkLst>
            <pc:docMk/>
            <pc:sldMk cId="4205345691" sldId="629"/>
            <ac:picMk id="17" creationId="{A40C7D03-F992-43D3-9C0F-1EF5F46F8746}"/>
          </ac:picMkLst>
        </pc:picChg>
      </pc:sldChg>
      <pc:sldChg chg="addSp delSp modSp new del mod">
        <pc:chgData name="Bellamy, Charlotte" userId="4125b3c1-d1f2-483b-8779-9dd1c7c8d181" providerId="ADAL" clId="{8EDF0F66-F2BB-434E-A663-81CCD1DAD71F}" dt="2021-08-05T09:20:15.571" v="4736" actId="47"/>
        <pc:sldMkLst>
          <pc:docMk/>
          <pc:sldMk cId="2767097514" sldId="630"/>
        </pc:sldMkLst>
        <pc:spChg chg="del">
          <ac:chgData name="Bellamy, Charlotte" userId="4125b3c1-d1f2-483b-8779-9dd1c7c8d181" providerId="ADAL" clId="{8EDF0F66-F2BB-434E-A663-81CCD1DAD71F}" dt="2021-08-05T09:15:09.674" v="4442"/>
          <ac:spMkLst>
            <pc:docMk/>
            <pc:sldMk cId="2767097514" sldId="630"/>
            <ac:spMk id="2" creationId="{8E05AC55-6476-4A13-8BC6-4B550211442D}"/>
          </ac:spMkLst>
        </pc:spChg>
        <pc:spChg chg="del">
          <ac:chgData name="Bellamy, Charlotte" userId="4125b3c1-d1f2-483b-8779-9dd1c7c8d181" providerId="ADAL" clId="{8EDF0F66-F2BB-434E-A663-81CCD1DAD71F}" dt="2021-08-05T09:15:09.674" v="4442"/>
          <ac:spMkLst>
            <pc:docMk/>
            <pc:sldMk cId="2767097514" sldId="630"/>
            <ac:spMk id="3" creationId="{2C489439-71FE-4036-844A-BE6DAA46D6B8}"/>
          </ac:spMkLst>
        </pc:spChg>
        <pc:spChg chg="del">
          <ac:chgData name="Bellamy, Charlotte" userId="4125b3c1-d1f2-483b-8779-9dd1c7c8d181" providerId="ADAL" clId="{8EDF0F66-F2BB-434E-A663-81CCD1DAD71F}" dt="2021-08-05T09:15:09.674" v="4442"/>
          <ac:spMkLst>
            <pc:docMk/>
            <pc:sldMk cId="2767097514" sldId="630"/>
            <ac:spMk id="4" creationId="{9D6024AC-9CB7-439B-96E0-B2AC955B08F9}"/>
          </ac:spMkLst>
        </pc:spChg>
        <pc:spChg chg="add mod">
          <ac:chgData name="Bellamy, Charlotte" userId="4125b3c1-d1f2-483b-8779-9dd1c7c8d181" providerId="ADAL" clId="{8EDF0F66-F2BB-434E-A663-81CCD1DAD71F}" dt="2021-08-05T09:15:57.694" v="4524" actId="20577"/>
          <ac:spMkLst>
            <pc:docMk/>
            <pc:sldMk cId="2767097514" sldId="630"/>
            <ac:spMk id="5" creationId="{2BE0385B-D7BA-4537-947B-0AFF2C1527A5}"/>
          </ac:spMkLst>
        </pc:spChg>
        <pc:spChg chg="add del mod">
          <ac:chgData name="Bellamy, Charlotte" userId="4125b3c1-d1f2-483b-8779-9dd1c7c8d181" providerId="ADAL" clId="{8EDF0F66-F2BB-434E-A663-81CCD1DAD71F}" dt="2021-08-05T09:15:28.109" v="4445" actId="3680"/>
          <ac:spMkLst>
            <pc:docMk/>
            <pc:sldMk cId="2767097514" sldId="630"/>
            <ac:spMk id="6" creationId="{7F2A1990-2682-4626-834F-454298D770EA}"/>
          </ac:spMkLst>
        </pc:spChg>
        <pc:spChg chg="add mod">
          <ac:chgData name="Bellamy, Charlotte" userId="4125b3c1-d1f2-483b-8779-9dd1c7c8d181" providerId="ADAL" clId="{8EDF0F66-F2BB-434E-A663-81CCD1DAD71F}" dt="2021-08-05T09:15:09.674" v="4442"/>
          <ac:spMkLst>
            <pc:docMk/>
            <pc:sldMk cId="2767097514" sldId="630"/>
            <ac:spMk id="7" creationId="{3F9882E5-A745-46F7-8C4D-965FD3F0F995}"/>
          </ac:spMkLst>
        </pc:spChg>
        <pc:graphicFrameChg chg="add del mod ord modGraphic">
          <ac:chgData name="Bellamy, Charlotte" userId="4125b3c1-d1f2-483b-8779-9dd1c7c8d181" providerId="ADAL" clId="{8EDF0F66-F2BB-434E-A663-81CCD1DAD71F}" dt="2021-08-05T09:15:22.646" v="4444" actId="3680"/>
          <ac:graphicFrameMkLst>
            <pc:docMk/>
            <pc:sldMk cId="2767097514" sldId="630"/>
            <ac:graphicFrameMk id="8" creationId="{CA994B8B-B54F-4C74-A3EF-856A0C47D0E9}"/>
          </ac:graphicFrameMkLst>
        </pc:graphicFrameChg>
        <pc:graphicFrameChg chg="add mod ord modGraphic">
          <ac:chgData name="Bellamy, Charlotte" userId="4125b3c1-d1f2-483b-8779-9dd1c7c8d181" providerId="ADAL" clId="{8EDF0F66-F2BB-434E-A663-81CCD1DAD71F}" dt="2021-08-05T09:18:58.545" v="4686" actId="14100"/>
          <ac:graphicFrameMkLst>
            <pc:docMk/>
            <pc:sldMk cId="2767097514" sldId="630"/>
            <ac:graphicFrameMk id="10" creationId="{D8E6506D-31AF-4288-8E8F-A9FF7C52B67E}"/>
          </ac:graphicFrameMkLst>
        </pc:graphicFrameChg>
      </pc:sldChg>
      <pc:sldChg chg="addSp delSp modSp add mod">
        <pc:chgData name="Bellamy, Charlotte" userId="4125b3c1-d1f2-483b-8779-9dd1c7c8d181" providerId="ADAL" clId="{8EDF0F66-F2BB-434E-A663-81CCD1DAD71F}" dt="2021-08-05T09:20:10.128" v="4734" actId="1076"/>
        <pc:sldMkLst>
          <pc:docMk/>
          <pc:sldMk cId="3834156061" sldId="631"/>
        </pc:sldMkLst>
        <pc:spChg chg="add mod">
          <ac:chgData name="Bellamy, Charlotte" userId="4125b3c1-d1f2-483b-8779-9dd1c7c8d181" providerId="ADAL" clId="{8EDF0F66-F2BB-434E-A663-81CCD1DAD71F}" dt="2021-08-05T09:20:03.807" v="4732" actId="20577"/>
          <ac:spMkLst>
            <pc:docMk/>
            <pc:sldMk cId="3834156061" sldId="631"/>
            <ac:spMk id="2" creationId="{BC18BAD6-87F4-4266-9DAA-1C157AD5A3B3}"/>
          </ac:spMkLst>
        </pc:spChg>
        <pc:spChg chg="add del mod">
          <ac:chgData name="Bellamy, Charlotte" userId="4125b3c1-d1f2-483b-8779-9dd1c7c8d181" providerId="ADAL" clId="{8EDF0F66-F2BB-434E-A663-81CCD1DAD71F}" dt="2021-08-05T09:19:53.133" v="4689" actId="931"/>
          <ac:spMkLst>
            <pc:docMk/>
            <pc:sldMk cId="3834156061" sldId="631"/>
            <ac:spMk id="3" creationId="{89033733-17B9-4524-A2F6-54F7D66A3CF7}"/>
          </ac:spMkLst>
        </pc:spChg>
        <pc:spChg chg="del">
          <ac:chgData name="Bellamy, Charlotte" userId="4125b3c1-d1f2-483b-8779-9dd1c7c8d181" providerId="ADAL" clId="{8EDF0F66-F2BB-434E-A663-81CCD1DAD71F}" dt="2021-08-05T09:19:15.719" v="4688"/>
          <ac:spMkLst>
            <pc:docMk/>
            <pc:sldMk cId="3834156061" sldId="631"/>
            <ac:spMk id="7" creationId="{3F9882E5-A745-46F7-8C4D-965FD3F0F995}"/>
          </ac:spMkLst>
        </pc:spChg>
        <pc:graphicFrameChg chg="mod modGraphic">
          <ac:chgData name="Bellamy, Charlotte" userId="4125b3c1-d1f2-483b-8779-9dd1c7c8d181" providerId="ADAL" clId="{8EDF0F66-F2BB-434E-A663-81CCD1DAD71F}" dt="2021-08-05T09:20:10.128" v="4734" actId="1076"/>
          <ac:graphicFrameMkLst>
            <pc:docMk/>
            <pc:sldMk cId="3834156061" sldId="631"/>
            <ac:graphicFrameMk id="10" creationId="{D8E6506D-31AF-4288-8E8F-A9FF7C52B67E}"/>
          </ac:graphicFrameMkLst>
        </pc:graphicFrameChg>
        <pc:picChg chg="add mod">
          <ac:chgData name="Bellamy, Charlotte" userId="4125b3c1-d1f2-483b-8779-9dd1c7c8d181" providerId="ADAL" clId="{8EDF0F66-F2BB-434E-A663-81CCD1DAD71F}" dt="2021-08-05T09:19:53.133" v="4689" actId="931"/>
          <ac:picMkLst>
            <pc:docMk/>
            <pc:sldMk cId="3834156061" sldId="631"/>
            <ac:picMk id="6" creationId="{21F3EB17-FF17-473F-B41C-491EEE7A7A2D}"/>
          </ac:picMkLst>
        </pc:picChg>
      </pc:sldChg>
      <pc:sldChg chg="new del">
        <pc:chgData name="Bellamy, Charlotte" userId="4125b3c1-d1f2-483b-8779-9dd1c7c8d181" providerId="ADAL" clId="{8EDF0F66-F2BB-434E-A663-81CCD1DAD71F}" dt="2021-08-05T09:31:55.345" v="4739" actId="47"/>
        <pc:sldMkLst>
          <pc:docMk/>
          <pc:sldMk cId="3038521312" sldId="632"/>
        </pc:sldMkLst>
      </pc:sldChg>
      <pc:sldChg chg="modSp add mod">
        <pc:chgData name="Bellamy, Charlotte" userId="4125b3c1-d1f2-483b-8779-9dd1c7c8d181" providerId="ADAL" clId="{8EDF0F66-F2BB-434E-A663-81CCD1DAD71F}" dt="2021-08-05T09:43:04.341" v="5290" actId="404"/>
        <pc:sldMkLst>
          <pc:docMk/>
          <pc:sldMk cId="1441184562" sldId="633"/>
        </pc:sldMkLst>
        <pc:spChg chg="mod">
          <ac:chgData name="Bellamy, Charlotte" userId="4125b3c1-d1f2-483b-8779-9dd1c7c8d181" providerId="ADAL" clId="{8EDF0F66-F2BB-434E-A663-81CCD1DAD71F}" dt="2021-08-05T09:43:04.341" v="5290" actId="404"/>
          <ac:spMkLst>
            <pc:docMk/>
            <pc:sldMk cId="1441184562" sldId="633"/>
            <ac:spMk id="15" creationId="{F81AA43E-F9ED-4CB1-93A6-EBE5FDCEEE13}"/>
          </ac:spMkLst>
        </pc:spChg>
      </pc:sldChg>
      <pc:sldChg chg="addSp delSp modSp add mod">
        <pc:chgData name="Bellamy, Charlotte" userId="4125b3c1-d1f2-483b-8779-9dd1c7c8d181" providerId="ADAL" clId="{8EDF0F66-F2BB-434E-A663-81CCD1DAD71F}" dt="2021-08-05T09:42:57.559" v="5279" actId="403"/>
        <pc:sldMkLst>
          <pc:docMk/>
          <pc:sldMk cId="3566423679" sldId="634"/>
        </pc:sldMkLst>
        <pc:spChg chg="add mod">
          <ac:chgData name="Bellamy, Charlotte" userId="4125b3c1-d1f2-483b-8779-9dd1c7c8d181" providerId="ADAL" clId="{8EDF0F66-F2BB-434E-A663-81CCD1DAD71F}" dt="2021-08-05T09:41:02.695" v="5249" actId="20577"/>
          <ac:spMkLst>
            <pc:docMk/>
            <pc:sldMk cId="3566423679" sldId="634"/>
            <ac:spMk id="3" creationId="{AF2770B6-7F12-4AFA-B1F8-8B14E39937AB}"/>
          </ac:spMkLst>
        </pc:spChg>
        <pc:spChg chg="mod">
          <ac:chgData name="Bellamy, Charlotte" userId="4125b3c1-d1f2-483b-8779-9dd1c7c8d181" providerId="ADAL" clId="{8EDF0F66-F2BB-434E-A663-81CCD1DAD71F}" dt="2021-08-05T09:42:39.051" v="5253" actId="14100"/>
          <ac:spMkLst>
            <pc:docMk/>
            <pc:sldMk cId="3566423679" sldId="634"/>
            <ac:spMk id="5" creationId="{2F1095F9-7EF8-4E64-8404-D778DB469005}"/>
          </ac:spMkLst>
        </pc:spChg>
        <pc:spChg chg="del mod">
          <ac:chgData name="Bellamy, Charlotte" userId="4125b3c1-d1f2-483b-8779-9dd1c7c8d181" providerId="ADAL" clId="{8EDF0F66-F2BB-434E-A663-81CCD1DAD71F}" dt="2021-08-05T09:40:58.831" v="5233" actId="478"/>
          <ac:spMkLst>
            <pc:docMk/>
            <pc:sldMk cId="3566423679" sldId="634"/>
            <ac:spMk id="7" creationId="{9373DB9A-D5A8-413F-A0AF-1B4861B2E5AD}"/>
          </ac:spMkLst>
        </pc:spChg>
        <pc:spChg chg="mod">
          <ac:chgData name="Bellamy, Charlotte" userId="4125b3c1-d1f2-483b-8779-9dd1c7c8d181" providerId="ADAL" clId="{8EDF0F66-F2BB-434E-A663-81CCD1DAD71F}" dt="2021-08-05T09:42:57.559" v="5279" actId="403"/>
          <ac:spMkLst>
            <pc:docMk/>
            <pc:sldMk cId="3566423679" sldId="634"/>
            <ac:spMk id="15" creationId="{F81AA43E-F9ED-4CB1-93A6-EBE5FDCEEE13}"/>
          </ac:spMkLst>
        </pc:spChg>
      </pc:sldChg>
    </pc:docChg>
  </pc:docChgLst>
  <pc:docChgLst>
    <pc:chgData name="Bellamy, Charlotte" userId="4125b3c1-d1f2-483b-8779-9dd1c7c8d181" providerId="ADAL" clId="{A2A6398C-2BAC-4456-B3F2-CCAB3DCC7EF7}"/>
    <pc:docChg chg="custSel addSld modSld">
      <pc:chgData name="Bellamy, Charlotte" userId="4125b3c1-d1f2-483b-8779-9dd1c7c8d181" providerId="ADAL" clId="{A2A6398C-2BAC-4456-B3F2-CCAB3DCC7EF7}" dt="2021-08-02T16:21:13.730" v="51" actId="20577"/>
      <pc:docMkLst>
        <pc:docMk/>
      </pc:docMkLst>
      <pc:sldChg chg="modSp mod">
        <pc:chgData name="Bellamy, Charlotte" userId="4125b3c1-d1f2-483b-8779-9dd1c7c8d181" providerId="ADAL" clId="{A2A6398C-2BAC-4456-B3F2-CCAB3DCC7EF7}" dt="2021-08-02T16:19:57.474" v="46" actId="20577"/>
        <pc:sldMkLst>
          <pc:docMk/>
          <pc:sldMk cId="1874878324" sldId="591"/>
        </pc:sldMkLst>
        <pc:spChg chg="mod">
          <ac:chgData name="Bellamy, Charlotte" userId="4125b3c1-d1f2-483b-8779-9dd1c7c8d181" providerId="ADAL" clId="{A2A6398C-2BAC-4456-B3F2-CCAB3DCC7EF7}" dt="2021-08-02T16:19:57.474" v="46" actId="20577"/>
          <ac:spMkLst>
            <pc:docMk/>
            <pc:sldMk cId="1874878324" sldId="591"/>
            <ac:spMk id="5" creationId="{00000000-0000-0000-0000-000000000000}"/>
          </ac:spMkLst>
        </pc:spChg>
      </pc:sldChg>
      <pc:sldChg chg="addSp delSp modSp new mod">
        <pc:chgData name="Bellamy, Charlotte" userId="4125b3c1-d1f2-483b-8779-9dd1c7c8d181" providerId="ADAL" clId="{A2A6398C-2BAC-4456-B3F2-CCAB3DCC7EF7}" dt="2021-08-02T16:21:13.730" v="51" actId="20577"/>
        <pc:sldMkLst>
          <pc:docMk/>
          <pc:sldMk cId="1381016897" sldId="606"/>
        </pc:sldMkLst>
        <pc:spChg chg="del">
          <ac:chgData name="Bellamy, Charlotte" userId="4125b3c1-d1f2-483b-8779-9dd1c7c8d181" providerId="ADAL" clId="{A2A6398C-2BAC-4456-B3F2-CCAB3DCC7EF7}" dt="2021-08-02T16:21:06.962" v="48"/>
          <ac:spMkLst>
            <pc:docMk/>
            <pc:sldMk cId="1381016897" sldId="606"/>
            <ac:spMk id="2" creationId="{ACB25617-F75B-45A0-86F6-96A4BA4866BA}"/>
          </ac:spMkLst>
        </pc:spChg>
        <pc:spChg chg="add mod">
          <ac:chgData name="Bellamy, Charlotte" userId="4125b3c1-d1f2-483b-8779-9dd1c7c8d181" providerId="ADAL" clId="{A2A6398C-2BAC-4456-B3F2-CCAB3DCC7EF7}" dt="2021-08-02T16:21:06.962" v="48"/>
          <ac:spMkLst>
            <pc:docMk/>
            <pc:sldMk cId="1381016897" sldId="606"/>
            <ac:spMk id="3" creationId="{1F91E3CD-0AA1-4725-9BBC-9FD5A907B40A}"/>
          </ac:spMkLst>
        </pc:spChg>
        <pc:spChg chg="add mod">
          <ac:chgData name="Bellamy, Charlotte" userId="4125b3c1-d1f2-483b-8779-9dd1c7c8d181" providerId="ADAL" clId="{A2A6398C-2BAC-4456-B3F2-CCAB3DCC7EF7}" dt="2021-08-02T16:21:13.730" v="51" actId="20577"/>
          <ac:spMkLst>
            <pc:docMk/>
            <pc:sldMk cId="1381016897" sldId="606"/>
            <ac:spMk id="4" creationId="{2B365BD9-1DBE-4BF4-AED0-C6B71E70219D}"/>
          </ac:spMkLst>
        </pc:spChg>
        <pc:spChg chg="add mod">
          <ac:chgData name="Bellamy, Charlotte" userId="4125b3c1-d1f2-483b-8779-9dd1c7c8d181" providerId="ADAL" clId="{A2A6398C-2BAC-4456-B3F2-CCAB3DCC7EF7}" dt="2021-08-02T16:21:06.962" v="48"/>
          <ac:spMkLst>
            <pc:docMk/>
            <pc:sldMk cId="1381016897" sldId="606"/>
            <ac:spMk id="5" creationId="{A92B1F13-F7DB-4974-9F96-6DF7EEE67546}"/>
          </ac:spMkLst>
        </pc:spChg>
      </pc:sldChg>
    </pc:docChg>
  </pc:docChgLst>
  <pc:docChgLst>
    <pc:chgData name="Hensey, Sinead" userId="S::sinead.hensey@jcdecaux.com::a74dfdf8-919f-4120-945b-985ae32d66fc" providerId="AD" clId="Web-{59BA4A8E-3DB6-0F73-B593-D40114CF9331}"/>
    <pc:docChg chg="modSld">
      <pc:chgData name="Hensey, Sinead" userId="S::sinead.hensey@jcdecaux.com::a74dfdf8-919f-4120-945b-985ae32d66fc" providerId="AD" clId="Web-{59BA4A8E-3DB6-0F73-B593-D40114CF9331}" dt="2021-08-04T11:24:27.299" v="0" actId="20577"/>
      <pc:docMkLst>
        <pc:docMk/>
      </pc:docMkLst>
      <pc:sldChg chg="modSp">
        <pc:chgData name="Hensey, Sinead" userId="S::sinead.hensey@jcdecaux.com::a74dfdf8-919f-4120-945b-985ae32d66fc" providerId="AD" clId="Web-{59BA4A8E-3DB6-0F73-B593-D40114CF9331}" dt="2021-08-04T11:24:27.299" v="0" actId="20577"/>
        <pc:sldMkLst>
          <pc:docMk/>
          <pc:sldMk cId="4205345691" sldId="629"/>
        </pc:sldMkLst>
        <pc:spChg chg="mod">
          <ac:chgData name="Hensey, Sinead" userId="S::sinead.hensey@jcdecaux.com::a74dfdf8-919f-4120-945b-985ae32d66fc" providerId="AD" clId="Web-{59BA4A8E-3DB6-0F73-B593-D40114CF9331}" dt="2021-08-04T11:24:27.299" v="0" actId="20577"/>
          <ac:spMkLst>
            <pc:docMk/>
            <pc:sldMk cId="4205345691" sldId="629"/>
            <ac:spMk id="3" creationId="{A389FB46-0E97-43BE-839D-0DBE5D2A341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pc="300" baseline="0" dirty="0">
                <a:solidFill>
                  <a:schemeClr val="tx1"/>
                </a:solidFill>
              </a:rPr>
              <a:t>Places planning to visit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Means of travel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Visit high street shops</c:v>
                </c:pt>
                <c:pt idx="1">
                  <c:v>Meet up with friends and family</c:v>
                </c:pt>
                <c:pt idx="2">
                  <c:v>Restaurant/café</c:v>
                </c:pt>
                <c:pt idx="3">
                  <c:v>Visit a shopping centre</c:v>
                </c:pt>
                <c:pt idx="4">
                  <c:v>Pub/bar</c:v>
                </c:pt>
                <c:pt idx="5">
                  <c:v>Visit a gym/sports facility</c:v>
                </c:pt>
                <c:pt idx="6">
                  <c:v>Hairdressers/barbers</c:v>
                </c:pt>
                <c:pt idx="7">
                  <c:v>Visit a cinema/theatre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0.88</c:v>
                </c:pt>
                <c:pt idx="2">
                  <c:v>0.86</c:v>
                </c:pt>
                <c:pt idx="3">
                  <c:v>0.86</c:v>
                </c:pt>
                <c:pt idx="4">
                  <c:v>0.83</c:v>
                </c:pt>
                <c:pt idx="5">
                  <c:v>0.73</c:v>
                </c:pt>
                <c:pt idx="6">
                  <c:v>0.73</c:v>
                </c:pt>
                <c:pt idx="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4-4BCB-8E5E-72D2F4857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254442351"/>
        <c:axId val="1349538847"/>
      </c:barChart>
      <c:catAx>
        <c:axId val="125444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538847"/>
        <c:crosses val="autoZero"/>
        <c:auto val="1"/>
        <c:lblAlgn val="ctr"/>
        <c:lblOffset val="100"/>
        <c:noMultiLvlLbl val="0"/>
      </c:catAx>
      <c:valAx>
        <c:axId val="134953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44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pc="300" baseline="0" dirty="0">
                <a:solidFill>
                  <a:schemeClr val="tx1"/>
                </a:solidFill>
              </a:rPr>
              <a:t>Places planning to visit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Means of travel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Visit high street shops</c:v>
                </c:pt>
                <c:pt idx="1">
                  <c:v>Meet up with friends and family</c:v>
                </c:pt>
                <c:pt idx="2">
                  <c:v>Restaurant/café</c:v>
                </c:pt>
                <c:pt idx="3">
                  <c:v>Visit a shopping centre</c:v>
                </c:pt>
                <c:pt idx="4">
                  <c:v>Pub/bar</c:v>
                </c:pt>
                <c:pt idx="5">
                  <c:v>Visit a gym/sports facility</c:v>
                </c:pt>
                <c:pt idx="6">
                  <c:v>Hairdressers/barbers</c:v>
                </c:pt>
                <c:pt idx="7">
                  <c:v>Visit a cinema/theatre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0.88</c:v>
                </c:pt>
                <c:pt idx="2">
                  <c:v>0.86</c:v>
                </c:pt>
                <c:pt idx="3">
                  <c:v>0.86</c:v>
                </c:pt>
                <c:pt idx="4">
                  <c:v>0.83</c:v>
                </c:pt>
                <c:pt idx="5">
                  <c:v>0.73</c:v>
                </c:pt>
                <c:pt idx="6">
                  <c:v>0.73</c:v>
                </c:pt>
                <c:pt idx="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4-4BCB-8E5E-72D2F4857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254442351"/>
        <c:axId val="1349538847"/>
      </c:barChart>
      <c:catAx>
        <c:axId val="125444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538847"/>
        <c:crosses val="autoZero"/>
        <c:auto val="1"/>
        <c:lblAlgn val="ctr"/>
        <c:lblOffset val="100"/>
        <c:noMultiLvlLbl val="0"/>
      </c:catAx>
      <c:valAx>
        <c:axId val="134953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44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0.19076</cdr:x>
      <cdr:y>0.0738</cdr:y>
    </cdr:from>
    <cdr:to>
      <cdr:x>0.2882</cdr:x>
      <cdr:y>0.1593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2060474" y="345403"/>
          <a:ext cx="105252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b="1" dirty="0">
              <a:solidFill>
                <a:schemeClr val="tx2"/>
              </a:solidFill>
            </a:rPr>
            <a:t>+15%</a:t>
          </a:r>
        </a:p>
      </cdr:txBody>
    </cdr:sp>
  </cdr:relSizeAnchor>
  <cdr:relSizeAnchor xmlns:cdr="http://schemas.openxmlformats.org/drawingml/2006/chartDrawing">
    <cdr:from>
      <cdr:x>0.30984</cdr:x>
      <cdr:y>0.10152</cdr:y>
    </cdr:from>
    <cdr:to>
      <cdr:x>0.41844</cdr:x>
      <cdr:y>0.18702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3346685" y="475119"/>
          <a:ext cx="117308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b="1" dirty="0">
              <a:solidFill>
                <a:schemeClr val="tx2"/>
              </a:solidFill>
            </a:rPr>
            <a:t>+24%</a:t>
          </a:r>
        </a:p>
      </cdr:txBody>
    </cdr:sp>
  </cdr:relSizeAnchor>
  <cdr:relSizeAnchor xmlns:cdr="http://schemas.openxmlformats.org/drawingml/2006/chartDrawing">
    <cdr:from>
      <cdr:x>0.4269</cdr:x>
      <cdr:y>0.10152</cdr:y>
    </cdr:from>
    <cdr:to>
      <cdr:x>0.5552</cdr:x>
      <cdr:y>0.18702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4611116" y="475119"/>
          <a:ext cx="138576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b="1" dirty="0">
              <a:solidFill>
                <a:schemeClr val="tx2"/>
              </a:solidFill>
            </a:rPr>
            <a:t>+33%</a:t>
          </a:r>
        </a:p>
      </cdr:txBody>
    </cdr:sp>
  </cdr:relSizeAnchor>
  <cdr:relSizeAnchor xmlns:cdr="http://schemas.openxmlformats.org/drawingml/2006/chartDrawing">
    <cdr:from>
      <cdr:x>0.54794</cdr:x>
      <cdr:y>0.1366</cdr:y>
    </cdr:from>
    <cdr:to>
      <cdr:x>0.62863</cdr:x>
      <cdr:y>0.21551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5918467" y="639262"/>
          <a:ext cx="8716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/>
              </a:solidFill>
            </a:rPr>
            <a:t>+34%</a:t>
          </a:r>
        </a:p>
      </cdr:txBody>
    </cdr:sp>
  </cdr:relSizeAnchor>
  <cdr:relSizeAnchor xmlns:cdr="http://schemas.openxmlformats.org/drawingml/2006/chartDrawing">
    <cdr:from>
      <cdr:x>0.65683</cdr:x>
      <cdr:y>0.21551</cdr:y>
    </cdr:from>
    <cdr:to>
      <cdr:x>0.74218</cdr:x>
      <cdr:y>0.29443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7094640" y="1008594"/>
          <a:ext cx="9219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/>
              </a:solidFill>
            </a:rPr>
            <a:t>+60%</a:t>
          </a:r>
        </a:p>
      </cdr:txBody>
    </cdr:sp>
  </cdr:relSizeAnchor>
  <cdr:relSizeAnchor xmlns:cdr="http://schemas.openxmlformats.org/drawingml/2006/chartDrawing">
    <cdr:from>
      <cdr:x>0.77126</cdr:x>
      <cdr:y>0.21551</cdr:y>
    </cdr:from>
    <cdr:to>
      <cdr:x>0.84452</cdr:x>
      <cdr:y>0.29443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8330620" y="1008594"/>
          <a:ext cx="7912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/>
              </a:solidFill>
            </a:rPr>
            <a:t>+32%</a:t>
          </a:r>
        </a:p>
      </cdr:txBody>
    </cdr:sp>
  </cdr:relSizeAnchor>
  <cdr:relSizeAnchor xmlns:cdr="http://schemas.openxmlformats.org/drawingml/2006/chartDrawing">
    <cdr:from>
      <cdr:x>0.89196</cdr:x>
      <cdr:y>0.40184</cdr:y>
    </cdr:from>
    <cdr:to>
      <cdr:x>0.97488</cdr:x>
      <cdr:y>0.48076</cdr:y>
    </cdr:to>
    <cdr:sp macro="" textlink="">
      <cdr:nvSpPr>
        <cdr:cNvPr id="8" name="TextBox 4">
          <a:extLst xmlns:a="http://schemas.openxmlformats.org/drawingml/2006/main">
            <a:ext uri="{FF2B5EF4-FFF2-40B4-BE49-F238E27FC236}">
              <a16:creationId xmlns:a16="http://schemas.microsoft.com/office/drawing/2014/main" id="{71FA2C67-BA19-4B8C-A860-4D079CF69AB4}"/>
            </a:ext>
          </a:extLst>
        </cdr:cNvPr>
        <cdr:cNvSpPr txBox="1"/>
      </cdr:nvSpPr>
      <cdr:spPr>
        <a:xfrm xmlns:a="http://schemas.openxmlformats.org/drawingml/2006/main">
          <a:off x="9634381" y="1880612"/>
          <a:ext cx="89566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/>
              </a:solidFill>
            </a:rPr>
            <a:t>+17%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F6A6B-61AE-4F9F-95CA-52CAC4EACFA0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ADAD-4B8A-4C5B-8ADB-97A34E4D3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70m vaccine doses given</a:t>
            </a:r>
          </a:p>
          <a:p>
            <a:r>
              <a:rPr lang="en-GB" dirty="0"/>
              <a:t>28.5m fully vaccinated</a:t>
            </a:r>
          </a:p>
          <a:p>
            <a:r>
              <a:rPr lang="en-GB" dirty="0"/>
              <a:t>43% of population fully vaccinated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2ADAD-4B8A-4C5B-8ADB-97A34E4D38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0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Nightclubs opening</a:t>
            </a:r>
          </a:p>
          <a:p>
            <a:r>
              <a:rPr lang="en-GB" dirty="0"/>
              <a:t>Restrictions on large scale events no longer apply</a:t>
            </a:r>
          </a:p>
          <a:p>
            <a:r>
              <a:rPr lang="en-GB" dirty="0"/>
              <a:t>Rule of six on indoor gatherings ended</a:t>
            </a:r>
          </a:p>
          <a:p>
            <a:r>
              <a:rPr lang="en-GB" dirty="0"/>
              <a:t>30 person limit on events e.g. weddings lifted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2ADAD-4B8A-4C5B-8ADB-97A34E4D38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7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/>
              <a:buNone/>
            </a:pPr>
            <a:r>
              <a:rPr lang="en-GB" sz="2800" b="1" dirty="0">
                <a:solidFill>
                  <a:schemeClr val="bg1"/>
                </a:solidFill>
              </a:rPr>
              <a:t>16 August </a:t>
            </a:r>
          </a:p>
          <a:p>
            <a:pPr marL="0" indent="0" algn="l">
              <a:buFont typeface="Arial"/>
              <a:buNone/>
            </a:pPr>
            <a:r>
              <a:rPr lang="en-GB" spc="600" dirty="0">
                <a:solidFill>
                  <a:schemeClr val="bg1"/>
                </a:solidFill>
              </a:rPr>
              <a:t>no self-isolation for vaccinated population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2ADAD-4B8A-4C5B-8ADB-97A34E4D38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Weekly rail use increased from 8% of UK in May, to 11% (5.9m adults) in July. This is an increase of +47%, representing an extra 1.9m adults.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 have been communicated to back to work schedule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56% will be back to workplace by end of Sept – double check on spreadsheet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Planned rail use for this year has increased by +10% since May.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2ADAD-4B8A-4C5B-8ADB-97A34E4D38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9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Weekly rail use increased from 8% of UK in May, to 11% (5.9m adults) in July. This is an increase of +47%, representing an extra 1.9m adults.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 have been communicated to back to work schedule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56% will be back to workplace by end of Sept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Planned rail use for this year has increased by +10% since May.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2ADAD-4B8A-4C5B-8ADB-97A34E4D38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Huge increase in confidence of doing activities before end of Aug – these are up since we asked back in May what people were planning to do before the end of the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2ADAD-4B8A-4C5B-8ADB-97A34E4D38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2ADAD-4B8A-4C5B-8ADB-97A34E4D3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2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08BC3-A6B2-2F4E-8766-A451EC4B11E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3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2ADAD-4B8A-4C5B-8ADB-97A34E4D3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2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2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95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6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03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635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7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522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3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30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709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8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9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Impact_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35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3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441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6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794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169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8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3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2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139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9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74547"/>
            <a:ext cx="10801350" cy="531795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70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10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2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8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2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2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78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0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474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346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643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1539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275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105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4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213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7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698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40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3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51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.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1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4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3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21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8132" y="3621022"/>
            <a:ext cx="85344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361893" cy="12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7"/>
          <p:cNvGrpSpPr>
            <a:grpSpLocks/>
          </p:cNvGrpSpPr>
          <p:nvPr/>
        </p:nvGrpSpPr>
        <p:grpSpPr bwMode="auto">
          <a:xfrm>
            <a:off x="5481638" y="4545937"/>
            <a:ext cx="6710362" cy="1270768"/>
            <a:chOff x="2436813" y="4540249"/>
            <a:chExt cx="6710362" cy="1270087"/>
          </a:xfrm>
        </p:grpSpPr>
        <p:grpSp>
          <p:nvGrpSpPr>
            <p:cNvPr id="17" name="Groupe 16"/>
            <p:cNvGrpSpPr>
              <a:grpSpLocks/>
            </p:cNvGrpSpPr>
            <p:nvPr/>
          </p:nvGrpSpPr>
          <p:grpSpPr bwMode="auto">
            <a:xfrm>
              <a:off x="4147280" y="4540249"/>
              <a:ext cx="4999895" cy="1270087"/>
              <a:chOff x="4147280" y="4540249"/>
              <a:chExt cx="4999895" cy="1270087"/>
            </a:xfrm>
          </p:grpSpPr>
          <p:pic>
            <p:nvPicPr>
              <p:cNvPr id="23" name="Picture 13" descr="C:\Users\buron\Downloads\JCD2012-146719 (1).TIF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413" y="4540250"/>
                <a:ext cx="2163762" cy="1265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8" descr="G:\Temporaire\Corporate\Signatures\2013\photos\Toyama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3"/>
              <a:stretch>
                <a:fillRect/>
              </a:stretch>
            </p:blipFill>
            <p:spPr bwMode="auto">
              <a:xfrm>
                <a:off x="7480300" y="4540250"/>
                <a:ext cx="1663700" cy="1270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280" y="4540251"/>
                <a:ext cx="1693421" cy="12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19" descr="G:\Temporaire\COMMUNIQUES\14 # 2014\10-20-14 # Aéroport de Singapour\Digital Towers_Aéroport de Singapour_2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9487" y="4540249"/>
                <a:ext cx="1685636" cy="1269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Image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3" y="4541005"/>
              <a:ext cx="1717940" cy="126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 bwMode="auto">
          <a:xfrm>
            <a:off x="0" y="4545937"/>
            <a:ext cx="5563228" cy="126591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0F3E68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6A5B718-257B-4594-ACA5-3ED05EC6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9105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655" y="981080"/>
            <a:ext cx="11578167" cy="4832926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22363" cy="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ba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059" y="5845175"/>
            <a:ext cx="12253059" cy="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263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9873" y="2633129"/>
            <a:ext cx="10363200" cy="1362076"/>
          </a:xfrm>
        </p:spPr>
        <p:txBody>
          <a:bodyPr anchor="t"/>
          <a:lstStyle>
            <a:lvl1pPr algn="ctr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4479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4651" y="981082"/>
            <a:ext cx="5687483" cy="4832924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5351" y="981082"/>
            <a:ext cx="5687484" cy="4832924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22363" cy="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ba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4566" y="5814006"/>
            <a:ext cx="1401021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598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10"/>
          </p:nvPr>
        </p:nvSpPr>
        <p:spPr>
          <a:xfrm>
            <a:off x="4175789" y="932723"/>
            <a:ext cx="3840609" cy="4881283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1"/>
          </p:nvPr>
        </p:nvSpPr>
        <p:spPr>
          <a:xfrm>
            <a:off x="143339" y="932723"/>
            <a:ext cx="3840609" cy="4881283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2"/>
          </p:nvPr>
        </p:nvSpPr>
        <p:spPr>
          <a:xfrm>
            <a:off x="8159372" y="932723"/>
            <a:ext cx="3793281" cy="4881283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22363" cy="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ba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4566" y="5814006"/>
            <a:ext cx="1401021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99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/>
          <p:cNvSpPr>
            <a:spLocks noGrp="1"/>
          </p:cNvSpPr>
          <p:nvPr>
            <p:ph sz="half" idx="10"/>
          </p:nvPr>
        </p:nvSpPr>
        <p:spPr>
          <a:xfrm>
            <a:off x="6266364" y="2716115"/>
            <a:ext cx="5685492" cy="2988669"/>
          </a:xfrm>
        </p:spPr>
        <p:txBody>
          <a:bodyPr/>
          <a:lstStyle>
            <a:lvl1pPr marL="213360" indent="-21336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1"/>
          </p:nvPr>
        </p:nvSpPr>
        <p:spPr>
          <a:xfrm>
            <a:off x="292101" y="2688231"/>
            <a:ext cx="5770034" cy="2988669"/>
          </a:xfrm>
        </p:spPr>
        <p:txBody>
          <a:bodyPr/>
          <a:lstStyle>
            <a:lvl1pPr marL="213360" indent="-21336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22363" cy="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ba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4566" y="5814006"/>
            <a:ext cx="1401021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291679" y="933450"/>
            <a:ext cx="5771748" cy="1166813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65646" y="961333"/>
            <a:ext cx="5687181" cy="1166813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 hasCustomPrompt="1"/>
          </p:nvPr>
        </p:nvSpPr>
        <p:spPr>
          <a:xfrm>
            <a:off x="291679" y="2100263"/>
            <a:ext cx="5771748" cy="5873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1"/>
          <p:cNvSpPr>
            <a:spLocks noGrp="1"/>
          </p:cNvSpPr>
          <p:nvPr>
            <p:ph sz="quarter" idx="17" hasCustomPrompt="1"/>
          </p:nvPr>
        </p:nvSpPr>
        <p:spPr>
          <a:xfrm>
            <a:off x="6264674" y="2128147"/>
            <a:ext cx="5687181" cy="5873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7455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/>
          <p:cNvSpPr>
            <a:spLocks noGrp="1"/>
          </p:cNvSpPr>
          <p:nvPr>
            <p:ph sz="half" idx="10"/>
          </p:nvPr>
        </p:nvSpPr>
        <p:spPr>
          <a:xfrm>
            <a:off x="4175789" y="2688231"/>
            <a:ext cx="3840609" cy="2988669"/>
          </a:xfrm>
        </p:spPr>
        <p:txBody>
          <a:bodyPr/>
          <a:lstStyle>
            <a:lvl1pPr marL="213360" indent="-21336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1"/>
          </p:nvPr>
        </p:nvSpPr>
        <p:spPr>
          <a:xfrm>
            <a:off x="143339" y="2688231"/>
            <a:ext cx="3840609" cy="2988669"/>
          </a:xfrm>
        </p:spPr>
        <p:txBody>
          <a:bodyPr/>
          <a:lstStyle>
            <a:lvl1pPr marL="213360" indent="-21336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2"/>
          </p:nvPr>
        </p:nvSpPr>
        <p:spPr>
          <a:xfrm>
            <a:off x="8159372" y="2688231"/>
            <a:ext cx="3793281" cy="2988669"/>
          </a:xfrm>
        </p:spPr>
        <p:txBody>
          <a:bodyPr/>
          <a:lstStyle>
            <a:lvl1pPr marL="213360" indent="-21336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200" b="0"/>
            </a:lvl3pPr>
            <a:lvl4pPr>
              <a:buClr>
                <a:schemeClr val="tx2"/>
              </a:buClr>
              <a:defRPr sz="1200" b="0"/>
            </a:lvl4pPr>
            <a:lvl5pPr>
              <a:buClr>
                <a:schemeClr val="tx2"/>
              </a:buClr>
              <a:defRPr sz="1200" b="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22363" cy="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ba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4566" y="5814006"/>
            <a:ext cx="1401021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2875" y="933450"/>
            <a:ext cx="3841750" cy="1166813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620" y="933449"/>
            <a:ext cx="3841750" cy="1166813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8159371" y="933449"/>
            <a:ext cx="3841750" cy="1166813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 hasCustomPrompt="1"/>
          </p:nvPr>
        </p:nvSpPr>
        <p:spPr>
          <a:xfrm>
            <a:off x="142875" y="2100263"/>
            <a:ext cx="3841750" cy="5873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1"/>
          <p:cNvSpPr>
            <a:spLocks noGrp="1"/>
          </p:cNvSpPr>
          <p:nvPr>
            <p:ph sz="quarter" idx="17" hasCustomPrompt="1"/>
          </p:nvPr>
        </p:nvSpPr>
        <p:spPr>
          <a:xfrm>
            <a:off x="4174648" y="2100263"/>
            <a:ext cx="3841750" cy="5873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contenu 21"/>
          <p:cNvSpPr>
            <a:spLocks noGrp="1"/>
          </p:cNvSpPr>
          <p:nvPr>
            <p:ph sz="quarter" idx="18" hasCustomPrompt="1"/>
          </p:nvPr>
        </p:nvSpPr>
        <p:spPr>
          <a:xfrm>
            <a:off x="8159371" y="2100263"/>
            <a:ext cx="3841750" cy="5873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289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22363" cy="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ba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4566" y="5814006"/>
            <a:ext cx="1401021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70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2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7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6876" y="144468"/>
            <a:ext cx="9505951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5" y="981080"/>
            <a:ext cx="11578167" cy="51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1342032" y="6482338"/>
            <a:ext cx="863600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7DA147-029E-4BDE-9144-19227B45CA27}" type="slidenum">
              <a:rPr lang="en-GB" sz="1200">
                <a:solidFill>
                  <a:srgbClr val="042D56"/>
                </a:solidFill>
                <a:latin typeface="Verdana" pitchFamily="34" charset="0"/>
              </a:rPr>
              <a:pPr algn="r"/>
              <a:t>‹#›</a:t>
            </a:fld>
            <a:endParaRPr lang="en-GB" sz="1200">
              <a:solidFill>
                <a:srgbClr val="042D56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95627" y="6280517"/>
            <a:ext cx="265329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>
                <a:solidFill>
                  <a:srgbClr val="042D56"/>
                </a:solidFill>
              </a:rPr>
              <a:t>Corporate Communications - 2020</a:t>
            </a:r>
          </a:p>
        </p:txBody>
      </p:sp>
    </p:spTree>
    <p:extLst>
      <p:ext uri="{BB962C8B-B14F-4D97-AF65-F5344CB8AC3E}">
        <p14:creationId xmlns:p14="http://schemas.microsoft.com/office/powerpoint/2010/main" val="40580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2D56"/>
          </a:solidFill>
          <a:latin typeface="+mj-lt"/>
          <a:ea typeface="MS PGothic" pitchFamily="34" charset="-128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2D56"/>
          </a:solidFill>
          <a:latin typeface="Arial" charset="0"/>
          <a:ea typeface="MS PGothic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2D56"/>
          </a:solidFill>
          <a:latin typeface="Arial" charset="0"/>
          <a:ea typeface="MS PGothic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2D56"/>
          </a:solidFill>
          <a:latin typeface="Arial" charset="0"/>
          <a:ea typeface="MS PGothic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2D56"/>
          </a:solidFill>
          <a:latin typeface="Arial" charset="0"/>
          <a:ea typeface="MS PGothic" pitchFamily="34" charset="-128"/>
        </a:defRPr>
      </a:lvl5pPr>
      <a:lvl6pPr marL="548640" algn="r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042D56"/>
          </a:solidFill>
          <a:latin typeface="Arial" charset="0"/>
          <a:ea typeface="MS PGothic" pitchFamily="34" charset="-128"/>
        </a:defRPr>
      </a:lvl6pPr>
      <a:lvl7pPr marL="1097280" algn="r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042D56"/>
          </a:solidFill>
          <a:latin typeface="Arial" charset="0"/>
          <a:ea typeface="MS PGothic" pitchFamily="34" charset="-128"/>
        </a:defRPr>
      </a:lvl7pPr>
      <a:lvl8pPr marL="1645920" algn="r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042D56"/>
          </a:solidFill>
          <a:latin typeface="Arial" charset="0"/>
          <a:ea typeface="MS PGothic" pitchFamily="34" charset="-128"/>
        </a:defRPr>
      </a:lvl8pPr>
      <a:lvl9pPr marL="2194560" algn="r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042D56"/>
          </a:solidFill>
          <a:latin typeface="Arial" charset="0"/>
          <a:ea typeface="MS PGothic" pitchFamily="34" charset="-128"/>
        </a:defRPr>
      </a:lvl9pPr>
    </p:titleStyle>
    <p:bodyStyle>
      <a:lvl1pPr marL="213360" indent="-2133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40000"/>
        <a:buFont typeface="Times" pitchFamily="-110" charset="0"/>
        <a:buChar char="•"/>
        <a:defRPr sz="1680" b="1">
          <a:solidFill>
            <a:srgbClr val="042D56"/>
          </a:solidFill>
          <a:latin typeface="+mn-lt"/>
          <a:ea typeface="MS PGothic" pitchFamily="34" charset="-128"/>
          <a:cs typeface="+mn-cs"/>
        </a:defRPr>
      </a:lvl1pPr>
      <a:lvl2pPr marL="640080" indent="-21145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1600">
          <a:solidFill>
            <a:srgbClr val="042D56"/>
          </a:solidFill>
          <a:latin typeface="+mn-lt"/>
          <a:ea typeface="MS PGothic" pitchFamily="34" charset="-128"/>
        </a:defRPr>
      </a:lvl2pPr>
      <a:lvl3pPr marL="1082040" indent="-2133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5000"/>
        <a:buFont typeface="Wingdings" pitchFamily="2" charset="2"/>
        <a:buChar char="Ø"/>
        <a:defRPr sz="1200">
          <a:solidFill>
            <a:srgbClr val="042D56"/>
          </a:solidFill>
          <a:latin typeface="+mn-lt"/>
          <a:ea typeface="MS PGothic" pitchFamily="34" charset="-128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Ø"/>
        <a:defRPr sz="1200">
          <a:solidFill>
            <a:srgbClr val="042D56"/>
          </a:solidFill>
          <a:latin typeface="+mn-lt"/>
          <a:ea typeface="MS PGothic" pitchFamily="34" charset="-128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sz="1200" b="1">
          <a:solidFill>
            <a:srgbClr val="042D56"/>
          </a:solidFill>
          <a:latin typeface="+mn-lt"/>
          <a:ea typeface="MS PGothic" pitchFamily="34" charset="-128"/>
        </a:defRPr>
      </a:lvl5pPr>
      <a:lvl6pPr marL="3017520" indent="-274320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960" b="1">
          <a:solidFill>
            <a:srgbClr val="042D56"/>
          </a:solidFill>
          <a:latin typeface="+mn-lt"/>
          <a:ea typeface="+mn-ea"/>
        </a:defRPr>
      </a:lvl6pPr>
      <a:lvl7pPr marL="3566160" indent="-274320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960" b="1">
          <a:solidFill>
            <a:srgbClr val="042D56"/>
          </a:solidFill>
          <a:latin typeface="+mn-lt"/>
          <a:ea typeface="+mn-ea"/>
        </a:defRPr>
      </a:lvl7pPr>
      <a:lvl8pPr marL="4114800" indent="-274320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960" b="1">
          <a:solidFill>
            <a:srgbClr val="042D56"/>
          </a:solidFill>
          <a:latin typeface="+mn-lt"/>
          <a:ea typeface="+mn-ea"/>
        </a:defRPr>
      </a:lvl8pPr>
      <a:lvl9pPr marL="4663440" indent="-274320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960" b="1">
          <a:solidFill>
            <a:srgbClr val="042D56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FDB0F-BEC9-4C33-8B74-5F0BD066D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1"/>
          <a:stretch/>
        </p:blipFill>
        <p:spPr>
          <a:xfrm>
            <a:off x="1" y="-47413"/>
            <a:ext cx="12192000" cy="69054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4159C0-4D4F-4C47-A5C8-FCB4E64969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9B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FREEDOM DAY – THE AFTER EFFECTS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AUGUST 2021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7E855-9F28-4DE0-B107-1B770B8C51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2190-216A-4313-B849-8942F088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PLANNING BEFORE END OF AUGUST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85CB1C-39DA-4966-845B-F06277F2D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54175"/>
              </p:ext>
            </p:extLst>
          </p:nvPr>
        </p:nvGraphicFramePr>
        <p:xfrm>
          <a:off x="695325" y="162877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3AB47-4F0E-4181-9D38-90F95723C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sentiment tracker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A2C67-BA19-4B8C-A860-4D079CF69AB4}"/>
              </a:ext>
            </a:extLst>
          </p:cNvPr>
          <p:cNvSpPr txBox="1"/>
          <p:nvPr/>
        </p:nvSpPr>
        <p:spPr>
          <a:xfrm>
            <a:off x="1544552" y="1974178"/>
            <a:ext cx="105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+44%</a:t>
            </a:r>
          </a:p>
        </p:txBody>
      </p:sp>
    </p:spTree>
    <p:extLst>
      <p:ext uri="{BB962C8B-B14F-4D97-AF65-F5344CB8AC3E}">
        <p14:creationId xmlns:p14="http://schemas.microsoft.com/office/powerpoint/2010/main" val="314850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D5A1-DCD4-4548-B729-4603C93D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OF FUN: PLANS BEFORE END OF SEPT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FB46-0E97-43BE-839D-0DBE5D2A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70" y="1628775"/>
            <a:ext cx="1495481" cy="1918293"/>
          </a:xfrm>
        </p:spPr>
        <p:txBody>
          <a:bodyPr/>
          <a:lstStyle/>
          <a:p>
            <a:pPr marL="0" indent="0">
              <a:buNone/>
            </a:pPr>
            <a:r>
              <a:rPr lang="en-GB" sz="4800" b="1" dirty="0">
                <a:solidFill>
                  <a:schemeClr val="accent2"/>
                </a:solidFill>
              </a:rPr>
              <a:t>74% </a:t>
            </a:r>
          </a:p>
          <a:p>
            <a:pPr marL="0" indent="0">
              <a:buNone/>
            </a:pPr>
            <a:r>
              <a:rPr lang="en-GB" sz="1800" spc="300" dirty="0"/>
              <a:t>go to a sports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45096-2DD2-4016-9426-B12319F41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JCDecaux sentiment tracker 2021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A69B1E-00B5-4CC8-9B6E-281969CC6861}"/>
              </a:ext>
            </a:extLst>
          </p:cNvPr>
          <p:cNvSpPr txBox="1">
            <a:spLocks/>
          </p:cNvSpPr>
          <p:nvPr/>
        </p:nvSpPr>
        <p:spPr>
          <a:xfrm>
            <a:off x="9657826" y="4130291"/>
            <a:ext cx="1838849" cy="169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51%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spc="300" dirty="0">
                <a:solidFill>
                  <a:srgbClr val="000000"/>
                </a:solidFill>
                <a:latin typeface="Arial" panose="020B0604020202020204"/>
              </a:rPr>
              <a:t>g</a:t>
            </a: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to a concert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822DA8-DC9F-436F-8092-6CE543180789}"/>
              </a:ext>
            </a:extLst>
          </p:cNvPr>
          <p:cNvSpPr txBox="1">
            <a:spLocks/>
          </p:cNvSpPr>
          <p:nvPr/>
        </p:nvSpPr>
        <p:spPr>
          <a:xfrm>
            <a:off x="7269301" y="4130291"/>
            <a:ext cx="1934989" cy="1998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68%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spc="300" dirty="0">
                <a:solidFill>
                  <a:srgbClr val="000000"/>
                </a:solidFill>
                <a:latin typeface="Arial" panose="020B0604020202020204"/>
              </a:rPr>
              <a:t>g</a:t>
            </a: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to a nightclub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3C7CC5-A604-48AE-8390-2DAB447E5F93}"/>
              </a:ext>
            </a:extLst>
          </p:cNvPr>
          <p:cNvSpPr txBox="1">
            <a:spLocks/>
          </p:cNvSpPr>
          <p:nvPr/>
        </p:nvSpPr>
        <p:spPr>
          <a:xfrm>
            <a:off x="9657826" y="1628775"/>
            <a:ext cx="1838849" cy="1383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70%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spc="300" dirty="0">
                <a:solidFill>
                  <a:srgbClr val="000000"/>
                </a:solidFill>
                <a:latin typeface="Arial" panose="020B0604020202020204"/>
              </a:rPr>
              <a:t>g</a:t>
            </a: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to a festival</a:t>
            </a:r>
          </a:p>
        </p:txBody>
      </p:sp>
      <p:pic>
        <p:nvPicPr>
          <p:cNvPr id="12" name="Picture 11" descr="A picture containing person, crowd, sport&#10;&#10;Description automatically generated">
            <a:extLst>
              <a:ext uri="{FF2B5EF4-FFF2-40B4-BE49-F238E27FC236}">
                <a16:creationId xmlns:a16="http://schemas.microsoft.com/office/drawing/2014/main" id="{78D1F935-F3C9-451D-92E8-0ED1D413D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1615728"/>
            <a:ext cx="6248087" cy="45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35BE4DD8-C1DF-4332-B14D-F413597217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2B21E2-895F-493B-AC46-888D950D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TO SPEND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562936-BB05-48AA-A529-C6F96C131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sentiment tracker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597F40-187B-4563-A4CD-95D243EA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58% </a:t>
            </a:r>
          </a:p>
          <a:p>
            <a:pPr marL="0" indent="0">
              <a:buNone/>
            </a:pPr>
            <a:r>
              <a:rPr lang="en-GB" spc="600" dirty="0"/>
              <a:t>are planning to spend money saved in lockdown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1 in 4</a:t>
            </a:r>
          </a:p>
          <a:p>
            <a:pPr marL="0" indent="0">
              <a:buNone/>
            </a:pPr>
            <a:r>
              <a:rPr lang="en-GB" spc="600" dirty="0"/>
              <a:t>have saved over £1000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02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7C097F-8B78-4D28-AD2A-2B311D24E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97" y="1543030"/>
            <a:ext cx="4940749" cy="42309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149533" y="1559652"/>
            <a:ext cx="2381923" cy="2043935"/>
          </a:xfrm>
          <a:prstGeom prst="rect">
            <a:avLst/>
          </a:prstGeom>
          <a:solidFill>
            <a:srgbClr val="16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6AA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2906" y="3665639"/>
            <a:ext cx="2381923" cy="2043935"/>
          </a:xfrm>
          <a:prstGeom prst="rect">
            <a:avLst/>
          </a:prstGeom>
          <a:solidFill>
            <a:srgbClr val="16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48898" y="3665639"/>
            <a:ext cx="2381923" cy="2032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6770" y="1567456"/>
            <a:ext cx="2378060" cy="2036132"/>
          </a:xfrm>
          <a:prstGeom prst="rect">
            <a:avLst/>
          </a:prstGeom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324" y="620181"/>
            <a:ext cx="11194795" cy="100859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WANT TO HEAR FROM INDUSTRIES WE’VE MISSED</a:t>
            </a:r>
            <a:br>
              <a:rPr lang="en-US" dirty="0"/>
            </a:b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JCDecaux sentiment tracker 2021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2271" y="1758885"/>
            <a:ext cx="2382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Food and drink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23%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0F9AC4-DF14-41D8-9CB7-29DF8A32D46A}"/>
              </a:ext>
            </a:extLst>
          </p:cNvPr>
          <p:cNvSpPr/>
          <p:nvPr/>
        </p:nvSpPr>
        <p:spPr>
          <a:xfrm>
            <a:off x="994840" y="1534274"/>
            <a:ext cx="4927905" cy="4239691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6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6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want to hear more from travel companies (24%)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2896" y="1543030"/>
            <a:ext cx="4927905" cy="373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29B63-20CA-40A4-8828-139E78FBAF77}"/>
              </a:ext>
            </a:extLst>
          </p:cNvPr>
          <p:cNvSpPr txBox="1"/>
          <p:nvPr/>
        </p:nvSpPr>
        <p:spPr>
          <a:xfrm>
            <a:off x="8789597" y="2206044"/>
            <a:ext cx="31005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Entertainment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21%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AC0D2-D811-46C0-94EE-96D30D3F0D03}"/>
              </a:ext>
            </a:extLst>
          </p:cNvPr>
          <p:cNvSpPr txBox="1"/>
          <p:nvPr/>
        </p:nvSpPr>
        <p:spPr>
          <a:xfrm>
            <a:off x="6659525" y="4285099"/>
            <a:ext cx="238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20%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F99FA-2899-4905-BEBB-423AC7AACB2D}"/>
              </a:ext>
            </a:extLst>
          </p:cNvPr>
          <p:cNvSpPr txBox="1"/>
          <p:nvPr/>
        </p:nvSpPr>
        <p:spPr>
          <a:xfrm>
            <a:off x="9148898" y="3945794"/>
            <a:ext cx="2382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Personal care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20%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0385B-D7BA-4537-947B-0AFF2C15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CATEGORIES PLANNING TO SPEND 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8E6506D-31AF-4288-8E8F-A9FF7C52B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684936"/>
              </p:ext>
            </p:extLst>
          </p:nvPr>
        </p:nvGraphicFramePr>
        <p:xfrm>
          <a:off x="695325" y="1985615"/>
          <a:ext cx="7478519" cy="1859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8519">
                  <a:extLst>
                    <a:ext uri="{9D8B030D-6E8A-4147-A177-3AD203B41FA5}">
                      <a16:colId xmlns:a16="http://schemas.microsoft.com/office/drawing/2014/main" val="3416756792"/>
                    </a:ext>
                  </a:extLst>
                </a:gridCol>
              </a:tblGrid>
              <a:tr h="35090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b="0" i="0" spc="600" baseline="0" dirty="0">
                          <a:solidFill>
                            <a:schemeClr val="tx1"/>
                          </a:solidFill>
                        </a:rPr>
                        <a:t>Holiday</a:t>
                      </a:r>
                    </a:p>
                  </a:txBody>
                  <a:tcPr marL="146847" marR="146847">
                    <a:solidFill>
                      <a:srgbClr val="EB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80818"/>
                  </a:ext>
                </a:extLst>
              </a:tr>
              <a:tr h="350908">
                <a:tc>
                  <a:txBody>
                    <a:bodyPr/>
                    <a:lstStyle/>
                    <a:p>
                      <a:r>
                        <a:rPr lang="en-GB" b="0" i="0" spc="600" baseline="0" dirty="0"/>
                        <a:t>2.Plan to save until decide</a:t>
                      </a:r>
                    </a:p>
                  </a:txBody>
                  <a:tcPr marL="146847" marR="146847"/>
                </a:tc>
                <a:extLst>
                  <a:ext uri="{0D108BD9-81ED-4DB2-BD59-A6C34878D82A}">
                    <a16:rowId xmlns:a16="http://schemas.microsoft.com/office/drawing/2014/main" val="582914019"/>
                  </a:ext>
                </a:extLst>
              </a:tr>
              <a:tr h="396595">
                <a:tc>
                  <a:txBody>
                    <a:bodyPr/>
                    <a:lstStyle/>
                    <a:p>
                      <a:r>
                        <a:rPr lang="en-GB" b="0" i="0" spc="600" baseline="0" dirty="0"/>
                        <a:t>3.Home / garden improvements</a:t>
                      </a:r>
                    </a:p>
                  </a:txBody>
                  <a:tcPr marL="146847" marR="146847"/>
                </a:tc>
                <a:extLst>
                  <a:ext uri="{0D108BD9-81ED-4DB2-BD59-A6C34878D82A}">
                    <a16:rowId xmlns:a16="http://schemas.microsoft.com/office/drawing/2014/main" val="3949278654"/>
                  </a:ext>
                </a:extLst>
              </a:tr>
              <a:tr h="350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spc="600" baseline="0" dirty="0"/>
                        <a:t>4.Clothes / footwear</a:t>
                      </a:r>
                    </a:p>
                  </a:txBody>
                  <a:tcPr marL="146847" marR="146847"/>
                </a:tc>
                <a:extLst>
                  <a:ext uri="{0D108BD9-81ED-4DB2-BD59-A6C34878D82A}">
                    <a16:rowId xmlns:a16="http://schemas.microsoft.com/office/drawing/2014/main" val="1673622552"/>
                  </a:ext>
                </a:extLst>
              </a:tr>
              <a:tr h="350908">
                <a:tc>
                  <a:txBody>
                    <a:bodyPr/>
                    <a:lstStyle/>
                    <a:p>
                      <a:r>
                        <a:rPr lang="en-GB" b="0" i="0" spc="600" baseline="0" dirty="0"/>
                        <a:t>5.Car </a:t>
                      </a:r>
                    </a:p>
                  </a:txBody>
                  <a:tcPr marL="146847" marR="146847"/>
                </a:tc>
                <a:extLst>
                  <a:ext uri="{0D108BD9-81ED-4DB2-BD59-A6C34878D82A}">
                    <a16:rowId xmlns:a16="http://schemas.microsoft.com/office/drawing/2014/main" val="307883520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8BAD6-87F4-4266-9DAA-1C157AD5A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Sentiment Tracker 2021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F3EB17-FF17-473F-B41C-491EEE7A7A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15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FDB0F-BEC9-4C33-8B74-5F0BD066D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1"/>
          <a:stretch/>
        </p:blipFill>
        <p:spPr>
          <a:xfrm>
            <a:off x="1" y="-47413"/>
            <a:ext cx="12192000" cy="69054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4159C0-4D4F-4C47-A5C8-FCB4E64969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9B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FREEDOM DAY – THE AFTER EFFECTS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AUGUST 2021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7E855-9F28-4DE0-B107-1B770B8C51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228DF4-03D3-4BF1-9A36-C76B907D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CELEBRATING FREEDOM DAY</a:t>
            </a:r>
          </a:p>
        </p:txBody>
      </p:sp>
      <p:pic>
        <p:nvPicPr>
          <p:cNvPr id="14" name="Picture Placeholder 13" descr="A picture containing person, crowd, watching, people&#10;&#10;Description automatically generated">
            <a:extLst>
              <a:ext uri="{FF2B5EF4-FFF2-40B4-BE49-F238E27FC236}">
                <a16:creationId xmlns:a16="http://schemas.microsoft.com/office/drawing/2014/main" id="{A02C16EE-2E11-4B0D-9B9E-D8BC84587F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person, dancer, sport, standing&#10;&#10;Description automatically generated">
            <a:extLst>
              <a:ext uri="{FF2B5EF4-FFF2-40B4-BE49-F238E27FC236}">
                <a16:creationId xmlns:a16="http://schemas.microsoft.com/office/drawing/2014/main" id="{B74F6DC3-F9A8-4AD9-ACCE-CCE1DFE045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B993919-2FF1-4B5B-BCF4-23D2A0F6C3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8582FDB4-FB10-4048-974E-F78E95C834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991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4B3832-E7B7-446D-AF1E-2F78FE0B4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8075610" y="1627187"/>
            <a:ext cx="3600451" cy="396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646EC-F346-4CF8-8728-43E3E9B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774" y="1629096"/>
            <a:ext cx="3600449" cy="3959302"/>
          </a:xfrm>
          <a:prstGeom prst="rect">
            <a:avLst/>
          </a:prstGeom>
        </p:spPr>
      </p:pic>
      <p:pic>
        <p:nvPicPr>
          <p:cNvPr id="4" name="Picture 3" descr="A picture containing person, outdoor, cellphone, older&#10;&#10;Description automatically generated">
            <a:extLst>
              <a:ext uri="{FF2B5EF4-FFF2-40B4-BE49-F238E27FC236}">
                <a16:creationId xmlns:a16="http://schemas.microsoft.com/office/drawing/2014/main" id="{B709DFCC-6393-4C3D-8E16-3294F913CF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8" y="1627188"/>
            <a:ext cx="3600449" cy="39608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A0612A-9197-439D-A846-D946F346E1BF}"/>
              </a:ext>
            </a:extLst>
          </p:cNvPr>
          <p:cNvSpPr/>
          <p:nvPr/>
        </p:nvSpPr>
        <p:spPr>
          <a:xfrm>
            <a:off x="515938" y="1627981"/>
            <a:ext cx="3600449" cy="3960813"/>
          </a:xfrm>
          <a:prstGeom prst="rect">
            <a:avLst/>
          </a:prstGeom>
          <a:solidFill>
            <a:srgbClr val="169BB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57860-5A43-4B32-9031-93EFB006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CHANGED?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B7E93F-8416-4FEC-8FF6-9C309969A89B}"/>
              </a:ext>
            </a:extLst>
          </p:cNvPr>
          <p:cNvSpPr/>
          <p:nvPr/>
        </p:nvSpPr>
        <p:spPr>
          <a:xfrm>
            <a:off x="8075612" y="1627188"/>
            <a:ext cx="3600449" cy="3960813"/>
          </a:xfrm>
          <a:prstGeom prst="rect">
            <a:avLst/>
          </a:prstGeom>
          <a:solidFill>
            <a:srgbClr val="169BB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5D2AFB-F224-4D21-BFDF-4477170F439F}"/>
              </a:ext>
            </a:extLst>
          </p:cNvPr>
          <p:cNvSpPr/>
          <p:nvPr/>
        </p:nvSpPr>
        <p:spPr>
          <a:xfrm>
            <a:off x="4295776" y="1627188"/>
            <a:ext cx="3600449" cy="3960813"/>
          </a:xfrm>
          <a:prstGeom prst="rect">
            <a:avLst/>
          </a:prstGeom>
          <a:solidFill>
            <a:srgbClr val="169BB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38A050C-F721-468B-B807-24DFFD7171C0}"/>
              </a:ext>
            </a:extLst>
          </p:cNvPr>
          <p:cNvSpPr txBox="1">
            <a:spLocks/>
          </p:cNvSpPr>
          <p:nvPr/>
        </p:nvSpPr>
        <p:spPr>
          <a:xfrm>
            <a:off x="31714" y="2476572"/>
            <a:ext cx="4666448" cy="2069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000" b="1" dirty="0">
                <a:solidFill>
                  <a:schemeClr val="bg1"/>
                </a:solidFill>
              </a:rPr>
              <a:t>End of self-isolation</a:t>
            </a:r>
          </a:p>
          <a:p>
            <a:pPr marL="0" indent="0" algn="ctr">
              <a:buFont typeface="Arial"/>
              <a:buNone/>
            </a:pPr>
            <a:r>
              <a:rPr lang="en-GB" spc="600" dirty="0">
                <a:solidFill>
                  <a:schemeClr val="bg1"/>
                </a:solidFill>
              </a:rPr>
              <a:t>for vaccinated population </a:t>
            </a:r>
          </a:p>
          <a:p>
            <a:pPr marL="0" indent="0" algn="ctr">
              <a:buFont typeface="Arial"/>
              <a:buNone/>
            </a:pPr>
            <a:r>
              <a:rPr lang="en-GB" b="1" spc="600" dirty="0">
                <a:solidFill>
                  <a:schemeClr val="bg1"/>
                </a:solidFill>
              </a:rPr>
              <a:t>16 August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68B912-CFCC-421B-AA31-B65A6AEBC8C6}"/>
              </a:ext>
            </a:extLst>
          </p:cNvPr>
          <p:cNvSpPr txBox="1">
            <a:spLocks/>
          </p:cNvSpPr>
          <p:nvPr/>
        </p:nvSpPr>
        <p:spPr>
          <a:xfrm>
            <a:off x="4721852" y="2476572"/>
            <a:ext cx="2815597" cy="2069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000" b="1" dirty="0">
                <a:solidFill>
                  <a:schemeClr val="bg1"/>
                </a:solidFill>
              </a:rPr>
              <a:t>End of ‘school bubbles’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1E2682C-F513-4BA9-88C5-ABE4F07797A3}"/>
              </a:ext>
            </a:extLst>
          </p:cNvPr>
          <p:cNvSpPr txBox="1">
            <a:spLocks/>
          </p:cNvSpPr>
          <p:nvPr/>
        </p:nvSpPr>
        <p:spPr>
          <a:xfrm>
            <a:off x="8075612" y="2476572"/>
            <a:ext cx="3688442" cy="2069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4000" b="1" dirty="0">
                <a:solidFill>
                  <a:schemeClr val="bg1"/>
                </a:solidFill>
              </a:rPr>
              <a:t>Removal of quarantine</a:t>
            </a:r>
          </a:p>
          <a:p>
            <a:pPr marL="0" indent="0" algn="ctr">
              <a:buFont typeface="Arial"/>
              <a:buNone/>
            </a:pPr>
            <a:r>
              <a:rPr lang="en-GB" spc="600" dirty="0">
                <a:solidFill>
                  <a:schemeClr val="bg1"/>
                </a:solidFill>
              </a:rPr>
              <a:t>from amber list destinations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EC731C-FCD6-4D7A-BC38-3FE9BE9E9615}"/>
              </a:ext>
            </a:extLst>
          </p:cNvPr>
          <p:cNvSpPr txBox="1">
            <a:spLocks/>
          </p:cNvSpPr>
          <p:nvPr/>
        </p:nvSpPr>
        <p:spPr>
          <a:xfrm>
            <a:off x="695325" y="6308725"/>
            <a:ext cx="10801350" cy="3603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/>
              <a:t>Source: </a:t>
            </a:r>
            <a:r>
              <a:rPr lang="en-GB" sz="800" dirty="0" err="1"/>
              <a:t>inews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7070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1095F9-7EF8-4E64-8404-D778DB46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RETAIL SALES HIGHEST ON RECORD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1AA43E-F9ED-4CB1-93A6-EBE5FDCE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3768415"/>
          </a:xfrm>
        </p:spPr>
        <p:txBody>
          <a:bodyPr/>
          <a:lstStyle/>
          <a:p>
            <a:pPr marL="0" indent="0">
              <a:buNone/>
            </a:pPr>
            <a:endParaRPr lang="en-GB" sz="105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+10% </a:t>
            </a:r>
          </a:p>
          <a:p>
            <a:pPr marL="0" indent="0">
              <a:buNone/>
            </a:pPr>
            <a:r>
              <a:rPr lang="en-GB" spc="600" dirty="0"/>
              <a:t>increase in total retail sales over 3 months to June – highest on record</a:t>
            </a:r>
          </a:p>
          <a:p>
            <a:pPr marL="0" indent="0">
              <a:buNone/>
            </a:pPr>
            <a:endParaRPr lang="en-GB" spc="600" dirty="0"/>
          </a:p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+47%</a:t>
            </a:r>
          </a:p>
          <a:p>
            <a:pPr marL="0" indent="0">
              <a:buNone/>
            </a:pPr>
            <a:r>
              <a:rPr lang="en-GB" spc="600" dirty="0"/>
              <a:t>increase for non-food stores vs previous quarter</a:t>
            </a:r>
          </a:p>
          <a:p>
            <a:pPr marL="0" indent="0">
              <a:buNone/>
            </a:pPr>
            <a:endParaRPr lang="en-GB" spc="600" dirty="0"/>
          </a:p>
          <a:p>
            <a:pPr marL="0" indent="0">
              <a:buNone/>
            </a:pPr>
            <a:endParaRPr lang="en-GB" spc="600" dirty="0"/>
          </a:p>
          <a:p>
            <a:pPr marL="0" indent="0">
              <a:buNone/>
            </a:pPr>
            <a:endParaRPr lang="en-GB" spc="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Placeholder 1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955D3D51-4150-493E-B326-3C18A29331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A2BAD5-CB43-466F-9568-F42DC9C09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British Retail Consortium (BRC) </a:t>
            </a:r>
          </a:p>
        </p:txBody>
      </p:sp>
    </p:spTree>
    <p:extLst>
      <p:ext uri="{BB962C8B-B14F-4D97-AF65-F5344CB8AC3E}">
        <p14:creationId xmlns:p14="http://schemas.microsoft.com/office/powerpoint/2010/main" val="195630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1095F9-7EF8-4E64-8404-D778DB46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181"/>
            <a:ext cx="4769810" cy="1008594"/>
          </a:xfrm>
        </p:spPr>
        <p:txBody>
          <a:bodyPr>
            <a:normAutofit fontScale="90000"/>
          </a:bodyPr>
          <a:lstStyle/>
          <a:p>
            <a:r>
              <a:rPr lang="en-GB" dirty="0"/>
              <a:t>UK JOBS LEAP AS ECONOMY BOUNCES  BACK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1AA43E-F9ED-4CB1-93A6-EBE5FDCE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3836360"/>
          </a:xfrm>
        </p:spPr>
        <p:txBody>
          <a:bodyPr/>
          <a:lstStyle/>
          <a:p>
            <a:pPr marL="0" indent="0">
              <a:buNone/>
            </a:pPr>
            <a:endParaRPr lang="en-GB" sz="105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+365K </a:t>
            </a:r>
          </a:p>
          <a:p>
            <a:pPr marL="0" indent="0">
              <a:buNone/>
            </a:pPr>
            <a:r>
              <a:rPr lang="en-GB" spc="600" dirty="0"/>
              <a:t>jobs in June Vs May </a:t>
            </a:r>
          </a:p>
          <a:p>
            <a:pPr marL="0" indent="0">
              <a:buNone/>
            </a:pPr>
            <a:endParaRPr lang="en-GB" spc="600" dirty="0"/>
          </a:p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7.3%</a:t>
            </a:r>
          </a:p>
          <a:p>
            <a:pPr marL="0" indent="0">
              <a:buNone/>
            </a:pPr>
            <a:r>
              <a:rPr lang="en-GB" spc="600" dirty="0"/>
              <a:t>rise in weekly earnings March-May vs previous year</a:t>
            </a:r>
          </a:p>
          <a:p>
            <a:pPr marL="0" indent="0">
              <a:buNone/>
            </a:pPr>
            <a:endParaRPr lang="en-GB" spc="600" dirty="0"/>
          </a:p>
          <a:p>
            <a:pPr marL="0" indent="0">
              <a:buNone/>
            </a:pPr>
            <a:endParaRPr lang="en-GB" spc="600" dirty="0"/>
          </a:p>
          <a:p>
            <a:pPr marL="0" indent="0">
              <a:buNone/>
            </a:pPr>
            <a:endParaRPr lang="en-GB" spc="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Placeholder 5" descr="A picture containing person, indoor, person, working&#10;&#10;Description automatically generated">
            <a:extLst>
              <a:ext uri="{FF2B5EF4-FFF2-40B4-BE49-F238E27FC236}">
                <a16:creationId xmlns:a16="http://schemas.microsoft.com/office/drawing/2014/main" id="{166E7451-9B65-40DE-B3B8-750B0E21C5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70B6-7F12-4AFA-B1F8-8B14E3993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Reuters </a:t>
            </a:r>
          </a:p>
        </p:txBody>
      </p:sp>
    </p:spTree>
    <p:extLst>
      <p:ext uri="{BB962C8B-B14F-4D97-AF65-F5344CB8AC3E}">
        <p14:creationId xmlns:p14="http://schemas.microsoft.com/office/powerpoint/2010/main" val="356642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1095F9-7EF8-4E64-8404-D778DB46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FREEDOM DAY FOOTFALL UP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73DB9A-D5A8-413F-A0AF-1B4861B2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Retail Gazette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D370AF1-BA9F-4898-B8D4-6D0CBE17D2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1AA43E-F9ED-4CB1-93A6-EBE5FDCE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/>
          <a:lstStyle/>
          <a:p>
            <a:pPr marL="0" indent="0">
              <a:buNone/>
            </a:pPr>
            <a:endParaRPr lang="en-GB" sz="105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2"/>
                </a:solidFill>
              </a:rPr>
              <a:t>16.5% </a:t>
            </a:r>
          </a:p>
          <a:p>
            <a:pPr marL="0" indent="0">
              <a:buNone/>
            </a:pPr>
            <a:r>
              <a:rPr lang="en-GB" spc="600" dirty="0"/>
              <a:t>footfall uplift in UK on 19 July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18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D5A1-DCD4-4548-B729-4603C93D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WORKPLACE BY 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FB46-0E97-43BE-839D-0DBE5D2A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70" y="1628775"/>
            <a:ext cx="1934989" cy="1918293"/>
          </a:xfrm>
        </p:spPr>
        <p:txBody>
          <a:bodyPr/>
          <a:lstStyle/>
          <a:p>
            <a:pPr marL="0" indent="0">
              <a:buNone/>
            </a:pPr>
            <a:r>
              <a:rPr lang="en-GB" sz="4800" b="1" dirty="0">
                <a:solidFill>
                  <a:schemeClr val="accent5"/>
                </a:solidFill>
              </a:rPr>
              <a:t>+47% </a:t>
            </a:r>
          </a:p>
          <a:p>
            <a:pPr marL="0" indent="0">
              <a:buNone/>
            </a:pPr>
            <a:r>
              <a:rPr lang="en-GB" sz="1800" spc="300" dirty="0"/>
              <a:t>increase in weekly rail use since May </a:t>
            </a:r>
          </a:p>
          <a:p>
            <a:pPr marL="0" indent="0">
              <a:buNone/>
            </a:pPr>
            <a:r>
              <a:rPr lang="en-GB" sz="1800" spc="300" dirty="0"/>
              <a:t>(</a:t>
            </a:r>
            <a:r>
              <a:rPr lang="en-GB" sz="1800" b="1" spc="300" dirty="0">
                <a:solidFill>
                  <a:schemeClr val="accent5"/>
                </a:solidFill>
              </a:rPr>
              <a:t>+1.9</a:t>
            </a:r>
            <a:r>
              <a:rPr lang="en-GB" sz="1800" spc="300" dirty="0"/>
              <a:t> adults)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45096-2DD2-4016-9426-B12319F41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JCDecaux sentiment tracker 2021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A69B1E-00B5-4CC8-9B6E-281969CC6861}"/>
              </a:ext>
            </a:extLst>
          </p:cNvPr>
          <p:cNvSpPr txBox="1">
            <a:spLocks/>
          </p:cNvSpPr>
          <p:nvPr/>
        </p:nvSpPr>
        <p:spPr>
          <a:xfrm>
            <a:off x="9778722" y="1628775"/>
            <a:ext cx="1838849" cy="169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800" b="1" dirty="0">
                <a:solidFill>
                  <a:schemeClr val="accent5"/>
                </a:solidFill>
              </a:rPr>
              <a:t>30% </a:t>
            </a:r>
          </a:p>
          <a:p>
            <a:pPr marL="0" indent="0">
              <a:buFont typeface="Arial"/>
              <a:buNone/>
            </a:pPr>
            <a:r>
              <a:rPr lang="en-GB" sz="1800" spc="300" dirty="0"/>
              <a:t>know their back to work schedule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822DA8-DC9F-436F-8092-6CE543180789}"/>
              </a:ext>
            </a:extLst>
          </p:cNvPr>
          <p:cNvSpPr txBox="1">
            <a:spLocks/>
          </p:cNvSpPr>
          <p:nvPr/>
        </p:nvSpPr>
        <p:spPr>
          <a:xfrm>
            <a:off x="7269301" y="4130291"/>
            <a:ext cx="1934989" cy="1998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800" b="1" dirty="0">
                <a:solidFill>
                  <a:schemeClr val="accent5"/>
                </a:solidFill>
              </a:rPr>
              <a:t>56% </a:t>
            </a:r>
          </a:p>
          <a:p>
            <a:pPr marL="0" indent="0">
              <a:buFont typeface="Arial"/>
              <a:buNone/>
            </a:pPr>
            <a:r>
              <a:rPr lang="en-GB" sz="1800" spc="300" dirty="0"/>
              <a:t>will be back to workplace by end of Sept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3C7CC5-A604-48AE-8390-2DAB447E5F93}"/>
              </a:ext>
            </a:extLst>
          </p:cNvPr>
          <p:cNvSpPr txBox="1">
            <a:spLocks/>
          </p:cNvSpPr>
          <p:nvPr/>
        </p:nvSpPr>
        <p:spPr>
          <a:xfrm>
            <a:off x="9778722" y="4130709"/>
            <a:ext cx="1838849" cy="1998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800" b="1" dirty="0">
                <a:solidFill>
                  <a:schemeClr val="accent5"/>
                </a:solidFill>
              </a:rPr>
              <a:t>+10% </a:t>
            </a:r>
          </a:p>
          <a:p>
            <a:pPr marL="0" indent="0">
              <a:buFont typeface="Arial"/>
              <a:buNone/>
            </a:pPr>
            <a:r>
              <a:rPr lang="en-GB" sz="1800" spc="300" dirty="0"/>
              <a:t>increase in planned rail use for this year</a:t>
            </a:r>
          </a:p>
        </p:txBody>
      </p:sp>
      <p:pic>
        <p:nvPicPr>
          <p:cNvPr id="11" name="Picture 10" descr="A picture containing building, people, group, several&#10;&#10;Description automatically generated">
            <a:extLst>
              <a:ext uri="{FF2B5EF4-FFF2-40B4-BE49-F238E27FC236}">
                <a16:creationId xmlns:a16="http://schemas.microsoft.com/office/drawing/2014/main" id="{669C0C03-9A63-46C2-A3DC-5EA890EE2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1615728"/>
            <a:ext cx="6248087" cy="45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40C7D03-F992-43D3-9C0F-1EF5F46F8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0" y="1615728"/>
            <a:ext cx="6248089" cy="4576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BD5A1-DCD4-4548-B729-4603C93D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LONDONERS DO MORE IN A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FB46-0E97-43BE-839D-0DBE5D2A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418" y="3530454"/>
            <a:ext cx="3591910" cy="191829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chemeClr val="accent5"/>
                </a:solidFill>
              </a:rPr>
              <a:t>26% </a:t>
            </a:r>
          </a:p>
          <a:p>
            <a:pPr marL="0" indent="0">
              <a:buNone/>
            </a:pPr>
            <a:r>
              <a:rPr lang="en-GB" sz="1800" spc="300"/>
              <a:t>of Londoners </a:t>
            </a:r>
            <a:r>
              <a:rPr lang="en-GB" sz="1800" spc="300" dirty="0"/>
              <a:t>expect to be back at work 5 days a week in the future</a:t>
            </a:r>
            <a:r>
              <a:rPr lang="en-GB" sz="1800" spc="300"/>
              <a:t> </a:t>
            </a:r>
            <a:endParaRPr lang="en-GB" sz="1800" spc="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45096-2DD2-4016-9426-B12319F41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JCDecaux sentiment tracker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8B610C-0420-4FEF-A546-510D92FC2077}"/>
              </a:ext>
            </a:extLst>
          </p:cNvPr>
          <p:cNvSpPr txBox="1">
            <a:spLocks/>
          </p:cNvSpPr>
          <p:nvPr/>
        </p:nvSpPr>
        <p:spPr>
          <a:xfrm>
            <a:off x="7321418" y="1628775"/>
            <a:ext cx="4506387" cy="1998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800" b="1" dirty="0">
                <a:solidFill>
                  <a:schemeClr val="accent5"/>
                </a:solidFill>
              </a:rPr>
              <a:t>32% </a:t>
            </a:r>
          </a:p>
          <a:p>
            <a:pPr marL="0" indent="0">
              <a:buFont typeface="Arial"/>
              <a:buNone/>
            </a:pPr>
            <a:r>
              <a:rPr lang="en-GB" sz="1800" spc="300" dirty="0"/>
              <a:t>of Londoners are currently working in a workplace 4+ days a week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8D0ED-380C-4B0E-947B-72AA5F88A622}"/>
              </a:ext>
            </a:extLst>
          </p:cNvPr>
          <p:cNvSpPr/>
          <p:nvPr/>
        </p:nvSpPr>
        <p:spPr>
          <a:xfrm>
            <a:off x="695322" y="5515912"/>
            <a:ext cx="6248087" cy="680224"/>
          </a:xfrm>
          <a:prstGeom prst="rect">
            <a:avLst/>
          </a:prstGeom>
          <a:solidFill>
            <a:srgbClr val="00335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2A775-F484-4D28-828D-9178A1D69576}"/>
              </a:ext>
            </a:extLst>
          </p:cNvPr>
          <p:cNvSpPr/>
          <p:nvPr/>
        </p:nvSpPr>
        <p:spPr>
          <a:xfrm>
            <a:off x="695319" y="4788847"/>
            <a:ext cx="6248087" cy="680224"/>
          </a:xfrm>
          <a:prstGeom prst="rect">
            <a:avLst/>
          </a:prstGeom>
          <a:solidFill>
            <a:srgbClr val="169BB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6109A-0EEA-48EB-8256-6277ABBDA341}"/>
              </a:ext>
            </a:extLst>
          </p:cNvPr>
          <p:cNvSpPr/>
          <p:nvPr/>
        </p:nvSpPr>
        <p:spPr>
          <a:xfrm>
            <a:off x="695323" y="4022768"/>
            <a:ext cx="6248087" cy="680224"/>
          </a:xfrm>
          <a:prstGeom prst="rect">
            <a:avLst/>
          </a:prstGeom>
          <a:solidFill>
            <a:schemeClr val="accent5"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6DA79-ECB0-413F-B055-68627993ABF5}"/>
              </a:ext>
            </a:extLst>
          </p:cNvPr>
          <p:cNvSpPr txBox="1"/>
          <p:nvPr/>
        </p:nvSpPr>
        <p:spPr>
          <a:xfrm>
            <a:off x="695322" y="4085873"/>
            <a:ext cx="645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+73% </a:t>
            </a:r>
            <a:r>
              <a:rPr lang="en-GB" spc="600" dirty="0">
                <a:solidFill>
                  <a:schemeClr val="bg1"/>
                </a:solidFill>
              </a:rPr>
              <a:t>buying a coffee in the station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3F66E-FE47-4B3C-9AE6-1E3FC900AAFF}"/>
              </a:ext>
            </a:extLst>
          </p:cNvPr>
          <p:cNvSpPr txBox="1"/>
          <p:nvPr/>
        </p:nvSpPr>
        <p:spPr>
          <a:xfrm>
            <a:off x="695323" y="4847842"/>
            <a:ext cx="510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+67% </a:t>
            </a:r>
            <a:r>
              <a:rPr lang="en-GB" spc="600" dirty="0">
                <a:solidFill>
                  <a:schemeClr val="bg1"/>
                </a:solidFill>
              </a:rPr>
              <a:t>going to the gym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77CDC-8D91-4597-9AEE-EC94B0917CCB}"/>
              </a:ext>
            </a:extLst>
          </p:cNvPr>
          <p:cNvSpPr txBox="1"/>
          <p:nvPr/>
        </p:nvSpPr>
        <p:spPr>
          <a:xfrm>
            <a:off x="695323" y="5530927"/>
            <a:ext cx="510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+65% </a:t>
            </a:r>
            <a:r>
              <a:rPr lang="en-GB" spc="600" dirty="0">
                <a:solidFill>
                  <a:schemeClr val="bg1"/>
                </a:solidFill>
              </a:rPr>
              <a:t>drinking at the pub</a:t>
            </a:r>
          </a:p>
        </p:txBody>
      </p:sp>
    </p:spTree>
    <p:extLst>
      <p:ext uri="{BB962C8B-B14F-4D97-AF65-F5344CB8AC3E}">
        <p14:creationId xmlns:p14="http://schemas.microsoft.com/office/powerpoint/2010/main" val="420534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2190-216A-4313-B849-8942F088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PLANNING BEFORE END OF AUGUST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85CB1C-39DA-4966-845B-F06277F2D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657278"/>
              </p:ext>
            </p:extLst>
          </p:nvPr>
        </p:nvGraphicFramePr>
        <p:xfrm>
          <a:off x="695325" y="162877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3AB47-4F0E-4181-9D38-90F95723C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JCDecaux sentiment tracker 2021</a:t>
            </a:r>
          </a:p>
        </p:txBody>
      </p:sp>
    </p:spTree>
    <p:extLst>
      <p:ext uri="{BB962C8B-B14F-4D97-AF65-F5344CB8AC3E}">
        <p14:creationId xmlns:p14="http://schemas.microsoft.com/office/powerpoint/2010/main" val="4112149928"/>
      </p:ext>
    </p:extLst>
  </p:cSld>
  <p:clrMapOvr>
    <a:masterClrMapping/>
  </p:clrMapOvr>
</p:sld>
</file>

<file path=ppt/theme/theme1.xml><?xml version="1.0" encoding="utf-8"?>
<a:theme xmlns:a="http://schemas.openxmlformats.org/drawingml/2006/main" name="1_JCDecaux_Theme_2018">
  <a:themeElements>
    <a:clrScheme name="JCD_TEMPLATE_201819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YLE WEB">
  <a:themeElements>
    <a:clrScheme name="Style web">
      <a:dk1>
        <a:srgbClr val="0F3E68"/>
      </a:dk1>
      <a:lt1>
        <a:srgbClr val="FFFFFF"/>
      </a:lt1>
      <a:dk2>
        <a:srgbClr val="042D56"/>
      </a:dk2>
      <a:lt2>
        <a:srgbClr val="F2F2F2"/>
      </a:lt2>
      <a:accent1>
        <a:srgbClr val="37A3B9"/>
      </a:accent1>
      <a:accent2>
        <a:srgbClr val="0070C0"/>
      </a:accent2>
      <a:accent3>
        <a:srgbClr val="577B5C"/>
      </a:accent3>
      <a:accent4>
        <a:srgbClr val="B19B67"/>
      </a:accent4>
      <a:accent5>
        <a:srgbClr val="333399"/>
      </a:accent5>
      <a:accent6>
        <a:srgbClr val="7030A0"/>
      </a:accent6>
      <a:hlink>
        <a:srgbClr val="37A3B9"/>
      </a:hlink>
      <a:folHlink>
        <a:srgbClr val="0F3E68"/>
      </a:folHlink>
    </a:clrScheme>
    <a:fontScheme name="JCD Mode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JCD 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YLE WEB" id="{64DA9B2C-F91A-4A9F-AAC4-7BF8648082A5}" vid="{B0B063E0-83AE-44B2-8056-8199B4F978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E0178BEEE3D4C8182E6FC904B8B93" ma:contentTypeVersion="13" ma:contentTypeDescription="Create a new document." ma:contentTypeScope="" ma:versionID="976ff18d86cc21b2ad3b48019fdef872">
  <xsd:schema xmlns:xsd="http://www.w3.org/2001/XMLSchema" xmlns:xs="http://www.w3.org/2001/XMLSchema" xmlns:p="http://schemas.microsoft.com/office/2006/metadata/properties" xmlns:ns3="cf15bc95-f99a-4e0f-ab4f-8889ad5951b0" xmlns:ns4="104b6a8c-2f20-4e4c-885a-63f1f98b2069" targetNamespace="http://schemas.microsoft.com/office/2006/metadata/properties" ma:root="true" ma:fieldsID="c6237f47c79258db64d3feb9d550c06c" ns3:_="" ns4:_="">
    <xsd:import namespace="cf15bc95-f99a-4e0f-ab4f-8889ad5951b0"/>
    <xsd:import namespace="104b6a8c-2f20-4e4c-885a-63f1f98b20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5bc95-f99a-4e0f-ab4f-8889ad59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b6a8c-2f20-4e4c-885a-63f1f98b2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A4E36-97B6-4803-B605-1F35D34337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DBA7FC-BF95-4F32-ABEC-02088137F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5bc95-f99a-4e0f-ab4f-8889ad5951b0"/>
    <ds:schemaRef ds:uri="104b6a8c-2f20-4e4c-885a-63f1f98b2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F1E9E9-3C0E-426E-95D7-FED51D4B80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696</Words>
  <Application>Microsoft Office PowerPoint</Application>
  <PresentationFormat>Widescreen</PresentationFormat>
  <Paragraphs>152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 Regular</vt:lpstr>
      <vt:lpstr>Times</vt:lpstr>
      <vt:lpstr>Verdana</vt:lpstr>
      <vt:lpstr>Wingdings</vt:lpstr>
      <vt:lpstr>1_JCDecaux_Theme_2018</vt:lpstr>
      <vt:lpstr>STYLE WEB</vt:lpstr>
      <vt:lpstr>FREEDOM DAY – THE AFTER EFFECTS   AUGUST 2021  </vt:lpstr>
      <vt:lpstr>CELEBRATING FREEDOM DAY</vt:lpstr>
      <vt:lpstr>WHAT’S CHANGED?</vt:lpstr>
      <vt:lpstr>RETAIL SALES HIGHEST ON RECORD</vt:lpstr>
      <vt:lpstr>UK JOBS LEAP AS ECONOMY BOUNCES  BACK</vt:lpstr>
      <vt:lpstr>FREEDOM DAY FOOTFALL UP </vt:lpstr>
      <vt:lpstr>BACK TO WORKPLACE BY SEPTEMBER</vt:lpstr>
      <vt:lpstr>LONDONERS DO MORE IN A WORKDAY</vt:lpstr>
      <vt:lpstr>ACTIVITIES PLANNING BEFORE END OF AUGUST </vt:lpstr>
      <vt:lpstr>ACTIVITIES PLANNING BEFORE END OF AUGUST </vt:lpstr>
      <vt:lpstr>SUMMER OF FUN: PLANS BEFORE END OF SEPT</vt:lpstr>
      <vt:lpstr>TIME TO SPEND</vt:lpstr>
      <vt:lpstr>WANT TO HEAR FROM INDUSTRIES WE’VE MISSED </vt:lpstr>
      <vt:lpstr>TOP 5 CATEGORIES PLANNING TO SPEND ON</vt:lpstr>
      <vt:lpstr>FREEDOM DAY – THE AFTER EFFECTS   AUGUST 2021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REVIEW  Joint project</dc:title>
  <dc:creator>Kantaria, Rajvi</dc:creator>
  <cp:lastModifiedBy>Tanner, Laura</cp:lastModifiedBy>
  <cp:revision>10</cp:revision>
  <dcterms:created xsi:type="dcterms:W3CDTF">2020-04-29T10:56:21Z</dcterms:created>
  <dcterms:modified xsi:type="dcterms:W3CDTF">2021-08-05T15:26:04Z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0x010100AA7E0178BEEE3D4C8182E6FC904B8B93</vt:lpwstr>
  </property>
</Properties>
</file>