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4"/>
    <p:sldMasterId id="2147483805" r:id="rId5"/>
    <p:sldMasterId id="2147483875" r:id="rId6"/>
  </p:sldMasterIdLst>
  <p:notesMasterIdLst>
    <p:notesMasterId r:id="rId19"/>
  </p:notesMasterIdLst>
  <p:sldIdLst>
    <p:sldId id="458" r:id="rId7"/>
    <p:sldId id="2144445217" r:id="rId8"/>
    <p:sldId id="2144445232" r:id="rId9"/>
    <p:sldId id="2144445234" r:id="rId10"/>
    <p:sldId id="2144445235" r:id="rId11"/>
    <p:sldId id="2144445168" r:id="rId12"/>
    <p:sldId id="2144445219" r:id="rId13"/>
    <p:sldId id="2144445186" r:id="rId14"/>
    <p:sldId id="2144445189" r:id="rId15"/>
    <p:sldId id="447" r:id="rId16"/>
    <p:sldId id="2144445226" r:id="rId17"/>
    <p:sldId id="214444523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D00EAA-7F03-4DA8-A7CA-0AF4DCC7441D}" v="1" dt="2022-06-01T11:03:20.805"/>
    <p1510:client id="{C915103D-7506-A8B0-6A90-66981D745DBF}" v="2" dt="2022-06-01T10:40:09.3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76252" autoAdjust="0"/>
  </p:normalViewPr>
  <p:slideViewPr>
    <p:cSldViewPr snapToGrid="0">
      <p:cViewPr varScale="1">
        <p:scale>
          <a:sx n="128" d="100"/>
          <a:sy n="128" d="100"/>
        </p:scale>
        <p:origin x="15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ussis, Elena" userId="S::elena.karoussis@jcdecaux.com::ef357cc0-39f9-4da1-8a90-6c026f42705d" providerId="AD" clId="Web-{C915103D-7506-A8B0-6A90-66981D745DBF}"/>
    <pc:docChg chg="modSld">
      <pc:chgData name="Karoussis, Elena" userId="S::elena.karoussis@jcdecaux.com::ef357cc0-39f9-4da1-8a90-6c026f42705d" providerId="AD" clId="Web-{C915103D-7506-A8B0-6A90-66981D745DBF}" dt="2022-06-01T10:40:05.812" v="0" actId="20577"/>
      <pc:docMkLst>
        <pc:docMk/>
      </pc:docMkLst>
      <pc:sldChg chg="modSp">
        <pc:chgData name="Karoussis, Elena" userId="S::elena.karoussis@jcdecaux.com::ef357cc0-39f9-4da1-8a90-6c026f42705d" providerId="AD" clId="Web-{C915103D-7506-A8B0-6A90-66981D745DBF}" dt="2022-06-01T10:40:05.812" v="0" actId="20577"/>
        <pc:sldMkLst>
          <pc:docMk/>
          <pc:sldMk cId="2128113190" sldId="2144445217"/>
        </pc:sldMkLst>
        <pc:spChg chg="mod">
          <ac:chgData name="Karoussis, Elena" userId="S::elena.karoussis@jcdecaux.com::ef357cc0-39f9-4da1-8a90-6c026f42705d" providerId="AD" clId="Web-{C915103D-7506-A8B0-6A90-66981D745DBF}" dt="2022-06-01T10:40:05.812" v="0" actId="20577"/>
          <ac:spMkLst>
            <pc:docMk/>
            <pc:sldMk cId="2128113190" sldId="2144445217"/>
            <ac:spMk id="10" creationId="{E5B252A7-D746-4A0A-9F99-DD1D2443C1CD}"/>
          </ac:spMkLst>
        </pc:spChg>
      </pc:sldChg>
    </pc:docChg>
  </pc:docChgLst>
  <pc:docChgLst>
    <pc:chgData name="Michael-Wilson, Hannah" userId="e5f9b74d-2abe-45a3-8f13-27dd6020a7aa" providerId="ADAL" clId="{2D894E25-4419-4BC1-A142-0F7F12A7D338}"/>
    <pc:docChg chg="undo custSel addSld delSld modSld sldOrd">
      <pc:chgData name="Michael-Wilson, Hannah" userId="e5f9b74d-2abe-45a3-8f13-27dd6020a7aa" providerId="ADAL" clId="{2D894E25-4419-4BC1-A142-0F7F12A7D338}" dt="2022-04-06T13:33:45.545" v="3061" actId="20577"/>
      <pc:docMkLst>
        <pc:docMk/>
      </pc:docMkLst>
      <pc:sldChg chg="del">
        <pc:chgData name="Michael-Wilson, Hannah" userId="e5f9b74d-2abe-45a3-8f13-27dd6020a7aa" providerId="ADAL" clId="{2D894E25-4419-4BC1-A142-0F7F12A7D338}" dt="2022-04-05T16:20:27.157" v="1836" actId="47"/>
        <pc:sldMkLst>
          <pc:docMk/>
          <pc:sldMk cId="0" sldId="268"/>
        </pc:sldMkLst>
      </pc:sldChg>
      <pc:sldChg chg="addSp delSp modSp mod ord modNotesTx">
        <pc:chgData name="Michael-Wilson, Hannah" userId="e5f9b74d-2abe-45a3-8f13-27dd6020a7aa" providerId="ADAL" clId="{2D894E25-4419-4BC1-A142-0F7F12A7D338}" dt="2022-04-06T13:10:15.928" v="2143" actId="20577"/>
        <pc:sldMkLst>
          <pc:docMk/>
          <pc:sldMk cId="4265823372" sldId="447"/>
        </pc:sldMkLst>
        <pc:spChg chg="mod">
          <ac:chgData name="Michael-Wilson, Hannah" userId="e5f9b74d-2abe-45a3-8f13-27dd6020a7aa" providerId="ADAL" clId="{2D894E25-4419-4BC1-A142-0F7F12A7D338}" dt="2022-04-05T15:49:03.911" v="323" actId="20577"/>
          <ac:spMkLst>
            <pc:docMk/>
            <pc:sldMk cId="4265823372" sldId="447"/>
            <ac:spMk id="4" creationId="{00000000-0000-0000-0000-000000000000}"/>
          </ac:spMkLst>
        </pc:spChg>
        <pc:spChg chg="mod">
          <ac:chgData name="Michael-Wilson, Hannah" userId="e5f9b74d-2abe-45a3-8f13-27dd6020a7aa" providerId="ADAL" clId="{2D894E25-4419-4BC1-A142-0F7F12A7D338}" dt="2022-04-05T15:54:17.067" v="400"/>
          <ac:spMkLst>
            <pc:docMk/>
            <pc:sldMk cId="4265823372" sldId="447"/>
            <ac:spMk id="7" creationId="{00000000-0000-0000-0000-000000000000}"/>
          </ac:spMkLst>
        </pc:spChg>
        <pc:spChg chg="mod">
          <ac:chgData name="Michael-Wilson, Hannah" userId="e5f9b74d-2abe-45a3-8f13-27dd6020a7aa" providerId="ADAL" clId="{2D894E25-4419-4BC1-A142-0F7F12A7D338}" dt="2022-04-05T16:24:36.686" v="1928" actId="14100"/>
          <ac:spMkLst>
            <pc:docMk/>
            <pc:sldMk cId="4265823372" sldId="447"/>
            <ac:spMk id="17" creationId="{6796B4C6-03FA-455E-8983-1FEA1F993EA4}"/>
          </ac:spMkLst>
        </pc:spChg>
        <pc:spChg chg="mod">
          <ac:chgData name="Michael-Wilson, Hannah" userId="e5f9b74d-2abe-45a3-8f13-27dd6020a7aa" providerId="ADAL" clId="{2D894E25-4419-4BC1-A142-0F7F12A7D338}" dt="2022-04-05T15:49:32.541" v="327" actId="20577"/>
          <ac:spMkLst>
            <pc:docMk/>
            <pc:sldMk cId="4265823372" sldId="447"/>
            <ac:spMk id="18" creationId="{00000000-0000-0000-0000-000000000000}"/>
          </ac:spMkLst>
        </pc:spChg>
        <pc:spChg chg="mod">
          <ac:chgData name="Michael-Wilson, Hannah" userId="e5f9b74d-2abe-45a3-8f13-27dd6020a7aa" providerId="ADAL" clId="{2D894E25-4419-4BC1-A142-0F7F12A7D338}" dt="2022-04-05T15:51:24.835" v="365" actId="207"/>
          <ac:spMkLst>
            <pc:docMk/>
            <pc:sldMk cId="4265823372" sldId="447"/>
            <ac:spMk id="22" creationId="{00000000-0000-0000-0000-000000000000}"/>
          </ac:spMkLst>
        </pc:spChg>
        <pc:spChg chg="mod">
          <ac:chgData name="Michael-Wilson, Hannah" userId="e5f9b74d-2abe-45a3-8f13-27dd6020a7aa" providerId="ADAL" clId="{2D894E25-4419-4BC1-A142-0F7F12A7D338}" dt="2022-04-05T15:49:37.723" v="340" actId="20577"/>
          <ac:spMkLst>
            <pc:docMk/>
            <pc:sldMk cId="4265823372" sldId="447"/>
            <ac:spMk id="29" creationId="{00000000-0000-0000-0000-000000000000}"/>
          </ac:spMkLst>
        </pc:spChg>
        <pc:spChg chg="mod">
          <ac:chgData name="Michael-Wilson, Hannah" userId="e5f9b74d-2abe-45a3-8f13-27dd6020a7aa" providerId="ADAL" clId="{2D894E25-4419-4BC1-A142-0F7F12A7D338}" dt="2022-04-05T15:50:52.084" v="356" actId="207"/>
          <ac:spMkLst>
            <pc:docMk/>
            <pc:sldMk cId="4265823372" sldId="447"/>
            <ac:spMk id="39" creationId="{00000000-0000-0000-0000-000000000000}"/>
          </ac:spMkLst>
        </pc:spChg>
        <pc:spChg chg="mod">
          <ac:chgData name="Michael-Wilson, Hannah" userId="e5f9b74d-2abe-45a3-8f13-27dd6020a7aa" providerId="ADAL" clId="{2D894E25-4419-4BC1-A142-0F7F12A7D338}" dt="2022-04-05T15:51:06.562" v="358" actId="20577"/>
          <ac:spMkLst>
            <pc:docMk/>
            <pc:sldMk cId="4265823372" sldId="447"/>
            <ac:spMk id="40" creationId="{00000000-0000-0000-0000-000000000000}"/>
          </ac:spMkLst>
        </pc:spChg>
        <pc:spChg chg="mod">
          <ac:chgData name="Michael-Wilson, Hannah" userId="e5f9b74d-2abe-45a3-8f13-27dd6020a7aa" providerId="ADAL" clId="{2D894E25-4419-4BC1-A142-0F7F12A7D338}" dt="2022-04-05T15:51:46.955" v="386" actId="207"/>
          <ac:spMkLst>
            <pc:docMk/>
            <pc:sldMk cId="4265823372" sldId="447"/>
            <ac:spMk id="42" creationId="{00000000-0000-0000-0000-000000000000}"/>
          </ac:spMkLst>
        </pc:spChg>
        <pc:picChg chg="add del mod">
          <ac:chgData name="Michael-Wilson, Hannah" userId="e5f9b74d-2abe-45a3-8f13-27dd6020a7aa" providerId="ADAL" clId="{2D894E25-4419-4BC1-A142-0F7F12A7D338}" dt="2022-04-05T15:50:29.994" v="348" actId="478"/>
          <ac:picMkLst>
            <pc:docMk/>
            <pc:sldMk cId="4265823372" sldId="447"/>
            <ac:picMk id="3" creationId="{2D3463B3-55E5-46C1-A811-381D1E054ED1}"/>
          </ac:picMkLst>
        </pc:picChg>
        <pc:picChg chg="add mod ord modCrop">
          <ac:chgData name="Michael-Wilson, Hannah" userId="e5f9b74d-2abe-45a3-8f13-27dd6020a7aa" providerId="ADAL" clId="{2D894E25-4419-4BC1-A142-0F7F12A7D338}" dt="2022-04-05T15:53:56.515" v="396" actId="167"/>
          <ac:picMkLst>
            <pc:docMk/>
            <pc:sldMk cId="4265823372" sldId="447"/>
            <ac:picMk id="6" creationId="{88E5D5CA-0992-42E8-B1C4-9A1A70EA7A24}"/>
          </ac:picMkLst>
        </pc:picChg>
        <pc:picChg chg="del">
          <ac:chgData name="Michael-Wilson, Hannah" userId="e5f9b74d-2abe-45a3-8f13-27dd6020a7aa" providerId="ADAL" clId="{2D894E25-4419-4BC1-A142-0F7F12A7D338}" dt="2022-04-05T15:53:58.392" v="397" actId="478"/>
          <ac:picMkLst>
            <pc:docMk/>
            <pc:sldMk cId="4265823372" sldId="447"/>
            <ac:picMk id="9" creationId="{5A4A6007-FC30-433A-8302-4EEB686D5B4F}"/>
          </ac:picMkLst>
        </pc:picChg>
      </pc:sldChg>
      <pc:sldChg chg="addSp delSp modSp mod">
        <pc:chgData name="Michael-Wilson, Hannah" userId="e5f9b74d-2abe-45a3-8f13-27dd6020a7aa" providerId="ADAL" clId="{2D894E25-4419-4BC1-A142-0F7F12A7D338}" dt="2022-04-05T15:35:34.173" v="44" actId="20577"/>
        <pc:sldMkLst>
          <pc:docMk/>
          <pc:sldMk cId="2043927195" sldId="458"/>
        </pc:sldMkLst>
        <pc:spChg chg="mod">
          <ac:chgData name="Michael-Wilson, Hannah" userId="e5f9b74d-2abe-45a3-8f13-27dd6020a7aa" providerId="ADAL" clId="{2D894E25-4419-4BC1-A142-0F7F12A7D338}" dt="2022-04-05T15:35:05.776" v="13" actId="1076"/>
          <ac:spMkLst>
            <pc:docMk/>
            <pc:sldMk cId="2043927195" sldId="458"/>
            <ac:spMk id="8" creationId="{D3510D6F-C36E-44AB-B2F5-C3F0EDD739F1}"/>
          </ac:spMkLst>
        </pc:spChg>
        <pc:spChg chg="mod">
          <ac:chgData name="Michael-Wilson, Hannah" userId="e5f9b74d-2abe-45a3-8f13-27dd6020a7aa" providerId="ADAL" clId="{2D894E25-4419-4BC1-A142-0F7F12A7D338}" dt="2022-04-05T15:35:34.173" v="44" actId="20577"/>
          <ac:spMkLst>
            <pc:docMk/>
            <pc:sldMk cId="2043927195" sldId="458"/>
            <ac:spMk id="9" creationId="{BEA66BE6-A40C-49C2-8EEC-20E16109DE6A}"/>
          </ac:spMkLst>
        </pc:spChg>
        <pc:picChg chg="add mod ord modCrop">
          <ac:chgData name="Michael-Wilson, Hannah" userId="e5f9b74d-2abe-45a3-8f13-27dd6020a7aa" providerId="ADAL" clId="{2D894E25-4419-4BC1-A142-0F7F12A7D338}" dt="2022-04-05T15:35:11.922" v="14" actId="732"/>
          <ac:picMkLst>
            <pc:docMk/>
            <pc:sldMk cId="2043927195" sldId="458"/>
            <ac:picMk id="4" creationId="{B9E390F3-C91F-4EDF-B4CF-B29E2EF1E05A}"/>
          </ac:picMkLst>
        </pc:picChg>
        <pc:picChg chg="del">
          <ac:chgData name="Michael-Wilson, Hannah" userId="e5f9b74d-2abe-45a3-8f13-27dd6020a7aa" providerId="ADAL" clId="{2D894E25-4419-4BC1-A142-0F7F12A7D338}" dt="2022-04-05T15:34:29.894" v="1" actId="478"/>
          <ac:picMkLst>
            <pc:docMk/>
            <pc:sldMk cId="2043927195" sldId="458"/>
            <ac:picMk id="5" creationId="{BB959A48-C76E-4459-805C-7AF79E500988}"/>
          </ac:picMkLst>
        </pc:picChg>
      </pc:sldChg>
      <pc:sldChg chg="addSp delSp modSp add mod ord modNotesTx">
        <pc:chgData name="Michael-Wilson, Hannah" userId="e5f9b74d-2abe-45a3-8f13-27dd6020a7aa" providerId="ADAL" clId="{2D894E25-4419-4BC1-A142-0F7F12A7D338}" dt="2022-04-06T13:09:30.953" v="2142" actId="313"/>
        <pc:sldMkLst>
          <pc:docMk/>
          <pc:sldMk cId="2170116359" sldId="2144445168"/>
        </pc:sldMkLst>
        <pc:spChg chg="del">
          <ac:chgData name="Michael-Wilson, Hannah" userId="e5f9b74d-2abe-45a3-8f13-27dd6020a7aa" providerId="ADAL" clId="{2D894E25-4419-4BC1-A142-0F7F12A7D338}" dt="2022-04-05T16:14:35.611" v="1473" actId="478"/>
          <ac:spMkLst>
            <pc:docMk/>
            <pc:sldMk cId="2170116359" sldId="2144445168"/>
            <ac:spMk id="4" creationId="{2D513332-C88E-4245-A4A4-06E3819C2F89}"/>
          </ac:spMkLst>
        </pc:spChg>
        <pc:spChg chg="add del mod">
          <ac:chgData name="Michael-Wilson, Hannah" userId="e5f9b74d-2abe-45a3-8f13-27dd6020a7aa" providerId="ADAL" clId="{2D894E25-4419-4BC1-A142-0F7F12A7D338}" dt="2022-04-05T16:14:38.172" v="1475" actId="478"/>
          <ac:spMkLst>
            <pc:docMk/>
            <pc:sldMk cId="2170116359" sldId="2144445168"/>
            <ac:spMk id="5" creationId="{08B39F09-A98E-43A1-9835-0EFBD74FB675}"/>
          </ac:spMkLst>
        </pc:spChg>
        <pc:spChg chg="mod">
          <ac:chgData name="Michael-Wilson, Hannah" userId="e5f9b74d-2abe-45a3-8f13-27dd6020a7aa" providerId="ADAL" clId="{2D894E25-4419-4BC1-A142-0F7F12A7D338}" dt="2022-04-05T16:15:20.012" v="1519" actId="20577"/>
          <ac:spMkLst>
            <pc:docMk/>
            <pc:sldMk cId="2170116359" sldId="2144445168"/>
            <ac:spMk id="16" creationId="{00000000-0000-0000-0000-000000000000}"/>
          </ac:spMkLst>
        </pc:spChg>
        <pc:spChg chg="mod">
          <ac:chgData name="Michael-Wilson, Hannah" userId="e5f9b74d-2abe-45a3-8f13-27dd6020a7aa" providerId="ADAL" clId="{2D894E25-4419-4BC1-A142-0F7F12A7D338}" dt="2022-04-05T16:16:59.719" v="1650" actId="108"/>
          <ac:spMkLst>
            <pc:docMk/>
            <pc:sldMk cId="2170116359" sldId="2144445168"/>
            <ac:spMk id="20" creationId="{00000000-0000-0000-0000-000000000000}"/>
          </ac:spMkLst>
        </pc:spChg>
        <pc:spChg chg="mod">
          <ac:chgData name="Michael-Wilson, Hannah" userId="e5f9b74d-2abe-45a3-8f13-27dd6020a7aa" providerId="ADAL" clId="{2D894E25-4419-4BC1-A142-0F7F12A7D338}" dt="2022-04-05T16:15:37.840" v="1554" actId="20577"/>
          <ac:spMkLst>
            <pc:docMk/>
            <pc:sldMk cId="2170116359" sldId="2144445168"/>
            <ac:spMk id="21" creationId="{FFB46439-52D0-41EA-9D5A-16E69210F0DB}"/>
          </ac:spMkLst>
        </pc:spChg>
        <pc:spChg chg="mod">
          <ac:chgData name="Michael-Wilson, Hannah" userId="e5f9b74d-2abe-45a3-8f13-27dd6020a7aa" providerId="ADAL" clId="{2D894E25-4419-4BC1-A142-0F7F12A7D338}" dt="2022-04-05T16:14:25.174" v="1466" actId="20577"/>
          <ac:spMkLst>
            <pc:docMk/>
            <pc:sldMk cId="2170116359" sldId="2144445168"/>
            <ac:spMk id="22" creationId="{00000000-0000-0000-0000-000000000000}"/>
          </ac:spMkLst>
        </pc:spChg>
        <pc:spChg chg="mod">
          <ac:chgData name="Michael-Wilson, Hannah" userId="e5f9b74d-2abe-45a3-8f13-27dd6020a7aa" providerId="ADAL" clId="{2D894E25-4419-4BC1-A142-0F7F12A7D338}" dt="2022-04-05T16:16:15.214" v="1620" actId="20577"/>
          <ac:spMkLst>
            <pc:docMk/>
            <pc:sldMk cId="2170116359" sldId="2144445168"/>
            <ac:spMk id="24" creationId="{00000000-0000-0000-0000-000000000000}"/>
          </ac:spMkLst>
        </pc:spChg>
        <pc:spChg chg="mod">
          <ac:chgData name="Michael-Wilson, Hannah" userId="e5f9b74d-2abe-45a3-8f13-27dd6020a7aa" providerId="ADAL" clId="{2D894E25-4419-4BC1-A142-0F7F12A7D338}" dt="2022-04-05T16:15:53.085" v="1559" actId="20577"/>
          <ac:spMkLst>
            <pc:docMk/>
            <pc:sldMk cId="2170116359" sldId="2144445168"/>
            <ac:spMk id="25" creationId="{AEFBA4AF-C97C-48A7-A45A-FABC7C355372}"/>
          </ac:spMkLst>
        </pc:spChg>
        <pc:spChg chg="mod">
          <ac:chgData name="Michael-Wilson, Hannah" userId="e5f9b74d-2abe-45a3-8f13-27dd6020a7aa" providerId="ADAL" clId="{2D894E25-4419-4BC1-A142-0F7F12A7D338}" dt="2022-04-05T16:16:40.367" v="1646" actId="20577"/>
          <ac:spMkLst>
            <pc:docMk/>
            <pc:sldMk cId="2170116359" sldId="2144445168"/>
            <ac:spMk id="26" creationId="{D1E8A0F5-2A7E-4129-B3EA-06B83961D3FF}"/>
          </ac:spMkLst>
        </pc:spChg>
        <pc:spChg chg="mod">
          <ac:chgData name="Michael-Wilson, Hannah" userId="e5f9b74d-2abe-45a3-8f13-27dd6020a7aa" providerId="ADAL" clId="{2D894E25-4419-4BC1-A142-0F7F12A7D338}" dt="2022-04-05T16:20:02.727" v="1828" actId="20577"/>
          <ac:spMkLst>
            <pc:docMk/>
            <pc:sldMk cId="2170116359" sldId="2144445168"/>
            <ac:spMk id="27" creationId="{00000000-0000-0000-0000-000000000000}"/>
          </ac:spMkLst>
        </pc:spChg>
        <pc:spChg chg="mod">
          <ac:chgData name="Michael-Wilson, Hannah" userId="e5f9b74d-2abe-45a3-8f13-27dd6020a7aa" providerId="ADAL" clId="{2D894E25-4419-4BC1-A142-0F7F12A7D338}" dt="2022-04-06T13:09:30.953" v="2142" actId="313"/>
          <ac:spMkLst>
            <pc:docMk/>
            <pc:sldMk cId="2170116359" sldId="2144445168"/>
            <ac:spMk id="28" creationId="{00000000-0000-0000-0000-000000000000}"/>
          </ac:spMkLst>
        </pc:spChg>
        <pc:spChg chg="mod">
          <ac:chgData name="Michael-Wilson, Hannah" userId="e5f9b74d-2abe-45a3-8f13-27dd6020a7aa" providerId="ADAL" clId="{2D894E25-4419-4BC1-A142-0F7F12A7D338}" dt="2022-04-06T13:08:33.027" v="2138" actId="20577"/>
          <ac:spMkLst>
            <pc:docMk/>
            <pc:sldMk cId="2170116359" sldId="2144445168"/>
            <ac:spMk id="29" creationId="{FB4933AC-2FF6-4BCB-B51F-49277687D649}"/>
          </ac:spMkLst>
        </pc:spChg>
        <pc:spChg chg="mod">
          <ac:chgData name="Michael-Wilson, Hannah" userId="e5f9b74d-2abe-45a3-8f13-27dd6020a7aa" providerId="ADAL" clId="{2D894E25-4419-4BC1-A142-0F7F12A7D338}" dt="2022-04-05T16:17:56.867" v="1735" actId="20577"/>
          <ac:spMkLst>
            <pc:docMk/>
            <pc:sldMk cId="2170116359" sldId="2144445168"/>
            <ac:spMk id="30" creationId="{A40032DC-A75A-4DC8-A069-5E63B3562558}"/>
          </ac:spMkLst>
        </pc:spChg>
        <pc:spChg chg="add mod">
          <ac:chgData name="Michael-Wilson, Hannah" userId="e5f9b74d-2abe-45a3-8f13-27dd6020a7aa" providerId="ADAL" clId="{2D894E25-4419-4BC1-A142-0F7F12A7D338}" dt="2022-04-05T16:15:02.559" v="1517" actId="20577"/>
          <ac:spMkLst>
            <pc:docMk/>
            <pc:sldMk cId="2170116359" sldId="2144445168"/>
            <ac:spMk id="31" creationId="{A8A147C3-0598-44B7-BEDC-2B7FEF8785AF}"/>
          </ac:spMkLst>
        </pc:spChg>
        <pc:picChg chg="add mod">
          <ac:chgData name="Michael-Wilson, Hannah" userId="e5f9b74d-2abe-45a3-8f13-27dd6020a7aa" providerId="ADAL" clId="{2D894E25-4419-4BC1-A142-0F7F12A7D338}" dt="2022-04-06T11:09:13.496" v="2040" actId="1076"/>
          <ac:picMkLst>
            <pc:docMk/>
            <pc:sldMk cId="2170116359" sldId="2144445168"/>
            <ac:picMk id="4" creationId="{F7BBE458-95F9-42A9-943B-69E228EC7A7E}"/>
          </ac:picMkLst>
        </pc:picChg>
      </pc:sldChg>
      <pc:sldChg chg="addSp delSp modSp add mod">
        <pc:chgData name="Michael-Wilson, Hannah" userId="e5f9b74d-2abe-45a3-8f13-27dd6020a7aa" providerId="ADAL" clId="{2D894E25-4419-4BC1-A142-0F7F12A7D338}" dt="2022-04-05T16:02:16.452" v="766" actId="20577"/>
        <pc:sldMkLst>
          <pc:docMk/>
          <pc:sldMk cId="2506734552" sldId="2144445186"/>
        </pc:sldMkLst>
        <pc:spChg chg="add del mod">
          <ac:chgData name="Michael-Wilson, Hannah" userId="e5f9b74d-2abe-45a3-8f13-27dd6020a7aa" providerId="ADAL" clId="{2D894E25-4419-4BC1-A142-0F7F12A7D338}" dt="2022-04-05T15:57:09.888" v="432" actId="931"/>
          <ac:spMkLst>
            <pc:docMk/>
            <pc:sldMk cId="2506734552" sldId="2144445186"/>
            <ac:spMk id="4" creationId="{1FD5A9F5-EBBD-45D4-B58F-F7ECA4C7CA10}"/>
          </ac:spMkLst>
        </pc:spChg>
        <pc:spChg chg="del">
          <ac:chgData name="Michael-Wilson, Hannah" userId="e5f9b74d-2abe-45a3-8f13-27dd6020a7aa" providerId="ADAL" clId="{2D894E25-4419-4BC1-A142-0F7F12A7D338}" dt="2022-04-05T15:58:18.332" v="442" actId="478"/>
          <ac:spMkLst>
            <pc:docMk/>
            <pc:sldMk cId="2506734552" sldId="2144445186"/>
            <ac:spMk id="5" creationId="{D159CAAA-37D0-488D-B94F-8E8B334A04E9}"/>
          </ac:spMkLst>
        </pc:spChg>
        <pc:spChg chg="mod">
          <ac:chgData name="Michael-Wilson, Hannah" userId="e5f9b74d-2abe-45a3-8f13-27dd6020a7aa" providerId="ADAL" clId="{2D894E25-4419-4BC1-A142-0F7F12A7D338}" dt="2022-04-05T15:58:01.647" v="441" actId="20577"/>
          <ac:spMkLst>
            <pc:docMk/>
            <pc:sldMk cId="2506734552" sldId="2144445186"/>
            <ac:spMk id="13" creationId="{4D1DFA18-52DA-453D-9512-858D2627D709}"/>
          </ac:spMkLst>
        </pc:spChg>
        <pc:spChg chg="add del mod">
          <ac:chgData name="Michael-Wilson, Hannah" userId="e5f9b74d-2abe-45a3-8f13-27dd6020a7aa" providerId="ADAL" clId="{2D894E25-4419-4BC1-A142-0F7F12A7D338}" dt="2022-04-05T16:01:32.868" v="704" actId="478"/>
          <ac:spMkLst>
            <pc:docMk/>
            <pc:sldMk cId="2506734552" sldId="2144445186"/>
            <ac:spMk id="14" creationId="{1D93AEB1-11A1-435D-9F84-021F256B6308}"/>
          </ac:spMkLst>
        </pc:spChg>
        <pc:spChg chg="add mod">
          <ac:chgData name="Michael-Wilson, Hannah" userId="e5f9b74d-2abe-45a3-8f13-27dd6020a7aa" providerId="ADAL" clId="{2D894E25-4419-4BC1-A142-0F7F12A7D338}" dt="2022-04-05T16:02:16.452" v="766" actId="20577"/>
          <ac:spMkLst>
            <pc:docMk/>
            <pc:sldMk cId="2506734552" sldId="2144445186"/>
            <ac:spMk id="16" creationId="{ACEF7F6D-2A42-4684-BA64-D2D83575EBA1}"/>
          </ac:spMkLst>
        </pc:spChg>
        <pc:grpChg chg="mod">
          <ac:chgData name="Michael-Wilson, Hannah" userId="e5f9b74d-2abe-45a3-8f13-27dd6020a7aa" providerId="ADAL" clId="{2D894E25-4419-4BC1-A142-0F7F12A7D338}" dt="2022-04-05T15:57:19.511" v="436" actId="1076"/>
          <ac:grpSpMkLst>
            <pc:docMk/>
            <pc:sldMk cId="2506734552" sldId="2144445186"/>
            <ac:grpSpMk id="10" creationId="{5F9B6ECA-648B-4986-A87D-B94BD54D8261}"/>
          </ac:grpSpMkLst>
        </pc:grpChg>
        <pc:graphicFrameChg chg="mod modGraphic">
          <ac:chgData name="Michael-Wilson, Hannah" userId="e5f9b74d-2abe-45a3-8f13-27dd6020a7aa" providerId="ADAL" clId="{2D894E25-4419-4BC1-A142-0F7F12A7D338}" dt="2022-04-05T16:01:19.564" v="702" actId="20577"/>
          <ac:graphicFrameMkLst>
            <pc:docMk/>
            <pc:sldMk cId="2506734552" sldId="2144445186"/>
            <ac:graphicFrameMk id="22" creationId="{981F0779-D9D1-4854-8468-CF199986D043}"/>
          </ac:graphicFrameMkLst>
        </pc:graphicFrameChg>
        <pc:picChg chg="del">
          <ac:chgData name="Michael-Wilson, Hannah" userId="e5f9b74d-2abe-45a3-8f13-27dd6020a7aa" providerId="ADAL" clId="{2D894E25-4419-4BC1-A142-0F7F12A7D338}" dt="2022-04-05T15:57:05.226" v="431" actId="478"/>
          <ac:picMkLst>
            <pc:docMk/>
            <pc:sldMk cId="2506734552" sldId="2144445186"/>
            <ac:picMk id="7" creationId="{1742B97B-9991-4723-AE08-56B0D0B09241}"/>
          </ac:picMkLst>
        </pc:picChg>
        <pc:picChg chg="add mod ord">
          <ac:chgData name="Michael-Wilson, Hannah" userId="e5f9b74d-2abe-45a3-8f13-27dd6020a7aa" providerId="ADAL" clId="{2D894E25-4419-4BC1-A142-0F7F12A7D338}" dt="2022-04-05T15:57:15.297" v="435" actId="167"/>
          <ac:picMkLst>
            <pc:docMk/>
            <pc:sldMk cId="2506734552" sldId="2144445186"/>
            <ac:picMk id="8" creationId="{FFDE620B-2FE9-4FFF-85D7-44CC36F0A4F9}"/>
          </ac:picMkLst>
        </pc:picChg>
      </pc:sldChg>
      <pc:sldChg chg="addSp delSp modSp add mod">
        <pc:chgData name="Michael-Wilson, Hannah" userId="e5f9b74d-2abe-45a3-8f13-27dd6020a7aa" providerId="ADAL" clId="{2D894E25-4419-4BC1-A142-0F7F12A7D338}" dt="2022-04-05T16:09:30.402" v="1364" actId="20577"/>
        <pc:sldMkLst>
          <pc:docMk/>
          <pc:sldMk cId="1083085722" sldId="2144445189"/>
        </pc:sldMkLst>
        <pc:spChg chg="add del mod">
          <ac:chgData name="Michael-Wilson, Hannah" userId="e5f9b74d-2abe-45a3-8f13-27dd6020a7aa" providerId="ADAL" clId="{2D894E25-4419-4BC1-A142-0F7F12A7D338}" dt="2022-04-05T16:03:14.270" v="771" actId="478"/>
          <ac:spMkLst>
            <pc:docMk/>
            <pc:sldMk cId="1083085722" sldId="2144445189"/>
            <ac:spMk id="4" creationId="{0602B4D9-7282-4383-80F5-A6B27281C1E9}"/>
          </ac:spMkLst>
        </pc:spChg>
        <pc:spChg chg="mod">
          <ac:chgData name="Michael-Wilson, Hannah" userId="e5f9b74d-2abe-45a3-8f13-27dd6020a7aa" providerId="ADAL" clId="{2D894E25-4419-4BC1-A142-0F7F12A7D338}" dt="2022-04-05T16:03:43.506" v="780" actId="20577"/>
          <ac:spMkLst>
            <pc:docMk/>
            <pc:sldMk cId="1083085722" sldId="2144445189"/>
            <ac:spMk id="11" creationId="{B6C41E24-FDBF-4808-96B4-C45166BB8330}"/>
          </ac:spMkLst>
        </pc:spChg>
        <pc:grpChg chg="del">
          <ac:chgData name="Michael-Wilson, Hannah" userId="e5f9b74d-2abe-45a3-8f13-27dd6020a7aa" providerId="ADAL" clId="{2D894E25-4419-4BC1-A142-0F7F12A7D338}" dt="2022-04-05T16:03:12.851" v="768" actId="478"/>
          <ac:grpSpMkLst>
            <pc:docMk/>
            <pc:sldMk cId="1083085722" sldId="2144445189"/>
            <ac:grpSpMk id="12" creationId="{80C66BC2-F498-4273-B8C8-62C72E1A78A0}"/>
          </ac:grpSpMkLst>
        </pc:grpChg>
        <pc:graphicFrameChg chg="mod modGraphic">
          <ac:chgData name="Michael-Wilson, Hannah" userId="e5f9b74d-2abe-45a3-8f13-27dd6020a7aa" providerId="ADAL" clId="{2D894E25-4419-4BC1-A142-0F7F12A7D338}" dt="2022-04-05T16:07:27.403" v="1081" actId="14734"/>
          <ac:graphicFrameMkLst>
            <pc:docMk/>
            <pc:sldMk cId="1083085722" sldId="2144445189"/>
            <ac:graphicFrameMk id="13" creationId="{8BDE9999-A00D-4687-83B9-118D79099994}"/>
          </ac:graphicFrameMkLst>
        </pc:graphicFrameChg>
        <pc:graphicFrameChg chg="mod modGraphic">
          <ac:chgData name="Michael-Wilson, Hannah" userId="e5f9b74d-2abe-45a3-8f13-27dd6020a7aa" providerId="ADAL" clId="{2D894E25-4419-4BC1-A142-0F7F12A7D338}" dt="2022-04-05T16:09:30.402" v="1364" actId="20577"/>
          <ac:graphicFrameMkLst>
            <pc:docMk/>
            <pc:sldMk cId="1083085722" sldId="2144445189"/>
            <ac:graphicFrameMk id="14" creationId="{6BFD1C46-55D7-422F-926C-664C76DB79B9}"/>
          </ac:graphicFrameMkLst>
        </pc:graphicFrameChg>
        <pc:picChg chg="del mod">
          <ac:chgData name="Michael-Wilson, Hannah" userId="e5f9b74d-2abe-45a3-8f13-27dd6020a7aa" providerId="ADAL" clId="{2D894E25-4419-4BC1-A142-0F7F12A7D338}" dt="2022-04-05T16:03:13.456" v="770" actId="478"/>
          <ac:picMkLst>
            <pc:docMk/>
            <pc:sldMk cId="1083085722" sldId="2144445189"/>
            <ac:picMk id="6" creationId="{CCA3B012-E6F2-4890-8F8E-B60E787D9173}"/>
          </ac:picMkLst>
        </pc:picChg>
      </pc:sldChg>
      <pc:sldChg chg="modSp del mod modNotesTx">
        <pc:chgData name="Michael-Wilson, Hannah" userId="e5f9b74d-2abe-45a3-8f13-27dd6020a7aa" providerId="ADAL" clId="{2D894E25-4419-4BC1-A142-0F7F12A7D338}" dt="2022-04-05T15:38:50.288" v="154" actId="47"/>
        <pc:sldMkLst>
          <pc:docMk/>
          <pc:sldMk cId="559819302" sldId="2144445211"/>
        </pc:sldMkLst>
        <pc:spChg chg="mod">
          <ac:chgData name="Michael-Wilson, Hannah" userId="e5f9b74d-2abe-45a3-8f13-27dd6020a7aa" providerId="ADAL" clId="{2D894E25-4419-4BC1-A142-0F7F12A7D338}" dt="2022-04-05T15:38:17.740" v="153" actId="20577"/>
          <ac:spMkLst>
            <pc:docMk/>
            <pc:sldMk cId="559819302" sldId="2144445211"/>
            <ac:spMk id="6" creationId="{5BDE1EF5-4F92-412A-B0E4-57998D27EB93}"/>
          </ac:spMkLst>
        </pc:spChg>
      </pc:sldChg>
      <pc:sldChg chg="del ord">
        <pc:chgData name="Michael-Wilson, Hannah" userId="e5f9b74d-2abe-45a3-8f13-27dd6020a7aa" providerId="ADAL" clId="{2D894E25-4419-4BC1-A142-0F7F12A7D338}" dt="2022-04-05T16:20:24.814" v="1833" actId="47"/>
        <pc:sldMkLst>
          <pc:docMk/>
          <pc:sldMk cId="3276507771" sldId="2144445215"/>
        </pc:sldMkLst>
      </pc:sldChg>
      <pc:sldChg chg="addSp delSp modSp mod modNotesTx">
        <pc:chgData name="Michael-Wilson, Hannah" userId="e5f9b74d-2abe-45a3-8f13-27dd6020a7aa" providerId="ADAL" clId="{2D894E25-4419-4BC1-A142-0F7F12A7D338}" dt="2022-04-06T13:15:15.174" v="2652" actId="20577"/>
        <pc:sldMkLst>
          <pc:docMk/>
          <pc:sldMk cId="2128113190" sldId="2144445217"/>
        </pc:sldMkLst>
        <pc:spChg chg="add del mod">
          <ac:chgData name="Michael-Wilson, Hannah" userId="e5f9b74d-2abe-45a3-8f13-27dd6020a7aa" providerId="ADAL" clId="{2D894E25-4419-4BC1-A142-0F7F12A7D338}" dt="2022-04-05T15:46:50.771" v="288" actId="931"/>
          <ac:spMkLst>
            <pc:docMk/>
            <pc:sldMk cId="2128113190" sldId="2144445217"/>
            <ac:spMk id="2" creationId="{D68BAB32-E3E5-464F-A0AB-B21AFB2E60C7}"/>
          </ac:spMkLst>
        </pc:spChg>
        <pc:spChg chg="add del mod">
          <ac:chgData name="Michael-Wilson, Hannah" userId="e5f9b74d-2abe-45a3-8f13-27dd6020a7aa" providerId="ADAL" clId="{2D894E25-4419-4BC1-A142-0F7F12A7D338}" dt="2022-04-05T15:47:12.356" v="290" actId="931"/>
          <ac:spMkLst>
            <pc:docMk/>
            <pc:sldMk cId="2128113190" sldId="2144445217"/>
            <ac:spMk id="6" creationId="{AA5F2699-84C8-47C8-B632-A9F6C6472B38}"/>
          </ac:spMkLst>
        </pc:spChg>
        <pc:spChg chg="mod">
          <ac:chgData name="Michael-Wilson, Hannah" userId="e5f9b74d-2abe-45a3-8f13-27dd6020a7aa" providerId="ADAL" clId="{2D894E25-4419-4BC1-A142-0F7F12A7D338}" dt="2022-04-05T15:35:46.934" v="60" actId="20577"/>
          <ac:spMkLst>
            <pc:docMk/>
            <pc:sldMk cId="2128113190" sldId="2144445217"/>
            <ac:spMk id="9" creationId="{1E7366E1-EA8F-474C-8617-D26DAAF79E1A}"/>
          </ac:spMkLst>
        </pc:spChg>
        <pc:spChg chg="mod">
          <ac:chgData name="Michael-Wilson, Hannah" userId="e5f9b74d-2abe-45a3-8f13-27dd6020a7aa" providerId="ADAL" clId="{2D894E25-4419-4BC1-A142-0F7F12A7D338}" dt="2022-04-06T13:02:14.150" v="2097" actId="20577"/>
          <ac:spMkLst>
            <pc:docMk/>
            <pc:sldMk cId="2128113190" sldId="2144445217"/>
            <ac:spMk id="10" creationId="{E5B252A7-D746-4A0A-9F99-DD1D2443C1CD}"/>
          </ac:spMkLst>
        </pc:spChg>
        <pc:spChg chg="mod">
          <ac:chgData name="Michael-Wilson, Hannah" userId="e5f9b74d-2abe-45a3-8f13-27dd6020a7aa" providerId="ADAL" clId="{2D894E25-4419-4BC1-A142-0F7F12A7D338}" dt="2022-04-06T13:11:21.548" v="2164" actId="20577"/>
          <ac:spMkLst>
            <pc:docMk/>
            <pc:sldMk cId="2128113190" sldId="2144445217"/>
            <ac:spMk id="11" creationId="{50751A5F-EF12-4FFC-ABC3-EF22AAEBDDD6}"/>
          </ac:spMkLst>
        </pc:spChg>
        <pc:spChg chg="add del mod">
          <ac:chgData name="Michael-Wilson, Hannah" userId="e5f9b74d-2abe-45a3-8f13-27dd6020a7aa" providerId="ADAL" clId="{2D894E25-4419-4BC1-A142-0F7F12A7D338}" dt="2022-04-05T15:47:15.414" v="292" actId="478"/>
          <ac:spMkLst>
            <pc:docMk/>
            <pc:sldMk cId="2128113190" sldId="2144445217"/>
            <ac:spMk id="13" creationId="{1D656FEA-8B6C-4000-B59B-B6151DA3C88E}"/>
          </ac:spMkLst>
        </pc:spChg>
        <pc:spChg chg="add del mod">
          <ac:chgData name="Michael-Wilson, Hannah" userId="e5f9b74d-2abe-45a3-8f13-27dd6020a7aa" providerId="ADAL" clId="{2D894E25-4419-4BC1-A142-0F7F12A7D338}" dt="2022-04-05T15:47:55.944" v="294" actId="931"/>
          <ac:spMkLst>
            <pc:docMk/>
            <pc:sldMk cId="2128113190" sldId="2144445217"/>
            <ac:spMk id="15" creationId="{6C66B0FA-5EDD-437B-B6F2-151D787A679A}"/>
          </ac:spMkLst>
        </pc:spChg>
        <pc:picChg chg="add del mod">
          <ac:chgData name="Michael-Wilson, Hannah" userId="e5f9b74d-2abe-45a3-8f13-27dd6020a7aa" providerId="ADAL" clId="{2D894E25-4419-4BC1-A142-0F7F12A7D338}" dt="2022-04-05T15:46:52.165" v="289" actId="478"/>
          <ac:picMkLst>
            <pc:docMk/>
            <pc:sldMk cId="2128113190" sldId="2144445217"/>
            <ac:picMk id="4" creationId="{268D922C-D6FF-4E21-9E82-9B36DC0E6AB1}"/>
          </ac:picMkLst>
        </pc:picChg>
        <pc:picChg chg="add del mod">
          <ac:chgData name="Michael-Wilson, Hannah" userId="e5f9b74d-2abe-45a3-8f13-27dd6020a7aa" providerId="ADAL" clId="{2D894E25-4419-4BC1-A142-0F7F12A7D338}" dt="2022-04-05T15:47:17.974" v="293" actId="478"/>
          <ac:picMkLst>
            <pc:docMk/>
            <pc:sldMk cId="2128113190" sldId="2144445217"/>
            <ac:picMk id="8" creationId="{38A67B9E-7A0F-45C7-8FBF-2E4068648D3F}"/>
          </ac:picMkLst>
        </pc:picChg>
        <pc:picChg chg="add mod modCrop">
          <ac:chgData name="Michael-Wilson, Hannah" userId="e5f9b74d-2abe-45a3-8f13-27dd6020a7aa" providerId="ADAL" clId="{2D894E25-4419-4BC1-A142-0F7F12A7D338}" dt="2022-04-05T15:48:05.444" v="298" actId="18131"/>
          <ac:picMkLst>
            <pc:docMk/>
            <pc:sldMk cId="2128113190" sldId="2144445217"/>
            <ac:picMk id="17" creationId="{35D14BEF-BCB7-4A3B-91CA-B359B45F2CED}"/>
          </ac:picMkLst>
        </pc:picChg>
        <pc:picChg chg="del">
          <ac:chgData name="Michael-Wilson, Hannah" userId="e5f9b74d-2abe-45a3-8f13-27dd6020a7aa" providerId="ADAL" clId="{2D894E25-4419-4BC1-A142-0F7F12A7D338}" dt="2022-04-05T15:35:38.387" v="45" actId="478"/>
          <ac:picMkLst>
            <pc:docMk/>
            <pc:sldMk cId="2128113190" sldId="2144445217"/>
            <ac:picMk id="1026" creationId="{1F472ECB-CE17-4CC4-A75E-BD45B7A54137}"/>
          </ac:picMkLst>
        </pc:picChg>
      </pc:sldChg>
      <pc:sldChg chg="addSp delSp modSp add del mod modClrScheme chgLayout modNotesTx">
        <pc:chgData name="Michael-Wilson, Hannah" userId="e5f9b74d-2abe-45a3-8f13-27dd6020a7aa" providerId="ADAL" clId="{2D894E25-4419-4BC1-A142-0F7F12A7D338}" dt="2022-04-06T13:33:45.545" v="3061" actId="20577"/>
        <pc:sldMkLst>
          <pc:docMk/>
          <pc:sldMk cId="4193505380" sldId="2144445219"/>
        </pc:sldMkLst>
        <pc:spChg chg="add del mod">
          <ac:chgData name="Michael-Wilson, Hannah" userId="e5f9b74d-2abe-45a3-8f13-27dd6020a7aa" providerId="ADAL" clId="{2D894E25-4419-4BC1-A142-0F7F12A7D338}" dt="2022-04-06T13:30:42.649" v="2968" actId="931"/>
          <ac:spMkLst>
            <pc:docMk/>
            <pc:sldMk cId="4193505380" sldId="2144445219"/>
            <ac:spMk id="2" creationId="{17003FBD-C2DC-4EDF-9EBF-5B9832858898}"/>
          </ac:spMkLst>
        </pc:spChg>
        <pc:spChg chg="mod ord">
          <ac:chgData name="Michael-Wilson, Hannah" userId="e5f9b74d-2abe-45a3-8f13-27dd6020a7aa" providerId="ADAL" clId="{2D894E25-4419-4BC1-A142-0F7F12A7D338}" dt="2022-04-06T13:31:53.735" v="2970" actId="700"/>
          <ac:spMkLst>
            <pc:docMk/>
            <pc:sldMk cId="4193505380" sldId="2144445219"/>
            <ac:spMk id="5" creationId="{0F25E420-191C-4F9B-8608-B37EA7F3924E}"/>
          </ac:spMkLst>
        </pc:spChg>
        <pc:spChg chg="mod ord">
          <ac:chgData name="Michael-Wilson, Hannah" userId="e5f9b74d-2abe-45a3-8f13-27dd6020a7aa" providerId="ADAL" clId="{2D894E25-4419-4BC1-A142-0F7F12A7D338}" dt="2022-04-06T13:31:53.735" v="2970" actId="700"/>
          <ac:spMkLst>
            <pc:docMk/>
            <pc:sldMk cId="4193505380" sldId="2144445219"/>
            <ac:spMk id="6" creationId="{E0C26A2E-0CF5-47B3-B0B9-72FA1A45A781}"/>
          </ac:spMkLst>
        </pc:spChg>
        <pc:spChg chg="add del mod">
          <ac:chgData name="Michael-Wilson, Hannah" userId="e5f9b74d-2abe-45a3-8f13-27dd6020a7aa" providerId="ADAL" clId="{2D894E25-4419-4BC1-A142-0F7F12A7D338}" dt="2022-04-06T13:33:00.099" v="2972" actId="931"/>
          <ac:spMkLst>
            <pc:docMk/>
            <pc:sldMk cId="4193505380" sldId="2144445219"/>
            <ac:spMk id="8" creationId="{3DC917EE-BA1F-48CE-B032-C54DA8026E94}"/>
          </ac:spMkLst>
        </pc:spChg>
        <pc:graphicFrameChg chg="mod ord">
          <ac:chgData name="Michael-Wilson, Hannah" userId="e5f9b74d-2abe-45a3-8f13-27dd6020a7aa" providerId="ADAL" clId="{2D894E25-4419-4BC1-A142-0F7F12A7D338}" dt="2022-04-06T13:31:53.735" v="2970" actId="700"/>
          <ac:graphicFrameMkLst>
            <pc:docMk/>
            <pc:sldMk cId="4193505380" sldId="2144445219"/>
            <ac:graphicFrameMk id="10" creationId="{2C9D57EE-0F66-4642-9A28-A8ABCCCB1176}"/>
          </ac:graphicFrameMkLst>
        </pc:graphicFrameChg>
        <pc:picChg chg="add del mod ord modCrop">
          <ac:chgData name="Michael-Wilson, Hannah" userId="e5f9b74d-2abe-45a3-8f13-27dd6020a7aa" providerId="ADAL" clId="{2D894E25-4419-4BC1-A142-0F7F12A7D338}" dt="2022-04-06T13:32:00.482" v="2971" actId="478"/>
          <ac:picMkLst>
            <pc:docMk/>
            <pc:sldMk cId="4193505380" sldId="2144445219"/>
            <ac:picMk id="4" creationId="{FE96F51C-0AC5-4E4E-8695-CBB9B1B083F1}"/>
          </ac:picMkLst>
        </pc:picChg>
        <pc:picChg chg="add mod modCrop">
          <ac:chgData name="Michael-Wilson, Hannah" userId="e5f9b74d-2abe-45a3-8f13-27dd6020a7aa" providerId="ADAL" clId="{2D894E25-4419-4BC1-A142-0F7F12A7D338}" dt="2022-04-06T13:33:06.773" v="2973" actId="18131"/>
          <ac:picMkLst>
            <pc:docMk/>
            <pc:sldMk cId="4193505380" sldId="2144445219"/>
            <ac:picMk id="11" creationId="{24BBA54F-6227-481E-9A3A-662ED52967C9}"/>
          </ac:picMkLst>
        </pc:picChg>
        <pc:picChg chg="del">
          <ac:chgData name="Michael-Wilson, Hannah" userId="e5f9b74d-2abe-45a3-8f13-27dd6020a7aa" providerId="ADAL" clId="{2D894E25-4419-4BC1-A142-0F7F12A7D338}" dt="2022-04-06T13:24:11.118" v="2911" actId="478"/>
          <ac:picMkLst>
            <pc:docMk/>
            <pc:sldMk cId="4193505380" sldId="2144445219"/>
            <ac:picMk id="2050" creationId="{09666C68-FAAB-45B4-B745-C58CDD3C68CA}"/>
          </ac:picMkLst>
        </pc:picChg>
      </pc:sldChg>
      <pc:sldChg chg="addSp delSp modSp del mod ord">
        <pc:chgData name="Michael-Wilson, Hannah" userId="e5f9b74d-2abe-45a3-8f13-27dd6020a7aa" providerId="ADAL" clId="{2D894E25-4419-4BC1-A142-0F7F12A7D338}" dt="2022-04-05T15:40:36.268" v="171" actId="47"/>
        <pc:sldMkLst>
          <pc:docMk/>
          <pc:sldMk cId="3422930869" sldId="2144445223"/>
        </pc:sldMkLst>
        <pc:spChg chg="add mod">
          <ac:chgData name="Michael-Wilson, Hannah" userId="e5f9b74d-2abe-45a3-8f13-27dd6020a7aa" providerId="ADAL" clId="{2D894E25-4419-4BC1-A142-0F7F12A7D338}" dt="2022-04-05T15:38:55.315" v="159" actId="478"/>
          <ac:spMkLst>
            <pc:docMk/>
            <pc:sldMk cId="3422930869" sldId="2144445223"/>
            <ac:spMk id="2" creationId="{18C190E4-AAA7-4108-9C1A-C6DF3B9FFB9C}"/>
          </ac:spMkLst>
        </pc:spChg>
        <pc:picChg chg="del">
          <ac:chgData name="Michael-Wilson, Hannah" userId="e5f9b74d-2abe-45a3-8f13-27dd6020a7aa" providerId="ADAL" clId="{2D894E25-4419-4BC1-A142-0F7F12A7D338}" dt="2022-04-05T15:38:55.315" v="159" actId="478"/>
          <ac:picMkLst>
            <pc:docMk/>
            <pc:sldMk cId="3422930869" sldId="2144445223"/>
            <ac:picMk id="5122" creationId="{40591A76-CE4D-4F08-BFE9-D48E8AA5DCD8}"/>
          </ac:picMkLst>
        </pc:picChg>
      </pc:sldChg>
      <pc:sldChg chg="del">
        <pc:chgData name="Michael-Wilson, Hannah" userId="e5f9b74d-2abe-45a3-8f13-27dd6020a7aa" providerId="ADAL" clId="{2D894E25-4419-4BC1-A142-0F7F12A7D338}" dt="2022-04-05T16:20:27.516" v="1837" actId="47"/>
        <pc:sldMkLst>
          <pc:docMk/>
          <pc:sldMk cId="841269754" sldId="2144445225"/>
        </pc:sldMkLst>
      </pc:sldChg>
      <pc:sldChg chg="addSp delSp modSp mod ord modClrScheme chgLayout modNotesTx">
        <pc:chgData name="Michael-Wilson, Hannah" userId="e5f9b74d-2abe-45a3-8f13-27dd6020a7aa" providerId="ADAL" clId="{2D894E25-4419-4BC1-A142-0F7F12A7D338}" dt="2022-04-06T13:10:56.589" v="2146" actId="27918"/>
        <pc:sldMkLst>
          <pc:docMk/>
          <pc:sldMk cId="105118671" sldId="2144445226"/>
        </pc:sldMkLst>
        <pc:spChg chg="add del mod ord">
          <ac:chgData name="Michael-Wilson, Hannah" userId="e5f9b74d-2abe-45a3-8f13-27dd6020a7aa" providerId="ADAL" clId="{2D894E25-4419-4BC1-A142-0F7F12A7D338}" dt="2022-04-06T11:18:53.271" v="2042" actId="931"/>
          <ac:spMkLst>
            <pc:docMk/>
            <pc:sldMk cId="105118671" sldId="2144445226"/>
            <ac:spMk id="2" creationId="{7034D957-993F-43A9-BA4D-8F3B7F221A56}"/>
          </ac:spMkLst>
        </pc:spChg>
        <pc:spChg chg="add del mod">
          <ac:chgData name="Michael-Wilson, Hannah" userId="e5f9b74d-2abe-45a3-8f13-27dd6020a7aa" providerId="ADAL" clId="{2D894E25-4419-4BC1-A142-0F7F12A7D338}" dt="2022-04-05T16:22:52.142" v="1854" actId="478"/>
          <ac:spMkLst>
            <pc:docMk/>
            <pc:sldMk cId="105118671" sldId="2144445226"/>
            <ac:spMk id="3" creationId="{9DB91EAF-947A-45D4-8E0E-DEB4B695E59D}"/>
          </ac:spMkLst>
        </pc:spChg>
        <pc:spChg chg="mod ord">
          <ac:chgData name="Michael-Wilson, Hannah" userId="e5f9b74d-2abe-45a3-8f13-27dd6020a7aa" providerId="ADAL" clId="{2D894E25-4419-4BC1-A142-0F7F12A7D338}" dt="2022-04-06T11:20:21.294" v="2046" actId="700"/>
          <ac:spMkLst>
            <pc:docMk/>
            <pc:sldMk cId="105118671" sldId="2144445226"/>
            <ac:spMk id="6" creationId="{60DC6620-ABA3-418D-9871-3D2CC136A721}"/>
          </ac:spMkLst>
        </pc:spChg>
        <pc:spChg chg="add mod ord">
          <ac:chgData name="Michael-Wilson, Hannah" userId="e5f9b74d-2abe-45a3-8f13-27dd6020a7aa" providerId="ADAL" clId="{2D894E25-4419-4BC1-A142-0F7F12A7D338}" dt="2022-04-06T11:20:21.294" v="2046" actId="700"/>
          <ac:spMkLst>
            <pc:docMk/>
            <pc:sldMk cId="105118671" sldId="2144445226"/>
            <ac:spMk id="7" creationId="{DC23F985-8B62-4EF2-9091-3423887EC768}"/>
          </ac:spMkLst>
        </pc:spChg>
        <pc:spChg chg="add del mod">
          <ac:chgData name="Michael-Wilson, Hannah" userId="e5f9b74d-2abe-45a3-8f13-27dd6020a7aa" providerId="ADAL" clId="{2D894E25-4419-4BC1-A142-0F7F12A7D338}" dt="2022-04-06T11:20:16.640" v="2045" actId="478"/>
          <ac:spMkLst>
            <pc:docMk/>
            <pc:sldMk cId="105118671" sldId="2144445226"/>
            <ac:spMk id="8" creationId="{38F8CDAC-6633-4CAD-9AC2-7B8EB15021CF}"/>
          </ac:spMkLst>
        </pc:spChg>
        <pc:spChg chg="del">
          <ac:chgData name="Michael-Wilson, Hannah" userId="e5f9b74d-2abe-45a3-8f13-27dd6020a7aa" providerId="ADAL" clId="{2D894E25-4419-4BC1-A142-0F7F12A7D338}" dt="2022-04-05T16:22:51.522" v="1853" actId="478"/>
          <ac:spMkLst>
            <pc:docMk/>
            <pc:sldMk cId="105118671" sldId="2144445226"/>
            <ac:spMk id="8" creationId="{FECA8DAC-7883-4EBD-9E84-D8255BB8279B}"/>
          </ac:spMkLst>
        </pc:spChg>
        <pc:graphicFrameChg chg="mod ord">
          <ac:chgData name="Michael-Wilson, Hannah" userId="e5f9b74d-2abe-45a3-8f13-27dd6020a7aa" providerId="ADAL" clId="{2D894E25-4419-4BC1-A142-0F7F12A7D338}" dt="2022-04-06T11:20:21.294" v="2046" actId="700"/>
          <ac:graphicFrameMkLst>
            <pc:docMk/>
            <pc:sldMk cId="105118671" sldId="2144445226"/>
            <ac:graphicFrameMk id="11" creationId="{46E7AF6F-C481-43D4-9290-A03A4C1BCB7E}"/>
          </ac:graphicFrameMkLst>
        </pc:graphicFrameChg>
        <pc:picChg chg="add del mod">
          <ac:chgData name="Michael-Wilson, Hannah" userId="e5f9b74d-2abe-45a3-8f13-27dd6020a7aa" providerId="ADAL" clId="{2D894E25-4419-4BC1-A142-0F7F12A7D338}" dt="2022-04-06T11:18:55.532" v="2043" actId="478"/>
          <ac:picMkLst>
            <pc:docMk/>
            <pc:sldMk cId="105118671" sldId="2144445226"/>
            <ac:picMk id="4" creationId="{8F0497B9-16BB-4B04-B0AD-D6414214B8A5}"/>
          </ac:picMkLst>
        </pc:picChg>
      </pc:sldChg>
      <pc:sldChg chg="addSp delSp modSp del mod ord">
        <pc:chgData name="Michael-Wilson, Hannah" userId="e5f9b74d-2abe-45a3-8f13-27dd6020a7aa" providerId="ADAL" clId="{2D894E25-4419-4BC1-A142-0F7F12A7D338}" dt="2022-04-05T16:10:34.032" v="1404" actId="47"/>
        <pc:sldMkLst>
          <pc:docMk/>
          <pc:sldMk cId="2824206206" sldId="2144445227"/>
        </pc:sldMkLst>
        <pc:spChg chg="mod">
          <ac:chgData name="Michael-Wilson, Hannah" userId="e5f9b74d-2abe-45a3-8f13-27dd6020a7aa" providerId="ADAL" clId="{2D894E25-4419-4BC1-A142-0F7F12A7D338}" dt="2022-04-05T16:10:00.437" v="1381" actId="20577"/>
          <ac:spMkLst>
            <pc:docMk/>
            <pc:sldMk cId="2824206206" sldId="2144445227"/>
            <ac:spMk id="2" creationId="{77DA46B2-4390-45A7-A16C-C0F911447010}"/>
          </ac:spMkLst>
        </pc:spChg>
        <pc:spChg chg="add del mod">
          <ac:chgData name="Michael-Wilson, Hannah" userId="e5f9b74d-2abe-45a3-8f13-27dd6020a7aa" providerId="ADAL" clId="{2D894E25-4419-4BC1-A142-0F7F12A7D338}" dt="2022-04-05T16:10:17.411" v="1385" actId="478"/>
          <ac:spMkLst>
            <pc:docMk/>
            <pc:sldMk cId="2824206206" sldId="2144445227"/>
            <ac:spMk id="5" creationId="{0E45F506-EEDF-4488-90C4-E4F66B927608}"/>
          </ac:spMkLst>
        </pc:spChg>
        <pc:spChg chg="add mod">
          <ac:chgData name="Michael-Wilson, Hannah" userId="e5f9b74d-2abe-45a3-8f13-27dd6020a7aa" providerId="ADAL" clId="{2D894E25-4419-4BC1-A142-0F7F12A7D338}" dt="2022-04-05T16:10:05.258" v="1383" actId="478"/>
          <ac:spMkLst>
            <pc:docMk/>
            <pc:sldMk cId="2824206206" sldId="2144445227"/>
            <ac:spMk id="6" creationId="{A996AEEE-9C27-4942-B1FB-886EDF2073EA}"/>
          </ac:spMkLst>
        </pc:spChg>
        <pc:graphicFrameChg chg="del">
          <ac:chgData name="Michael-Wilson, Hannah" userId="e5f9b74d-2abe-45a3-8f13-27dd6020a7aa" providerId="ADAL" clId="{2D894E25-4419-4BC1-A142-0F7F12A7D338}" dt="2022-04-05T16:10:03.376" v="1382" actId="478"/>
          <ac:graphicFrameMkLst>
            <pc:docMk/>
            <pc:sldMk cId="2824206206" sldId="2144445227"/>
            <ac:graphicFrameMk id="7" creationId="{2B58A7F7-503E-46E0-846D-246CBBB7CF89}"/>
          </ac:graphicFrameMkLst>
        </pc:graphicFrameChg>
        <pc:graphicFrameChg chg="add mod">
          <ac:chgData name="Michael-Wilson, Hannah" userId="e5f9b74d-2abe-45a3-8f13-27dd6020a7aa" providerId="ADAL" clId="{2D894E25-4419-4BC1-A142-0F7F12A7D338}" dt="2022-04-05T16:10:23.770" v="1387" actId="1076"/>
          <ac:graphicFrameMkLst>
            <pc:docMk/>
            <pc:sldMk cId="2824206206" sldId="2144445227"/>
            <ac:graphicFrameMk id="9" creationId="{E2704D48-8B86-440B-AD06-66C7FD42B659}"/>
          </ac:graphicFrameMkLst>
        </pc:graphicFrameChg>
        <pc:picChg chg="del">
          <ac:chgData name="Michael-Wilson, Hannah" userId="e5f9b74d-2abe-45a3-8f13-27dd6020a7aa" providerId="ADAL" clId="{2D894E25-4419-4BC1-A142-0F7F12A7D338}" dt="2022-04-05T16:10:05.258" v="1383" actId="478"/>
          <ac:picMkLst>
            <pc:docMk/>
            <pc:sldMk cId="2824206206" sldId="2144445227"/>
            <ac:picMk id="4098" creationId="{EA6ECEF0-CC9F-4510-AAF2-BB6A986F3C9C}"/>
          </ac:picMkLst>
        </pc:picChg>
      </pc:sldChg>
      <pc:sldChg chg="del">
        <pc:chgData name="Michael-Wilson, Hannah" userId="e5f9b74d-2abe-45a3-8f13-27dd6020a7aa" providerId="ADAL" clId="{2D894E25-4419-4BC1-A142-0F7F12A7D338}" dt="2022-04-05T16:20:24.046" v="1832" actId="47"/>
        <pc:sldMkLst>
          <pc:docMk/>
          <pc:sldMk cId="363402778" sldId="2144445228"/>
        </pc:sldMkLst>
      </pc:sldChg>
      <pc:sldChg chg="del">
        <pc:chgData name="Michael-Wilson, Hannah" userId="e5f9b74d-2abe-45a3-8f13-27dd6020a7aa" providerId="ADAL" clId="{2D894E25-4419-4BC1-A142-0F7F12A7D338}" dt="2022-04-05T16:20:26.253" v="1835" actId="47"/>
        <pc:sldMkLst>
          <pc:docMk/>
          <pc:sldMk cId="467744876" sldId="2144445230"/>
        </pc:sldMkLst>
      </pc:sldChg>
      <pc:sldChg chg="del">
        <pc:chgData name="Michael-Wilson, Hannah" userId="e5f9b74d-2abe-45a3-8f13-27dd6020a7aa" providerId="ADAL" clId="{2D894E25-4419-4BC1-A142-0F7F12A7D338}" dt="2022-04-05T16:20:26.075" v="1834" actId="47"/>
        <pc:sldMkLst>
          <pc:docMk/>
          <pc:sldMk cId="2252543921" sldId="2144445231"/>
        </pc:sldMkLst>
      </pc:sldChg>
      <pc:sldChg chg="addSp delSp modSp add mod modNotesTx">
        <pc:chgData name="Michael-Wilson, Hannah" userId="e5f9b74d-2abe-45a3-8f13-27dd6020a7aa" providerId="ADAL" clId="{2D894E25-4419-4BC1-A142-0F7F12A7D338}" dt="2022-04-06T13:18:47.477" v="2899" actId="20577"/>
        <pc:sldMkLst>
          <pc:docMk/>
          <pc:sldMk cId="3163003658" sldId="2144445232"/>
        </pc:sldMkLst>
        <pc:spChg chg="add del mod">
          <ac:chgData name="Michael-Wilson, Hannah" userId="e5f9b74d-2abe-45a3-8f13-27dd6020a7aa" providerId="ADAL" clId="{2D894E25-4419-4BC1-A142-0F7F12A7D338}" dt="2022-04-05T15:42:41.276" v="244" actId="931"/>
          <ac:spMkLst>
            <pc:docMk/>
            <pc:sldMk cId="3163003658" sldId="2144445232"/>
            <ac:spMk id="3" creationId="{2C599E49-506A-49DB-BA22-C3F3AEA1BF5E}"/>
          </ac:spMkLst>
        </pc:spChg>
        <pc:spChg chg="mod">
          <ac:chgData name="Michael-Wilson, Hannah" userId="e5f9b74d-2abe-45a3-8f13-27dd6020a7aa" providerId="ADAL" clId="{2D894E25-4419-4BC1-A142-0F7F12A7D338}" dt="2022-04-05T15:40:44.667" v="191" actId="20577"/>
          <ac:spMkLst>
            <pc:docMk/>
            <pc:sldMk cId="3163003658" sldId="2144445232"/>
            <ac:spMk id="6" creationId="{5BDE1EF5-4F92-412A-B0E4-57998D27EB93}"/>
          </ac:spMkLst>
        </pc:spChg>
        <pc:spChg chg="mod">
          <ac:chgData name="Michael-Wilson, Hannah" userId="e5f9b74d-2abe-45a3-8f13-27dd6020a7aa" providerId="ADAL" clId="{2D894E25-4419-4BC1-A142-0F7F12A7D338}" dt="2022-04-05T15:42:19.696" v="243" actId="20577"/>
          <ac:spMkLst>
            <pc:docMk/>
            <pc:sldMk cId="3163003658" sldId="2144445232"/>
            <ac:spMk id="7" creationId="{3BC5F9F2-4BB9-42CA-9BF9-6FBAF600C79D}"/>
          </ac:spMkLst>
        </pc:spChg>
        <pc:spChg chg="add del mod">
          <ac:chgData name="Michael-Wilson, Hannah" userId="e5f9b74d-2abe-45a3-8f13-27dd6020a7aa" providerId="ADAL" clId="{2D894E25-4419-4BC1-A142-0F7F12A7D338}" dt="2022-04-05T15:42:51.992" v="246" actId="931"/>
          <ac:spMkLst>
            <pc:docMk/>
            <pc:sldMk cId="3163003658" sldId="2144445232"/>
            <ac:spMk id="10" creationId="{9E4C3FC7-71B6-45A8-9E65-8855BF192FD9}"/>
          </ac:spMkLst>
        </pc:spChg>
        <pc:picChg chg="add del mod">
          <ac:chgData name="Michael-Wilson, Hannah" userId="e5f9b74d-2abe-45a3-8f13-27dd6020a7aa" providerId="ADAL" clId="{2D894E25-4419-4BC1-A142-0F7F12A7D338}" dt="2022-04-06T13:06:13.124" v="2114" actId="478"/>
          <ac:picMkLst>
            <pc:docMk/>
            <pc:sldMk cId="3163003658" sldId="2144445232"/>
            <ac:picMk id="3" creationId="{8FAA6006-BCBE-4E5D-800B-FE1F3D32DA1D}"/>
          </ac:picMkLst>
        </pc:picChg>
        <pc:picChg chg="add del mod">
          <ac:chgData name="Michael-Wilson, Hannah" userId="e5f9b74d-2abe-45a3-8f13-27dd6020a7aa" providerId="ADAL" clId="{2D894E25-4419-4BC1-A142-0F7F12A7D338}" dt="2022-04-05T15:42:43.939" v="245" actId="478"/>
          <ac:picMkLst>
            <pc:docMk/>
            <pc:sldMk cId="3163003658" sldId="2144445232"/>
            <ac:picMk id="5" creationId="{3B1E6877-FD49-42ED-9DC0-43396F3074E9}"/>
          </ac:picMkLst>
        </pc:picChg>
        <pc:picChg chg="del">
          <ac:chgData name="Michael-Wilson, Hannah" userId="e5f9b74d-2abe-45a3-8f13-27dd6020a7aa" providerId="ADAL" clId="{2D894E25-4419-4BC1-A142-0F7F12A7D338}" dt="2022-04-05T15:40:53.991" v="193" actId="478"/>
          <ac:picMkLst>
            <pc:docMk/>
            <pc:sldMk cId="3163003658" sldId="2144445232"/>
            <ac:picMk id="12" creationId="{6F2848DE-C1C3-4C6C-9ED6-A16242C41250}"/>
          </ac:picMkLst>
        </pc:picChg>
        <pc:picChg chg="add mod">
          <ac:chgData name="Michael-Wilson, Hannah" userId="e5f9b74d-2abe-45a3-8f13-27dd6020a7aa" providerId="ADAL" clId="{2D894E25-4419-4BC1-A142-0F7F12A7D338}" dt="2022-04-05T15:42:54.414" v="247" actId="27614"/>
          <ac:picMkLst>
            <pc:docMk/>
            <pc:sldMk cId="3163003658" sldId="2144445232"/>
            <ac:picMk id="13" creationId="{FF1A4C9B-064F-461A-B2BB-5EA6762664D3}"/>
          </ac:picMkLst>
        </pc:picChg>
      </pc:sldChg>
      <pc:sldChg chg="add ord">
        <pc:chgData name="Michael-Wilson, Hannah" userId="e5f9b74d-2abe-45a3-8f13-27dd6020a7aa" providerId="ADAL" clId="{2D894E25-4419-4BC1-A142-0F7F12A7D338}" dt="2022-04-05T15:48:55.056" v="303"/>
        <pc:sldMkLst>
          <pc:docMk/>
          <pc:sldMk cId="484746348" sldId="2144445233"/>
        </pc:sldMkLst>
      </pc:sldChg>
      <pc:sldChg chg="addSp delSp modSp new del mod">
        <pc:chgData name="Michael-Wilson, Hannah" userId="e5f9b74d-2abe-45a3-8f13-27dd6020a7aa" providerId="ADAL" clId="{2D894E25-4419-4BC1-A142-0F7F12A7D338}" dt="2022-04-05T16:01:21.802" v="703" actId="47"/>
        <pc:sldMkLst>
          <pc:docMk/>
          <pc:sldMk cId="1496909277" sldId="2144445234"/>
        </pc:sldMkLst>
        <pc:spChg chg="del">
          <ac:chgData name="Michael-Wilson, Hannah" userId="e5f9b74d-2abe-45a3-8f13-27dd6020a7aa" providerId="ADAL" clId="{2D894E25-4419-4BC1-A142-0F7F12A7D338}" dt="2022-04-05T15:55:56.441" v="427" actId="931"/>
          <ac:spMkLst>
            <pc:docMk/>
            <pc:sldMk cId="1496909277" sldId="2144445234"/>
            <ac:spMk id="2" creationId="{1EEFEDE3-4092-4DFB-A8C0-88A36453811E}"/>
          </ac:spMkLst>
        </pc:spChg>
        <pc:spChg chg="mod">
          <ac:chgData name="Michael-Wilson, Hannah" userId="e5f9b74d-2abe-45a3-8f13-27dd6020a7aa" providerId="ADAL" clId="{2D894E25-4419-4BC1-A142-0F7F12A7D338}" dt="2022-04-05T15:55:48.869" v="426" actId="20577"/>
          <ac:spMkLst>
            <pc:docMk/>
            <pc:sldMk cId="1496909277" sldId="2144445234"/>
            <ac:spMk id="3" creationId="{4921FFB0-6D35-4C93-9013-E167BE681438}"/>
          </ac:spMkLst>
        </pc:spChg>
        <pc:spChg chg="del">
          <ac:chgData name="Michael-Wilson, Hannah" userId="e5f9b74d-2abe-45a3-8f13-27dd6020a7aa" providerId="ADAL" clId="{2D894E25-4419-4BC1-A142-0F7F12A7D338}" dt="2022-04-05T15:55:11.315" v="402" actId="478"/>
          <ac:spMkLst>
            <pc:docMk/>
            <pc:sldMk cId="1496909277" sldId="2144445234"/>
            <ac:spMk id="4" creationId="{94A7DB83-10D3-4BDC-BC05-57B400BE67B2}"/>
          </ac:spMkLst>
        </pc:spChg>
        <pc:spChg chg="del">
          <ac:chgData name="Michael-Wilson, Hannah" userId="e5f9b74d-2abe-45a3-8f13-27dd6020a7aa" providerId="ADAL" clId="{2D894E25-4419-4BC1-A142-0F7F12A7D338}" dt="2022-04-05T15:56:02.966" v="429" actId="478"/>
          <ac:spMkLst>
            <pc:docMk/>
            <pc:sldMk cId="1496909277" sldId="2144445234"/>
            <ac:spMk id="5" creationId="{57158799-A012-48D6-98FD-D36624F3DE53}"/>
          </ac:spMkLst>
        </pc:spChg>
        <pc:graphicFrameChg chg="add mod modGraphic">
          <ac:chgData name="Michael-Wilson, Hannah" userId="e5f9b74d-2abe-45a3-8f13-27dd6020a7aa" providerId="ADAL" clId="{2D894E25-4419-4BC1-A142-0F7F12A7D338}" dt="2022-04-05T16:00:20.682" v="515" actId="1076"/>
          <ac:graphicFrameMkLst>
            <pc:docMk/>
            <pc:sldMk cId="1496909277" sldId="2144445234"/>
            <ac:graphicFrameMk id="6" creationId="{17790159-E369-43EA-B5EF-A2A13DDF1426}"/>
          </ac:graphicFrameMkLst>
        </pc:graphicFrameChg>
        <pc:picChg chg="add mod">
          <ac:chgData name="Michael-Wilson, Hannah" userId="e5f9b74d-2abe-45a3-8f13-27dd6020a7aa" providerId="ADAL" clId="{2D894E25-4419-4BC1-A142-0F7F12A7D338}" dt="2022-04-05T15:55:56.441" v="427" actId="931"/>
          <ac:picMkLst>
            <pc:docMk/>
            <pc:sldMk cId="1496909277" sldId="2144445234"/>
            <ac:picMk id="8" creationId="{AA6D8E34-B674-4297-9F93-D48AF97DCC58}"/>
          </ac:picMkLst>
        </pc:picChg>
      </pc:sldChg>
      <pc:sldChg chg="addSp delSp modSp add mod modNotesTx">
        <pc:chgData name="Michael-Wilson, Hannah" userId="e5f9b74d-2abe-45a3-8f13-27dd6020a7aa" providerId="ADAL" clId="{2D894E25-4419-4BC1-A142-0F7F12A7D338}" dt="2022-04-06T13:19:08.394" v="2904" actId="20577"/>
        <pc:sldMkLst>
          <pc:docMk/>
          <pc:sldMk cId="3513661482" sldId="2144445234"/>
        </pc:sldMkLst>
        <pc:spChg chg="mod">
          <ac:chgData name="Michael-Wilson, Hannah" userId="e5f9b74d-2abe-45a3-8f13-27dd6020a7aa" providerId="ADAL" clId="{2D894E25-4419-4BC1-A142-0F7F12A7D338}" dt="2022-04-06T11:21:06.962" v="2061" actId="20577"/>
          <ac:spMkLst>
            <pc:docMk/>
            <pc:sldMk cId="3513661482" sldId="2144445234"/>
            <ac:spMk id="2" creationId="{77DA46B2-4390-45A7-A16C-C0F911447010}"/>
          </ac:spMkLst>
        </pc:spChg>
        <pc:spChg chg="del">
          <ac:chgData name="Michael-Wilson, Hannah" userId="e5f9b74d-2abe-45a3-8f13-27dd6020a7aa" providerId="ADAL" clId="{2D894E25-4419-4BC1-A142-0F7F12A7D338}" dt="2022-04-05T16:12:42.148" v="1455" actId="478"/>
          <ac:spMkLst>
            <pc:docMk/>
            <pc:sldMk cId="3513661482" sldId="2144445234"/>
            <ac:spMk id="4" creationId="{E0ED6209-6496-46EF-8003-E014E81664E6}"/>
          </ac:spMkLst>
        </pc:spChg>
        <pc:spChg chg="add del mod">
          <ac:chgData name="Michael-Wilson, Hannah" userId="e5f9b74d-2abe-45a3-8f13-27dd6020a7aa" providerId="ADAL" clId="{2D894E25-4419-4BC1-A142-0F7F12A7D338}" dt="2022-04-05T16:12:45.981" v="1458" actId="478"/>
          <ac:spMkLst>
            <pc:docMk/>
            <pc:sldMk cId="3513661482" sldId="2144445234"/>
            <ac:spMk id="5" creationId="{275EF9F1-7F4E-49E1-9EF2-CD800968F011}"/>
          </ac:spMkLst>
        </pc:spChg>
        <pc:spChg chg="del">
          <ac:chgData name="Michael-Wilson, Hannah" userId="e5f9b74d-2abe-45a3-8f13-27dd6020a7aa" providerId="ADAL" clId="{2D894E25-4419-4BC1-A142-0F7F12A7D338}" dt="2022-04-06T11:05:40.598" v="2013" actId="931"/>
          <ac:spMkLst>
            <pc:docMk/>
            <pc:sldMk cId="3513661482" sldId="2144445234"/>
            <ac:spMk id="6" creationId="{A996AEEE-9C27-4942-B1FB-886EDF2073EA}"/>
          </ac:spMkLst>
        </pc:spChg>
        <pc:spChg chg="add del mod">
          <ac:chgData name="Michael-Wilson, Hannah" userId="e5f9b74d-2abe-45a3-8f13-27dd6020a7aa" providerId="ADAL" clId="{2D894E25-4419-4BC1-A142-0F7F12A7D338}" dt="2022-04-06T11:06:13.451" v="2018" actId="931"/>
          <ac:spMkLst>
            <pc:docMk/>
            <pc:sldMk cId="3513661482" sldId="2144445234"/>
            <ac:spMk id="7" creationId="{835FF02E-0F7F-464F-A6B5-853F3D00BBBA}"/>
          </ac:spMkLst>
        </pc:spChg>
        <pc:spChg chg="add del mod">
          <ac:chgData name="Michael-Wilson, Hannah" userId="e5f9b74d-2abe-45a3-8f13-27dd6020a7aa" providerId="ADAL" clId="{2D894E25-4419-4BC1-A142-0F7F12A7D338}" dt="2022-04-05T16:12:44.618" v="1457" actId="478"/>
          <ac:spMkLst>
            <pc:docMk/>
            <pc:sldMk cId="3513661482" sldId="2144445234"/>
            <ac:spMk id="8" creationId="{997931D1-BD63-4A89-BC30-39CA27032E46}"/>
          </ac:spMkLst>
        </pc:spChg>
        <pc:spChg chg="add mod">
          <ac:chgData name="Michael-Wilson, Hannah" userId="e5f9b74d-2abe-45a3-8f13-27dd6020a7aa" providerId="ADAL" clId="{2D894E25-4419-4BC1-A142-0F7F12A7D338}" dt="2022-04-05T16:12:49.588" v="1460" actId="14100"/>
          <ac:spMkLst>
            <pc:docMk/>
            <pc:sldMk cId="3513661482" sldId="2144445234"/>
            <ac:spMk id="10" creationId="{1F999F7F-005D-4ADA-84CD-9F61AC061D37}"/>
          </ac:spMkLst>
        </pc:spChg>
        <pc:graphicFrameChg chg="mod">
          <ac:chgData name="Michael-Wilson, Hannah" userId="e5f9b74d-2abe-45a3-8f13-27dd6020a7aa" providerId="ADAL" clId="{2D894E25-4419-4BC1-A142-0F7F12A7D338}" dt="2022-04-06T11:21:19.855" v="2062" actId="1957"/>
          <ac:graphicFrameMkLst>
            <pc:docMk/>
            <pc:sldMk cId="3513661482" sldId="2144445234"/>
            <ac:graphicFrameMk id="9" creationId="{E2704D48-8B86-440B-AD06-66C7FD42B659}"/>
          </ac:graphicFrameMkLst>
        </pc:graphicFrameChg>
        <pc:picChg chg="add del mod modCrop">
          <ac:chgData name="Michael-Wilson, Hannah" userId="e5f9b74d-2abe-45a3-8f13-27dd6020a7aa" providerId="ADAL" clId="{2D894E25-4419-4BC1-A142-0F7F12A7D338}" dt="2022-04-06T11:06:09.329" v="2017" actId="478"/>
          <ac:picMkLst>
            <pc:docMk/>
            <pc:sldMk cId="3513661482" sldId="2144445234"/>
            <ac:picMk id="4" creationId="{ED49DC2C-B729-49DF-8F03-68660AE76C7F}"/>
          </ac:picMkLst>
        </pc:picChg>
        <pc:picChg chg="add mod">
          <ac:chgData name="Michael-Wilson, Hannah" userId="e5f9b74d-2abe-45a3-8f13-27dd6020a7aa" providerId="ADAL" clId="{2D894E25-4419-4BC1-A142-0F7F12A7D338}" dt="2022-04-06T11:06:15.950" v="2019" actId="27614"/>
          <ac:picMkLst>
            <pc:docMk/>
            <pc:sldMk cId="3513661482" sldId="2144445234"/>
            <ac:picMk id="11" creationId="{7BC8A4EE-71A6-472B-B34A-4128A5AD8CA6}"/>
          </ac:picMkLst>
        </pc:picChg>
      </pc:sldChg>
      <pc:sldChg chg="addSp delSp modSp add mod modClrScheme chgLayout modNotesTx">
        <pc:chgData name="Michael-Wilson, Hannah" userId="e5f9b74d-2abe-45a3-8f13-27dd6020a7aa" providerId="ADAL" clId="{2D894E25-4419-4BC1-A142-0F7F12A7D338}" dt="2022-04-06T13:19:34.195" v="2909" actId="20577"/>
        <pc:sldMkLst>
          <pc:docMk/>
          <pc:sldMk cId="1974404011" sldId="2144445235"/>
        </pc:sldMkLst>
        <pc:spChg chg="mod ord">
          <ac:chgData name="Michael-Wilson, Hannah" userId="e5f9b74d-2abe-45a3-8f13-27dd6020a7aa" providerId="ADAL" clId="{2D894E25-4419-4BC1-A142-0F7F12A7D338}" dt="2022-04-06T13:19:34.195" v="2909" actId="20577"/>
          <ac:spMkLst>
            <pc:docMk/>
            <pc:sldMk cId="1974404011" sldId="2144445235"/>
            <ac:spMk id="2" creationId="{77DA46B2-4390-45A7-A16C-C0F911447010}"/>
          </ac:spMkLst>
        </pc:spChg>
        <pc:spChg chg="add del mod ord">
          <ac:chgData name="Michael-Wilson, Hannah" userId="e5f9b74d-2abe-45a3-8f13-27dd6020a7aa" providerId="ADAL" clId="{2D894E25-4419-4BC1-A142-0F7F12A7D338}" dt="2022-04-05T16:10:59.792" v="1410" actId="478"/>
          <ac:spMkLst>
            <pc:docMk/>
            <pc:sldMk cId="1974404011" sldId="2144445235"/>
            <ac:spMk id="3" creationId="{50C78DAF-65EA-4D58-B5D9-09728BAFD78D}"/>
          </ac:spMkLst>
        </pc:spChg>
        <pc:spChg chg="mod ord">
          <ac:chgData name="Michael-Wilson, Hannah" userId="e5f9b74d-2abe-45a3-8f13-27dd6020a7aa" providerId="ADAL" clId="{2D894E25-4419-4BC1-A142-0F7F12A7D338}" dt="2022-04-05T16:12:31.675" v="1453" actId="20577"/>
          <ac:spMkLst>
            <pc:docMk/>
            <pc:sldMk cId="1974404011" sldId="2144445235"/>
            <ac:spMk id="4" creationId="{E0ED6209-6496-46EF-8003-E014E81664E6}"/>
          </ac:spMkLst>
        </pc:spChg>
        <pc:spChg chg="add del mod ord">
          <ac:chgData name="Michael-Wilson, Hannah" userId="e5f9b74d-2abe-45a3-8f13-27dd6020a7aa" providerId="ADAL" clId="{2D894E25-4419-4BC1-A142-0F7F12A7D338}" dt="2022-04-05T16:11:08.363" v="1412" actId="478"/>
          <ac:spMkLst>
            <pc:docMk/>
            <pc:sldMk cId="1974404011" sldId="2144445235"/>
            <ac:spMk id="5" creationId="{85D7B989-E401-4FDE-AA6D-F5ECC1D61B1E}"/>
          </ac:spMkLst>
        </pc:spChg>
        <pc:spChg chg="del">
          <ac:chgData name="Michael-Wilson, Hannah" userId="e5f9b74d-2abe-45a3-8f13-27dd6020a7aa" providerId="ADAL" clId="{2D894E25-4419-4BC1-A142-0F7F12A7D338}" dt="2022-04-05T16:10:39.039" v="1407" actId="478"/>
          <ac:spMkLst>
            <pc:docMk/>
            <pc:sldMk cId="1974404011" sldId="2144445235"/>
            <ac:spMk id="6" creationId="{A996AEEE-9C27-4942-B1FB-886EDF2073EA}"/>
          </ac:spMkLst>
        </pc:spChg>
        <pc:spChg chg="add del mod">
          <ac:chgData name="Michael-Wilson, Hannah" userId="e5f9b74d-2abe-45a3-8f13-27dd6020a7aa" providerId="ADAL" clId="{2D894E25-4419-4BC1-A142-0F7F12A7D338}" dt="2022-04-06T11:07:16.403" v="2024" actId="931"/>
          <ac:spMkLst>
            <pc:docMk/>
            <pc:sldMk cId="1974404011" sldId="2144445235"/>
            <ac:spMk id="7" creationId="{3ED2C780-6A59-4649-9C36-57E524831A0A}"/>
          </ac:spMkLst>
        </pc:spChg>
        <pc:spChg chg="add del mod ord">
          <ac:chgData name="Michael-Wilson, Hannah" userId="e5f9b74d-2abe-45a3-8f13-27dd6020a7aa" providerId="ADAL" clId="{2D894E25-4419-4BC1-A142-0F7F12A7D338}" dt="2022-04-05T16:11:36.187" v="1419" actId="1957"/>
          <ac:spMkLst>
            <pc:docMk/>
            <pc:sldMk cId="1974404011" sldId="2144445235"/>
            <ac:spMk id="7" creationId="{E42D5B20-70C1-48E0-8F54-E2452EC0F895}"/>
          </ac:spMkLst>
        </pc:spChg>
        <pc:spChg chg="add del mod ord">
          <ac:chgData name="Michael-Wilson, Hannah" userId="e5f9b74d-2abe-45a3-8f13-27dd6020a7aa" providerId="ADAL" clId="{2D894E25-4419-4BC1-A142-0F7F12A7D338}" dt="2022-04-06T11:07:09.761" v="2020" actId="931"/>
          <ac:spMkLst>
            <pc:docMk/>
            <pc:sldMk cId="1974404011" sldId="2144445235"/>
            <ac:spMk id="10" creationId="{8E43C7FE-8AF6-4A72-B38B-45A46FE78B81}"/>
          </ac:spMkLst>
        </pc:spChg>
        <pc:spChg chg="add del mod">
          <ac:chgData name="Michael-Wilson, Hannah" userId="e5f9b74d-2abe-45a3-8f13-27dd6020a7aa" providerId="ADAL" clId="{2D894E25-4419-4BC1-A142-0F7F12A7D338}" dt="2022-04-06T11:07:39.085" v="2028" actId="931"/>
          <ac:spMkLst>
            <pc:docMk/>
            <pc:sldMk cId="1974404011" sldId="2144445235"/>
            <ac:spMk id="12" creationId="{3835EC45-EEF5-4CE9-9D14-76A325EA9E16}"/>
          </ac:spMkLst>
        </pc:spChg>
        <pc:spChg chg="add del mod">
          <ac:chgData name="Michael-Wilson, Hannah" userId="e5f9b74d-2abe-45a3-8f13-27dd6020a7aa" providerId="ADAL" clId="{2D894E25-4419-4BC1-A142-0F7F12A7D338}" dt="2022-04-06T11:08:12.086" v="2030" actId="478"/>
          <ac:spMkLst>
            <pc:docMk/>
            <pc:sldMk cId="1974404011" sldId="2144445235"/>
            <ac:spMk id="17" creationId="{57C14686-C807-44FD-8223-FC46D4F4A835}"/>
          </ac:spMkLst>
        </pc:spChg>
        <pc:graphicFrameChg chg="add del mod">
          <ac:chgData name="Michael-Wilson, Hannah" userId="e5f9b74d-2abe-45a3-8f13-27dd6020a7aa" providerId="ADAL" clId="{2D894E25-4419-4BC1-A142-0F7F12A7D338}" dt="2022-04-05T16:12:21.090" v="1430" actId="478"/>
          <ac:graphicFrameMkLst>
            <pc:docMk/>
            <pc:sldMk cId="1974404011" sldId="2144445235"/>
            <ac:graphicFrameMk id="8" creationId="{CA185080-0529-45BC-8446-29EC8EC5D296}"/>
          </ac:graphicFrameMkLst>
        </pc:graphicFrameChg>
        <pc:graphicFrameChg chg="del">
          <ac:chgData name="Michael-Wilson, Hannah" userId="e5f9b74d-2abe-45a3-8f13-27dd6020a7aa" providerId="ADAL" clId="{2D894E25-4419-4BC1-A142-0F7F12A7D338}" dt="2022-04-05T16:10:38.223" v="1406" actId="478"/>
          <ac:graphicFrameMkLst>
            <pc:docMk/>
            <pc:sldMk cId="1974404011" sldId="2144445235"/>
            <ac:graphicFrameMk id="9" creationId="{E2704D48-8B86-440B-AD06-66C7FD42B659}"/>
          </ac:graphicFrameMkLst>
        </pc:graphicFrameChg>
        <pc:graphicFrameChg chg="add mod">
          <ac:chgData name="Michael-Wilson, Hannah" userId="e5f9b74d-2abe-45a3-8f13-27dd6020a7aa" providerId="ADAL" clId="{2D894E25-4419-4BC1-A142-0F7F12A7D338}" dt="2022-04-06T11:08:31.725" v="2035" actId="1076"/>
          <ac:graphicFrameMkLst>
            <pc:docMk/>
            <pc:sldMk cId="1974404011" sldId="2144445235"/>
            <ac:graphicFrameMk id="13" creationId="{B97BD496-EB1A-40C5-ACA0-01D008C37942}"/>
          </ac:graphicFrameMkLst>
        </pc:graphicFrameChg>
        <pc:picChg chg="add del mod">
          <ac:chgData name="Michael-Wilson, Hannah" userId="e5f9b74d-2abe-45a3-8f13-27dd6020a7aa" providerId="ADAL" clId="{2D894E25-4419-4BC1-A142-0F7F12A7D338}" dt="2022-04-06T11:07:12.038" v="2023" actId="478"/>
          <ac:picMkLst>
            <pc:docMk/>
            <pc:sldMk cId="1974404011" sldId="2144445235"/>
            <ac:picMk id="5" creationId="{BE8A1F48-0713-4B6F-A8B2-71F18EC8BBBF}"/>
          </ac:picMkLst>
        </pc:picChg>
        <pc:picChg chg="add del mod">
          <ac:chgData name="Michael-Wilson, Hannah" userId="e5f9b74d-2abe-45a3-8f13-27dd6020a7aa" providerId="ADAL" clId="{2D894E25-4419-4BC1-A142-0F7F12A7D338}" dt="2022-04-06T11:07:18.363" v="2027" actId="478"/>
          <ac:picMkLst>
            <pc:docMk/>
            <pc:sldMk cId="1974404011" sldId="2144445235"/>
            <ac:picMk id="9" creationId="{9FAE6D17-536A-4DE3-A51E-2341FD03D615}"/>
          </ac:picMkLst>
        </pc:picChg>
        <pc:picChg chg="add del mod">
          <ac:chgData name="Michael-Wilson, Hannah" userId="e5f9b74d-2abe-45a3-8f13-27dd6020a7aa" providerId="ADAL" clId="{2D894E25-4419-4BC1-A142-0F7F12A7D338}" dt="2022-04-06T11:07:40.500" v="2029" actId="478"/>
          <ac:picMkLst>
            <pc:docMk/>
            <pc:sldMk cId="1974404011" sldId="2144445235"/>
            <ac:picMk id="15" creationId="{925D4EDB-BD02-4ACF-B39F-74350D6217BA}"/>
          </ac:picMkLst>
        </pc:picChg>
        <pc:picChg chg="add mod modCrop">
          <ac:chgData name="Michael-Wilson, Hannah" userId="e5f9b74d-2abe-45a3-8f13-27dd6020a7aa" providerId="ADAL" clId="{2D894E25-4419-4BC1-A142-0F7F12A7D338}" dt="2022-04-06T11:08:26.839" v="2034" actId="1076"/>
          <ac:picMkLst>
            <pc:docMk/>
            <pc:sldMk cId="1974404011" sldId="2144445235"/>
            <ac:picMk id="18" creationId="{7D736536-64E7-4E6A-9A6C-4B4A3E9ABEB3}"/>
          </ac:picMkLst>
        </pc:picChg>
      </pc:sldChg>
      <pc:sldChg chg="add del">
        <pc:chgData name="Michael-Wilson, Hannah" userId="e5f9b74d-2abe-45a3-8f13-27dd6020a7aa" providerId="ADAL" clId="{2D894E25-4419-4BC1-A142-0F7F12A7D338}" dt="2022-04-05T16:14:45.652" v="1477"/>
        <pc:sldMkLst>
          <pc:docMk/>
          <pc:sldMk cId="980041540" sldId="2144445236"/>
        </pc:sldMkLst>
      </pc:sldChg>
    </pc:docChg>
  </pc:docChgLst>
  <pc:docChgLst>
    <pc:chgData name="Michael-Wilson, Hannah" userId="e5f9b74d-2abe-45a3-8f13-27dd6020a7aa" providerId="ADAL" clId="{24E4F6B4-5C24-42A1-80C7-66C58BD5E8FD}"/>
    <pc:docChg chg="undo custSel modSld">
      <pc:chgData name="Michael-Wilson, Hannah" userId="e5f9b74d-2abe-45a3-8f13-27dd6020a7aa" providerId="ADAL" clId="{24E4F6B4-5C24-42A1-80C7-66C58BD5E8FD}" dt="2022-04-14T13:27:40.880" v="298" actId="20577"/>
      <pc:docMkLst>
        <pc:docMk/>
      </pc:docMkLst>
      <pc:sldChg chg="modNotesTx">
        <pc:chgData name="Michael-Wilson, Hannah" userId="e5f9b74d-2abe-45a3-8f13-27dd6020a7aa" providerId="ADAL" clId="{24E4F6B4-5C24-42A1-80C7-66C58BD5E8FD}" dt="2022-04-14T07:57:25.696" v="74" actId="5793"/>
        <pc:sldMkLst>
          <pc:docMk/>
          <pc:sldMk cId="2170116359" sldId="2144445168"/>
        </pc:sldMkLst>
      </pc:sldChg>
      <pc:sldChg chg="modSp mod">
        <pc:chgData name="Michael-Wilson, Hannah" userId="e5f9b74d-2abe-45a3-8f13-27dd6020a7aa" providerId="ADAL" clId="{24E4F6B4-5C24-42A1-80C7-66C58BD5E8FD}" dt="2022-04-13T12:24:44.381" v="14" actId="2165"/>
        <pc:sldMkLst>
          <pc:docMk/>
          <pc:sldMk cId="2506734552" sldId="2144445186"/>
        </pc:sldMkLst>
        <pc:graphicFrameChg chg="modGraphic">
          <ac:chgData name="Michael-Wilson, Hannah" userId="e5f9b74d-2abe-45a3-8f13-27dd6020a7aa" providerId="ADAL" clId="{24E4F6B4-5C24-42A1-80C7-66C58BD5E8FD}" dt="2022-04-13T12:24:44.381" v="14" actId="2165"/>
          <ac:graphicFrameMkLst>
            <pc:docMk/>
            <pc:sldMk cId="2506734552" sldId="2144445186"/>
            <ac:graphicFrameMk id="22" creationId="{981F0779-D9D1-4854-8468-CF199986D043}"/>
          </ac:graphicFrameMkLst>
        </pc:graphicFrameChg>
      </pc:sldChg>
      <pc:sldChg chg="modSp mod">
        <pc:chgData name="Michael-Wilson, Hannah" userId="e5f9b74d-2abe-45a3-8f13-27dd6020a7aa" providerId="ADAL" clId="{24E4F6B4-5C24-42A1-80C7-66C58BD5E8FD}" dt="2022-04-14T13:27:40.880" v="298" actId="20577"/>
        <pc:sldMkLst>
          <pc:docMk/>
          <pc:sldMk cId="1083085722" sldId="2144445189"/>
        </pc:sldMkLst>
        <pc:graphicFrameChg chg="mod modGraphic">
          <ac:chgData name="Michael-Wilson, Hannah" userId="e5f9b74d-2abe-45a3-8f13-27dd6020a7aa" providerId="ADAL" clId="{24E4F6B4-5C24-42A1-80C7-66C58BD5E8FD}" dt="2022-04-14T13:17:11.078" v="251" actId="1076"/>
          <ac:graphicFrameMkLst>
            <pc:docMk/>
            <pc:sldMk cId="1083085722" sldId="2144445189"/>
            <ac:graphicFrameMk id="13" creationId="{8BDE9999-A00D-4687-83B9-118D79099994}"/>
          </ac:graphicFrameMkLst>
        </pc:graphicFrameChg>
        <pc:graphicFrameChg chg="modGraphic">
          <ac:chgData name="Michael-Wilson, Hannah" userId="e5f9b74d-2abe-45a3-8f13-27dd6020a7aa" providerId="ADAL" clId="{24E4F6B4-5C24-42A1-80C7-66C58BD5E8FD}" dt="2022-04-14T13:27:40.880" v="298" actId="20577"/>
          <ac:graphicFrameMkLst>
            <pc:docMk/>
            <pc:sldMk cId="1083085722" sldId="2144445189"/>
            <ac:graphicFrameMk id="14" creationId="{6BFD1C46-55D7-422F-926C-664C76DB79B9}"/>
          </ac:graphicFrameMkLst>
        </pc:graphicFrameChg>
      </pc:sldChg>
      <pc:sldChg chg="modSp mod modNotesTx">
        <pc:chgData name="Michael-Wilson, Hannah" userId="e5f9b74d-2abe-45a3-8f13-27dd6020a7aa" providerId="ADAL" clId="{24E4F6B4-5C24-42A1-80C7-66C58BD5E8FD}" dt="2022-04-14T13:27:18.534" v="291" actId="20577"/>
        <pc:sldMkLst>
          <pc:docMk/>
          <pc:sldMk cId="2128113190" sldId="2144445217"/>
        </pc:sldMkLst>
        <pc:spChg chg="mod">
          <ac:chgData name="Michael-Wilson, Hannah" userId="e5f9b74d-2abe-45a3-8f13-27dd6020a7aa" providerId="ADAL" clId="{24E4F6B4-5C24-42A1-80C7-66C58BD5E8FD}" dt="2022-04-14T13:15:10.394" v="179" actId="20577"/>
          <ac:spMkLst>
            <pc:docMk/>
            <pc:sldMk cId="2128113190" sldId="2144445217"/>
            <ac:spMk id="10" creationId="{E5B252A7-D746-4A0A-9F99-DD1D2443C1CD}"/>
          </ac:spMkLst>
        </pc:spChg>
        <pc:spChg chg="mod">
          <ac:chgData name="Michael-Wilson, Hannah" userId="e5f9b74d-2abe-45a3-8f13-27dd6020a7aa" providerId="ADAL" clId="{24E4F6B4-5C24-42A1-80C7-66C58BD5E8FD}" dt="2022-04-14T13:27:18.534" v="291" actId="20577"/>
          <ac:spMkLst>
            <pc:docMk/>
            <pc:sldMk cId="2128113190" sldId="2144445217"/>
            <ac:spMk id="11" creationId="{50751A5F-EF12-4FFC-ABC3-EF22AAEBDDD6}"/>
          </ac:spMkLst>
        </pc:spChg>
      </pc:sldChg>
      <pc:sldChg chg="addSp delSp modSp mod">
        <pc:chgData name="Michael-Wilson, Hannah" userId="e5f9b74d-2abe-45a3-8f13-27dd6020a7aa" providerId="ADAL" clId="{24E4F6B4-5C24-42A1-80C7-66C58BD5E8FD}" dt="2022-04-14T13:15:38.732" v="182"/>
        <pc:sldMkLst>
          <pc:docMk/>
          <pc:sldMk cId="4193505380" sldId="2144445219"/>
        </pc:sldMkLst>
        <pc:spChg chg="add del mod">
          <ac:chgData name="Michael-Wilson, Hannah" userId="e5f9b74d-2abe-45a3-8f13-27dd6020a7aa" providerId="ADAL" clId="{24E4F6B4-5C24-42A1-80C7-66C58BD5E8FD}" dt="2022-04-14T13:15:34.421" v="181" actId="478"/>
          <ac:spMkLst>
            <pc:docMk/>
            <pc:sldMk cId="4193505380" sldId="2144445219"/>
            <ac:spMk id="3" creationId="{31B7C863-DEA1-4E9C-913F-5391E3964B6B}"/>
          </ac:spMkLst>
        </pc:spChg>
        <pc:spChg chg="del">
          <ac:chgData name="Michael-Wilson, Hannah" userId="e5f9b74d-2abe-45a3-8f13-27dd6020a7aa" providerId="ADAL" clId="{24E4F6B4-5C24-42A1-80C7-66C58BD5E8FD}" dt="2022-04-14T13:15:32.790" v="180" actId="478"/>
          <ac:spMkLst>
            <pc:docMk/>
            <pc:sldMk cId="4193505380" sldId="2144445219"/>
            <ac:spMk id="6" creationId="{E0C26A2E-0CF5-47B3-B0B9-72FA1A45A781}"/>
          </ac:spMkLst>
        </pc:spChg>
        <pc:spChg chg="add mod">
          <ac:chgData name="Michael-Wilson, Hannah" userId="e5f9b74d-2abe-45a3-8f13-27dd6020a7aa" providerId="ADAL" clId="{24E4F6B4-5C24-42A1-80C7-66C58BD5E8FD}" dt="2022-04-14T13:15:38.732" v="182"/>
          <ac:spMkLst>
            <pc:docMk/>
            <pc:sldMk cId="4193505380" sldId="2144445219"/>
            <ac:spMk id="8" creationId="{CC5FDD4F-ABB7-4990-A750-81705BE37F97}"/>
          </ac:spMkLst>
        </pc:spChg>
      </pc:sldChg>
      <pc:sldChg chg="modSp mod">
        <pc:chgData name="Michael-Wilson, Hannah" userId="e5f9b74d-2abe-45a3-8f13-27dd6020a7aa" providerId="ADAL" clId="{24E4F6B4-5C24-42A1-80C7-66C58BD5E8FD}" dt="2022-04-14T13:21:35.533" v="259" actId="27918"/>
        <pc:sldMkLst>
          <pc:docMk/>
          <pc:sldMk cId="105118671" sldId="2144445226"/>
        </pc:sldMkLst>
        <pc:spChg chg="mod">
          <ac:chgData name="Michael-Wilson, Hannah" userId="e5f9b74d-2abe-45a3-8f13-27dd6020a7aa" providerId="ADAL" clId="{24E4F6B4-5C24-42A1-80C7-66C58BD5E8FD}" dt="2022-04-14T09:07:41.346" v="80" actId="20577"/>
          <ac:spMkLst>
            <pc:docMk/>
            <pc:sldMk cId="105118671" sldId="2144445226"/>
            <ac:spMk id="7" creationId="{DC23F985-8B62-4EF2-9091-3423887EC768}"/>
          </ac:spMkLst>
        </pc:spChg>
      </pc:sldChg>
      <pc:sldChg chg="addSp modSp mod">
        <pc:chgData name="Michael-Wilson, Hannah" userId="e5f9b74d-2abe-45a3-8f13-27dd6020a7aa" providerId="ADAL" clId="{24E4F6B4-5C24-42A1-80C7-66C58BD5E8FD}" dt="2022-04-14T13:13:24.532" v="172" actId="1076"/>
        <pc:sldMkLst>
          <pc:docMk/>
          <pc:sldMk cId="3513661482" sldId="2144445234"/>
        </pc:sldMkLst>
        <pc:spChg chg="mod">
          <ac:chgData name="Michael-Wilson, Hannah" userId="e5f9b74d-2abe-45a3-8f13-27dd6020a7aa" providerId="ADAL" clId="{24E4F6B4-5C24-42A1-80C7-66C58BD5E8FD}" dt="2022-04-13T12:24:28.111" v="11" actId="20577"/>
          <ac:spMkLst>
            <pc:docMk/>
            <pc:sldMk cId="3513661482" sldId="2144445234"/>
            <ac:spMk id="2" creationId="{77DA46B2-4390-45A7-A16C-C0F911447010}"/>
          </ac:spMkLst>
        </pc:spChg>
        <pc:spChg chg="mod">
          <ac:chgData name="Michael-Wilson, Hannah" userId="e5f9b74d-2abe-45a3-8f13-27dd6020a7aa" providerId="ADAL" clId="{24E4F6B4-5C24-42A1-80C7-66C58BD5E8FD}" dt="2022-04-14T13:13:17.573" v="171" actId="404"/>
          <ac:spMkLst>
            <pc:docMk/>
            <pc:sldMk cId="3513661482" sldId="2144445234"/>
            <ac:spMk id="8" creationId="{ED8127BB-E9E7-4908-941F-9876A83B34CA}"/>
          </ac:spMkLst>
        </pc:spChg>
        <pc:spChg chg="mod">
          <ac:chgData name="Michael-Wilson, Hannah" userId="e5f9b74d-2abe-45a3-8f13-27dd6020a7aa" providerId="ADAL" clId="{24E4F6B4-5C24-42A1-80C7-66C58BD5E8FD}" dt="2022-04-14T13:12:43.275" v="83" actId="207"/>
          <ac:spMkLst>
            <pc:docMk/>
            <pc:sldMk cId="3513661482" sldId="2144445234"/>
            <ac:spMk id="12" creationId="{4A19D096-67E0-487D-9987-3E2978875C29}"/>
          </ac:spMkLst>
        </pc:spChg>
        <pc:spChg chg="mod">
          <ac:chgData name="Michael-Wilson, Hannah" userId="e5f9b74d-2abe-45a3-8f13-27dd6020a7aa" providerId="ADAL" clId="{24E4F6B4-5C24-42A1-80C7-66C58BD5E8FD}" dt="2022-04-14T13:12:34.783" v="81"/>
          <ac:spMkLst>
            <pc:docMk/>
            <pc:sldMk cId="3513661482" sldId="2144445234"/>
            <ac:spMk id="13" creationId="{0DCAEE80-0B3E-4C57-AFCF-F46F5FA6EE5F}"/>
          </ac:spMkLst>
        </pc:spChg>
        <pc:spChg chg="mod">
          <ac:chgData name="Michael-Wilson, Hannah" userId="e5f9b74d-2abe-45a3-8f13-27dd6020a7aa" providerId="ADAL" clId="{24E4F6B4-5C24-42A1-80C7-66C58BD5E8FD}" dt="2022-04-14T13:13:24.532" v="172" actId="1076"/>
          <ac:spMkLst>
            <pc:docMk/>
            <pc:sldMk cId="3513661482" sldId="2144445234"/>
            <ac:spMk id="14" creationId="{5E4A8B13-E391-46F5-83BC-BE91FF0189EB}"/>
          </ac:spMkLst>
        </pc:spChg>
        <pc:grpChg chg="add mod">
          <ac:chgData name="Michael-Wilson, Hannah" userId="e5f9b74d-2abe-45a3-8f13-27dd6020a7aa" providerId="ADAL" clId="{24E4F6B4-5C24-42A1-80C7-66C58BD5E8FD}" dt="2022-04-14T13:12:38.523" v="82" actId="1076"/>
          <ac:grpSpMkLst>
            <pc:docMk/>
            <pc:sldMk cId="3513661482" sldId="2144445234"/>
            <ac:grpSpMk id="6" creationId="{F069632E-8F03-4CE2-B82F-1C547404F797}"/>
          </ac:grpSpMkLst>
        </pc:grpChg>
        <pc:grpChg chg="mod">
          <ac:chgData name="Michael-Wilson, Hannah" userId="e5f9b74d-2abe-45a3-8f13-27dd6020a7aa" providerId="ADAL" clId="{24E4F6B4-5C24-42A1-80C7-66C58BD5E8FD}" dt="2022-04-14T13:12:34.783" v="81"/>
          <ac:grpSpMkLst>
            <pc:docMk/>
            <pc:sldMk cId="3513661482" sldId="2144445234"/>
            <ac:grpSpMk id="7" creationId="{2C0D9C6C-5F3B-4760-B5E2-BD7F0F05A040}"/>
          </ac:grpSpMkLst>
        </pc:grpChg>
      </pc:sldChg>
    </pc:docChg>
  </pc:docChgLst>
  <pc:docChgLst>
    <pc:chgData name="Michael-Wilson, Hannah" userId="S::hannah.wilson@jcdecaux.com::e5f9b74d-2abe-45a3-8f13-27dd6020a7aa" providerId="AD" clId="Web-{53A27487-8FE8-9FA2-D598-BB45600FC3FC}"/>
    <pc:docChg chg="modSld">
      <pc:chgData name="Michael-Wilson, Hannah" userId="S::hannah.wilson@jcdecaux.com::e5f9b74d-2abe-45a3-8f13-27dd6020a7aa" providerId="AD" clId="Web-{53A27487-8FE8-9FA2-D598-BB45600FC3FC}" dt="2022-04-14T13:48:27.639" v="3"/>
      <pc:docMkLst>
        <pc:docMk/>
      </pc:docMkLst>
      <pc:sldChg chg="modNotes">
        <pc:chgData name="Michael-Wilson, Hannah" userId="S::hannah.wilson@jcdecaux.com::e5f9b74d-2abe-45a3-8f13-27dd6020a7aa" providerId="AD" clId="Web-{53A27487-8FE8-9FA2-D598-BB45600FC3FC}" dt="2022-04-14T13:48:27.639" v="3"/>
        <pc:sldMkLst>
          <pc:docMk/>
          <pc:sldMk cId="2128113190" sldId="2144445217"/>
        </pc:sldMkLst>
      </pc:sldChg>
    </pc:docChg>
  </pc:docChgLst>
  <pc:docChgLst>
    <pc:chgData name="Karoussis, Elena" userId="S::elena.karoussis@jcdecaux.com::ef357cc0-39f9-4da1-8a90-6c026f42705d" providerId="AD" clId="Web-{3FC1F43A-0EF0-CEAB-5EB7-2C061E89C6BF}"/>
    <pc:docChg chg="modSld">
      <pc:chgData name="Karoussis, Elena" userId="S::elena.karoussis@jcdecaux.com::ef357cc0-39f9-4da1-8a90-6c026f42705d" providerId="AD" clId="Web-{3FC1F43A-0EF0-CEAB-5EB7-2C061E89C6BF}" dt="2022-04-14T13:39:06.359" v="17" actId="20577"/>
      <pc:docMkLst>
        <pc:docMk/>
      </pc:docMkLst>
      <pc:sldChg chg="modSp">
        <pc:chgData name="Karoussis, Elena" userId="S::elena.karoussis@jcdecaux.com::ef357cc0-39f9-4da1-8a90-6c026f42705d" providerId="AD" clId="Web-{3FC1F43A-0EF0-CEAB-5EB7-2C061E89C6BF}" dt="2022-04-14T13:38:36.749" v="9" actId="14100"/>
        <pc:sldMkLst>
          <pc:docMk/>
          <pc:sldMk cId="2170116359" sldId="2144445168"/>
        </pc:sldMkLst>
        <pc:spChg chg="mod">
          <ac:chgData name="Karoussis, Elena" userId="S::elena.karoussis@jcdecaux.com::ef357cc0-39f9-4da1-8a90-6c026f42705d" providerId="AD" clId="Web-{3FC1F43A-0EF0-CEAB-5EB7-2C061E89C6BF}" dt="2022-04-14T13:38:36.749" v="9" actId="14100"/>
          <ac:spMkLst>
            <pc:docMk/>
            <pc:sldMk cId="2170116359" sldId="2144445168"/>
            <ac:spMk id="20" creationId="{00000000-0000-0000-0000-000000000000}"/>
          </ac:spMkLst>
        </pc:spChg>
      </pc:sldChg>
      <pc:sldChg chg="modSp">
        <pc:chgData name="Karoussis, Elena" userId="S::elena.karoussis@jcdecaux.com::ef357cc0-39f9-4da1-8a90-6c026f42705d" providerId="AD" clId="Web-{3FC1F43A-0EF0-CEAB-5EB7-2C061E89C6BF}" dt="2022-04-14T13:39:06.359" v="17" actId="20577"/>
        <pc:sldMkLst>
          <pc:docMk/>
          <pc:sldMk cId="2128113190" sldId="2144445217"/>
        </pc:sldMkLst>
        <pc:spChg chg="mod">
          <ac:chgData name="Karoussis, Elena" userId="S::elena.karoussis@jcdecaux.com::ef357cc0-39f9-4da1-8a90-6c026f42705d" providerId="AD" clId="Web-{3FC1F43A-0EF0-CEAB-5EB7-2C061E89C6BF}" dt="2022-04-14T13:39:06.359" v="17" actId="20577"/>
          <ac:spMkLst>
            <pc:docMk/>
            <pc:sldMk cId="2128113190" sldId="2144445217"/>
            <ac:spMk id="11" creationId="{50751A5F-EF12-4FFC-ABC3-EF22AAEBDDD6}"/>
          </ac:spMkLst>
        </pc:spChg>
      </pc:sldChg>
    </pc:docChg>
  </pc:docChgLst>
  <pc:docChgLst>
    <pc:chgData name="Elena Karoussis" userId="ef357cc0-39f9-4da1-8a90-6c026f42705d" providerId="ADAL" clId="{2DD00EAA-7F03-4DA8-A7CA-0AF4DCC7441D}"/>
    <pc:docChg chg="modSld sldOrd">
      <pc:chgData name="Elena Karoussis" userId="ef357cc0-39f9-4da1-8a90-6c026f42705d" providerId="ADAL" clId="{2DD00EAA-7F03-4DA8-A7CA-0AF4DCC7441D}" dt="2022-06-01T11:03:10.107" v="1"/>
      <pc:docMkLst>
        <pc:docMk/>
      </pc:docMkLst>
      <pc:sldChg chg="ord">
        <pc:chgData name="Elena Karoussis" userId="ef357cc0-39f9-4da1-8a90-6c026f42705d" providerId="ADAL" clId="{2DD00EAA-7F03-4DA8-A7CA-0AF4DCC7441D}" dt="2022-06-01T11:03:10.107" v="1"/>
        <pc:sldMkLst>
          <pc:docMk/>
          <pc:sldMk cId="1974404011" sldId="2144445235"/>
        </pc:sldMkLst>
      </pc:sldChg>
    </pc:docChg>
  </pc:docChgLst>
  <pc:docChgLst>
    <pc:chgData name="Michael-Wilson, Hannah" userId="S::hannah.wilson@jcdecaux.com::e5f9b74d-2abe-45a3-8f13-27dd6020a7aa" providerId="AD" clId="Web-{34BF2FC3-4232-9B27-128A-BCE296AA6F7B}"/>
    <pc:docChg chg="modSld">
      <pc:chgData name="Michael-Wilson, Hannah" userId="S::hannah.wilson@jcdecaux.com::e5f9b74d-2abe-45a3-8f13-27dd6020a7aa" providerId="AD" clId="Web-{34BF2FC3-4232-9B27-128A-BCE296AA6F7B}" dt="2022-05-19T08:18:41.203" v="6"/>
      <pc:docMkLst>
        <pc:docMk/>
      </pc:docMkLst>
      <pc:sldChg chg="modSp">
        <pc:chgData name="Michael-Wilson, Hannah" userId="S::hannah.wilson@jcdecaux.com::e5f9b74d-2abe-45a3-8f13-27dd6020a7aa" providerId="AD" clId="Web-{34BF2FC3-4232-9B27-128A-BCE296AA6F7B}" dt="2022-05-19T08:18:01.061" v="0"/>
        <pc:sldMkLst>
          <pc:docMk/>
          <pc:sldMk cId="2506734552" sldId="2144445186"/>
        </pc:sldMkLst>
        <pc:graphicFrameChg chg="modGraphic">
          <ac:chgData name="Michael-Wilson, Hannah" userId="S::hannah.wilson@jcdecaux.com::e5f9b74d-2abe-45a3-8f13-27dd6020a7aa" providerId="AD" clId="Web-{34BF2FC3-4232-9B27-128A-BCE296AA6F7B}" dt="2022-05-19T08:18:01.061" v="0"/>
          <ac:graphicFrameMkLst>
            <pc:docMk/>
            <pc:sldMk cId="2506734552" sldId="2144445186"/>
            <ac:graphicFrameMk id="22" creationId="{981F0779-D9D1-4854-8468-CF199986D043}"/>
          </ac:graphicFrameMkLst>
        </pc:graphicFrameChg>
      </pc:sldChg>
      <pc:sldChg chg="modSp">
        <pc:chgData name="Michael-Wilson, Hannah" userId="S::hannah.wilson@jcdecaux.com::e5f9b74d-2abe-45a3-8f13-27dd6020a7aa" providerId="AD" clId="Web-{34BF2FC3-4232-9B27-128A-BCE296AA6F7B}" dt="2022-05-19T08:18:41.203" v="6"/>
        <pc:sldMkLst>
          <pc:docMk/>
          <pc:sldMk cId="1083085722" sldId="2144445189"/>
        </pc:sldMkLst>
        <pc:graphicFrameChg chg="mod modGraphic">
          <ac:chgData name="Michael-Wilson, Hannah" userId="S::hannah.wilson@jcdecaux.com::e5f9b74d-2abe-45a3-8f13-27dd6020a7aa" providerId="AD" clId="Web-{34BF2FC3-4232-9B27-128A-BCE296AA6F7B}" dt="2022-05-19T08:18:41.203" v="6"/>
          <ac:graphicFrameMkLst>
            <pc:docMk/>
            <pc:sldMk cId="1083085722" sldId="2144445189"/>
            <ac:graphicFrameMk id="13" creationId="{8BDE9999-A00D-4687-83B9-118D79099994}"/>
          </ac:graphicFrameMkLst>
        </pc:graphicFrameChg>
      </pc:sldChg>
    </pc:docChg>
  </pc:docChgLst>
  <pc:docChgLst>
    <pc:chgData name="Karoussis, Elena" userId="S::elena.karoussis@jcdecaux.com::ef357cc0-39f9-4da1-8a90-6c026f42705d" providerId="AD" clId="Web-{C3A85A98-CA12-B60F-A297-BC9327DB86D6}"/>
    <pc:docChg chg="modSld">
      <pc:chgData name="Karoussis, Elena" userId="S::elena.karoussis@jcdecaux.com::ef357cc0-39f9-4da1-8a90-6c026f42705d" providerId="AD" clId="Web-{C3A85A98-CA12-B60F-A297-BC9327DB86D6}" dt="2022-04-14T14:35:55.479" v="17"/>
      <pc:docMkLst>
        <pc:docMk/>
      </pc:docMkLst>
      <pc:sldChg chg="modSp modNotes">
        <pc:chgData name="Karoussis, Elena" userId="S::elena.karoussis@jcdecaux.com::ef357cc0-39f9-4da1-8a90-6c026f42705d" providerId="AD" clId="Web-{C3A85A98-CA12-B60F-A297-BC9327DB86D6}" dt="2022-04-14T14:35:55.479" v="17"/>
        <pc:sldMkLst>
          <pc:docMk/>
          <pc:sldMk cId="2128113190" sldId="2144445217"/>
        </pc:sldMkLst>
        <pc:spChg chg="mod">
          <ac:chgData name="Karoussis, Elena" userId="S::elena.karoussis@jcdecaux.com::ef357cc0-39f9-4da1-8a90-6c026f42705d" providerId="AD" clId="Web-{C3A85A98-CA12-B60F-A297-BC9327DB86D6}" dt="2022-04-14T14:34:02.863" v="2" actId="20577"/>
          <ac:spMkLst>
            <pc:docMk/>
            <pc:sldMk cId="2128113190" sldId="2144445217"/>
            <ac:spMk id="10" creationId="{E5B252A7-D746-4A0A-9F99-DD1D2443C1CD}"/>
          </ac:spMkLst>
        </pc:spChg>
        <pc:spChg chg="mod">
          <ac:chgData name="Karoussis, Elena" userId="S::elena.karoussis@jcdecaux.com::ef357cc0-39f9-4da1-8a90-6c026f42705d" providerId="AD" clId="Web-{C3A85A98-CA12-B60F-A297-BC9327DB86D6}" dt="2022-04-14T14:34:35.271" v="6" actId="20577"/>
          <ac:spMkLst>
            <pc:docMk/>
            <pc:sldMk cId="2128113190" sldId="2144445217"/>
            <ac:spMk id="11" creationId="{50751A5F-EF12-4FFC-ABC3-EF22AAEBDDD6}"/>
          </ac:spMkLst>
        </pc:spChg>
      </pc:sldChg>
      <pc:sldChg chg="modSp">
        <pc:chgData name="Karoussis, Elena" userId="S::elena.karoussis@jcdecaux.com::ef357cc0-39f9-4da1-8a90-6c026f42705d" providerId="AD" clId="Web-{C3A85A98-CA12-B60F-A297-BC9327DB86D6}" dt="2022-04-14T14:34:42.209" v="7" actId="20577"/>
        <pc:sldMkLst>
          <pc:docMk/>
          <pc:sldMk cId="3513661482" sldId="2144445234"/>
        </pc:sldMkLst>
        <pc:spChg chg="mod">
          <ac:chgData name="Karoussis, Elena" userId="S::elena.karoussis@jcdecaux.com::ef357cc0-39f9-4da1-8a90-6c026f42705d" providerId="AD" clId="Web-{C3A85A98-CA12-B60F-A297-BC9327DB86D6}" dt="2022-04-14T14:34:42.209" v="7" actId="20577"/>
          <ac:spMkLst>
            <pc:docMk/>
            <pc:sldMk cId="3513661482" sldId="2144445234"/>
            <ac:spMk id="10" creationId="{1F999F7F-005D-4ADA-84CD-9F61AC061D37}"/>
          </ac:spMkLst>
        </pc:spChg>
      </pc:sldChg>
      <pc:sldChg chg="modSp">
        <pc:chgData name="Karoussis, Elena" userId="S::elena.karoussis@jcdecaux.com::ef357cc0-39f9-4da1-8a90-6c026f42705d" providerId="AD" clId="Web-{C3A85A98-CA12-B60F-A297-BC9327DB86D6}" dt="2022-04-14T14:34:48.584" v="8" actId="20577"/>
        <pc:sldMkLst>
          <pc:docMk/>
          <pc:sldMk cId="1974404011" sldId="2144445235"/>
        </pc:sldMkLst>
        <pc:spChg chg="mod">
          <ac:chgData name="Karoussis, Elena" userId="S::elena.karoussis@jcdecaux.com::ef357cc0-39f9-4da1-8a90-6c026f42705d" providerId="AD" clId="Web-{C3A85A98-CA12-B60F-A297-BC9327DB86D6}" dt="2022-04-14T14:34:48.584" v="8" actId="20577"/>
          <ac:spMkLst>
            <pc:docMk/>
            <pc:sldMk cId="1974404011" sldId="2144445235"/>
            <ac:spMk id="4" creationId="{E0ED6209-6496-46EF-8003-E014E81664E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Fame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Gen X</c:v>
                </c:pt>
                <c:pt idx="1">
                  <c:v>Baby Boomers</c:v>
                </c:pt>
                <c:pt idx="2">
                  <c:v>Millennials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0.97</c:v>
                </c:pt>
                <c:pt idx="1">
                  <c:v>0.98</c:v>
                </c:pt>
                <c:pt idx="2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61-4D5D-BB00-2A0E1F7E01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Popularity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Gen X</c:v>
                </c:pt>
                <c:pt idx="1">
                  <c:v>Baby Boomers</c:v>
                </c:pt>
                <c:pt idx="2">
                  <c:v>Millennials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0.56000000000000005</c:v>
                </c:pt>
                <c:pt idx="1">
                  <c:v>0.49</c:v>
                </c:pt>
                <c:pt idx="2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61-4D5D-BB00-2A0E1F7E0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7797248"/>
        <c:axId val="417800160"/>
      </c:barChart>
      <c:catAx>
        <c:axId val="41779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800160"/>
        <c:crosses val="autoZero"/>
        <c:auto val="1"/>
        <c:lblAlgn val="ctr"/>
        <c:lblOffset val="100"/>
        <c:noMultiLvlLbl val="0"/>
      </c:catAx>
      <c:valAx>
        <c:axId val="41780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797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673-4500-9474-7B8B34F93D3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673-4500-9474-7B8B34F93D37}"/>
              </c:ext>
            </c:extLst>
          </c:dPt>
          <c:cat>
            <c:strRef>
              <c:f>Sheet1!$A$2:$A$3</c:f>
              <c:strCache>
                <c:ptCount val="2"/>
                <c:pt idx="0">
                  <c:v>Food &amp; grocery</c:v>
                </c:pt>
                <c:pt idx="1">
                  <c:v>Gifts </c:v>
                </c:pt>
              </c:strCache>
            </c:strRef>
          </c:cat>
          <c:val>
            <c:numRef>
              <c:f>Sheet1!$B$2:$B$3</c:f>
              <c:numCache>
                <c:formatCode>"£"#,##0_);[Red]\("£"#,##0\)</c:formatCode>
                <c:ptCount val="2"/>
                <c:pt idx="0">
                  <c:v>352</c:v>
                </c:pt>
                <c:pt idx="1">
                  <c:v>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73-4500-9474-7B8B34F93D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b="0" i="0" baseline="0" dirty="0">
                <a:effectLst/>
              </a:rPr>
              <a:t>Channel for purchase of Father’s Day Food &amp; Drink</a:t>
            </a:r>
            <a:endParaRPr lang="en-GB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Purchased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Convenience  store</c:v>
                </c:pt>
                <c:pt idx="1">
                  <c:v>Online</c:v>
                </c:pt>
                <c:pt idx="2">
                  <c:v>Retail/shopping parks</c:v>
                </c:pt>
                <c:pt idx="3">
                  <c:v>High street/town centre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0.18</c:v>
                </c:pt>
                <c:pt idx="1">
                  <c:v>0.28000000000000003</c:v>
                </c:pt>
                <c:pt idx="2">
                  <c:v>0.35</c:v>
                </c:pt>
                <c:pt idx="3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17-449B-8F06-93C6F0EBE0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Browsed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Convenience  store</c:v>
                </c:pt>
                <c:pt idx="1">
                  <c:v>Online</c:v>
                </c:pt>
                <c:pt idx="2">
                  <c:v>Retail/shopping parks</c:v>
                </c:pt>
                <c:pt idx="3">
                  <c:v>High street/town centre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0.39</c:v>
                </c:pt>
                <c:pt idx="1">
                  <c:v>0.42</c:v>
                </c:pt>
                <c:pt idx="2">
                  <c:v>0.5</c:v>
                </c:pt>
                <c:pt idx="3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17-449B-8F06-93C6F0EBE0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71206783"/>
        <c:axId val="1271205535"/>
      </c:barChart>
      <c:catAx>
        <c:axId val="12712067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1205535"/>
        <c:crosses val="autoZero"/>
        <c:auto val="1"/>
        <c:lblAlgn val="ctr"/>
        <c:lblOffset val="100"/>
        <c:noMultiLvlLbl val="0"/>
      </c:catAx>
      <c:valAx>
        <c:axId val="12712055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12067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Electronics  (tablet, e-reader)</c:v>
                </c:pt>
                <c:pt idx="1">
                  <c:v>DVDs/CDs/Blue-rays</c:v>
                </c:pt>
                <c:pt idx="2">
                  <c:v>Tickets (events, experiences)</c:v>
                </c:pt>
                <c:pt idx="3">
                  <c:v>Personalised gifts</c:v>
                </c:pt>
                <c:pt idx="4">
                  <c:v>Books</c:v>
                </c:pt>
                <c:pt idx="5">
                  <c:v>Jewellery</c:v>
                </c:pt>
                <c:pt idx="6">
                  <c:v>Health and  beauty</c:v>
                </c:pt>
                <c:pt idx="7">
                  <c:v>Vouchers/gift cards</c:v>
                </c:pt>
                <c:pt idx="8">
                  <c:v>Clothes/shoes/bags</c:v>
                </c:pt>
                <c:pt idx="9">
                  <c:v>Food/drinks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0.17</c:v>
                </c:pt>
                <c:pt idx="1">
                  <c:v>0.18</c:v>
                </c:pt>
                <c:pt idx="2">
                  <c:v>0.19</c:v>
                </c:pt>
                <c:pt idx="3">
                  <c:v>0.24</c:v>
                </c:pt>
                <c:pt idx="4">
                  <c:v>0.3</c:v>
                </c:pt>
                <c:pt idx="5">
                  <c:v>0.34</c:v>
                </c:pt>
                <c:pt idx="6">
                  <c:v>0.38</c:v>
                </c:pt>
                <c:pt idx="7">
                  <c:v>0.41</c:v>
                </c:pt>
                <c:pt idx="8">
                  <c:v>0.43</c:v>
                </c:pt>
                <c:pt idx="9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34-491F-989B-A30A76BED0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43844271"/>
        <c:axId val="882240879"/>
      </c:barChart>
      <c:catAx>
        <c:axId val="8438442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2240879"/>
        <c:crosses val="autoZero"/>
        <c:auto val="1"/>
        <c:lblAlgn val="ctr"/>
        <c:lblOffset val="100"/>
        <c:noMultiLvlLbl val="0"/>
      </c:catAx>
      <c:valAx>
        <c:axId val="8822408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844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Index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Recommended a product/service to family/friends</c:v>
                </c:pt>
                <c:pt idx="1">
                  <c:v>Trust OOH</c:v>
                </c:pt>
                <c:pt idx="2">
                  <c:v>Redeemed a voucher via mobile</c:v>
                </c:pt>
                <c:pt idx="3">
                  <c:v>Posted/shared content on social media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149</c:v>
                </c:pt>
                <c:pt idx="1">
                  <c:v>162</c:v>
                </c:pt>
                <c:pt idx="2">
                  <c:v>167</c:v>
                </c:pt>
                <c:pt idx="3">
                  <c:v>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CA-4174-9C70-8B686ACC88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22428528"/>
        <c:axId val="1920541328"/>
      </c:barChart>
      <c:catAx>
        <c:axId val="192242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0541328"/>
        <c:crosses val="autoZero"/>
        <c:auto val="1"/>
        <c:lblAlgn val="ctr"/>
        <c:lblOffset val="100"/>
        <c:noMultiLvlLbl val="0"/>
      </c:catAx>
      <c:valAx>
        <c:axId val="1920541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Index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2428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0.67949</cdr:x>
      <cdr:y>0.45856</cdr:y>
    </cdr:from>
    <cdr:to>
      <cdr:x>0.89379</cdr:x>
      <cdr:y>0.52262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1DD6F91-A874-46B9-912E-F1BE23C12479}"/>
            </a:ext>
          </a:extLst>
        </cdr:cNvPr>
        <cdr:cNvSpPr txBox="1"/>
      </cdr:nvSpPr>
      <cdr:spPr>
        <a:xfrm xmlns:a="http://schemas.openxmlformats.org/drawingml/2006/main">
          <a:off x="3547812" y="1980775"/>
          <a:ext cx="1118937" cy="2767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400" b="1" dirty="0">
              <a:solidFill>
                <a:schemeClr val="bg1"/>
              </a:solidFill>
            </a:rPr>
            <a:t>£352m</a:t>
          </a:r>
        </a:p>
      </cdr:txBody>
    </cdr:sp>
  </cdr:relSizeAnchor>
  <cdr:relSizeAnchor xmlns:cdr="http://schemas.openxmlformats.org/drawingml/2006/chartDrawing">
    <cdr:from>
      <cdr:x>0.17945</cdr:x>
      <cdr:y>0.4624</cdr:y>
    </cdr:from>
    <cdr:to>
      <cdr:x>0.40067</cdr:x>
      <cdr:y>0.5376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0FB9983-F163-4A8A-AAC8-542D3E976E27}"/>
            </a:ext>
          </a:extLst>
        </cdr:cNvPr>
        <cdr:cNvSpPr txBox="1"/>
      </cdr:nvSpPr>
      <cdr:spPr>
        <a:xfrm xmlns:a="http://schemas.openxmlformats.org/drawingml/2006/main">
          <a:off x="936959" y="1997368"/>
          <a:ext cx="1155032" cy="3248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400" b="1" dirty="0">
              <a:solidFill>
                <a:schemeClr val="bg1"/>
              </a:solidFill>
            </a:rPr>
            <a:t>£349m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8C595-9681-40D3-8A52-3D0C217BC503}" type="datetimeFigureOut">
              <a:rPr lang="en-GB" smtClean="0"/>
              <a:t>01/06/2022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EB3A6-C085-4985-9477-A9F3BDDD607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038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478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audience are more likely to have heavy exposure to these environments/formats.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305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target audience are primed by Out-of-Home…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4537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84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*Save the date for Sunday 19</a:t>
            </a:r>
            <a:r>
              <a:rPr lang="en-GB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June 2022*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Father’s Day fast approaching, people in the UK were forecasted to </a:t>
            </a:r>
            <a:r>
              <a:rPr lang="en-GB" dirty="0"/>
              <a:t>spend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£</a:t>
            </a:r>
            <a:r>
              <a:rPr lang="en-GB" dirty="0"/>
              <a:t>653M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</a:t>
            </a:r>
            <a:r>
              <a:rPr lang="en-GB" dirty="0"/>
              <a:t>the day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2019.</a:t>
            </a:r>
            <a:r>
              <a:rPr lang="en-GB" dirty="0"/>
              <a:t> 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 place in June, in conjunction with summertime, indicates people will be Out-of-Home and spending on gifts/hospitality for the </a:t>
            </a:r>
            <a:r>
              <a:rPr lang="en-GB" dirty="0"/>
              <a:t>event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dirty="0"/>
              <a:t>  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EB3A6-C085-4985-9477-A9F3BDDD607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411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>
                <a:latin typeface="+mj-lt"/>
              </a:rPr>
              <a:t>As we can see from the graph, Father’s Day is most popular with the Millennial cohort and is quickly followed by Gen X.</a:t>
            </a:r>
          </a:p>
          <a:p>
            <a:endParaRPr lang="en-GB" b="0" dirty="0">
              <a:latin typeface="+mj-lt"/>
            </a:endParaRPr>
          </a:p>
          <a:p>
            <a:r>
              <a:rPr lang="en-GB" b="0" dirty="0">
                <a:latin typeface="+mj-lt"/>
              </a:rPr>
              <a:t>As a reminder…</a:t>
            </a:r>
          </a:p>
          <a:p>
            <a:endParaRPr lang="en-GB" b="0" dirty="0">
              <a:latin typeface="+mj-lt"/>
            </a:endParaRPr>
          </a:p>
          <a:p>
            <a:r>
              <a:rPr lang="en-GB" b="1" dirty="0">
                <a:latin typeface="+mj-lt"/>
              </a:rPr>
              <a:t>Gen X -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1965 -1980</a:t>
            </a:r>
            <a:endParaRPr lang="en-GB" b="0" dirty="0">
              <a:latin typeface="+mj-lt"/>
            </a:endParaRPr>
          </a:p>
          <a:p>
            <a:r>
              <a:rPr lang="en-GB" b="1" dirty="0">
                <a:latin typeface="+mj-lt"/>
              </a:rPr>
              <a:t>Millennials -</a:t>
            </a:r>
            <a:r>
              <a:rPr lang="en-GB" b="0" dirty="0">
                <a:latin typeface="+mj-lt"/>
              </a:rPr>
              <a:t> 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1981 - 1996 </a:t>
            </a:r>
            <a:endParaRPr lang="en-GB" b="0" dirty="0">
              <a:latin typeface="+mj-lt"/>
            </a:endParaRPr>
          </a:p>
          <a:p>
            <a:r>
              <a:rPr lang="en-GB" b="1" dirty="0">
                <a:latin typeface="+mj-lt"/>
              </a:rPr>
              <a:t>Baby Boomers -</a:t>
            </a:r>
            <a:r>
              <a:rPr lang="en-GB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1946 - 1964</a:t>
            </a:r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EB3A6-C085-4985-9477-A9F3BDDD607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446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From GlobalData’s research in 2021, Tesco had over 23% of total share of Father’s Day food and drink spend.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From the study, consumers were found to still opt for in-store browsing and purchasing when it comes to traditional grocery shopping.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1196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0464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audience are more likely to…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3B1F5-098F-4B89-B982-E496751EE4D2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010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target audience were asked: Q Which of the following gifts do you generally buy?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792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Key malls where the target audience indexes highly…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148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Key rail termini where the target audience indexes highly…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908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31EBDD-EA4C-1C41-8B06-C33D5F8229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07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r>
              <a:rPr lang="en-GB" dirty="0"/>
              <a:t>Click icon to add table</a:t>
            </a:r>
            <a:endParaRPr lang="en-US" dirty="0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r>
              <a:rPr lang="en-GB" dirty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97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1811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840872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001312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9811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574119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23883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541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529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83507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9211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5169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36244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278569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920912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32535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025979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08165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474547"/>
            <a:ext cx="10801350" cy="531795"/>
          </a:xfrm>
        </p:spPr>
        <p:txBody>
          <a:bodyPr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14301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807136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397633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86673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AD8B6F-E869-2747-A303-E670CBEB1E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95325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904757-EAD8-FA45-991C-B9F9C1FF418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75387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745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386857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1450D7A6-AB91-4742-BA4C-D752D64A022E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53348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16254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30579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2024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52261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335277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5937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530728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9099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93827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95771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509451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3183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70058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1450D7A6-AB91-4742-BA4C-D752D64A022E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0972761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35819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387541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895017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917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2.Title_Slide_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7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6759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044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728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544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308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7234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 spc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3" y="550485"/>
            <a:ext cx="1858009" cy="71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0235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95328"/>
            <a:ext cx="10801350" cy="1889501"/>
          </a:xfrm>
        </p:spPr>
        <p:txBody>
          <a:bodyPr anchor="ctr" anchorCtr="0">
            <a:normAutofit/>
          </a:bodyPr>
          <a:lstStyle>
            <a:lvl1pPr algn="ctr">
              <a:defRPr sz="4000" b="1" spc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98017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3" y="550485"/>
            <a:ext cx="1858009" cy="71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02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Impact_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60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3" y="550485"/>
            <a:ext cx="1858009" cy="71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207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418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226603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52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24109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2855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9986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6834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95889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78066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58259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82101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6497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9625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482875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9710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642757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61506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85470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37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3628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775722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34654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916613" y="1"/>
            <a:ext cx="6275387" cy="6858000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84000"/>
                </a:schemeClr>
              </a:gs>
              <a:gs pos="0">
                <a:schemeClr val="bg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13" y="186267"/>
            <a:ext cx="4043942" cy="6485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28069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35750" y="0"/>
            <a:ext cx="5556249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2708275"/>
            <a:ext cx="5221287" cy="36004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8104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r>
              <a:rPr lang="en-GB" dirty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29060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2.Title_And_Content_With_Large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35750" y="0"/>
            <a:ext cx="5556249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2708275"/>
            <a:ext cx="5221287" cy="36004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09739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35526" y="0"/>
            <a:ext cx="7356474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3960813" cy="1008594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39608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27108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778558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67011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066191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704633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6747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23818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97462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535863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8511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224529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9.Image_Right_With_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535863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495698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68752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706655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416340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808990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700733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4.Image_With_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517063" y="1211961"/>
            <a:ext cx="2674937" cy="478017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847853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4.Image_With_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616950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975725" y="3789362"/>
            <a:ext cx="3216275" cy="2222463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800" spc="3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975725" y="1243071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975725" y="2146153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69122854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4.Image_With_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975725" y="3789362"/>
            <a:ext cx="3216275" cy="2222463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800" spc="3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975725" y="1243071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975725" y="2146153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7"/>
          </p:nvPr>
        </p:nvSpPr>
        <p:spPr>
          <a:xfrm>
            <a:off x="1" y="0"/>
            <a:ext cx="861695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11120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591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84526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34167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5548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04184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105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710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63746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140468"/>
            <a:ext cx="10801350" cy="53179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135527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517268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628776"/>
            <a:ext cx="12192000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477649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628776"/>
            <a:ext cx="12192000" cy="52292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718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2C667-09B7-624D-A743-1DE3B16678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2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8617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75901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73645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00327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45372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93401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75102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369024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988743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24020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5422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44894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247493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434595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617540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5575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33"/>
          </p:nvPr>
        </p:nvSpPr>
        <p:spPr>
          <a:xfrm>
            <a:off x="2540794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34"/>
          </p:nvPr>
        </p:nvSpPr>
        <p:spPr>
          <a:xfrm>
            <a:off x="4926013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35"/>
          </p:nvPr>
        </p:nvSpPr>
        <p:spPr>
          <a:xfrm>
            <a:off x="7311232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696450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096846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65176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23863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45653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65338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214466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247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24012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44332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958340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238146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186560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084356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38619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.Title_Slide_Reverse">
    <p:bg>
      <p:bgPr>
        <a:solidFill>
          <a:srgbClr val="737A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9056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684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8817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55569" y="549275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A599B2F-8657-BD4B-9E98-7AF550A425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55569" y="2528887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4508500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873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549276"/>
            <a:ext cx="5040312" cy="57594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92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863" y="549275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648017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6480174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AAC644-C2FE-5B4C-AE4A-E1B5034F8F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35863" y="2049198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1827B52-85DD-B74A-885B-F6DE010CC5B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35863" y="3549121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31D8A59-4554-614B-BAFE-A67188C4413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35863" y="5049043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6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2540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966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Impact_Title_Slide_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2400" b="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C1D2E3-8AFF-FB4F-9D63-45E3B4550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32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137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2025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67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406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0279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04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44622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3337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7156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9423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66101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3001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843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261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98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8122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965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234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140468"/>
            <a:ext cx="10801350" cy="53179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04469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0854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26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22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550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892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2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5183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6712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3791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1126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321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524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57091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r>
              <a:rPr lang="en-GB" dirty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1418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61186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406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662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0861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3372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362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3670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915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6749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844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947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E659E-5DA4-2E45-AE99-3D890FED2C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534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6CF9B-E9A7-384D-93C1-51C58DD50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915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A17292-88B6-4C41-B0EF-5F2E657F51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34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3D4B2C-0546-7249-82C4-79AC472E4E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47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123A0-D255-9A4B-8CC9-C1C2C10CC3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133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445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58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Impact_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60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653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30115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086033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25" y="1628775"/>
            <a:ext cx="9721850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72364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6138244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9074487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691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8828616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6087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7525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170955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08021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97055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806362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67DB58-4256-7F4C-A3A9-51C9DEA372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718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163214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85441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1928431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4085287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194199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84602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97237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43231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9139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883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116.xml"/><Relationship Id="rId47" Type="http://schemas.openxmlformats.org/officeDocument/2006/relationships/slideLayout" Target="../slideLayouts/slideLayout121.xml"/><Relationship Id="rId63" Type="http://schemas.openxmlformats.org/officeDocument/2006/relationships/slideLayout" Target="../slideLayouts/slideLayout137.xml"/><Relationship Id="rId68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40" Type="http://schemas.openxmlformats.org/officeDocument/2006/relationships/slideLayout" Target="../slideLayouts/slideLayout114.xml"/><Relationship Id="rId45" Type="http://schemas.openxmlformats.org/officeDocument/2006/relationships/slideLayout" Target="../slideLayouts/slideLayout119.xml"/><Relationship Id="rId53" Type="http://schemas.openxmlformats.org/officeDocument/2006/relationships/slideLayout" Target="../slideLayouts/slideLayout127.xml"/><Relationship Id="rId58" Type="http://schemas.openxmlformats.org/officeDocument/2006/relationships/slideLayout" Target="../slideLayouts/slideLayout132.xml"/><Relationship Id="rId66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79.xml"/><Relationship Id="rId61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43" Type="http://schemas.openxmlformats.org/officeDocument/2006/relationships/slideLayout" Target="../slideLayouts/slideLayout117.xml"/><Relationship Id="rId48" Type="http://schemas.openxmlformats.org/officeDocument/2006/relationships/slideLayout" Target="../slideLayouts/slideLayout122.xml"/><Relationship Id="rId56" Type="http://schemas.openxmlformats.org/officeDocument/2006/relationships/slideLayout" Target="../slideLayouts/slideLayout130.xml"/><Relationship Id="rId64" Type="http://schemas.openxmlformats.org/officeDocument/2006/relationships/slideLayout" Target="../slideLayouts/slideLayout138.xml"/><Relationship Id="rId69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82.xml"/><Relationship Id="rId51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slideLayout" Target="../slideLayouts/slideLayout112.xml"/><Relationship Id="rId46" Type="http://schemas.openxmlformats.org/officeDocument/2006/relationships/slideLayout" Target="../slideLayouts/slideLayout120.xml"/><Relationship Id="rId59" Type="http://schemas.openxmlformats.org/officeDocument/2006/relationships/slideLayout" Target="../slideLayouts/slideLayout133.xml"/><Relationship Id="rId67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94.xml"/><Relationship Id="rId41" Type="http://schemas.openxmlformats.org/officeDocument/2006/relationships/slideLayout" Target="../slideLayouts/slideLayout115.xml"/><Relationship Id="rId54" Type="http://schemas.openxmlformats.org/officeDocument/2006/relationships/slideLayout" Target="../slideLayouts/slideLayout128.xml"/><Relationship Id="rId62" Type="http://schemas.openxmlformats.org/officeDocument/2006/relationships/slideLayout" Target="../slideLayouts/slideLayout136.xml"/><Relationship Id="rId70" Type="http://schemas.openxmlformats.org/officeDocument/2006/relationships/theme" Target="../theme/theme2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49" Type="http://schemas.openxmlformats.org/officeDocument/2006/relationships/slideLayout" Target="../slideLayouts/slideLayout123.xml"/><Relationship Id="rId57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105.xml"/><Relationship Id="rId44" Type="http://schemas.openxmlformats.org/officeDocument/2006/relationships/slideLayout" Target="../slideLayouts/slideLayout118.xml"/><Relationship Id="rId52" Type="http://schemas.openxmlformats.org/officeDocument/2006/relationships/slideLayout" Target="../slideLayouts/slideLayout126.xml"/><Relationship Id="rId60" Type="http://schemas.openxmlformats.org/officeDocument/2006/relationships/slideLayout" Target="../slideLayouts/slideLayout134.xml"/><Relationship Id="rId65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08.xml"/><Relationship Id="rId50" Type="http://schemas.openxmlformats.org/officeDocument/2006/relationships/slideLayout" Target="../slideLayouts/slideLayout124.xml"/><Relationship Id="rId55" Type="http://schemas.openxmlformats.org/officeDocument/2006/relationships/slideLayout" Target="../slideLayouts/slideLayout129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64.xml"/><Relationship Id="rId42" Type="http://schemas.openxmlformats.org/officeDocument/2006/relationships/slideLayout" Target="../slideLayouts/slideLayout185.xml"/><Relationship Id="rId47" Type="http://schemas.openxmlformats.org/officeDocument/2006/relationships/slideLayout" Target="../slideLayouts/slideLayout190.xml"/><Relationship Id="rId63" Type="http://schemas.openxmlformats.org/officeDocument/2006/relationships/slideLayout" Target="../slideLayouts/slideLayout206.xml"/><Relationship Id="rId68" Type="http://schemas.openxmlformats.org/officeDocument/2006/relationships/slideLayout" Target="../slideLayouts/slideLayout211.xml"/><Relationship Id="rId84" Type="http://schemas.openxmlformats.org/officeDocument/2006/relationships/theme" Target="../theme/theme3.xml"/><Relationship Id="rId1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54.xml"/><Relationship Id="rId32" Type="http://schemas.openxmlformats.org/officeDocument/2006/relationships/slideLayout" Target="../slideLayouts/slideLayout175.xml"/><Relationship Id="rId37" Type="http://schemas.openxmlformats.org/officeDocument/2006/relationships/slideLayout" Target="../slideLayouts/slideLayout180.xml"/><Relationship Id="rId53" Type="http://schemas.openxmlformats.org/officeDocument/2006/relationships/slideLayout" Target="../slideLayouts/slideLayout196.xml"/><Relationship Id="rId58" Type="http://schemas.openxmlformats.org/officeDocument/2006/relationships/slideLayout" Target="../slideLayouts/slideLayout201.xml"/><Relationship Id="rId74" Type="http://schemas.openxmlformats.org/officeDocument/2006/relationships/slideLayout" Target="../slideLayouts/slideLayout217.xml"/><Relationship Id="rId79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148.xml"/><Relationship Id="rId61" Type="http://schemas.openxmlformats.org/officeDocument/2006/relationships/slideLayout" Target="../slideLayouts/slideLayout204.xml"/><Relationship Id="rId82" Type="http://schemas.openxmlformats.org/officeDocument/2006/relationships/slideLayout" Target="../slideLayouts/slideLayout225.xml"/><Relationship Id="rId1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170.xml"/><Relationship Id="rId30" Type="http://schemas.openxmlformats.org/officeDocument/2006/relationships/slideLayout" Target="../slideLayouts/slideLayout173.xml"/><Relationship Id="rId35" Type="http://schemas.openxmlformats.org/officeDocument/2006/relationships/slideLayout" Target="../slideLayouts/slideLayout178.xml"/><Relationship Id="rId43" Type="http://schemas.openxmlformats.org/officeDocument/2006/relationships/slideLayout" Target="../slideLayouts/slideLayout186.xml"/><Relationship Id="rId48" Type="http://schemas.openxmlformats.org/officeDocument/2006/relationships/slideLayout" Target="../slideLayouts/slideLayout191.xml"/><Relationship Id="rId56" Type="http://schemas.openxmlformats.org/officeDocument/2006/relationships/slideLayout" Target="../slideLayouts/slideLayout199.xml"/><Relationship Id="rId64" Type="http://schemas.openxmlformats.org/officeDocument/2006/relationships/slideLayout" Target="../slideLayouts/slideLayout207.xml"/><Relationship Id="rId69" Type="http://schemas.openxmlformats.org/officeDocument/2006/relationships/slideLayout" Target="../slideLayouts/slideLayout212.xml"/><Relationship Id="rId77" Type="http://schemas.openxmlformats.org/officeDocument/2006/relationships/slideLayout" Target="../slideLayouts/slideLayout220.xml"/><Relationship Id="rId8" Type="http://schemas.openxmlformats.org/officeDocument/2006/relationships/slideLayout" Target="../slideLayouts/slideLayout151.xml"/><Relationship Id="rId51" Type="http://schemas.openxmlformats.org/officeDocument/2006/relationships/slideLayout" Target="../slideLayouts/slideLayout194.xml"/><Relationship Id="rId72" Type="http://schemas.openxmlformats.org/officeDocument/2006/relationships/slideLayout" Target="../slideLayouts/slideLayout215.xml"/><Relationship Id="rId80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slideLayout" Target="../slideLayouts/slideLayout168.xml"/><Relationship Id="rId33" Type="http://schemas.openxmlformats.org/officeDocument/2006/relationships/slideLayout" Target="../slideLayouts/slideLayout176.xml"/><Relationship Id="rId38" Type="http://schemas.openxmlformats.org/officeDocument/2006/relationships/slideLayout" Target="../slideLayouts/slideLayout181.xml"/><Relationship Id="rId46" Type="http://schemas.openxmlformats.org/officeDocument/2006/relationships/slideLayout" Target="../slideLayouts/slideLayout189.xml"/><Relationship Id="rId59" Type="http://schemas.openxmlformats.org/officeDocument/2006/relationships/slideLayout" Target="../slideLayouts/slideLayout202.xml"/><Relationship Id="rId67" Type="http://schemas.openxmlformats.org/officeDocument/2006/relationships/slideLayout" Target="../slideLayouts/slideLayout210.xml"/><Relationship Id="rId20" Type="http://schemas.openxmlformats.org/officeDocument/2006/relationships/slideLayout" Target="../slideLayouts/slideLayout163.xml"/><Relationship Id="rId41" Type="http://schemas.openxmlformats.org/officeDocument/2006/relationships/slideLayout" Target="../slideLayouts/slideLayout184.xml"/><Relationship Id="rId54" Type="http://schemas.openxmlformats.org/officeDocument/2006/relationships/slideLayout" Target="../slideLayouts/slideLayout197.xml"/><Relationship Id="rId62" Type="http://schemas.openxmlformats.org/officeDocument/2006/relationships/slideLayout" Target="../slideLayouts/slideLayout205.xml"/><Relationship Id="rId70" Type="http://schemas.openxmlformats.org/officeDocument/2006/relationships/slideLayout" Target="../slideLayouts/slideLayout213.xml"/><Relationship Id="rId75" Type="http://schemas.openxmlformats.org/officeDocument/2006/relationships/slideLayout" Target="../slideLayouts/slideLayout218.xml"/><Relationship Id="rId83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28" Type="http://schemas.openxmlformats.org/officeDocument/2006/relationships/slideLayout" Target="../slideLayouts/slideLayout171.xml"/><Relationship Id="rId36" Type="http://schemas.openxmlformats.org/officeDocument/2006/relationships/slideLayout" Target="../slideLayouts/slideLayout179.xml"/><Relationship Id="rId49" Type="http://schemas.openxmlformats.org/officeDocument/2006/relationships/slideLayout" Target="../slideLayouts/slideLayout192.xml"/><Relationship Id="rId57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153.xml"/><Relationship Id="rId31" Type="http://schemas.openxmlformats.org/officeDocument/2006/relationships/slideLayout" Target="../slideLayouts/slideLayout174.xml"/><Relationship Id="rId44" Type="http://schemas.openxmlformats.org/officeDocument/2006/relationships/slideLayout" Target="../slideLayouts/slideLayout187.xml"/><Relationship Id="rId52" Type="http://schemas.openxmlformats.org/officeDocument/2006/relationships/slideLayout" Target="../slideLayouts/slideLayout195.xml"/><Relationship Id="rId60" Type="http://schemas.openxmlformats.org/officeDocument/2006/relationships/slideLayout" Target="../slideLayouts/slideLayout203.xml"/><Relationship Id="rId65" Type="http://schemas.openxmlformats.org/officeDocument/2006/relationships/slideLayout" Target="../slideLayouts/slideLayout208.xml"/><Relationship Id="rId73" Type="http://schemas.openxmlformats.org/officeDocument/2006/relationships/slideLayout" Target="../slideLayouts/slideLayout216.xml"/><Relationship Id="rId78" Type="http://schemas.openxmlformats.org/officeDocument/2006/relationships/slideLayout" Target="../slideLayouts/slideLayout221.xml"/><Relationship Id="rId81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39" Type="http://schemas.openxmlformats.org/officeDocument/2006/relationships/slideLayout" Target="../slideLayouts/slideLayout182.xml"/><Relationship Id="rId34" Type="http://schemas.openxmlformats.org/officeDocument/2006/relationships/slideLayout" Target="../slideLayouts/slideLayout177.xml"/><Relationship Id="rId50" Type="http://schemas.openxmlformats.org/officeDocument/2006/relationships/slideLayout" Target="../slideLayouts/slideLayout193.xml"/><Relationship Id="rId55" Type="http://schemas.openxmlformats.org/officeDocument/2006/relationships/slideLayout" Target="../slideLayouts/slideLayout198.xml"/><Relationship Id="rId76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150.xml"/><Relationship Id="rId71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145.xml"/><Relationship Id="rId29" Type="http://schemas.openxmlformats.org/officeDocument/2006/relationships/slideLayout" Target="../slideLayouts/slideLayout172.xml"/><Relationship Id="rId24" Type="http://schemas.openxmlformats.org/officeDocument/2006/relationships/slideLayout" Target="../slideLayouts/slideLayout167.xml"/><Relationship Id="rId40" Type="http://schemas.openxmlformats.org/officeDocument/2006/relationships/slideLayout" Target="../slideLayouts/slideLayout183.xml"/><Relationship Id="rId45" Type="http://schemas.openxmlformats.org/officeDocument/2006/relationships/slideLayout" Target="../slideLayouts/slideLayout188.xml"/><Relationship Id="rId66" Type="http://schemas.openxmlformats.org/officeDocument/2006/relationships/slideLayout" Target="../slideLayouts/slideLayout2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41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0" r:id="rId40"/>
    <p:sldLayoutId id="2147483771" r:id="rId41"/>
    <p:sldLayoutId id="2147483772" r:id="rId42"/>
    <p:sldLayoutId id="2147483773" r:id="rId43"/>
    <p:sldLayoutId id="2147483774" r:id="rId44"/>
    <p:sldLayoutId id="2147483775" r:id="rId45"/>
    <p:sldLayoutId id="2147483776" r:id="rId46"/>
    <p:sldLayoutId id="2147483777" r:id="rId47"/>
    <p:sldLayoutId id="2147483778" r:id="rId48"/>
    <p:sldLayoutId id="2147483779" r:id="rId49"/>
    <p:sldLayoutId id="2147483780" r:id="rId50"/>
    <p:sldLayoutId id="2147483781" r:id="rId51"/>
    <p:sldLayoutId id="2147483782" r:id="rId52"/>
    <p:sldLayoutId id="2147483783" r:id="rId53"/>
    <p:sldLayoutId id="2147483784" r:id="rId54"/>
    <p:sldLayoutId id="2147483785" r:id="rId55"/>
    <p:sldLayoutId id="2147483786" r:id="rId56"/>
    <p:sldLayoutId id="2147483787" r:id="rId57"/>
    <p:sldLayoutId id="2147483788" r:id="rId58"/>
    <p:sldLayoutId id="2147483789" r:id="rId59"/>
    <p:sldLayoutId id="2147483790" r:id="rId60"/>
    <p:sldLayoutId id="2147483791" r:id="rId61"/>
    <p:sldLayoutId id="2147483792" r:id="rId62"/>
    <p:sldLayoutId id="2147483793" r:id="rId63"/>
    <p:sldLayoutId id="2147483794" r:id="rId64"/>
    <p:sldLayoutId id="2147483795" r:id="rId65"/>
    <p:sldLayoutId id="2147483796" r:id="rId66"/>
    <p:sldLayoutId id="2147483797" r:id="rId67"/>
    <p:sldLayoutId id="2147483798" r:id="rId68"/>
    <p:sldLayoutId id="2147483799" r:id="rId69"/>
    <p:sldLayoutId id="2147483800" r:id="rId70"/>
    <p:sldLayoutId id="2147483801" r:id="rId71"/>
    <p:sldLayoutId id="2147483802" r:id="rId72"/>
    <p:sldLayoutId id="2147483803" r:id="rId73"/>
    <p:sldLayoutId id="2147483804" r:id="rId74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6" orient="horz" pos="2160">
          <p15:clr>
            <a:srgbClr val="F26B43"/>
          </p15:clr>
        </p15:guide>
        <p15:guide id="87" pos="3840">
          <p15:clr>
            <a:srgbClr val="F26B43"/>
          </p15:clr>
        </p15:guide>
        <p15:guide id="88" pos="3613">
          <p15:clr>
            <a:srgbClr val="F26B43"/>
          </p15:clr>
        </p15:guide>
        <p15:guide id="89" pos="3386">
          <p15:clr>
            <a:srgbClr val="F26B43"/>
          </p15:clr>
        </p15:guide>
        <p15:guide id="90" pos="3160">
          <p15:clr>
            <a:srgbClr val="F26B43"/>
          </p15:clr>
        </p15:guide>
        <p15:guide id="91" pos="2933">
          <p15:clr>
            <a:srgbClr val="F26B43"/>
          </p15:clr>
        </p15:guide>
        <p15:guide id="92" pos="2706">
          <p15:clr>
            <a:srgbClr val="F26B43"/>
          </p15:clr>
        </p15:guide>
        <p15:guide id="93" pos="2479">
          <p15:clr>
            <a:srgbClr val="F26B43"/>
          </p15:clr>
        </p15:guide>
        <p15:guide id="94" pos="2252">
          <p15:clr>
            <a:srgbClr val="F26B43"/>
          </p15:clr>
        </p15:guide>
        <p15:guide id="95" pos="2026">
          <p15:clr>
            <a:srgbClr val="F26B43"/>
          </p15:clr>
        </p15:guide>
        <p15:guide id="96" pos="1799">
          <p15:clr>
            <a:srgbClr val="F26B43"/>
          </p15:clr>
        </p15:guide>
        <p15:guide id="97" pos="1572">
          <p15:clr>
            <a:srgbClr val="F26B43"/>
          </p15:clr>
        </p15:guide>
        <p15:guide id="98" pos="1345">
          <p15:clr>
            <a:srgbClr val="F26B43"/>
          </p15:clr>
        </p15:guide>
        <p15:guide id="99" pos="1118">
          <p15:clr>
            <a:srgbClr val="F26B43"/>
          </p15:clr>
        </p15:guide>
        <p15:guide id="100" pos="892">
          <p15:clr>
            <a:srgbClr val="F26B43"/>
          </p15:clr>
        </p15:guide>
        <p15:guide id="101" pos="665">
          <p15:clr>
            <a:srgbClr val="F26B43"/>
          </p15:clr>
        </p15:guide>
        <p15:guide id="102" pos="438">
          <p15:clr>
            <a:srgbClr val="F26B43"/>
          </p15:clr>
        </p15:guide>
        <p15:guide id="103" pos="211">
          <p15:clr>
            <a:srgbClr val="F26B43"/>
          </p15:clr>
        </p15:guide>
        <p15:guide id="104" pos="4067">
          <p15:clr>
            <a:srgbClr val="F26B43"/>
          </p15:clr>
        </p15:guide>
        <p15:guide id="105" pos="4294">
          <p15:clr>
            <a:srgbClr val="F26B43"/>
          </p15:clr>
        </p15:guide>
        <p15:guide id="106" pos="4520">
          <p15:clr>
            <a:srgbClr val="F26B43"/>
          </p15:clr>
        </p15:guide>
        <p15:guide id="107" pos="4747">
          <p15:clr>
            <a:srgbClr val="F26B43"/>
          </p15:clr>
        </p15:guide>
        <p15:guide id="108" pos="4974">
          <p15:clr>
            <a:srgbClr val="F26B43"/>
          </p15:clr>
        </p15:guide>
        <p15:guide id="109" pos="5201">
          <p15:clr>
            <a:srgbClr val="F26B43"/>
          </p15:clr>
        </p15:guide>
        <p15:guide id="110" pos="5428">
          <p15:clr>
            <a:srgbClr val="F26B43"/>
          </p15:clr>
        </p15:guide>
        <p15:guide id="111" pos="5654">
          <p15:clr>
            <a:srgbClr val="F26B43"/>
          </p15:clr>
        </p15:guide>
        <p15:guide id="112" pos="5881">
          <p15:clr>
            <a:srgbClr val="F26B43"/>
          </p15:clr>
        </p15:guide>
        <p15:guide id="113" pos="6108">
          <p15:clr>
            <a:srgbClr val="F26B43"/>
          </p15:clr>
        </p15:guide>
        <p15:guide id="114" pos="6335">
          <p15:clr>
            <a:srgbClr val="F26B43"/>
          </p15:clr>
        </p15:guide>
        <p15:guide id="115" pos="6562">
          <p15:clr>
            <a:srgbClr val="F26B43"/>
          </p15:clr>
        </p15:guide>
        <p15:guide id="116" pos="6788">
          <p15:clr>
            <a:srgbClr val="F26B43"/>
          </p15:clr>
        </p15:guide>
        <p15:guide id="117" pos="7015">
          <p15:clr>
            <a:srgbClr val="F26B43"/>
          </p15:clr>
        </p15:guide>
        <p15:guide id="118" pos="7242">
          <p15:clr>
            <a:srgbClr val="F26B43"/>
          </p15:clr>
        </p15:guide>
        <p15:guide id="119" pos="7469">
          <p15:clr>
            <a:srgbClr val="F26B43"/>
          </p15:clr>
        </p15:guide>
        <p15:guide id="120" pos="7680">
          <p15:clr>
            <a:srgbClr val="F26B43"/>
          </p15:clr>
        </p15:guide>
        <p15:guide id="121">
          <p15:clr>
            <a:srgbClr val="F26B43"/>
          </p15:clr>
        </p15:guide>
        <p15:guide id="122" orient="horz" pos="1933">
          <p15:clr>
            <a:srgbClr val="F26B43"/>
          </p15:clr>
        </p15:guide>
        <p15:guide id="123" orient="horz" pos="1706">
          <p15:clr>
            <a:srgbClr val="F26B43"/>
          </p15:clr>
        </p15:guide>
        <p15:guide id="124" orient="horz" pos="1480">
          <p15:clr>
            <a:srgbClr val="F26B43"/>
          </p15:clr>
        </p15:guide>
        <p15:guide id="125" orient="horz" pos="1253">
          <p15:clr>
            <a:srgbClr val="F26B43"/>
          </p15:clr>
        </p15:guide>
        <p15:guide id="126" orient="horz" pos="1026">
          <p15:clr>
            <a:srgbClr val="F26B43"/>
          </p15:clr>
        </p15:guide>
        <p15:guide id="127" orient="horz" pos="799">
          <p15:clr>
            <a:srgbClr val="F26B43"/>
          </p15:clr>
        </p15:guide>
        <p15:guide id="128" orient="horz" pos="572">
          <p15:clr>
            <a:srgbClr val="F26B43"/>
          </p15:clr>
        </p15:guide>
        <p15:guide id="129" orient="horz" pos="346">
          <p15:clr>
            <a:srgbClr val="F26B43"/>
          </p15:clr>
        </p15:guide>
        <p15:guide id="130" orient="horz" pos="119">
          <p15:clr>
            <a:srgbClr val="F26B43"/>
          </p15:clr>
        </p15:guide>
        <p15:guide id="131" orient="horz">
          <p15:clr>
            <a:srgbClr val="F26B43"/>
          </p15:clr>
        </p15:guide>
        <p15:guide id="132" orient="horz" pos="4320">
          <p15:clr>
            <a:srgbClr val="F26B43"/>
          </p15:clr>
        </p15:guide>
        <p15:guide id="133" orient="horz" pos="2387">
          <p15:clr>
            <a:srgbClr val="F26B43"/>
          </p15:clr>
        </p15:guide>
        <p15:guide id="134" orient="horz" pos="2614">
          <p15:clr>
            <a:srgbClr val="F26B43"/>
          </p15:clr>
        </p15:guide>
        <p15:guide id="135" orient="horz" pos="2840">
          <p15:clr>
            <a:srgbClr val="F26B43"/>
          </p15:clr>
        </p15:guide>
        <p15:guide id="136" orient="horz" pos="3067">
          <p15:clr>
            <a:srgbClr val="F26B43"/>
          </p15:clr>
        </p15:guide>
        <p15:guide id="137" orient="horz" pos="3294">
          <p15:clr>
            <a:srgbClr val="F26B43"/>
          </p15:clr>
        </p15:guide>
        <p15:guide id="138" orient="horz" pos="3521">
          <p15:clr>
            <a:srgbClr val="F26B43"/>
          </p15:clr>
        </p15:guide>
        <p15:guide id="139" orient="horz" pos="3748">
          <p15:clr>
            <a:srgbClr val="F26B43"/>
          </p15:clr>
        </p15:guide>
        <p15:guide id="140" orient="horz" pos="3974">
          <p15:clr>
            <a:srgbClr val="F26B43"/>
          </p15:clr>
        </p15:guide>
        <p15:guide id="141" orient="horz" pos="4201">
          <p15:clr>
            <a:srgbClr val="F26B43"/>
          </p15:clr>
        </p15:guide>
        <p15:guide id="142" pos="3500">
          <p15:clr>
            <a:srgbClr val="F26B43"/>
          </p15:clr>
        </p15:guide>
        <p15:guide id="143" pos="3953">
          <p15:clr>
            <a:srgbClr val="F26B43"/>
          </p15:clr>
        </p15:guide>
        <p15:guide id="144" pos="3727">
          <p15:clr>
            <a:srgbClr val="F26B43"/>
          </p15:clr>
        </p15:guide>
        <p15:guide id="145" pos="4180">
          <p15:clr>
            <a:srgbClr val="F26B43"/>
          </p15:clr>
        </p15:guide>
        <p15:guide id="146" orient="horz" pos="2047">
          <p15:clr>
            <a:srgbClr val="F26B43"/>
          </p15:clr>
        </p15:guide>
        <p15:guide id="147" orient="horz" pos="2273">
          <p15:clr>
            <a:srgbClr val="F26B43"/>
          </p15:clr>
        </p15:guide>
        <p15:guide id="148" pos="98">
          <p15:clr>
            <a:srgbClr val="F26B43"/>
          </p15:clr>
        </p15:guide>
        <p15:guide id="149" pos="7582">
          <p15:clr>
            <a:srgbClr val="F26B43"/>
          </p15:clr>
        </p15:guide>
        <p15:guide id="150" orient="horz" pos="4088">
          <p15:clr>
            <a:srgbClr val="F26B43"/>
          </p15:clr>
        </p15:guide>
        <p15:guide id="151" orient="horz" pos="1820">
          <p15:clr>
            <a:srgbClr val="F26B43"/>
          </p15:clr>
        </p15:guide>
        <p15:guide id="152" pos="5541">
          <p15:clr>
            <a:srgbClr val="F26B43"/>
          </p15:clr>
        </p15:guide>
        <p15:guide id="153" pos="3273">
          <p15:clr>
            <a:srgbClr val="F26B43"/>
          </p15:clr>
        </p15:guide>
        <p15:guide id="154" pos="6221">
          <p15:clr>
            <a:srgbClr val="F26B43"/>
          </p15:clr>
        </p15:guide>
        <p15:guide id="155" pos="5995">
          <p15:clr>
            <a:srgbClr val="F26B43"/>
          </p15:clr>
        </p15:guide>
        <p15:guide id="156" pos="2593">
          <p15:clr>
            <a:srgbClr val="F26B43"/>
          </p15:clr>
        </p15:guide>
        <p15:guide id="157" pos="5087">
          <p15:clr>
            <a:srgbClr val="F26B43"/>
          </p15:clr>
        </p15:guide>
        <p15:guide id="158" pos="325">
          <p15:clr>
            <a:srgbClr val="F26B43"/>
          </p15:clr>
        </p15:guide>
        <p15:guide id="159" pos="7355">
          <p15:clr>
            <a:srgbClr val="F26B43"/>
          </p15:clr>
        </p15:guide>
        <p15:guide id="160" pos="2139">
          <p15:clr>
            <a:srgbClr val="F26B43"/>
          </p15:clr>
        </p15:guide>
        <p15:guide id="161" pos="1912">
          <p15:clr>
            <a:srgbClr val="F26B43"/>
          </p15:clr>
        </p15:guide>
        <p15:guide id="162" pos="2366">
          <p15:clr>
            <a:srgbClr val="F26B43"/>
          </p15:clr>
        </p15:guide>
        <p15:guide id="163" pos="5768">
          <p15:clr>
            <a:srgbClr val="F26B43"/>
          </p15:clr>
        </p15:guide>
        <p15:guide id="164" pos="1685">
          <p15:clr>
            <a:srgbClr val="F26B43"/>
          </p15:clr>
        </p15:guide>
        <p15:guide id="165" pos="2819">
          <p15:clr>
            <a:srgbClr val="F26B43"/>
          </p15:clr>
        </p15:guide>
        <p15:guide id="166" pos="3046">
          <p15:clr>
            <a:srgbClr val="F26B43"/>
          </p15:clr>
        </p15:guide>
        <p15:guide id="167" orient="horz" pos="232">
          <p15:clr>
            <a:srgbClr val="F26B43"/>
          </p15:clr>
        </p15:guide>
        <p15:guide id="168" orient="horz" pos="2954">
          <p15:clr>
            <a:srgbClr val="F26B43"/>
          </p15:clr>
        </p15:guide>
        <p15:guide id="169" orient="horz" pos="31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77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3829" r:id="rId24"/>
    <p:sldLayoutId id="2147483830" r:id="rId25"/>
    <p:sldLayoutId id="2147483831" r:id="rId26"/>
    <p:sldLayoutId id="2147483832" r:id="rId27"/>
    <p:sldLayoutId id="2147483833" r:id="rId28"/>
    <p:sldLayoutId id="2147483834" r:id="rId29"/>
    <p:sldLayoutId id="2147483835" r:id="rId30"/>
    <p:sldLayoutId id="2147483836" r:id="rId31"/>
    <p:sldLayoutId id="2147483837" r:id="rId32"/>
    <p:sldLayoutId id="2147483838" r:id="rId33"/>
    <p:sldLayoutId id="2147483839" r:id="rId34"/>
    <p:sldLayoutId id="2147483840" r:id="rId35"/>
    <p:sldLayoutId id="2147483841" r:id="rId36"/>
    <p:sldLayoutId id="2147483842" r:id="rId37"/>
    <p:sldLayoutId id="2147483843" r:id="rId38"/>
    <p:sldLayoutId id="2147483844" r:id="rId39"/>
    <p:sldLayoutId id="2147483845" r:id="rId40"/>
    <p:sldLayoutId id="2147483846" r:id="rId41"/>
    <p:sldLayoutId id="2147483847" r:id="rId42"/>
    <p:sldLayoutId id="2147483848" r:id="rId43"/>
    <p:sldLayoutId id="2147483849" r:id="rId44"/>
    <p:sldLayoutId id="2147483850" r:id="rId45"/>
    <p:sldLayoutId id="2147483851" r:id="rId46"/>
    <p:sldLayoutId id="2147483852" r:id="rId47"/>
    <p:sldLayoutId id="2147483853" r:id="rId48"/>
    <p:sldLayoutId id="2147483854" r:id="rId49"/>
    <p:sldLayoutId id="2147483855" r:id="rId50"/>
    <p:sldLayoutId id="2147483856" r:id="rId51"/>
    <p:sldLayoutId id="2147483857" r:id="rId52"/>
    <p:sldLayoutId id="2147483858" r:id="rId53"/>
    <p:sldLayoutId id="2147483859" r:id="rId54"/>
    <p:sldLayoutId id="2147483860" r:id="rId55"/>
    <p:sldLayoutId id="2147483861" r:id="rId56"/>
    <p:sldLayoutId id="2147483862" r:id="rId57"/>
    <p:sldLayoutId id="2147483863" r:id="rId58"/>
    <p:sldLayoutId id="2147483864" r:id="rId59"/>
    <p:sldLayoutId id="2147483865" r:id="rId60"/>
    <p:sldLayoutId id="2147483866" r:id="rId61"/>
    <p:sldLayoutId id="2147483867" r:id="rId62"/>
    <p:sldLayoutId id="2147483868" r:id="rId63"/>
    <p:sldLayoutId id="2147483869" r:id="rId64"/>
    <p:sldLayoutId id="2147483870" r:id="rId65"/>
    <p:sldLayoutId id="2147483871" r:id="rId66"/>
    <p:sldLayoutId id="2147483872" r:id="rId67"/>
    <p:sldLayoutId id="2147483873" r:id="rId68"/>
    <p:sldLayoutId id="2147483874" r:id="rId69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13">
          <p15:clr>
            <a:srgbClr val="F26B43"/>
          </p15:clr>
        </p15:guide>
        <p15:guide id="4" pos="3386">
          <p15:clr>
            <a:srgbClr val="F26B43"/>
          </p15:clr>
        </p15:guide>
        <p15:guide id="5" pos="3160">
          <p15:clr>
            <a:srgbClr val="F26B43"/>
          </p15:clr>
        </p15:guide>
        <p15:guide id="6" pos="2933">
          <p15:clr>
            <a:srgbClr val="F26B43"/>
          </p15:clr>
        </p15:guide>
        <p15:guide id="7" pos="2706">
          <p15:clr>
            <a:srgbClr val="F26B43"/>
          </p15:clr>
        </p15:guide>
        <p15:guide id="8" pos="2479">
          <p15:clr>
            <a:srgbClr val="F26B43"/>
          </p15:clr>
        </p15:guide>
        <p15:guide id="9" pos="2252">
          <p15:clr>
            <a:srgbClr val="F26B43"/>
          </p15:clr>
        </p15:guide>
        <p15:guide id="10" pos="2026">
          <p15:clr>
            <a:srgbClr val="F26B43"/>
          </p15:clr>
        </p15:guide>
        <p15:guide id="11" pos="1799">
          <p15:clr>
            <a:srgbClr val="F26B43"/>
          </p15:clr>
        </p15:guide>
        <p15:guide id="12" pos="1572">
          <p15:clr>
            <a:srgbClr val="F26B43"/>
          </p15:clr>
        </p15:guide>
        <p15:guide id="13" pos="1345">
          <p15:clr>
            <a:srgbClr val="F26B43"/>
          </p15:clr>
        </p15:guide>
        <p15:guide id="14" pos="1118">
          <p15:clr>
            <a:srgbClr val="F26B43"/>
          </p15:clr>
        </p15:guide>
        <p15:guide id="15" pos="892">
          <p15:clr>
            <a:srgbClr val="F26B43"/>
          </p15:clr>
        </p15:guide>
        <p15:guide id="16" pos="665">
          <p15:clr>
            <a:srgbClr val="F26B43"/>
          </p15:clr>
        </p15:guide>
        <p15:guide id="17" pos="438">
          <p15:clr>
            <a:srgbClr val="F26B43"/>
          </p15:clr>
        </p15:guide>
        <p15:guide id="18" pos="211">
          <p15:clr>
            <a:srgbClr val="F26B43"/>
          </p15:clr>
        </p15:guide>
        <p15:guide id="20" pos="4067">
          <p15:clr>
            <a:srgbClr val="F26B43"/>
          </p15:clr>
        </p15:guide>
        <p15:guide id="21" pos="4294">
          <p15:clr>
            <a:srgbClr val="F26B43"/>
          </p15:clr>
        </p15:guide>
        <p15:guide id="22" pos="4520">
          <p15:clr>
            <a:srgbClr val="F26B43"/>
          </p15:clr>
        </p15:guide>
        <p15:guide id="23" pos="4747">
          <p15:clr>
            <a:srgbClr val="F26B43"/>
          </p15:clr>
        </p15:guide>
        <p15:guide id="24" pos="4974">
          <p15:clr>
            <a:srgbClr val="F26B43"/>
          </p15:clr>
        </p15:guide>
        <p15:guide id="25" pos="5201">
          <p15:clr>
            <a:srgbClr val="F26B43"/>
          </p15:clr>
        </p15:guide>
        <p15:guide id="26" pos="5428">
          <p15:clr>
            <a:srgbClr val="F26B43"/>
          </p15:clr>
        </p15:guide>
        <p15:guide id="27" pos="5654">
          <p15:clr>
            <a:srgbClr val="F26B43"/>
          </p15:clr>
        </p15:guide>
        <p15:guide id="28" pos="5881">
          <p15:clr>
            <a:srgbClr val="F26B43"/>
          </p15:clr>
        </p15:guide>
        <p15:guide id="29" pos="6108">
          <p15:clr>
            <a:srgbClr val="F26B43"/>
          </p15:clr>
        </p15:guide>
        <p15:guide id="30" pos="6335">
          <p15:clr>
            <a:srgbClr val="F26B43"/>
          </p15:clr>
        </p15:guide>
        <p15:guide id="31" pos="6562">
          <p15:clr>
            <a:srgbClr val="F26B43"/>
          </p15:clr>
        </p15:guide>
        <p15:guide id="32" pos="6788">
          <p15:clr>
            <a:srgbClr val="F26B43"/>
          </p15:clr>
        </p15:guide>
        <p15:guide id="33" pos="7015">
          <p15:clr>
            <a:srgbClr val="F26B43"/>
          </p15:clr>
        </p15:guide>
        <p15:guide id="34" pos="7242">
          <p15:clr>
            <a:srgbClr val="F26B43"/>
          </p15:clr>
        </p15:guide>
        <p15:guide id="35" pos="7469">
          <p15:clr>
            <a:srgbClr val="F26B43"/>
          </p15:clr>
        </p15:guide>
        <p15:guide id="36" pos="7680">
          <p15:clr>
            <a:srgbClr val="F26B43"/>
          </p15:clr>
        </p15:guide>
        <p15:guide id="37">
          <p15:clr>
            <a:srgbClr val="F26B43"/>
          </p15:clr>
        </p15:guide>
        <p15:guide id="38" orient="horz" pos="1933">
          <p15:clr>
            <a:srgbClr val="F26B43"/>
          </p15:clr>
        </p15:guide>
        <p15:guide id="39" orient="horz" pos="1706">
          <p15:clr>
            <a:srgbClr val="F26B43"/>
          </p15:clr>
        </p15:guide>
        <p15:guide id="40" orient="horz" pos="1480">
          <p15:clr>
            <a:srgbClr val="F26B43"/>
          </p15:clr>
        </p15:guide>
        <p15:guide id="41" orient="horz" pos="1253">
          <p15:clr>
            <a:srgbClr val="F26B43"/>
          </p15:clr>
        </p15:guide>
        <p15:guide id="42" orient="horz" pos="1026">
          <p15:clr>
            <a:srgbClr val="F26B43"/>
          </p15:clr>
        </p15:guide>
        <p15:guide id="43" orient="horz" pos="799">
          <p15:clr>
            <a:srgbClr val="F26B43"/>
          </p15:clr>
        </p15:guide>
        <p15:guide id="44" orient="horz" pos="572">
          <p15:clr>
            <a:srgbClr val="F26B43"/>
          </p15:clr>
        </p15:guide>
        <p15:guide id="45" orient="horz" pos="346">
          <p15:clr>
            <a:srgbClr val="F26B43"/>
          </p15:clr>
        </p15:guide>
        <p15:guide id="46" orient="horz" pos="119">
          <p15:clr>
            <a:srgbClr val="F26B43"/>
          </p15:clr>
        </p15:guide>
        <p15:guide id="47" orient="horz">
          <p15:clr>
            <a:srgbClr val="F26B43"/>
          </p15:clr>
        </p15:guide>
        <p15:guide id="48" orient="horz" pos="4320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500">
          <p15:clr>
            <a:srgbClr val="F26B43"/>
          </p15:clr>
        </p15:guide>
        <p15:guide id="59" pos="3953">
          <p15:clr>
            <a:srgbClr val="F26B43"/>
          </p15:clr>
        </p15:guide>
        <p15:guide id="60" pos="3727">
          <p15:clr>
            <a:srgbClr val="F26B43"/>
          </p15:clr>
        </p15:guide>
        <p15:guide id="61" pos="4180">
          <p15:clr>
            <a:srgbClr val="F26B43"/>
          </p15:clr>
        </p15:guide>
        <p15:guide id="62" orient="horz" pos="2047">
          <p15:clr>
            <a:srgbClr val="F26B43"/>
          </p15:clr>
        </p15:guide>
        <p15:guide id="63" orient="horz" pos="2273">
          <p15:clr>
            <a:srgbClr val="F26B43"/>
          </p15:clr>
        </p15:guide>
        <p15:guide id="64" pos="98">
          <p15:clr>
            <a:srgbClr val="F26B43"/>
          </p15:clr>
        </p15:guide>
        <p15:guide id="65" pos="7582">
          <p15:clr>
            <a:srgbClr val="F26B43"/>
          </p15:clr>
        </p15:guide>
        <p15:guide id="66" orient="horz" pos="4088">
          <p15:clr>
            <a:srgbClr val="F26B43"/>
          </p15:clr>
        </p15:guide>
        <p15:guide id="67" orient="horz" pos="1820">
          <p15:clr>
            <a:srgbClr val="F26B43"/>
          </p15:clr>
        </p15:guide>
        <p15:guide id="68" pos="5541">
          <p15:clr>
            <a:srgbClr val="F26B43"/>
          </p15:clr>
        </p15:guide>
        <p15:guide id="69" pos="3273">
          <p15:clr>
            <a:srgbClr val="F26B43"/>
          </p15:clr>
        </p15:guide>
        <p15:guide id="70" pos="6221">
          <p15:clr>
            <a:srgbClr val="F26B43"/>
          </p15:clr>
        </p15:guide>
        <p15:guide id="71" pos="5995">
          <p15:clr>
            <a:srgbClr val="F26B43"/>
          </p15:clr>
        </p15:guide>
        <p15:guide id="72" pos="2593">
          <p15:clr>
            <a:srgbClr val="F26B43"/>
          </p15:clr>
        </p15:guide>
        <p15:guide id="73" pos="5087">
          <p15:clr>
            <a:srgbClr val="F26B43"/>
          </p15:clr>
        </p15:guide>
        <p15:guide id="74" pos="325">
          <p15:clr>
            <a:srgbClr val="F26B43"/>
          </p15:clr>
        </p15:guide>
        <p15:guide id="75" pos="7355">
          <p15:clr>
            <a:srgbClr val="F26B43"/>
          </p15:clr>
        </p15:guide>
        <p15:guide id="76" pos="2139">
          <p15:clr>
            <a:srgbClr val="F26B43"/>
          </p15:clr>
        </p15:guide>
        <p15:guide id="77" pos="1912">
          <p15:clr>
            <a:srgbClr val="F26B43"/>
          </p15:clr>
        </p15:guide>
        <p15:guide id="78" pos="2366">
          <p15:clr>
            <a:srgbClr val="F26B43"/>
          </p15:clr>
        </p15:guide>
        <p15:guide id="79" pos="5768">
          <p15:clr>
            <a:srgbClr val="F26B43"/>
          </p15:clr>
        </p15:guide>
        <p15:guide id="80" pos="1685">
          <p15:clr>
            <a:srgbClr val="F26B43"/>
          </p15:clr>
        </p15:guide>
        <p15:guide id="81" pos="2819">
          <p15:clr>
            <a:srgbClr val="F26B43"/>
          </p15:clr>
        </p15:guide>
        <p15:guide id="82" pos="3046">
          <p15:clr>
            <a:srgbClr val="F26B43"/>
          </p15:clr>
        </p15:guide>
        <p15:guide id="83" orient="horz" pos="232">
          <p15:clr>
            <a:srgbClr val="F26B43"/>
          </p15:clr>
        </p15:guide>
        <p15:guide id="84" orient="horz" pos="2954">
          <p15:clr>
            <a:srgbClr val="F26B43"/>
          </p15:clr>
        </p15:guide>
        <p15:guide id="85" orient="horz" pos="31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063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  <p:sldLayoutId id="2147483899" r:id="rId24"/>
    <p:sldLayoutId id="2147483900" r:id="rId25"/>
    <p:sldLayoutId id="2147483901" r:id="rId26"/>
    <p:sldLayoutId id="2147483902" r:id="rId27"/>
    <p:sldLayoutId id="2147483903" r:id="rId28"/>
    <p:sldLayoutId id="2147483904" r:id="rId29"/>
    <p:sldLayoutId id="2147483905" r:id="rId30"/>
    <p:sldLayoutId id="2147483906" r:id="rId31"/>
    <p:sldLayoutId id="2147483907" r:id="rId32"/>
    <p:sldLayoutId id="2147483908" r:id="rId33"/>
    <p:sldLayoutId id="2147483909" r:id="rId34"/>
    <p:sldLayoutId id="2147483910" r:id="rId35"/>
    <p:sldLayoutId id="2147483911" r:id="rId36"/>
    <p:sldLayoutId id="2147483912" r:id="rId37"/>
    <p:sldLayoutId id="2147483913" r:id="rId38"/>
    <p:sldLayoutId id="2147483914" r:id="rId39"/>
    <p:sldLayoutId id="2147483915" r:id="rId40"/>
    <p:sldLayoutId id="2147483916" r:id="rId41"/>
    <p:sldLayoutId id="2147483917" r:id="rId42"/>
    <p:sldLayoutId id="2147483918" r:id="rId43"/>
    <p:sldLayoutId id="2147483919" r:id="rId44"/>
    <p:sldLayoutId id="2147483920" r:id="rId45"/>
    <p:sldLayoutId id="2147483921" r:id="rId46"/>
    <p:sldLayoutId id="2147483922" r:id="rId47"/>
    <p:sldLayoutId id="2147483923" r:id="rId48"/>
    <p:sldLayoutId id="2147483924" r:id="rId49"/>
    <p:sldLayoutId id="2147483925" r:id="rId50"/>
    <p:sldLayoutId id="2147483926" r:id="rId51"/>
    <p:sldLayoutId id="2147483927" r:id="rId52"/>
    <p:sldLayoutId id="2147483928" r:id="rId53"/>
    <p:sldLayoutId id="2147483929" r:id="rId54"/>
    <p:sldLayoutId id="2147483930" r:id="rId55"/>
    <p:sldLayoutId id="2147483931" r:id="rId56"/>
    <p:sldLayoutId id="2147483932" r:id="rId57"/>
    <p:sldLayoutId id="2147483933" r:id="rId58"/>
    <p:sldLayoutId id="2147483934" r:id="rId59"/>
    <p:sldLayoutId id="2147483935" r:id="rId60"/>
    <p:sldLayoutId id="2147483936" r:id="rId61"/>
    <p:sldLayoutId id="2147483937" r:id="rId62"/>
    <p:sldLayoutId id="2147483938" r:id="rId63"/>
    <p:sldLayoutId id="2147483939" r:id="rId64"/>
    <p:sldLayoutId id="2147483940" r:id="rId65"/>
    <p:sldLayoutId id="2147483941" r:id="rId66"/>
    <p:sldLayoutId id="2147483942" r:id="rId67"/>
    <p:sldLayoutId id="2147483943" r:id="rId68"/>
    <p:sldLayoutId id="2147483944" r:id="rId69"/>
    <p:sldLayoutId id="2147483945" r:id="rId70"/>
    <p:sldLayoutId id="2147483946" r:id="rId71"/>
    <p:sldLayoutId id="2147483947" r:id="rId72"/>
    <p:sldLayoutId id="2147483948" r:id="rId73"/>
    <p:sldLayoutId id="2147483949" r:id="rId74"/>
    <p:sldLayoutId id="2147483950" r:id="rId75"/>
    <p:sldLayoutId id="2147483951" r:id="rId76"/>
    <p:sldLayoutId id="2147483952" r:id="rId77"/>
    <p:sldLayoutId id="2147483953" r:id="rId78"/>
    <p:sldLayoutId id="2147483954" r:id="rId79"/>
    <p:sldLayoutId id="2147483955" r:id="rId80"/>
    <p:sldLayoutId id="2147483956" r:id="rId81"/>
    <p:sldLayoutId id="2147483957" r:id="rId82"/>
    <p:sldLayoutId id="2147483958" r:id="rId83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13">
          <p15:clr>
            <a:srgbClr val="F26B43"/>
          </p15:clr>
        </p15:guide>
        <p15:guide id="4" pos="3386">
          <p15:clr>
            <a:srgbClr val="F26B43"/>
          </p15:clr>
        </p15:guide>
        <p15:guide id="5" pos="3160">
          <p15:clr>
            <a:srgbClr val="F26B43"/>
          </p15:clr>
        </p15:guide>
        <p15:guide id="6" pos="2933">
          <p15:clr>
            <a:srgbClr val="F26B43"/>
          </p15:clr>
        </p15:guide>
        <p15:guide id="7" pos="2706">
          <p15:clr>
            <a:srgbClr val="F26B43"/>
          </p15:clr>
        </p15:guide>
        <p15:guide id="8" pos="2479">
          <p15:clr>
            <a:srgbClr val="F26B43"/>
          </p15:clr>
        </p15:guide>
        <p15:guide id="9" pos="2252">
          <p15:clr>
            <a:srgbClr val="F26B43"/>
          </p15:clr>
        </p15:guide>
        <p15:guide id="10" pos="2026">
          <p15:clr>
            <a:srgbClr val="F26B43"/>
          </p15:clr>
        </p15:guide>
        <p15:guide id="11" pos="1799">
          <p15:clr>
            <a:srgbClr val="F26B43"/>
          </p15:clr>
        </p15:guide>
        <p15:guide id="12" pos="1572">
          <p15:clr>
            <a:srgbClr val="F26B43"/>
          </p15:clr>
        </p15:guide>
        <p15:guide id="13" pos="1345">
          <p15:clr>
            <a:srgbClr val="F26B43"/>
          </p15:clr>
        </p15:guide>
        <p15:guide id="14" pos="1118">
          <p15:clr>
            <a:srgbClr val="F26B43"/>
          </p15:clr>
        </p15:guide>
        <p15:guide id="15" pos="892">
          <p15:clr>
            <a:srgbClr val="F26B43"/>
          </p15:clr>
        </p15:guide>
        <p15:guide id="16" pos="665">
          <p15:clr>
            <a:srgbClr val="F26B43"/>
          </p15:clr>
        </p15:guide>
        <p15:guide id="17" pos="438">
          <p15:clr>
            <a:srgbClr val="F26B43"/>
          </p15:clr>
        </p15:guide>
        <p15:guide id="18" pos="211">
          <p15:clr>
            <a:srgbClr val="F26B43"/>
          </p15:clr>
        </p15:guide>
        <p15:guide id="20" pos="4067">
          <p15:clr>
            <a:srgbClr val="F26B43"/>
          </p15:clr>
        </p15:guide>
        <p15:guide id="21" pos="4294">
          <p15:clr>
            <a:srgbClr val="F26B43"/>
          </p15:clr>
        </p15:guide>
        <p15:guide id="22" pos="4520">
          <p15:clr>
            <a:srgbClr val="F26B43"/>
          </p15:clr>
        </p15:guide>
        <p15:guide id="23" pos="4747">
          <p15:clr>
            <a:srgbClr val="F26B43"/>
          </p15:clr>
        </p15:guide>
        <p15:guide id="24" pos="4974">
          <p15:clr>
            <a:srgbClr val="F26B43"/>
          </p15:clr>
        </p15:guide>
        <p15:guide id="25" pos="5201">
          <p15:clr>
            <a:srgbClr val="F26B43"/>
          </p15:clr>
        </p15:guide>
        <p15:guide id="26" pos="5428">
          <p15:clr>
            <a:srgbClr val="F26B43"/>
          </p15:clr>
        </p15:guide>
        <p15:guide id="27" pos="5654">
          <p15:clr>
            <a:srgbClr val="F26B43"/>
          </p15:clr>
        </p15:guide>
        <p15:guide id="28" pos="5881">
          <p15:clr>
            <a:srgbClr val="F26B43"/>
          </p15:clr>
        </p15:guide>
        <p15:guide id="29" pos="6108">
          <p15:clr>
            <a:srgbClr val="F26B43"/>
          </p15:clr>
        </p15:guide>
        <p15:guide id="30" pos="6335">
          <p15:clr>
            <a:srgbClr val="F26B43"/>
          </p15:clr>
        </p15:guide>
        <p15:guide id="31" pos="6562">
          <p15:clr>
            <a:srgbClr val="F26B43"/>
          </p15:clr>
        </p15:guide>
        <p15:guide id="32" pos="6788">
          <p15:clr>
            <a:srgbClr val="F26B43"/>
          </p15:clr>
        </p15:guide>
        <p15:guide id="33" pos="7015">
          <p15:clr>
            <a:srgbClr val="F26B43"/>
          </p15:clr>
        </p15:guide>
        <p15:guide id="34" pos="7242">
          <p15:clr>
            <a:srgbClr val="F26B43"/>
          </p15:clr>
        </p15:guide>
        <p15:guide id="35" pos="7469">
          <p15:clr>
            <a:srgbClr val="F26B43"/>
          </p15:clr>
        </p15:guide>
        <p15:guide id="36" pos="7680">
          <p15:clr>
            <a:srgbClr val="F26B43"/>
          </p15:clr>
        </p15:guide>
        <p15:guide id="37">
          <p15:clr>
            <a:srgbClr val="F26B43"/>
          </p15:clr>
        </p15:guide>
        <p15:guide id="38" orient="horz" pos="1933">
          <p15:clr>
            <a:srgbClr val="F26B43"/>
          </p15:clr>
        </p15:guide>
        <p15:guide id="39" orient="horz" pos="1706">
          <p15:clr>
            <a:srgbClr val="F26B43"/>
          </p15:clr>
        </p15:guide>
        <p15:guide id="40" orient="horz" pos="1480">
          <p15:clr>
            <a:srgbClr val="F26B43"/>
          </p15:clr>
        </p15:guide>
        <p15:guide id="41" orient="horz" pos="1253">
          <p15:clr>
            <a:srgbClr val="F26B43"/>
          </p15:clr>
        </p15:guide>
        <p15:guide id="42" orient="horz" pos="1026">
          <p15:clr>
            <a:srgbClr val="F26B43"/>
          </p15:clr>
        </p15:guide>
        <p15:guide id="43" orient="horz" pos="799">
          <p15:clr>
            <a:srgbClr val="F26B43"/>
          </p15:clr>
        </p15:guide>
        <p15:guide id="44" orient="horz" pos="572">
          <p15:clr>
            <a:srgbClr val="F26B43"/>
          </p15:clr>
        </p15:guide>
        <p15:guide id="45" orient="horz" pos="346">
          <p15:clr>
            <a:srgbClr val="F26B43"/>
          </p15:clr>
        </p15:guide>
        <p15:guide id="46" orient="horz" pos="119">
          <p15:clr>
            <a:srgbClr val="F26B43"/>
          </p15:clr>
        </p15:guide>
        <p15:guide id="47" orient="horz">
          <p15:clr>
            <a:srgbClr val="F26B43"/>
          </p15:clr>
        </p15:guide>
        <p15:guide id="48" orient="horz" pos="4320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500">
          <p15:clr>
            <a:srgbClr val="F26B43"/>
          </p15:clr>
        </p15:guide>
        <p15:guide id="59" pos="3953">
          <p15:clr>
            <a:srgbClr val="F26B43"/>
          </p15:clr>
        </p15:guide>
        <p15:guide id="60" pos="3727">
          <p15:clr>
            <a:srgbClr val="F26B43"/>
          </p15:clr>
        </p15:guide>
        <p15:guide id="61" pos="4180">
          <p15:clr>
            <a:srgbClr val="F26B43"/>
          </p15:clr>
        </p15:guide>
        <p15:guide id="62" orient="horz" pos="2047">
          <p15:clr>
            <a:srgbClr val="F26B43"/>
          </p15:clr>
        </p15:guide>
        <p15:guide id="63" orient="horz" pos="2273">
          <p15:clr>
            <a:srgbClr val="F26B43"/>
          </p15:clr>
        </p15:guide>
        <p15:guide id="64" pos="98">
          <p15:clr>
            <a:srgbClr val="F26B43"/>
          </p15:clr>
        </p15:guide>
        <p15:guide id="65" pos="7582">
          <p15:clr>
            <a:srgbClr val="F26B43"/>
          </p15:clr>
        </p15:guide>
        <p15:guide id="66" orient="horz" pos="4088">
          <p15:clr>
            <a:srgbClr val="F26B43"/>
          </p15:clr>
        </p15:guide>
        <p15:guide id="67" orient="horz" pos="1820">
          <p15:clr>
            <a:srgbClr val="F26B43"/>
          </p15:clr>
        </p15:guide>
        <p15:guide id="68" pos="5541">
          <p15:clr>
            <a:srgbClr val="F26B43"/>
          </p15:clr>
        </p15:guide>
        <p15:guide id="69" pos="3273">
          <p15:clr>
            <a:srgbClr val="F26B43"/>
          </p15:clr>
        </p15:guide>
        <p15:guide id="70" pos="6221">
          <p15:clr>
            <a:srgbClr val="F26B43"/>
          </p15:clr>
        </p15:guide>
        <p15:guide id="71" pos="5995">
          <p15:clr>
            <a:srgbClr val="F26B43"/>
          </p15:clr>
        </p15:guide>
        <p15:guide id="72" pos="2593">
          <p15:clr>
            <a:srgbClr val="F26B43"/>
          </p15:clr>
        </p15:guide>
        <p15:guide id="73" pos="5087">
          <p15:clr>
            <a:srgbClr val="F26B43"/>
          </p15:clr>
        </p15:guide>
        <p15:guide id="74" pos="325">
          <p15:clr>
            <a:srgbClr val="F26B43"/>
          </p15:clr>
        </p15:guide>
        <p15:guide id="75" pos="7355">
          <p15:clr>
            <a:srgbClr val="F26B43"/>
          </p15:clr>
        </p15:guide>
        <p15:guide id="76" pos="2139">
          <p15:clr>
            <a:srgbClr val="F26B43"/>
          </p15:clr>
        </p15:guide>
        <p15:guide id="77" pos="1912">
          <p15:clr>
            <a:srgbClr val="F26B43"/>
          </p15:clr>
        </p15:guide>
        <p15:guide id="78" pos="2366">
          <p15:clr>
            <a:srgbClr val="F26B43"/>
          </p15:clr>
        </p15:guide>
        <p15:guide id="79" pos="5768">
          <p15:clr>
            <a:srgbClr val="F26B43"/>
          </p15:clr>
        </p15:guide>
        <p15:guide id="80" pos="1685">
          <p15:clr>
            <a:srgbClr val="F26B43"/>
          </p15:clr>
        </p15:guide>
        <p15:guide id="81" pos="2819">
          <p15:clr>
            <a:srgbClr val="F26B43"/>
          </p15:clr>
        </p15:guide>
        <p15:guide id="82" pos="3046">
          <p15:clr>
            <a:srgbClr val="F26B43"/>
          </p15:clr>
        </p15:guide>
        <p15:guide id="83" orient="horz" pos="232">
          <p15:clr>
            <a:srgbClr val="F26B43"/>
          </p15:clr>
        </p15:guide>
        <p15:guide id="84" orient="horz" pos="2954">
          <p15:clr>
            <a:srgbClr val="F26B43"/>
          </p15:clr>
        </p15:guide>
        <p15:guide id="85" orient="horz" pos="31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B9E390F3-C91F-4EDF-B4CF-B29E2EF1E0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3" b="3830"/>
          <a:stretch/>
        </p:blipFill>
        <p:spPr>
          <a:xfrm>
            <a:off x="0" y="-3748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510D6F-C36E-44AB-B2F5-C3F0EDD739F1}"/>
              </a:ext>
            </a:extLst>
          </p:cNvPr>
          <p:cNvSpPr/>
          <p:nvPr/>
        </p:nvSpPr>
        <p:spPr>
          <a:xfrm>
            <a:off x="0" y="-3748"/>
            <a:ext cx="12192000" cy="6858000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AAD214-57F1-4458-8BF2-FB582CFFD4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713317"/>
            <a:ext cx="1243293" cy="358775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BEA66BE6-A40C-49C2-8EEC-20E16109D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2422976"/>
            <a:ext cx="10801350" cy="1800225"/>
          </a:xfrm>
        </p:spPr>
        <p:txBody>
          <a:bodyPr/>
          <a:lstStyle/>
          <a:p>
            <a:r>
              <a:rPr lang="en-GB" sz="3600" spc="300" dirty="0"/>
              <a:t>FATHER’S DAY</a:t>
            </a:r>
            <a:br>
              <a:rPr lang="en-GB" sz="3600" dirty="0"/>
            </a:br>
            <a:br>
              <a:rPr lang="en-GB" sz="2000" dirty="0"/>
            </a:br>
            <a:r>
              <a:rPr lang="en-GB" sz="2000" spc="300" dirty="0"/>
              <a:t>19</a:t>
            </a:r>
            <a:r>
              <a:rPr lang="en-GB" sz="2000" spc="300" baseline="30000" dirty="0"/>
              <a:t>TH</a:t>
            </a:r>
            <a:r>
              <a:rPr lang="en-GB" sz="2000" spc="300" dirty="0"/>
              <a:t> JUNE 2022</a:t>
            </a:r>
            <a:endParaRPr lang="en-GB" spc="300" dirty="0"/>
          </a:p>
        </p:txBody>
      </p:sp>
      <p:sp>
        <p:nvSpPr>
          <p:cNvPr id="2" name="AutoShape 2" descr="Back to school in a COVID-19 world - ACF Professionals">
            <a:extLst>
              <a:ext uri="{FF2B5EF4-FFF2-40B4-BE49-F238E27FC236}">
                <a16:creationId xmlns:a16="http://schemas.microsoft.com/office/drawing/2014/main" id="{F99AB742-7CD7-437A-AAFE-31CF8A5361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3927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standing, people&#10;&#10;Description automatically generated">
            <a:extLst>
              <a:ext uri="{FF2B5EF4-FFF2-40B4-BE49-F238E27FC236}">
                <a16:creationId xmlns:a16="http://schemas.microsoft.com/office/drawing/2014/main" id="{88E5D5CA-0992-42E8-B1C4-9A1A70EA7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80"/>
          <a:stretch/>
        </p:blipFill>
        <p:spPr>
          <a:xfrm>
            <a:off x="988516" y="1556663"/>
            <a:ext cx="4927905" cy="4157271"/>
          </a:xfrm>
          <a:prstGeom prst="rect">
            <a:avLst/>
          </a:prstGeom>
        </p:spPr>
      </p:pic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796B4C6-03FA-455E-8983-1FEA1F993EA4}"/>
              </a:ext>
            </a:extLst>
          </p:cNvPr>
          <p:cNvSpPr txBox="1">
            <a:spLocks/>
          </p:cNvSpPr>
          <p:nvPr/>
        </p:nvSpPr>
        <p:spPr>
          <a:xfrm>
            <a:off x="988516" y="1560780"/>
            <a:ext cx="4927905" cy="4157271"/>
          </a:xfrm>
          <a:prstGeom prst="rect">
            <a:avLst/>
          </a:prstGeom>
          <a:solidFill>
            <a:srgbClr val="00335B">
              <a:alpha val="80000"/>
            </a:srgbClr>
          </a:solidFill>
        </p:spPr>
        <p:txBody>
          <a:bodyPr lIns="144000" tIns="0" rIns="90000" bIns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149533" y="1559652"/>
            <a:ext cx="2381923" cy="2043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6AA9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622906" y="3665639"/>
            <a:ext cx="2381923" cy="2043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48898" y="3665639"/>
            <a:ext cx="2381923" cy="2032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729954" y="1567456"/>
            <a:ext cx="2167825" cy="200446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BEST OUT-OF-HOME ENVIRONMENTS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YouGov Profiles 2022: Target audience are those who rate Father’s Day positively on a 5-point scale vs Nat Rep *those who have heavy exposure to these OOH environments 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2896" y="1543030"/>
            <a:ext cx="4927905" cy="3730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+79%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28710" y="4013035"/>
            <a:ext cx="23825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+42%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Rail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52896" y="3969999"/>
            <a:ext cx="49279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Supermarkets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626769" y="1993422"/>
            <a:ext cx="238192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5400" b="1" kern="0" dirty="0">
                <a:solidFill>
                  <a:schemeClr val="accent3"/>
                </a:solidFill>
              </a:rPr>
              <a:t>+66%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Malls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942556" y="1989773"/>
            <a:ext cx="23628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+63%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LF digital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938148" y="4028640"/>
            <a:ext cx="23628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+33%</a:t>
            </a:r>
          </a:p>
          <a:p>
            <a:pPr lvl="0" algn="ctr">
              <a:defRPr/>
            </a:pPr>
            <a:r>
              <a:rPr lang="en-GB" sz="2400" kern="0" dirty="0">
                <a:solidFill>
                  <a:schemeClr val="accent2"/>
                </a:solidFill>
              </a:rPr>
              <a:t>SF digital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A7F7E6-0F4C-40D1-9F9A-A38CF1CBD61C}"/>
              </a:ext>
            </a:extLst>
          </p:cNvPr>
          <p:cNvSpPr/>
          <p:nvPr/>
        </p:nvSpPr>
        <p:spPr>
          <a:xfrm>
            <a:off x="9035659" y="1567456"/>
            <a:ext cx="2167825" cy="200446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F10E2E6-AAC4-49FC-86EB-8455586DD150}"/>
              </a:ext>
            </a:extLst>
          </p:cNvPr>
          <p:cNvSpPr/>
          <p:nvPr/>
        </p:nvSpPr>
        <p:spPr>
          <a:xfrm>
            <a:off x="6729954" y="3705112"/>
            <a:ext cx="2167825" cy="200446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21CDE2-4722-48F4-8692-CB8A86D5E637}"/>
              </a:ext>
            </a:extLst>
          </p:cNvPr>
          <p:cNvSpPr/>
          <p:nvPr/>
        </p:nvSpPr>
        <p:spPr>
          <a:xfrm>
            <a:off x="9035658" y="3705111"/>
            <a:ext cx="2167825" cy="200446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82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0DC6620-ABA3-418D-9871-3D2CC136A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lumMod val="90000"/>
                    <a:lumOff val="10000"/>
                  </a:srgbClr>
                </a:solidFill>
              </a:rPr>
              <a:t>PRIMED BY OUT-OF-HOME</a:t>
            </a:r>
            <a:endParaRPr lang="en-GB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46E7AF6F-C481-43D4-9290-A03A4C1BCB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3928163"/>
              </p:ext>
            </p:extLst>
          </p:nvPr>
        </p:nvGraphicFramePr>
        <p:xfrm>
          <a:off x="695325" y="1628775"/>
          <a:ext cx="10801350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23F985-8B62-4EF2-9091-3423887EC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YouGov Profiles 2022: Target audience are those who rate Father’s Day positively on a 5-point scale vs </a:t>
            </a:r>
            <a:r>
              <a:rPr lang="en-GB"/>
              <a:t>Nat Rep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18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B9E390F3-C91F-4EDF-B4CF-B29E2EF1E0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3" b="3830"/>
          <a:stretch/>
        </p:blipFill>
        <p:spPr>
          <a:xfrm>
            <a:off x="0" y="-3748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510D6F-C36E-44AB-B2F5-C3F0EDD739F1}"/>
              </a:ext>
            </a:extLst>
          </p:cNvPr>
          <p:cNvSpPr/>
          <p:nvPr/>
        </p:nvSpPr>
        <p:spPr>
          <a:xfrm>
            <a:off x="0" y="-3748"/>
            <a:ext cx="12192000" cy="6858000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AAD214-57F1-4458-8BF2-FB582CFFD4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713317"/>
            <a:ext cx="1243293" cy="358775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BEA66BE6-A40C-49C2-8EEC-20E16109D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2422976"/>
            <a:ext cx="10801350" cy="1800225"/>
          </a:xfrm>
        </p:spPr>
        <p:txBody>
          <a:bodyPr/>
          <a:lstStyle/>
          <a:p>
            <a:r>
              <a:rPr lang="en-GB" sz="3600" spc="300" dirty="0"/>
              <a:t>FATHER’S DAY</a:t>
            </a:r>
            <a:br>
              <a:rPr lang="en-GB" sz="3600" dirty="0"/>
            </a:br>
            <a:br>
              <a:rPr lang="en-GB" sz="2000" dirty="0"/>
            </a:br>
            <a:r>
              <a:rPr lang="en-GB" sz="2000" spc="300" dirty="0"/>
              <a:t>19</a:t>
            </a:r>
            <a:r>
              <a:rPr lang="en-GB" sz="2000" spc="300" baseline="30000" dirty="0"/>
              <a:t>TH</a:t>
            </a:r>
            <a:r>
              <a:rPr lang="en-GB" sz="2000" spc="300" dirty="0"/>
              <a:t> JUNE 2022</a:t>
            </a:r>
            <a:endParaRPr lang="en-GB" spc="300" dirty="0"/>
          </a:p>
        </p:txBody>
      </p:sp>
      <p:sp>
        <p:nvSpPr>
          <p:cNvPr id="2" name="AutoShape 2" descr="Back to school in a COVID-19 world - ACF Professionals">
            <a:extLst>
              <a:ext uri="{FF2B5EF4-FFF2-40B4-BE49-F238E27FC236}">
                <a16:creationId xmlns:a16="http://schemas.microsoft.com/office/drawing/2014/main" id="{F99AB742-7CD7-437A-AAFE-31CF8A5361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4746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E7366E1-EA8F-474C-8617-D26DAAF79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20181"/>
            <a:ext cx="5221288" cy="64823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00">
                    <a:lumMod val="90000"/>
                    <a:lumOff val="10000"/>
                  </a:srgbClr>
                </a:solidFill>
              </a:rPr>
              <a:t>FATHER’S DAY 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B252A7-D746-4A0A-9F99-DD1D2443C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400" b="1" kern="0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400" b="1" kern="0" spc="-150" dirty="0">
                <a:solidFill>
                  <a:srgbClr val="002060"/>
                </a:solidFill>
                <a:latin typeface="Arial"/>
                <a:cs typeface="Arial"/>
              </a:rPr>
              <a:t>£653m</a:t>
            </a:r>
            <a:endParaRPr lang="en-US" sz="4400" b="1" kern="0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kern="0" spc="600" dirty="0">
                <a:solidFill>
                  <a:srgbClr val="1C1C1C"/>
                </a:solidFill>
                <a:latin typeface="Arial"/>
                <a:cs typeface="Arial"/>
              </a:rPr>
              <a:t>spent on Father’s Day 2019*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400" b="1" kern="0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4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8th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popular event in the UK</a:t>
            </a:r>
            <a:endParaRPr lang="en-US" sz="2400" kern="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kern="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kern="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kern="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0751A5F-EF12-4FFC-ABC3-EF22AAEBDD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Source: </a:t>
            </a:r>
            <a:r>
              <a:rPr lang="en-GB" dirty="0" err="1"/>
              <a:t>GlobalData</a:t>
            </a:r>
            <a:r>
              <a:rPr lang="en-GB" dirty="0"/>
              <a:t> 2021, YouGov UK National &amp; Religious Holiday Survey Q1 2022  *in the UK on gifts and grocery</a:t>
            </a:r>
          </a:p>
        </p:txBody>
      </p:sp>
      <p:pic>
        <p:nvPicPr>
          <p:cNvPr id="17" name="Picture Placeholder 16" descr="A picture containing shape&#10;&#10;Description automatically generated">
            <a:extLst>
              <a:ext uri="{FF2B5EF4-FFF2-40B4-BE49-F238E27FC236}">
                <a16:creationId xmlns:a16="http://schemas.microsoft.com/office/drawing/2014/main" id="{35D14BEF-BCB7-4A3B-91CA-B359B45F2C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7" r="7333"/>
          <a:stretch/>
        </p:blipFill>
        <p:spPr>
          <a:xfrm>
            <a:off x="6096000" y="0"/>
            <a:ext cx="6095999" cy="6858000"/>
          </a:xfrm>
        </p:spPr>
      </p:pic>
    </p:spTree>
    <p:extLst>
      <p:ext uri="{BB962C8B-B14F-4D97-AF65-F5344CB8AC3E}">
        <p14:creationId xmlns:p14="http://schemas.microsoft.com/office/powerpoint/2010/main" val="2128113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BDE1EF5-4F92-412A-B0E4-57998D27E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FATHER’S DAY POPULARITY</a:t>
            </a:r>
            <a:br>
              <a:rPr lang="en-GB" dirty="0"/>
            </a:br>
            <a:r>
              <a:rPr lang="en-GB" sz="1800" b="0" dirty="0">
                <a:solidFill>
                  <a:schemeClr val="accent6"/>
                </a:solidFill>
              </a:rPr>
              <a:t>UK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5F9F2-4BB9-42CA-9BF9-6FBAF600C7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YouGov Topics – Father’s Day Q1 2022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4D6786E-8CDE-41FF-8BB1-D37B9B7A6A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4462379"/>
              </p:ext>
            </p:extLst>
          </p:nvPr>
        </p:nvGraphicFramePr>
        <p:xfrm>
          <a:off x="695325" y="1628775"/>
          <a:ext cx="9180513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Placeholder 12" descr="A picture containing tree, person, outdoor, park&#10;&#10;Description automatically generated">
            <a:extLst>
              <a:ext uri="{FF2B5EF4-FFF2-40B4-BE49-F238E27FC236}">
                <a16:creationId xmlns:a16="http://schemas.microsoft.com/office/drawing/2014/main" id="{FF1A4C9B-064F-461A-B2BB-5EA6762664D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9" r="266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3003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A46B2-4390-45A7-A16C-C0F911447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SPEND BREAKDOWN</a:t>
            </a:r>
            <a:br>
              <a:rPr lang="en-GB" dirty="0"/>
            </a:br>
            <a:r>
              <a:rPr lang="en-GB" sz="1800" b="0" dirty="0">
                <a:solidFill>
                  <a:schemeClr val="accent6"/>
                </a:solidFill>
              </a:rPr>
              <a:t>FATHER’S DAY 2021</a:t>
            </a:r>
            <a:endParaRPr lang="en-GB" dirty="0"/>
          </a:p>
        </p:txBody>
      </p:sp>
      <p:graphicFrame>
        <p:nvGraphicFramePr>
          <p:cNvPr id="9" name="Chart Placeholder 7">
            <a:extLst>
              <a:ext uri="{FF2B5EF4-FFF2-40B4-BE49-F238E27FC236}">
                <a16:creationId xmlns:a16="http://schemas.microsoft.com/office/drawing/2014/main" id="{E2704D48-8B86-440B-AD06-66C7FD42B6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2549961"/>
              </p:ext>
            </p:extLst>
          </p:nvPr>
        </p:nvGraphicFramePr>
        <p:xfrm>
          <a:off x="294271" y="1449771"/>
          <a:ext cx="5221288" cy="4319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F999F7F-005D-4ADA-84CD-9F61AC061D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069749" cy="36036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Source: </a:t>
            </a:r>
            <a:r>
              <a:rPr lang="en-GB" dirty="0" err="1"/>
              <a:t>GlobalData</a:t>
            </a:r>
            <a:r>
              <a:rPr lang="en-GB" dirty="0"/>
              <a:t> 2021 </a:t>
            </a:r>
          </a:p>
          <a:p>
            <a:endParaRPr lang="en-GB" dirty="0"/>
          </a:p>
        </p:txBody>
      </p:sp>
      <p:pic>
        <p:nvPicPr>
          <p:cNvPr id="11" name="Picture Placeholder 1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BC8A4EE-71A6-472B-B34A-4128A5AD8C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69632E-8F03-4CE2-B82F-1C547404F797}"/>
              </a:ext>
            </a:extLst>
          </p:cNvPr>
          <p:cNvGrpSpPr/>
          <p:nvPr/>
        </p:nvGrpSpPr>
        <p:grpSpPr>
          <a:xfrm>
            <a:off x="9143999" y="3609565"/>
            <a:ext cx="2993721" cy="3043825"/>
            <a:chOff x="375850" y="1595461"/>
            <a:chExt cx="2993721" cy="30438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C0D9C6C-5F3B-4760-B5E2-BD7F0F05A040}"/>
                </a:ext>
              </a:extLst>
            </p:cNvPr>
            <p:cNvGrpSpPr/>
            <p:nvPr/>
          </p:nvGrpSpPr>
          <p:grpSpPr>
            <a:xfrm>
              <a:off x="375850" y="1595461"/>
              <a:ext cx="2993721" cy="3043825"/>
              <a:chOff x="2952248" y="3009497"/>
              <a:chExt cx="2993721" cy="3043825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A19D096-67E0-487D-9987-3E2978875C29}"/>
                  </a:ext>
                </a:extLst>
              </p:cNvPr>
              <p:cNvSpPr/>
              <p:nvPr/>
            </p:nvSpPr>
            <p:spPr>
              <a:xfrm>
                <a:off x="2952248" y="3009497"/>
                <a:ext cx="2993721" cy="3043825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DCAEE80-0B3E-4C57-AFCF-F46F5FA6EE5F}"/>
                  </a:ext>
                </a:extLst>
              </p:cNvPr>
              <p:cNvSpPr/>
              <p:nvPr/>
            </p:nvSpPr>
            <p:spPr>
              <a:xfrm>
                <a:off x="3177718" y="3260018"/>
                <a:ext cx="2517731" cy="2564703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4A8B13-E391-46F5-83BC-BE91FF0189EB}"/>
                  </a:ext>
                </a:extLst>
              </p:cNvPr>
              <p:cNvSpPr txBox="1"/>
              <p:nvPr/>
            </p:nvSpPr>
            <p:spPr>
              <a:xfrm>
                <a:off x="3353081" y="3711372"/>
                <a:ext cx="219205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800" b="1" dirty="0">
                    <a:solidFill>
                      <a:schemeClr val="bg1"/>
                    </a:solidFill>
                  </a:rPr>
                  <a:t>23%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8127BB-E9E7-4908-941F-9876A83B34CA}"/>
                </a:ext>
              </a:extLst>
            </p:cNvPr>
            <p:cNvSpPr txBox="1"/>
            <p:nvPr/>
          </p:nvSpPr>
          <p:spPr>
            <a:xfrm>
              <a:off x="754508" y="3102366"/>
              <a:ext cx="21920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Tesco’s share of Father’s Day food and drink spend in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3661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A46B2-4390-45A7-A16C-C0F911447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SHOPPING CHANNELS</a:t>
            </a:r>
            <a:br>
              <a:rPr lang="en-GB" dirty="0"/>
            </a:br>
            <a:r>
              <a:rPr lang="en-GB" sz="1800" b="0" dirty="0">
                <a:solidFill>
                  <a:schemeClr val="accent6"/>
                </a:solidFill>
              </a:rPr>
              <a:t>2021</a:t>
            </a:r>
            <a:endParaRPr lang="en-GB" dirty="0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B97BD496-EB1A-40C5-ACA0-01D008C379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6938438"/>
              </p:ext>
            </p:extLst>
          </p:nvPr>
        </p:nvGraphicFramePr>
        <p:xfrm>
          <a:off x="438651" y="1628775"/>
          <a:ext cx="7921625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D6209-6496-46EF-8003-E014E81664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Source: </a:t>
            </a:r>
            <a:r>
              <a:rPr lang="en-GB" dirty="0" err="1"/>
              <a:t>GlobalData</a:t>
            </a:r>
            <a:r>
              <a:rPr lang="en-GB" dirty="0"/>
              <a:t> 2021 </a:t>
            </a:r>
          </a:p>
          <a:p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736536-64E7-4E6A-9A6C-4B4A3E9AB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754"/>
          <a:stretch/>
        </p:blipFill>
        <p:spPr>
          <a:xfrm>
            <a:off x="8616949" y="0"/>
            <a:ext cx="3577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04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2212185" y="1901833"/>
            <a:ext cx="1809205" cy="4282565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Pentagon 17"/>
          <p:cNvSpPr/>
          <p:nvPr/>
        </p:nvSpPr>
        <p:spPr>
          <a:xfrm rot="5400000">
            <a:off x="202248" y="185923"/>
            <a:ext cx="1677554" cy="1314289"/>
          </a:xfrm>
          <a:prstGeom prst="homePlate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08259" y="1901833"/>
            <a:ext cx="1903913" cy="4282565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106898" y="1901833"/>
            <a:ext cx="1906473" cy="4282565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108097" y="1901833"/>
            <a:ext cx="1858943" cy="4282565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2212185" y="2210021"/>
            <a:ext cx="1809205" cy="30421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+83%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600" normalizeH="0" baseline="0" noProof="0" dirty="0">
                <a:ln>
                  <a:noFill/>
                </a:ln>
                <a:solidFill>
                  <a:srgbClr val="737A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likely to</a:t>
            </a:r>
            <a:endParaRPr kumimoji="0" lang="en-US" sz="1400" b="0" i="0" u="none" strike="noStrike" kern="0" cap="none" spc="600" normalizeH="0" baseline="0" noProof="0" dirty="0">
              <a:ln>
                <a:noFill/>
              </a:ln>
              <a:solidFill>
                <a:srgbClr val="737A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600" normalizeH="0" baseline="0" noProof="0" dirty="0">
              <a:ln>
                <a:noFill/>
              </a:ln>
              <a:solidFill>
                <a:srgbClr val="737A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600" normalizeH="0" baseline="0" noProof="0" dirty="0">
                <a:ln>
                  <a:noFill/>
                </a:ln>
                <a:solidFill>
                  <a:srgbClr val="737A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16116" y="1901833"/>
            <a:ext cx="1897417" cy="4282565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16475" y="1901833"/>
            <a:ext cx="1900984" cy="4282565"/>
          </a:xfrm>
          <a:prstGeom prst="rect">
            <a:avLst/>
          </a:prstGeom>
          <a:solidFill>
            <a:srgbClr val="00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Content Placeholder 4"/>
          <p:cNvSpPr txBox="1">
            <a:spLocks/>
          </p:cNvSpPr>
          <p:nvPr/>
        </p:nvSpPr>
        <p:spPr>
          <a:xfrm>
            <a:off x="5950891" y="3629025"/>
            <a:ext cx="2285717" cy="19410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1600" b="1" kern="0" spc="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electronics (tablet, e-reader) for a gift</a:t>
            </a:r>
            <a:endParaRPr lang="en-US" sz="1600" b="1" kern="0" spc="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AUDIENCE LIFESTYLE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216475" y="3656467"/>
            <a:ext cx="1873617" cy="1341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Content Placeholder 4"/>
          <p:cNvSpPr txBox="1">
            <a:spLocks/>
          </p:cNvSpPr>
          <p:nvPr/>
        </p:nvSpPr>
        <p:spPr>
          <a:xfrm>
            <a:off x="4096037" y="3625987"/>
            <a:ext cx="1976016" cy="18197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 b="1" kern="0" spc="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lager is their favourite alcoholic beverage</a:t>
            </a:r>
            <a:endParaRPr kumimoji="0" lang="en-US" sz="1400" b="1" i="0" u="none" strike="noStrike" kern="0" cap="none" spc="6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Content Placeholder 4"/>
          <p:cNvSpPr txBox="1">
            <a:spLocks/>
          </p:cNvSpPr>
          <p:nvPr/>
        </p:nvSpPr>
        <p:spPr>
          <a:xfrm>
            <a:off x="8067176" y="3629025"/>
            <a:ext cx="1985915" cy="13259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 b="1" kern="0" spc="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more for luxury brands</a:t>
            </a:r>
            <a:endParaRPr kumimoji="0" lang="en-US" sz="1600" b="1" i="0" u="none" strike="noStrike" kern="0" cap="none" spc="6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Content Placeholder 4"/>
          <p:cNvSpPr txBox="1">
            <a:spLocks/>
          </p:cNvSpPr>
          <p:nvPr/>
        </p:nvSpPr>
        <p:spPr>
          <a:xfrm>
            <a:off x="10108097" y="3625987"/>
            <a:ext cx="1858943" cy="132596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600" b="1" kern="0" spc="600" dirty="0">
                <a:solidFill>
                  <a:schemeClr val="tx2"/>
                </a:solidFill>
                <a:latin typeface="Arial"/>
                <a:cs typeface="Arial"/>
              </a:rPr>
              <a:t>‘I can’t resist expensive products’ </a:t>
            </a:r>
            <a:endParaRPr lang="en-US" sz="1600" b="1" i="0" u="none" strike="noStrike" kern="0" cap="none" spc="6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FFB46439-52D0-41EA-9D5A-16E69210F0DB}"/>
              </a:ext>
            </a:extLst>
          </p:cNvPr>
          <p:cNvSpPr txBox="1">
            <a:spLocks/>
          </p:cNvSpPr>
          <p:nvPr/>
        </p:nvSpPr>
        <p:spPr>
          <a:xfrm>
            <a:off x="2149592" y="3625987"/>
            <a:ext cx="1918503" cy="30421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600" b="1" kern="0" spc="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1600" b="1" i="0" u="none" strike="noStrike" kern="0" cap="none" spc="6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pend £200-£299 on gifts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AEFBA4AF-C97C-48A7-A45A-FABC7C355372}"/>
              </a:ext>
            </a:extLst>
          </p:cNvPr>
          <p:cNvSpPr txBox="1">
            <a:spLocks/>
          </p:cNvSpPr>
          <p:nvPr/>
        </p:nvSpPr>
        <p:spPr>
          <a:xfrm>
            <a:off x="4116116" y="2214517"/>
            <a:ext cx="1897417" cy="14145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+47%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60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likely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kern="0" spc="600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1200" b="0" i="0" u="none" strike="noStrike" kern="0" cap="none" spc="60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say</a:t>
            </a:r>
            <a:endParaRPr kumimoji="0" lang="en-US" sz="1400" b="0" i="0" u="none" strike="noStrike" kern="0" cap="none" spc="60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60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600" b="1" kern="0" spc="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D1E8A0F5-2A7E-4129-B3EA-06B83961D3FF}"/>
              </a:ext>
            </a:extLst>
          </p:cNvPr>
          <p:cNvSpPr txBox="1">
            <a:spLocks/>
          </p:cNvSpPr>
          <p:nvPr/>
        </p:nvSpPr>
        <p:spPr>
          <a:xfrm>
            <a:off x="6121438" y="2214517"/>
            <a:ext cx="1875779" cy="11535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0" spc="-150" dirty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+57%</a:t>
            </a:r>
            <a:endParaRPr kumimoji="0" lang="en-US" sz="3600" b="1" i="0" u="none" strike="noStrike" kern="0" cap="none" spc="-15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kern="0" spc="600" dirty="0">
                <a:solidFill>
                  <a:srgbClr val="737A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sz="1200" b="0" i="0" u="none" strike="noStrike" kern="0" cap="none" spc="600" normalizeH="0" baseline="0" noProof="0" dirty="0">
                <a:ln>
                  <a:noFill/>
                </a:ln>
                <a:solidFill>
                  <a:srgbClr val="737A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ore </a:t>
            </a:r>
            <a:r>
              <a:rPr lang="en-US" sz="1200" kern="0" spc="600" dirty="0">
                <a:solidFill>
                  <a:srgbClr val="737A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buy</a:t>
            </a:r>
            <a:endParaRPr kumimoji="0" lang="en-US" sz="1400" b="0" i="0" u="none" strike="noStrike" kern="0" cap="none" spc="600" normalizeH="0" baseline="0" noProof="0" dirty="0">
              <a:ln>
                <a:noFill/>
              </a:ln>
              <a:solidFill>
                <a:srgbClr val="737A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600" normalizeH="0" baseline="0" noProof="0" dirty="0">
              <a:ln>
                <a:noFill/>
              </a:ln>
              <a:solidFill>
                <a:srgbClr val="737A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00" b="1" i="0" u="none" strike="noStrike" kern="0" cap="none" spc="6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FB4933AC-2FF6-4BCB-B51F-49277687D649}"/>
              </a:ext>
            </a:extLst>
          </p:cNvPr>
          <p:cNvSpPr txBox="1">
            <a:spLocks/>
          </p:cNvSpPr>
          <p:nvPr/>
        </p:nvSpPr>
        <p:spPr>
          <a:xfrm>
            <a:off x="8127127" y="2217181"/>
            <a:ext cx="1886244" cy="10365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+35%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600" normalizeH="0" baseline="0" noProof="0" dirty="0">
                <a:ln>
                  <a:noFill/>
                </a:ln>
                <a:solidFill>
                  <a:srgbClr val="737A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likely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600" normalizeH="0" baseline="0" noProof="0" dirty="0">
              <a:ln>
                <a:noFill/>
              </a:ln>
              <a:solidFill>
                <a:srgbClr val="737A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800" b="1" kern="0" spc="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A40032DC-A75A-4DC8-A069-5E63B3562558}"/>
              </a:ext>
            </a:extLst>
          </p:cNvPr>
          <p:cNvSpPr txBox="1">
            <a:spLocks/>
          </p:cNvSpPr>
          <p:nvPr/>
        </p:nvSpPr>
        <p:spPr>
          <a:xfrm>
            <a:off x="10108097" y="2199667"/>
            <a:ext cx="1867222" cy="13259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0" spc="-150" dirty="0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+56%</a:t>
            </a:r>
            <a:endParaRPr kumimoji="0" lang="en-US" sz="3600" b="1" i="0" u="none" strike="noStrike" kern="0" cap="none" spc="-15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600" normalizeH="0" baseline="0" noProof="0" dirty="0">
                <a:ln>
                  <a:noFill/>
                </a:ln>
                <a:solidFill>
                  <a:srgbClr val="737A7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likely to say</a:t>
            </a:r>
            <a:endParaRPr kumimoji="0" lang="en-US" sz="1400" b="0" i="0" u="none" strike="noStrike" kern="0" cap="none" spc="600" normalizeH="0" baseline="0" noProof="0" dirty="0">
              <a:ln>
                <a:noFill/>
              </a:ln>
              <a:solidFill>
                <a:srgbClr val="737A7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b="1" kern="0" spc="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800" b="1" kern="0" spc="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A8A147C3-0598-44B7-BEDC-2B7FEF8785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/>
          <a:lstStyle/>
          <a:p>
            <a:r>
              <a:rPr lang="en-GB" dirty="0"/>
              <a:t>YouGov Profiles 2022: Target audience are those who rate Father’s Day positively on a 5-point scale vs Nat Rep *more likely to than the average adult 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F7BBE458-95F9-42A9-943B-69E228EC7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083" y="35762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16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25E420-191C-4F9B-8608-B37EA7F39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GIFTING CATEGORIES </a:t>
            </a:r>
          </a:p>
        </p:txBody>
      </p:sp>
      <p:graphicFrame>
        <p:nvGraphicFramePr>
          <p:cNvPr id="10" name="Chart Placeholder 9">
            <a:extLst>
              <a:ext uri="{FF2B5EF4-FFF2-40B4-BE49-F238E27FC236}">
                <a16:creationId xmlns:a16="http://schemas.microsoft.com/office/drawing/2014/main" id="{2C9D57EE-0F66-4642-9A28-A8ABCCCB11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142450"/>
              </p:ext>
            </p:extLst>
          </p:nvPr>
        </p:nvGraphicFramePr>
        <p:xfrm>
          <a:off x="695325" y="1628775"/>
          <a:ext cx="7921625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4BBA54F-6227-481E-9A3A-662ED52967C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5" r="47755"/>
          <a:stretch/>
        </p:blipFill>
        <p:spPr>
          <a:xfrm>
            <a:off x="8796338" y="0"/>
            <a:ext cx="3395661" cy="6858000"/>
          </a:xfr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C5FDD4F-ABB7-4990-A750-81705BE37F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/>
          <a:lstStyle/>
          <a:p>
            <a:r>
              <a:rPr lang="en-GB" dirty="0"/>
              <a:t>YouGov Profiles 2022: Target audience are those who rate Father’s Day positively on a 5-point scale vs Nat Rep *more likely to than the average adult 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05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floor, people, group, several&#10;&#10;Description automatically generated">
            <a:extLst>
              <a:ext uri="{FF2B5EF4-FFF2-40B4-BE49-F238E27FC236}">
                <a16:creationId xmlns:a16="http://schemas.microsoft.com/office/drawing/2014/main" id="{FFDE620B-2FE9-4FFF-85D7-44CC36F0A4F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r="20338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3B1408-4E22-48A3-9DA7-31A007523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MALL HOTSPOTS</a:t>
            </a:r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981F0779-D9D1-4854-8468-CF199986D0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3904642"/>
              </p:ext>
            </p:extLst>
          </p:nvPr>
        </p:nvGraphicFramePr>
        <p:xfrm>
          <a:off x="695325" y="1349094"/>
          <a:ext cx="5221287" cy="3708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56117">
                  <a:extLst>
                    <a:ext uri="{9D8B030D-6E8A-4147-A177-3AD203B41FA5}">
                      <a16:colId xmlns:a16="http://schemas.microsoft.com/office/drawing/2014/main" val="1820165798"/>
                    </a:ext>
                  </a:extLst>
                </a:gridCol>
                <a:gridCol w="1765170">
                  <a:extLst>
                    <a:ext uri="{9D8B030D-6E8A-4147-A177-3AD203B41FA5}">
                      <a16:colId xmlns:a16="http://schemas.microsoft.com/office/drawing/2014/main" val="12609810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INDEX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428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Eldon 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786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Westfield Stratford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220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39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Bluewater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214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489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Atria Watford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183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037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St David’s Cardiff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175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454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Telford Shopping Centre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157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73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Liverpool 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153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095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Metrocentre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497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St Enoch (Glasgow)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124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251740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5F9B6ECA-648B-4986-A87D-B94BD54D8261}"/>
              </a:ext>
            </a:extLst>
          </p:cNvPr>
          <p:cNvGrpSpPr/>
          <p:nvPr/>
        </p:nvGrpSpPr>
        <p:grpSpPr>
          <a:xfrm>
            <a:off x="9591286" y="0"/>
            <a:ext cx="2600713" cy="2570914"/>
            <a:chOff x="2952248" y="3009497"/>
            <a:chExt cx="2993721" cy="304382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47DDDA0-D044-417C-98FB-DFFDEA1BA068}"/>
                </a:ext>
              </a:extLst>
            </p:cNvPr>
            <p:cNvSpPr/>
            <p:nvPr/>
          </p:nvSpPr>
          <p:spPr>
            <a:xfrm>
              <a:off x="2952248" y="3009497"/>
              <a:ext cx="2993721" cy="3043825"/>
            </a:xfrm>
            <a:prstGeom prst="ellipse">
              <a:avLst/>
            </a:prstGeom>
            <a:solidFill>
              <a:srgbClr val="DB2B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AC60E46-306B-4D7B-85B5-FDD0AA3324A1}"/>
                </a:ext>
              </a:extLst>
            </p:cNvPr>
            <p:cNvSpPr/>
            <p:nvPr/>
          </p:nvSpPr>
          <p:spPr>
            <a:xfrm>
              <a:off x="3177718" y="3260018"/>
              <a:ext cx="2517731" cy="2564703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1DFA18-52DA-453D-9512-858D2627D709}"/>
                </a:ext>
              </a:extLst>
            </p:cNvPr>
            <p:cNvSpPr txBox="1"/>
            <p:nvPr/>
          </p:nvSpPr>
          <p:spPr>
            <a:xfrm>
              <a:off x="3316149" y="3641116"/>
              <a:ext cx="2192053" cy="193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</a:rPr>
                <a:t>68%</a:t>
              </a:r>
            </a:p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like to touch and feel products before they buy them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CEF7F6D-2A42-4684-BA64-D2D83575EB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035624" cy="219362"/>
          </a:xfrm>
        </p:spPr>
        <p:txBody>
          <a:bodyPr/>
          <a:lstStyle/>
          <a:p>
            <a:r>
              <a:rPr lang="en-GB" dirty="0"/>
              <a:t>YouGov Profiles 2022: Target audience are those who rate Father’s Day positively on a 5-point scale vs Nat Rep *shopping centres visited at least once a month 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34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3B1408-4E22-48A3-9DA7-31A007523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RAIL TERMINI</a:t>
            </a:r>
            <a:br>
              <a:rPr lang="en-GB" dirty="0"/>
            </a:b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6C41E24-FDBF-4808-96B4-C45166BB83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614024" cy="108117"/>
          </a:xfrm>
        </p:spPr>
        <p:txBody>
          <a:bodyPr/>
          <a:lstStyle/>
          <a:p>
            <a:r>
              <a:rPr lang="en-GB" dirty="0"/>
              <a:t>Source: YouGov Profiles 2022: Target audience are those who rate Father’s Day positively on a 5-point scale vs Nat Rep *Q Which UK and London centric stations have you visited in the last 12 months?</a:t>
            </a:r>
          </a:p>
        </p:txBody>
      </p:sp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8BDE9999-A00D-4687-83B9-118D790999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2370811"/>
              </p:ext>
            </p:extLst>
          </p:nvPr>
        </p:nvGraphicFramePr>
        <p:xfrm>
          <a:off x="6256421" y="1091468"/>
          <a:ext cx="5395328" cy="4846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0084">
                  <a:extLst>
                    <a:ext uri="{9D8B030D-6E8A-4147-A177-3AD203B41FA5}">
                      <a16:colId xmlns:a16="http://schemas.microsoft.com/office/drawing/2014/main" val="3274628832"/>
                    </a:ext>
                  </a:extLst>
                </a:gridCol>
                <a:gridCol w="2315244">
                  <a:extLst>
                    <a:ext uri="{9D8B030D-6E8A-4147-A177-3AD203B41FA5}">
                      <a16:colId xmlns:a16="http://schemas.microsoft.com/office/drawing/2014/main" val="1868794103"/>
                    </a:ext>
                  </a:extLst>
                </a:gridCol>
              </a:tblGrid>
              <a:tr h="37279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UK STATIONS 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INDEX 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234007"/>
                  </a:ext>
                </a:extLst>
              </a:tr>
              <a:tr h="37279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Nottingham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321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903484"/>
                  </a:ext>
                </a:extLst>
              </a:tr>
              <a:tr h="372793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Cambridge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285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984603"/>
                  </a:ext>
                </a:extLst>
              </a:tr>
              <a:tr h="37279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Leicester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452806"/>
                  </a:ext>
                </a:extLst>
              </a:tr>
              <a:tr h="37279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Watford Junction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245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088622"/>
                  </a:ext>
                </a:extLst>
              </a:tr>
              <a:tr h="37279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Chelmsford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236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302630"/>
                  </a:ext>
                </a:extLst>
              </a:tr>
              <a:tr h="372793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Birmingham New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402391"/>
                  </a:ext>
                </a:extLst>
              </a:tr>
              <a:tr h="372793">
                <a:tc>
                  <a:txBody>
                    <a:bodyPr/>
                    <a:lstStyle/>
                    <a:p>
                      <a:r>
                        <a:rPr lang="en-GB" dirty="0"/>
                        <a:t>Birmingham Moor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214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751239"/>
                  </a:ext>
                </a:extLst>
              </a:tr>
              <a:tr h="372793">
                <a:tc>
                  <a:txBody>
                    <a:bodyPr/>
                    <a:lstStyle/>
                    <a:p>
                      <a:r>
                        <a:rPr lang="en-GB" dirty="0"/>
                        <a:t>Coventry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376156"/>
                  </a:ext>
                </a:extLst>
              </a:tr>
              <a:tr h="372793">
                <a:tc>
                  <a:txBody>
                    <a:bodyPr/>
                    <a:lstStyle/>
                    <a:p>
                      <a:r>
                        <a:rPr lang="en-GB" dirty="0"/>
                        <a:t>Manchester Piccadilly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333906"/>
                  </a:ext>
                </a:extLst>
              </a:tr>
              <a:tr h="372793">
                <a:tc>
                  <a:txBody>
                    <a:bodyPr/>
                    <a:lstStyle/>
                    <a:p>
                      <a:r>
                        <a:rPr lang="en-GB" dirty="0"/>
                        <a:t>Brighton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562426"/>
                  </a:ext>
                </a:extLst>
              </a:tr>
              <a:tr h="372793">
                <a:tc>
                  <a:txBody>
                    <a:bodyPr/>
                    <a:lstStyle/>
                    <a:p>
                      <a:r>
                        <a:rPr lang="en-GB" dirty="0"/>
                        <a:t>Bristol Temple Meads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666072"/>
                  </a:ext>
                </a:extLst>
              </a:tr>
              <a:tr h="372793">
                <a:tc>
                  <a:txBody>
                    <a:bodyPr/>
                    <a:lstStyle/>
                    <a:p>
                      <a:r>
                        <a:rPr lang="en-GB" dirty="0"/>
                        <a:t>Liverpool Central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788705"/>
                  </a:ext>
                </a:extLst>
              </a:tr>
            </a:tbl>
          </a:graphicData>
        </a:graphic>
      </p:graphicFrame>
      <p:graphicFrame>
        <p:nvGraphicFramePr>
          <p:cNvPr id="14" name="Table 10">
            <a:extLst>
              <a:ext uri="{FF2B5EF4-FFF2-40B4-BE49-F238E27FC236}">
                <a16:creationId xmlns:a16="http://schemas.microsoft.com/office/drawing/2014/main" id="{6BFD1C46-55D7-422F-926C-664C76DB79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502487"/>
              </p:ext>
            </p:extLst>
          </p:nvPr>
        </p:nvGraphicFramePr>
        <p:xfrm>
          <a:off x="540251" y="1109967"/>
          <a:ext cx="5221286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1841">
                  <a:extLst>
                    <a:ext uri="{9D8B030D-6E8A-4147-A177-3AD203B41FA5}">
                      <a16:colId xmlns:a16="http://schemas.microsoft.com/office/drawing/2014/main" val="2044616166"/>
                    </a:ext>
                  </a:extLst>
                </a:gridCol>
                <a:gridCol w="2209445">
                  <a:extLst>
                    <a:ext uri="{9D8B030D-6E8A-4147-A177-3AD203B41FA5}">
                      <a16:colId xmlns:a16="http://schemas.microsoft.com/office/drawing/2014/main" val="7624470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LONDON STATIONS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INDEX 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791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London Cannon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303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938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London Waterloo 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700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London Liverpool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293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London Fenchurch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282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London 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591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London Blackfriars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310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Clapham Junction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680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London Euston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213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London Victoria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152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London St Pancras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992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London Waterloo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570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London Charing Cross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930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3085722"/>
      </p:ext>
    </p:extLst>
  </p:cSld>
  <p:clrMapOvr>
    <a:masterClrMapping/>
  </p:clrMapOvr>
</p:sld>
</file>

<file path=ppt/theme/theme1.xml><?xml version="1.0" encoding="utf-8"?>
<a:theme xmlns:a="http://schemas.openxmlformats.org/drawingml/2006/main" name="1 - JCDecaux">
  <a:themeElements>
    <a:clrScheme name="JCDecaux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F3A712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Decaux" id="{925B5E1F-472B-2D42-B64A-9415EDD50F70}" vid="{6A824A86-3166-0C4E-A97C-94AB443E4DCB}"/>
    </a:ext>
  </a:extLst>
</a:theme>
</file>

<file path=ppt/theme/theme2.xml><?xml version="1.0" encoding="utf-8"?>
<a:theme xmlns:a="http://schemas.openxmlformats.org/drawingml/2006/main" name="JCDecaux">
  <a:themeElements>
    <a:clrScheme name="JCD_TEMPLATE_201819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F3A712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Decaux" id="{C46E6DA4-9F3B-4969-BDC3-2276530DFD18}" vid="{5B580318-33EC-4571-B2EE-75F4255E226C}"/>
    </a:ext>
  </a:extLst>
</a:theme>
</file>

<file path=ppt/theme/theme3.xml><?xml version="1.0" encoding="utf-8"?>
<a:theme xmlns:a="http://schemas.openxmlformats.org/drawingml/2006/main" name="2_JCDecaux_Theme_2018">
  <a:themeElements>
    <a:clrScheme name="UPFRONTS_TEMPLATE">
      <a:dk1>
        <a:srgbClr val="262626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2CA58D"/>
      </a:accent3>
      <a:accent4>
        <a:srgbClr val="DB2B38"/>
      </a:accent4>
      <a:accent5>
        <a:srgbClr val="F3A712"/>
      </a:accent5>
      <a:accent6>
        <a:srgbClr val="00335B"/>
      </a:accent6>
      <a:hlink>
        <a:srgbClr val="04345A"/>
      </a:hlink>
      <a:folHlink>
        <a:srgbClr val="169B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JCD_TEMPLATE_201819">
    <a:dk1>
      <a:srgbClr val="000000"/>
    </a:dk1>
    <a:lt1>
      <a:srgbClr val="FFFFFF"/>
    </a:lt1>
    <a:dk2>
      <a:srgbClr val="00335B"/>
    </a:dk2>
    <a:lt2>
      <a:srgbClr val="F6F3F1"/>
    </a:lt2>
    <a:accent1>
      <a:srgbClr val="00335B"/>
    </a:accent1>
    <a:accent2>
      <a:srgbClr val="169BB2"/>
    </a:accent2>
    <a:accent3>
      <a:srgbClr val="DB2B38"/>
    </a:accent3>
    <a:accent4>
      <a:srgbClr val="F3A712"/>
    </a:accent4>
    <a:accent5>
      <a:srgbClr val="2CA58D"/>
    </a:accent5>
    <a:accent6>
      <a:srgbClr val="737976"/>
    </a:accent6>
    <a:hlink>
      <a:srgbClr val="04345A"/>
    </a:hlink>
    <a:folHlink>
      <a:srgbClr val="239BB1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DDBC98901D9F4C9DB6E6EC40CC2C1B" ma:contentTypeVersion="12" ma:contentTypeDescription="Create a new document." ma:contentTypeScope="" ma:versionID="8172b5622e77c638119168c93866a4c6">
  <xsd:schema xmlns:xsd="http://www.w3.org/2001/XMLSchema" xmlns:xs="http://www.w3.org/2001/XMLSchema" xmlns:p="http://schemas.microsoft.com/office/2006/metadata/properties" xmlns:ns2="346e40b5-83c8-4ce0-a044-4b2b877df6fa" xmlns:ns3="7aa58a9a-7717-4ad1-8e04-2edb3dcb4bd8" targetNamespace="http://schemas.microsoft.com/office/2006/metadata/properties" ma:root="true" ma:fieldsID="4dde90df768c383dfdb2e3f8cb4bf94d" ns2:_="" ns3:_="">
    <xsd:import namespace="346e40b5-83c8-4ce0-a044-4b2b877df6fa"/>
    <xsd:import namespace="7aa58a9a-7717-4ad1-8e04-2edb3dcb4b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e40b5-83c8-4ce0-a044-4b2b877df6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58a9a-7717-4ad1-8e04-2edb3dcb4bd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106CD2-E512-493C-BDF9-95D81750A551}">
  <ds:schemaRefs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346e40b5-83c8-4ce0-a044-4b2b877df6fa"/>
    <ds:schemaRef ds:uri="http://www.w3.org/XML/1998/namespace"/>
    <ds:schemaRef ds:uri="http://purl.org/dc/dcmitype/"/>
    <ds:schemaRef ds:uri="http://schemas.openxmlformats.org/package/2006/metadata/core-properties"/>
    <ds:schemaRef ds:uri="7aa58a9a-7717-4ad1-8e04-2edb3dcb4bd8"/>
  </ds:schemaRefs>
</ds:datastoreItem>
</file>

<file path=customXml/itemProps2.xml><?xml version="1.0" encoding="utf-8"?>
<ds:datastoreItem xmlns:ds="http://schemas.openxmlformats.org/officeDocument/2006/customXml" ds:itemID="{C5089137-3E32-40F6-97E8-38D3639B4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6e40b5-83c8-4ce0-a044-4b2b877df6fa"/>
    <ds:schemaRef ds:uri="7aa58a9a-7717-4ad1-8e04-2edb3dcb4b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15364C-53B8-40BA-8C11-6D8457B32E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3688</TotalTime>
  <Words>744</Words>
  <Application>Microsoft Office PowerPoint</Application>
  <PresentationFormat>Widescreen</PresentationFormat>
  <Paragraphs>171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</vt:lpstr>
      <vt:lpstr>Calibri</vt:lpstr>
      <vt:lpstr>Calibri Light</vt:lpstr>
      <vt:lpstr>Century Gothic Regular</vt:lpstr>
      <vt:lpstr>1 - JCDecaux</vt:lpstr>
      <vt:lpstr>JCDecaux</vt:lpstr>
      <vt:lpstr>2_JCDecaux_Theme_2018</vt:lpstr>
      <vt:lpstr>FATHER’S DAY  19TH JUNE 2022</vt:lpstr>
      <vt:lpstr>FATHER’S DAY </vt:lpstr>
      <vt:lpstr>FATHER’S DAY POPULARITY UK</vt:lpstr>
      <vt:lpstr>SPEND BREAKDOWN FATHER’S DAY 2021</vt:lpstr>
      <vt:lpstr>SHOPPING CHANNELS 2021</vt:lpstr>
      <vt:lpstr>AUDIENCE LIFESTYLE</vt:lpstr>
      <vt:lpstr>GIFTING CATEGORIES </vt:lpstr>
      <vt:lpstr>MALL HOTSPOTS</vt:lpstr>
      <vt:lpstr>KEY RAIL TERMINI </vt:lpstr>
      <vt:lpstr>BEST OUT-OF-HOME ENVIRONMENTS</vt:lpstr>
      <vt:lpstr>PRIMED BY OUT-OF-HOME</vt:lpstr>
      <vt:lpstr>FATHER’S DAY  19TH JUNE 2022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IN OUR STEP  AUTOMOTIVE FOCUS</dc:title>
  <dc:creator>Hensey, Sinead</dc:creator>
  <cp:lastModifiedBy>Karoussis, Elena</cp:lastModifiedBy>
  <cp:revision>79</cp:revision>
  <dcterms:created xsi:type="dcterms:W3CDTF">2021-02-03T15:00:31Z</dcterms:created>
  <dcterms:modified xsi:type="dcterms:W3CDTF">2022-06-01T11:03:21Z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0x0101003FDDBC98901D9F4C9DB6E6EC40CC2C1B</vt:lpwstr>
  </property>
</Properties>
</file>