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81" r:id="rId5"/>
    <p:sldId id="277" r:id="rId6"/>
    <p:sldId id="28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883DDC-8682-4A83-9C83-B07171B81B4E}" v="3" dt="2023-11-27T11:36:19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4379" autoAdjust="0"/>
  </p:normalViewPr>
  <p:slideViewPr>
    <p:cSldViewPr snapToGrid="0">
      <p:cViewPr varScale="1">
        <p:scale>
          <a:sx n="86" d="100"/>
          <a:sy n="86" d="100"/>
        </p:scale>
        <p:origin x="35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ACHANAS, Thanh" userId="56ed05d8-a281-45bd-9ce3-c494878a9350" providerId="ADAL" clId="{9B883DDC-8682-4A83-9C83-B07171B81B4E}"/>
    <pc:docChg chg="undo custSel delSld modSld">
      <pc:chgData name="CATACHANAS, Thanh" userId="56ed05d8-a281-45bd-9ce3-c494878a9350" providerId="ADAL" clId="{9B883DDC-8682-4A83-9C83-B07171B81B4E}" dt="2023-11-27T14:14:33.047" v="1186" actId="20577"/>
      <pc:docMkLst>
        <pc:docMk/>
      </pc:docMkLst>
      <pc:sldChg chg="modSp mod">
        <pc:chgData name="CATACHANAS, Thanh" userId="56ed05d8-a281-45bd-9ce3-c494878a9350" providerId="ADAL" clId="{9B883DDC-8682-4A83-9C83-B07171B81B4E}" dt="2023-11-27T14:14:33.047" v="1186" actId="20577"/>
        <pc:sldMkLst>
          <pc:docMk/>
          <pc:sldMk cId="3497637149" sldId="277"/>
        </pc:sldMkLst>
        <pc:spChg chg="mod">
          <ac:chgData name="CATACHANAS, Thanh" userId="56ed05d8-a281-45bd-9ce3-c494878a9350" providerId="ADAL" clId="{9B883DDC-8682-4A83-9C83-B07171B81B4E}" dt="2023-11-27T14:14:33.047" v="1186" actId="20577"/>
          <ac:spMkLst>
            <pc:docMk/>
            <pc:sldMk cId="3497637149" sldId="277"/>
            <ac:spMk id="2" creationId="{00000000-0000-0000-0000-000000000000}"/>
          </ac:spMkLst>
        </pc:spChg>
        <pc:spChg chg="mod">
          <ac:chgData name="CATACHANAS, Thanh" userId="56ed05d8-a281-45bd-9ce3-c494878a9350" providerId="ADAL" clId="{9B883DDC-8682-4A83-9C83-B07171B81B4E}" dt="2023-11-27T11:35:48.287" v="626" actId="20577"/>
          <ac:spMkLst>
            <pc:docMk/>
            <pc:sldMk cId="3497637149" sldId="277"/>
            <ac:spMk id="3" creationId="{00000000-0000-0000-0000-000000000000}"/>
          </ac:spMkLst>
        </pc:spChg>
        <pc:spChg chg="mod">
          <ac:chgData name="CATACHANAS, Thanh" userId="56ed05d8-a281-45bd-9ce3-c494878a9350" providerId="ADAL" clId="{9B883DDC-8682-4A83-9C83-B07171B81B4E}" dt="2023-11-27T11:33:23.713" v="480" actId="20577"/>
          <ac:spMkLst>
            <pc:docMk/>
            <pc:sldMk cId="3497637149" sldId="277"/>
            <ac:spMk id="4" creationId="{00000000-0000-0000-0000-000000000000}"/>
          </ac:spMkLst>
        </pc:spChg>
        <pc:spChg chg="mod">
          <ac:chgData name="CATACHANAS, Thanh" userId="56ed05d8-a281-45bd-9ce3-c494878a9350" providerId="ADAL" clId="{9B883DDC-8682-4A83-9C83-B07171B81B4E}" dt="2023-11-27T14:12:38.404" v="773" actId="20577"/>
          <ac:spMkLst>
            <pc:docMk/>
            <pc:sldMk cId="3497637149" sldId="277"/>
            <ac:spMk id="5" creationId="{00000000-0000-0000-0000-000000000000}"/>
          </ac:spMkLst>
        </pc:spChg>
        <pc:spChg chg="mod">
          <ac:chgData name="CATACHANAS, Thanh" userId="56ed05d8-a281-45bd-9ce3-c494878a9350" providerId="ADAL" clId="{9B883DDC-8682-4A83-9C83-B07171B81B4E}" dt="2023-11-27T11:36:04.973" v="666" actId="20577"/>
          <ac:spMkLst>
            <pc:docMk/>
            <pc:sldMk cId="3497637149" sldId="277"/>
            <ac:spMk id="17" creationId="{35CE0CB3-9B8F-4BD9-A20C-B2C2D06B1C6E}"/>
          </ac:spMkLst>
        </pc:spChg>
      </pc:sldChg>
      <pc:sldChg chg="addSp delSp modSp del mod">
        <pc:chgData name="CATACHANAS, Thanh" userId="56ed05d8-a281-45bd-9ce3-c494878a9350" providerId="ADAL" clId="{9B883DDC-8682-4A83-9C83-B07171B81B4E}" dt="2023-11-27T11:36:43.393" v="672" actId="47"/>
        <pc:sldMkLst>
          <pc:docMk/>
          <pc:sldMk cId="1379174755" sldId="283"/>
        </pc:sldMkLst>
        <pc:spChg chg="add del mod">
          <ac:chgData name="CATACHANAS, Thanh" userId="56ed05d8-a281-45bd-9ce3-c494878a9350" providerId="ADAL" clId="{9B883DDC-8682-4A83-9C83-B07171B81B4E}" dt="2023-11-27T11:23:16.124" v="1"/>
          <ac:spMkLst>
            <pc:docMk/>
            <pc:sldMk cId="1379174755" sldId="283"/>
            <ac:spMk id="4" creationId="{5977A847-89BB-5BFB-9AE3-BC9779EF4D4C}"/>
          </ac:spMkLst>
        </pc:spChg>
        <pc:picChg chg="add mod modCrop">
          <ac:chgData name="CATACHANAS, Thanh" userId="56ed05d8-a281-45bd-9ce3-c494878a9350" providerId="ADAL" clId="{9B883DDC-8682-4A83-9C83-B07171B81B4E}" dt="2023-11-27T11:23:22.632" v="4" actId="18131"/>
          <ac:picMkLst>
            <pc:docMk/>
            <pc:sldMk cId="1379174755" sldId="283"/>
            <ac:picMk id="6" creationId="{29F5CA85-74C6-6476-EE42-E91B4C0B67DC}"/>
          </ac:picMkLst>
        </pc:picChg>
        <pc:picChg chg="del">
          <ac:chgData name="CATACHANAS, Thanh" userId="56ed05d8-a281-45bd-9ce3-c494878a9350" providerId="ADAL" clId="{9B883DDC-8682-4A83-9C83-B07171B81B4E}" dt="2023-11-27T11:22:48.414" v="0" actId="478"/>
          <ac:picMkLst>
            <pc:docMk/>
            <pc:sldMk cId="1379174755" sldId="283"/>
            <ac:picMk id="13" creationId="{A61DA2AC-D6D9-7D52-7FA2-81B1110B8B13}"/>
          </ac:picMkLst>
        </pc:picChg>
      </pc:sldChg>
      <pc:sldChg chg="addSp delSp modSp mod">
        <pc:chgData name="CATACHANAS, Thanh" userId="56ed05d8-a281-45bd-9ce3-c494878a9350" providerId="ADAL" clId="{9B883DDC-8682-4A83-9C83-B07171B81B4E}" dt="2023-11-27T13:39:51.952" v="751" actId="1076"/>
        <pc:sldMkLst>
          <pc:docMk/>
          <pc:sldMk cId="3265160626" sldId="284"/>
        </pc:sldMkLst>
        <pc:spChg chg="mod">
          <ac:chgData name="CATACHANAS, Thanh" userId="56ed05d8-a281-45bd-9ce3-c494878a9350" providerId="ADAL" clId="{9B883DDC-8682-4A83-9C83-B07171B81B4E}" dt="2023-11-27T13:39:46.741" v="750" actId="14100"/>
          <ac:spMkLst>
            <pc:docMk/>
            <pc:sldMk cId="3265160626" sldId="284"/>
            <ac:spMk id="3" creationId="{D5073FF4-5CD5-46FE-A667-2C6B7E8641C2}"/>
          </ac:spMkLst>
        </pc:spChg>
        <pc:spChg chg="del mod">
          <ac:chgData name="CATACHANAS, Thanh" userId="56ed05d8-a281-45bd-9ce3-c494878a9350" providerId="ADAL" clId="{9B883DDC-8682-4A83-9C83-B07171B81B4E}" dt="2023-11-27T13:38:58.391" v="737" actId="478"/>
          <ac:spMkLst>
            <pc:docMk/>
            <pc:sldMk cId="3265160626" sldId="284"/>
            <ac:spMk id="4" creationId="{FD350AFC-C9C5-4810-BC2C-B1AB647D16DE}"/>
          </ac:spMkLst>
        </pc:spChg>
        <pc:spChg chg="mod">
          <ac:chgData name="CATACHANAS, Thanh" userId="56ed05d8-a281-45bd-9ce3-c494878a9350" providerId="ADAL" clId="{9B883DDC-8682-4A83-9C83-B07171B81B4E}" dt="2023-11-27T13:39:42.094" v="749" actId="1076"/>
          <ac:spMkLst>
            <pc:docMk/>
            <pc:sldMk cId="3265160626" sldId="284"/>
            <ac:spMk id="5" creationId="{9ED5A0B9-DFE6-4918-BF6E-81CC2B0BB8CD}"/>
          </ac:spMkLst>
        </pc:spChg>
        <pc:spChg chg="add del mod">
          <ac:chgData name="CATACHANAS, Thanh" userId="56ed05d8-a281-45bd-9ce3-c494878a9350" providerId="ADAL" clId="{9B883DDC-8682-4A83-9C83-B07171B81B4E}" dt="2023-11-27T11:36:19.790" v="668"/>
          <ac:spMkLst>
            <pc:docMk/>
            <pc:sldMk cId="3265160626" sldId="284"/>
            <ac:spMk id="6" creationId="{21524506-894F-24F8-E30F-FDD3563FFCC9}"/>
          </ac:spMkLst>
        </pc:spChg>
        <pc:picChg chg="add mod modCrop">
          <ac:chgData name="CATACHANAS, Thanh" userId="56ed05d8-a281-45bd-9ce3-c494878a9350" providerId="ADAL" clId="{9B883DDC-8682-4A83-9C83-B07171B81B4E}" dt="2023-11-27T13:39:51.952" v="751" actId="1076"/>
          <ac:picMkLst>
            <pc:docMk/>
            <pc:sldMk cId="3265160626" sldId="284"/>
            <ac:picMk id="7" creationId="{A7D0D12D-5327-3891-14B9-4DA33B4490E0}"/>
          </ac:picMkLst>
        </pc:picChg>
        <pc:picChg chg="del">
          <ac:chgData name="CATACHANAS, Thanh" userId="56ed05d8-a281-45bd-9ce3-c494878a9350" providerId="ADAL" clId="{9B883DDC-8682-4A83-9C83-B07171B81B4E}" dt="2023-11-27T11:36:18.159" v="667" actId="478"/>
          <ac:picMkLst>
            <pc:docMk/>
            <pc:sldMk cId="3265160626" sldId="284"/>
            <ac:picMk id="8" creationId="{402C861E-E8EA-4C03-6E56-199C85F7546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AF622-F1B4-409E-9873-65739B78EF7D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60C95-6CFA-41C8-B996-2904D8B0C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61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60C95-6CFA-41C8-B996-2904D8B0C7E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20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60C95-6CFA-41C8-B996-2904D8B0C7E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24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0ECCF78-9620-6642-8E06-3B577758A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7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Standard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959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Standard_Title_and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95325" y="1628775"/>
            <a:ext cx="10801350" cy="431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18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Standard_Title_and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95325" y="1628775"/>
            <a:ext cx="10980738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44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Title_With_Two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95325" y="1628775"/>
            <a:ext cx="5221288" cy="43195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6275388" y="1628775"/>
            <a:ext cx="5221288" cy="43195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63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25" y="1628775"/>
            <a:ext cx="9721850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863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JCDecaux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38783"/>
            <a:ext cx="3048000" cy="87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3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Title_With_Two_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6"/>
          </p:nvPr>
        </p:nvSpPr>
        <p:spPr>
          <a:xfrm>
            <a:off x="695325" y="1628775"/>
            <a:ext cx="5400675" cy="431958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able Placeholder 3"/>
          <p:cNvSpPr>
            <a:spLocks noGrp="1"/>
          </p:cNvSpPr>
          <p:nvPr>
            <p:ph type="tbl" sz="quarter" idx="17"/>
          </p:nvPr>
        </p:nvSpPr>
        <p:spPr>
          <a:xfrm>
            <a:off x="6275388" y="1630362"/>
            <a:ext cx="5400675" cy="431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69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Title_With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75388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8471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.Title_With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216058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75388" y="1628775"/>
            <a:ext cx="5221287" cy="216058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AD8B6F-E869-2747-A303-E670CBEB1EA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5325" y="3978355"/>
            <a:ext cx="5221287" cy="216058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904757-EAD8-FA45-991C-B9F9C1FF418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75387" y="3978355"/>
            <a:ext cx="5221287" cy="216058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4372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Title_With_Thre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95776" y="1628775"/>
            <a:ext cx="3600450" cy="4679950"/>
          </a:xfrm>
        </p:spPr>
        <p:txBody>
          <a:bodyPr rIns="18000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695324" y="1628775"/>
            <a:ext cx="3600452" cy="4679950"/>
          </a:xfrm>
        </p:spPr>
        <p:txBody>
          <a:bodyPr rIns="18000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7896226" y="1628775"/>
            <a:ext cx="3600449" cy="4679950"/>
          </a:xfrm>
        </p:spPr>
        <p:txBody>
          <a:bodyPr r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521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294946-C5CB-2840-B98E-6092E213A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637114"/>
            <a:ext cx="4810126" cy="77304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spc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3AD2DE-971E-B74C-9869-0D201E9B9D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2451652"/>
            <a:ext cx="5181601" cy="36967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E76D49C-89A4-7A4D-BB11-AD2D9045ED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5076" y="2458278"/>
            <a:ext cx="5181601" cy="36967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E9AF5D-6134-0A4A-832F-708D3E4AE6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801" y="1594217"/>
            <a:ext cx="4810126" cy="333375"/>
          </a:xfrm>
        </p:spPr>
        <p:txBody>
          <a:bodyPr>
            <a:normAutofit/>
          </a:bodyPr>
          <a:lstStyle>
            <a:lvl1pPr marL="0" indent="0">
              <a:buNone/>
              <a:defRPr sz="20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brand name 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3DDF31-109F-2342-919B-209735A07E4D}"/>
              </a:ext>
            </a:extLst>
          </p:cNvPr>
          <p:cNvSpPr/>
          <p:nvPr userDrawn="1"/>
        </p:nvSpPr>
        <p:spPr>
          <a:xfrm>
            <a:off x="695325" y="375859"/>
            <a:ext cx="108906" cy="11916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32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Top_Image_With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7" y="3429000"/>
            <a:ext cx="5400674" cy="287972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6456363" y="3429000"/>
            <a:ext cx="5040312" cy="287972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28892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75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Title_With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5229225"/>
            <a:ext cx="10801349" cy="72072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95325" y="1628774"/>
            <a:ext cx="10801350" cy="342106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109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Title_With_Chart_And_Text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6"/>
            <a:ext cx="10801349" cy="162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95325" y="3429001"/>
            <a:ext cx="10801350" cy="25209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884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Title_With_Text_And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6"/>
            <a:ext cx="10801349" cy="162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4"/>
          </p:nvPr>
        </p:nvSpPr>
        <p:spPr>
          <a:xfrm>
            <a:off x="695325" y="3429000"/>
            <a:ext cx="10801349" cy="252094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89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Title_With_Text_And_Image_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2889250"/>
            <a:ext cx="12191999" cy="39687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6"/>
            <a:ext cx="10801349" cy="107949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3031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Block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994535"/>
            <a:ext cx="10801349" cy="28797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/>
            </a:lvl1pPr>
            <a:lvl2pPr marL="457200" indent="0" algn="l">
              <a:buNone/>
              <a:defRPr sz="2800"/>
            </a:lvl2pPr>
            <a:lvl3pPr marL="914400" indent="0" algn="l">
              <a:buNone/>
              <a:defRPr sz="2800"/>
            </a:lvl3pPr>
            <a:lvl4pPr marL="1371600" indent="0" algn="l">
              <a:buNone/>
              <a:defRPr sz="2800"/>
            </a:lvl4pPr>
            <a:lvl5pPr marL="1828800" indent="0" algn="l">
              <a:buNone/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638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Title_With_Graph_And_Righ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16726" y="0"/>
            <a:ext cx="5375274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4" y="620181"/>
            <a:ext cx="5940427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940425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695325" y="1628774"/>
            <a:ext cx="5940426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44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Title_With_Graph_And_Lef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57505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6024" y="620181"/>
            <a:ext cx="7740651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6023" y="6308725"/>
            <a:ext cx="7740651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3756025" y="1628774"/>
            <a:ext cx="77406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28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Title_With_Content_And_Small_Image_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9180514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7" y="1628775"/>
            <a:ext cx="9180512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9180513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6814" y="0"/>
            <a:ext cx="2135186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96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Title_With_Content_And_Midsize_Imag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796338" y="0"/>
            <a:ext cx="3395661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4" y="620181"/>
            <a:ext cx="7921625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7921624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792162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175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62D124D3-EE85-0947-A1A0-0B270A3E33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5325" y="636588"/>
            <a:ext cx="4983099" cy="55181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065C07B5-C252-9A48-ACF4-99FD95BE1C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5074" y="0"/>
            <a:ext cx="5876925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938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Title_And_Content_With_Larg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9471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2.Title_And_Content_With_Larg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55569" y="549275"/>
            <a:ext cx="5040312" cy="1800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1A599B2F-8657-BD4B-9E98-7AF550A425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5569" y="2528887"/>
            <a:ext cx="5040312" cy="1800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4CFA64DB-4266-0B43-AF39-079D3AB93F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55569" y="4508500"/>
            <a:ext cx="5040312" cy="1800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24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2.Title_And_Content_With_Larg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4CFA64DB-4266-0B43-AF39-079D3AB93F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55569" y="549276"/>
            <a:ext cx="5040312" cy="57594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5935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2.Title_And_Content_With_Larg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35863" y="549275"/>
            <a:ext cx="3960812" cy="143986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4" y="620181"/>
            <a:ext cx="6480175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6480174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AAC644-C2FE-5B4C-AE4A-E1B5034F8F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35863" y="2049198"/>
            <a:ext cx="3960812" cy="143986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1827B52-85DD-B74A-885B-F6DE010CC5B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535863" y="3549121"/>
            <a:ext cx="3960812" cy="143986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131D8A59-4554-614B-BAFE-A67188C441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35863" y="5049043"/>
            <a:ext cx="3960812" cy="143986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302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Title_And_Content_With_Larg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95888" y="0"/>
            <a:ext cx="6996112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4321175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4321173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584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.Title_And_Content_With_Bor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1" y="549275"/>
            <a:ext cx="5400674" cy="57594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250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.Title_And_Content_With_Small_Bor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1" y="1628775"/>
            <a:ext cx="5400674" cy="46799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4879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.Title_And_Content_With_Large_Image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5999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5387" y="620181"/>
            <a:ext cx="5221288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388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 flipH="1">
            <a:off x="6275387" y="6308725"/>
            <a:ext cx="5221287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3228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.Title_And_Content_With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324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155112" y="3429000"/>
            <a:ext cx="3036886" cy="342503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96000" y="3428999"/>
            <a:ext cx="2879725" cy="342503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073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.Title_And_Small_Content_With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0" y="3428998"/>
            <a:ext cx="5016500" cy="342503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324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161528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796338" y="3429000"/>
            <a:ext cx="3395660" cy="342503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9" y="3428999"/>
            <a:ext cx="3421062" cy="342503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0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62D124D3-EE85-0947-A1A0-0B270A3E33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5325" y="636588"/>
            <a:ext cx="4983099" cy="256946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065C07B5-C252-9A48-ACF4-99FD95BE1C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5074" y="0"/>
            <a:ext cx="5876925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67BD7344-7F12-B447-A482-138387463C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324" y="3651948"/>
            <a:ext cx="4983099" cy="256946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62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.Image_Right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896225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3" y="3429000"/>
            <a:ext cx="3421062" cy="287972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075613" y="6308725"/>
            <a:ext cx="3421062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93717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.Three_Image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735638" y="188913"/>
            <a:ext cx="3060700" cy="648017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5725" y="1989138"/>
            <a:ext cx="2520950" cy="39608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975725" y="6308725"/>
            <a:ext cx="25209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855913" y="188913"/>
            <a:ext cx="2700337" cy="648017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55574" y="188913"/>
            <a:ext cx="2519363" cy="648017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285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.Image_Right_With_Titl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896225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3" y="3429000"/>
            <a:ext cx="3421062" cy="287972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075613" y="6308725"/>
            <a:ext cx="3421062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75613" y="2063954"/>
            <a:ext cx="3421062" cy="1260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11385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.Image_Right_With_Title_And_Lar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56363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0" y="2708275"/>
            <a:ext cx="4860925" cy="360044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635750" y="6308725"/>
            <a:ext cx="4860925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635750" y="1341578"/>
            <a:ext cx="4860925" cy="1260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738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.Image_With_Impac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635749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16725" y="2117741"/>
            <a:ext cx="4679950" cy="4167931"/>
          </a:xfrm>
        </p:spPr>
        <p:txBody>
          <a:bodyPr>
            <a:noAutofit/>
          </a:bodyPr>
          <a:lstStyle>
            <a:lvl1pPr>
              <a:lnSpc>
                <a:spcPct val="88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05759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.Image_With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9336089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517063" y="5815872"/>
            <a:ext cx="2339975" cy="666143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990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.Text_With_Image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5575" y="3789362"/>
            <a:ext cx="4860925" cy="28797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59924" y="1628775"/>
            <a:ext cx="4860925" cy="197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8" y="1628775"/>
            <a:ext cx="3421062" cy="50403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796337" y="3789363"/>
            <a:ext cx="3240087" cy="287972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1628775"/>
            <a:ext cx="3240087" cy="197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001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.Image_Galler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5575" y="3789362"/>
            <a:ext cx="4860925" cy="28797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59924" y="188913"/>
            <a:ext cx="4860925" cy="341947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8" y="188913"/>
            <a:ext cx="3421062" cy="341947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195889" y="3789363"/>
            <a:ext cx="6840536" cy="287972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188913"/>
            <a:ext cx="3240087" cy="341947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245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.Image_Galle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429001"/>
            <a:ext cx="4321175" cy="2879726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5" y="549276"/>
            <a:ext cx="4325524" cy="27003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8" y="549276"/>
            <a:ext cx="3421062" cy="27003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195889" y="3429000"/>
            <a:ext cx="6300786" cy="28797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549276"/>
            <a:ext cx="2700337" cy="27003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23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.Image_Galler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429000"/>
            <a:ext cx="5400675" cy="28797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4" y="549276"/>
            <a:ext cx="5940425" cy="27003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275387" y="3429001"/>
            <a:ext cx="5221287" cy="287972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816726" y="549276"/>
            <a:ext cx="4679950" cy="27003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7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065C07B5-C252-9A48-ACF4-99FD95BE1C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76925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E9A7635-F14A-EA4B-A731-F91ED8E541D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29197" y="1664209"/>
            <a:ext cx="4983163" cy="39044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BEF4C51-0FF8-6146-8D1C-7A670FC4D222}"/>
              </a:ext>
            </a:extLst>
          </p:cNvPr>
          <p:cNvCxnSpPr/>
          <p:nvPr userDrawn="1"/>
        </p:nvCxnSpPr>
        <p:spPr>
          <a:xfrm>
            <a:off x="6109855" y="625038"/>
            <a:ext cx="5402505" cy="441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8B946F-6844-2542-BF54-28B5C8B8F4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529196" y="6248331"/>
            <a:ext cx="4983163" cy="207963"/>
          </a:xfrm>
        </p:spPr>
        <p:txBody>
          <a:bodyPr>
            <a:normAutofit/>
          </a:bodyPr>
          <a:lstStyle>
            <a:lvl1pPr marL="0" indent="0">
              <a:buNone/>
              <a:defRPr sz="1200" b="1" spc="300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F1AAFF8-4C45-3747-BC6A-8EB1770F396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529196" y="6544338"/>
            <a:ext cx="4983163" cy="207963"/>
          </a:xfrm>
        </p:spPr>
        <p:txBody>
          <a:bodyPr>
            <a:normAutofit/>
          </a:bodyPr>
          <a:lstStyle>
            <a:lvl1pPr marL="0" indent="0">
              <a:buNone/>
              <a:defRPr sz="1200" b="0" spc="300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JOB TITLE</a:t>
            </a:r>
          </a:p>
        </p:txBody>
      </p:sp>
      <p:pic>
        <p:nvPicPr>
          <p:cNvPr id="11" name="Picture 10" descr="A picture containing monitor, clock&#10;&#10;Description automatically generated">
            <a:extLst>
              <a:ext uri="{FF2B5EF4-FFF2-40B4-BE49-F238E27FC236}">
                <a16:creationId xmlns:a16="http://schemas.microsoft.com/office/drawing/2014/main" id="{4D403575-3551-A741-A9DD-1478055F1E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9855" y="108564"/>
            <a:ext cx="517947" cy="35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787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.Image_Galler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608388"/>
            <a:ext cx="4321175" cy="2700337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4" y="549276"/>
            <a:ext cx="3240089" cy="287972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256588" y="3608389"/>
            <a:ext cx="3240086" cy="2700336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816726" y="549276"/>
            <a:ext cx="4679950" cy="287972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116388" y="549276"/>
            <a:ext cx="2519362" cy="287972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5195888" y="3608388"/>
            <a:ext cx="2879725" cy="2700336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770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.Image_Galler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789362"/>
            <a:ext cx="2339975" cy="251936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4" y="549275"/>
            <a:ext cx="3240089" cy="30591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637338" y="3789363"/>
            <a:ext cx="4859335" cy="25193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975726" y="549275"/>
            <a:ext cx="2520950" cy="30591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116388" y="549275"/>
            <a:ext cx="4679950" cy="30591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216276" y="3789362"/>
            <a:ext cx="3240087" cy="25193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251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.Image_Gallery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549276"/>
            <a:ext cx="3600450" cy="57594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3789363"/>
            <a:ext cx="3421060" cy="25193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549275"/>
            <a:ext cx="2700338" cy="30591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475162" y="549275"/>
            <a:ext cx="4141787" cy="30591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475163" y="3789362"/>
            <a:ext cx="3421062" cy="25193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72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.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140468"/>
            <a:ext cx="10801350" cy="53179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00742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.Title_With_Widescree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6" y="1628776"/>
            <a:ext cx="10801348" cy="46799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4966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.Title_With_Image_Galle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6" y="1628776"/>
            <a:ext cx="7200899" cy="46799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75613" y="3789363"/>
            <a:ext cx="3421061" cy="25193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75614" y="1628775"/>
            <a:ext cx="3421061" cy="197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922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.Title_With_Image_Galler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1628775"/>
            <a:ext cx="5221288" cy="46799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1628775"/>
            <a:ext cx="5400675" cy="1800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96000" y="3608388"/>
            <a:ext cx="2700338" cy="2700337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975724" y="3608388"/>
            <a:ext cx="2520951" cy="2700337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073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.Title_With_Image_Galler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" y="1628774"/>
            <a:ext cx="5016500" cy="5229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95890" y="1628775"/>
            <a:ext cx="3600448" cy="197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195887" y="3789362"/>
            <a:ext cx="3600451" cy="3068637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975725" y="1628775"/>
            <a:ext cx="3216276" cy="5229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254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.Title_With_Full_Bleed_Widescree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325" y="6160675"/>
            <a:ext cx="10801350" cy="360363"/>
          </a:xfrm>
          <a:prstGeom prst="rect">
            <a:avLst/>
          </a:prstGeom>
        </p:spPr>
        <p:txBody>
          <a:bodyPr/>
          <a:lstStyle/>
          <a:p>
            <a:fld id="{5B8E0428-9580-9F48-BD8B-8376B6F028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628775"/>
            <a:ext cx="12191999" cy="5229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27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.Title_With_Two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1628775"/>
            <a:ext cx="5221288" cy="46799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75387" y="1628775"/>
            <a:ext cx="5221288" cy="46799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7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E9A7635-F14A-EA4B-A731-F91ED8E541D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29197" y="1664209"/>
            <a:ext cx="4983163" cy="39044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BEF4C51-0FF8-6146-8D1C-7A670FC4D222}"/>
              </a:ext>
            </a:extLst>
          </p:cNvPr>
          <p:cNvCxnSpPr/>
          <p:nvPr userDrawn="1"/>
        </p:nvCxnSpPr>
        <p:spPr>
          <a:xfrm>
            <a:off x="6529197" y="1389888"/>
            <a:ext cx="498316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8B946F-6844-2542-BF54-28B5C8B8F4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529196" y="5694139"/>
            <a:ext cx="4983163" cy="207963"/>
          </a:xfrm>
        </p:spPr>
        <p:txBody>
          <a:bodyPr>
            <a:normAutofit/>
          </a:bodyPr>
          <a:lstStyle>
            <a:lvl1pPr marL="0" indent="0">
              <a:buNone/>
              <a:defRPr sz="1200" b="1" spc="300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F1AAFF8-4C45-3747-BC6A-8EB1770F396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529196" y="5990146"/>
            <a:ext cx="4983163" cy="207963"/>
          </a:xfrm>
        </p:spPr>
        <p:txBody>
          <a:bodyPr>
            <a:normAutofit/>
          </a:bodyPr>
          <a:lstStyle>
            <a:lvl1pPr marL="0" indent="0">
              <a:buNone/>
              <a:defRPr sz="1200" b="0" spc="300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A16F081-19DF-FA44-8F37-C8B68F69B73A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34505" y="1664209"/>
            <a:ext cx="4983163" cy="39044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3FBA30-094D-3743-97CA-DF6B149E3538}"/>
              </a:ext>
            </a:extLst>
          </p:cNvPr>
          <p:cNvCxnSpPr/>
          <p:nvPr userDrawn="1"/>
        </p:nvCxnSpPr>
        <p:spPr>
          <a:xfrm>
            <a:off x="734505" y="1389888"/>
            <a:ext cx="498316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CC4CE7D-01AD-A245-997A-7F229667FE07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34504" y="5694139"/>
            <a:ext cx="4983163" cy="207963"/>
          </a:xfrm>
        </p:spPr>
        <p:txBody>
          <a:bodyPr>
            <a:normAutofit/>
          </a:bodyPr>
          <a:lstStyle>
            <a:lvl1pPr marL="0" indent="0">
              <a:buNone/>
              <a:defRPr sz="1200" b="1" spc="300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CC74616-F1B2-3143-BCE8-BD30F61481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34504" y="5990146"/>
            <a:ext cx="4983163" cy="207963"/>
          </a:xfrm>
        </p:spPr>
        <p:txBody>
          <a:bodyPr>
            <a:normAutofit/>
          </a:bodyPr>
          <a:lstStyle>
            <a:lvl1pPr marL="0" indent="0">
              <a:buNone/>
              <a:defRPr sz="1200" b="0" spc="300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JOB TITLE</a:t>
            </a:r>
          </a:p>
        </p:txBody>
      </p:sp>
      <p:pic>
        <p:nvPicPr>
          <p:cNvPr id="4" name="Picture 3" descr="A picture containing monitor, clock&#10;&#10;Description automatically generated">
            <a:extLst>
              <a:ext uri="{FF2B5EF4-FFF2-40B4-BE49-F238E27FC236}">
                <a16:creationId xmlns:a16="http://schemas.microsoft.com/office/drawing/2014/main" id="{FD62E60C-1C5A-2843-A67B-C1BE1F300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5760" y="852471"/>
            <a:ext cx="517947" cy="353314"/>
          </a:xfrm>
          <a:prstGeom prst="rect">
            <a:avLst/>
          </a:prstGeom>
        </p:spPr>
      </p:pic>
      <p:pic>
        <p:nvPicPr>
          <p:cNvPr id="16" name="Picture 15" descr="A picture containing monitor, clock&#10;&#10;Description automatically generated">
            <a:extLst>
              <a:ext uri="{FF2B5EF4-FFF2-40B4-BE49-F238E27FC236}">
                <a16:creationId xmlns:a16="http://schemas.microsoft.com/office/drawing/2014/main" id="{22403636-DC95-5C49-BD1E-17FBB2CDA8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488" y="852471"/>
            <a:ext cx="517947" cy="35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412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.Title_With_Three_Images_And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5938" y="1627981"/>
            <a:ext cx="3600450" cy="39608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15938" y="5769769"/>
            <a:ext cx="36004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295775" y="1627981"/>
            <a:ext cx="3600450" cy="39608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295775" y="5769769"/>
            <a:ext cx="36004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1627981"/>
            <a:ext cx="3600450" cy="39608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075613" y="5768975"/>
            <a:ext cx="36004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8496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.Title_With_Three_Images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3942412"/>
            <a:ext cx="360045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8" y="4516942"/>
            <a:ext cx="3600450" cy="17917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5938" y="1627982"/>
            <a:ext cx="3600450" cy="216138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295775" y="1627982"/>
            <a:ext cx="3600450" cy="216138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1627982"/>
            <a:ext cx="3600450" cy="216138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8"/>
          </p:nvPr>
        </p:nvSpPr>
        <p:spPr>
          <a:xfrm>
            <a:off x="4295775" y="3942412"/>
            <a:ext cx="360045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/>
          </p:nvPr>
        </p:nvSpPr>
        <p:spPr>
          <a:xfrm>
            <a:off x="4295775" y="4516942"/>
            <a:ext cx="3600450" cy="17917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0"/>
          </p:nvPr>
        </p:nvSpPr>
        <p:spPr>
          <a:xfrm>
            <a:off x="8075612" y="3942412"/>
            <a:ext cx="3600451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8075612" y="4516942"/>
            <a:ext cx="3600451" cy="17917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08557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.Title_With_Two_Images_And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1627981"/>
            <a:ext cx="5221287" cy="39608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95325" y="5769769"/>
            <a:ext cx="5221287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275388" y="1627981"/>
            <a:ext cx="5221287" cy="39608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275388" y="5768975"/>
            <a:ext cx="5221287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99753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.Title_With_Two_Imag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34963" y="1628774"/>
            <a:ext cx="5581650" cy="48609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75387" y="1628774"/>
            <a:ext cx="5581651" cy="48609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707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.Title_With_Three_Images_And_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4158543"/>
            <a:ext cx="360045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8" y="4882702"/>
            <a:ext cx="3600450" cy="14260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5938" y="1627982"/>
            <a:ext cx="3600450" cy="252174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295775" y="1627982"/>
            <a:ext cx="3600450" cy="252174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1627982"/>
            <a:ext cx="3600450" cy="252174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8"/>
          </p:nvPr>
        </p:nvSpPr>
        <p:spPr>
          <a:xfrm>
            <a:off x="4295775" y="4158543"/>
            <a:ext cx="360045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/>
          </p:nvPr>
        </p:nvSpPr>
        <p:spPr>
          <a:xfrm>
            <a:off x="4295775" y="4882702"/>
            <a:ext cx="3600450" cy="14260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0"/>
          </p:nvPr>
        </p:nvSpPr>
        <p:spPr>
          <a:xfrm>
            <a:off x="8075612" y="4158543"/>
            <a:ext cx="3600451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8075612" y="4882702"/>
            <a:ext cx="3600451" cy="14260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85331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.Title_With_Two_Images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7" y="4515989"/>
            <a:ext cx="5400675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8" y="5090520"/>
            <a:ext cx="5399086" cy="121820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5937" y="1627982"/>
            <a:ext cx="5399087" cy="252174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275388" y="1627982"/>
            <a:ext cx="5400675" cy="252174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0"/>
          </p:nvPr>
        </p:nvSpPr>
        <p:spPr>
          <a:xfrm>
            <a:off x="6275388" y="4515989"/>
            <a:ext cx="5400675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6275388" y="5090520"/>
            <a:ext cx="5400675" cy="121820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870978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.Title_With_Six_Text_Boxes_And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695324" y="5229225"/>
            <a:ext cx="3600451" cy="720725"/>
          </a:xfrm>
        </p:spPr>
        <p:txBody>
          <a:bodyPr>
            <a:normAutofit/>
          </a:bodyPr>
          <a:lstStyle>
            <a:lvl1pPr algn="r">
              <a:defRPr sz="1600"/>
            </a:lvl1pPr>
            <a:lvl2pPr algn="r">
              <a:defRPr sz="1600"/>
            </a:lvl2pPr>
            <a:lvl3pPr algn="r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695325" y="4689475"/>
            <a:ext cx="3600450" cy="5397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2"/>
          </p:nvPr>
        </p:nvSpPr>
        <p:spPr>
          <a:xfrm>
            <a:off x="695325" y="3789363"/>
            <a:ext cx="3600451" cy="720725"/>
          </a:xfrm>
        </p:spPr>
        <p:txBody>
          <a:bodyPr>
            <a:normAutofit/>
          </a:bodyPr>
          <a:lstStyle>
            <a:lvl1pPr algn="r">
              <a:defRPr sz="1600"/>
            </a:lvl1pPr>
            <a:lvl2pPr algn="r">
              <a:defRPr sz="1600"/>
            </a:lvl2pPr>
            <a:lvl3pPr algn="r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3"/>
          </p:nvPr>
        </p:nvSpPr>
        <p:spPr>
          <a:xfrm>
            <a:off x="695326" y="3249613"/>
            <a:ext cx="3600450" cy="5397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24"/>
          </p:nvPr>
        </p:nvSpPr>
        <p:spPr>
          <a:xfrm>
            <a:off x="695325" y="2347912"/>
            <a:ext cx="3600451" cy="720725"/>
          </a:xfrm>
        </p:spPr>
        <p:txBody>
          <a:bodyPr>
            <a:normAutofit/>
          </a:bodyPr>
          <a:lstStyle>
            <a:lvl1pPr algn="r">
              <a:defRPr sz="1600"/>
            </a:lvl1pPr>
            <a:lvl2pPr algn="r">
              <a:defRPr sz="1600"/>
            </a:lvl2pPr>
            <a:lvl3pPr algn="r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5"/>
          </p:nvPr>
        </p:nvSpPr>
        <p:spPr>
          <a:xfrm>
            <a:off x="695326" y="1808162"/>
            <a:ext cx="3600450" cy="5397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475163" y="1808162"/>
            <a:ext cx="3241674" cy="414178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Content Placeholder 3"/>
          <p:cNvSpPr>
            <a:spLocks noGrp="1"/>
          </p:cNvSpPr>
          <p:nvPr>
            <p:ph sz="half" idx="26"/>
          </p:nvPr>
        </p:nvSpPr>
        <p:spPr>
          <a:xfrm>
            <a:off x="7896224" y="5229225"/>
            <a:ext cx="3600451" cy="7207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7"/>
          </p:nvPr>
        </p:nvSpPr>
        <p:spPr>
          <a:xfrm>
            <a:off x="7896225" y="4689475"/>
            <a:ext cx="3600450" cy="53975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28"/>
          </p:nvPr>
        </p:nvSpPr>
        <p:spPr>
          <a:xfrm>
            <a:off x="7896225" y="3789363"/>
            <a:ext cx="3600451" cy="7207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9"/>
          </p:nvPr>
        </p:nvSpPr>
        <p:spPr>
          <a:xfrm>
            <a:off x="7896226" y="3249613"/>
            <a:ext cx="3600450" cy="53975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30"/>
          </p:nvPr>
        </p:nvSpPr>
        <p:spPr>
          <a:xfrm>
            <a:off x="7896225" y="2347912"/>
            <a:ext cx="3600451" cy="7207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31"/>
          </p:nvPr>
        </p:nvSpPr>
        <p:spPr>
          <a:xfrm>
            <a:off x="7896226" y="1808162"/>
            <a:ext cx="3600450" cy="53975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99745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.Title_With_Four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15938" y="5777230"/>
            <a:ext cx="2519362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395663" y="5777230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275389" y="5777230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14350" y="1628773"/>
            <a:ext cx="2520950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3395663" y="1628773"/>
            <a:ext cx="2520950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6275388" y="1628773"/>
            <a:ext cx="2520950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9156700" y="1628773"/>
            <a:ext cx="2520950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9156700" y="5777230"/>
            <a:ext cx="2519363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3878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.Title_With_Five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34963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334963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2674938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675975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5014913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5016987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9699012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9699012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7358244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7357999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150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.Title_With_Eight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515938" y="3445080"/>
            <a:ext cx="2519362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3395663" y="3445080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6275389" y="3445080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514350" y="1631780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3395663" y="1631780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6275388" y="1631780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35"/>
          </p:nvPr>
        </p:nvSpPr>
        <p:spPr>
          <a:xfrm>
            <a:off x="9156700" y="1631780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9156700" y="3445080"/>
            <a:ext cx="2519363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37"/>
          </p:nvPr>
        </p:nvSpPr>
        <p:spPr>
          <a:xfrm>
            <a:off x="515938" y="5971338"/>
            <a:ext cx="2519362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38"/>
          </p:nvPr>
        </p:nvSpPr>
        <p:spPr>
          <a:xfrm>
            <a:off x="3395663" y="5971338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39"/>
          </p:nvPr>
        </p:nvSpPr>
        <p:spPr>
          <a:xfrm>
            <a:off x="6275389" y="5971338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40"/>
          </p:nvPr>
        </p:nvSpPr>
        <p:spPr>
          <a:xfrm>
            <a:off x="514350" y="4158038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41"/>
          </p:nvPr>
        </p:nvSpPr>
        <p:spPr>
          <a:xfrm>
            <a:off x="3395663" y="4158038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42"/>
          </p:nvPr>
        </p:nvSpPr>
        <p:spPr>
          <a:xfrm>
            <a:off x="6275388" y="4158038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43"/>
          </p:nvPr>
        </p:nvSpPr>
        <p:spPr>
          <a:xfrm>
            <a:off x="9156700" y="4158038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9156700" y="5971338"/>
            <a:ext cx="2519363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346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.Standard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1637484"/>
            <a:ext cx="10801350" cy="1889501"/>
          </a:xfrm>
        </p:spPr>
        <p:txBody>
          <a:bodyPr anchor="b" anchorCtr="0">
            <a:normAutofit/>
          </a:bodyPr>
          <a:lstStyle>
            <a:lvl1pPr algn="ctr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325" y="3889512"/>
            <a:ext cx="10801349" cy="97935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400" spc="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494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.Title_With_Six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334963" y="3429000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40"/>
          </p:nvPr>
        </p:nvSpPr>
        <p:spPr>
          <a:xfrm>
            <a:off x="334963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41"/>
          </p:nvPr>
        </p:nvSpPr>
        <p:spPr>
          <a:xfrm>
            <a:off x="334963" y="5589588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42"/>
          </p:nvPr>
        </p:nvSpPr>
        <p:spPr>
          <a:xfrm>
            <a:off x="334963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43"/>
          </p:nvPr>
        </p:nvSpPr>
        <p:spPr>
          <a:xfrm>
            <a:off x="8075611" y="3429000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Picture Placeholder 8"/>
          <p:cNvSpPr>
            <a:spLocks noGrp="1"/>
          </p:cNvSpPr>
          <p:nvPr>
            <p:ph type="pic" sz="quarter" idx="44"/>
          </p:nvPr>
        </p:nvSpPr>
        <p:spPr>
          <a:xfrm>
            <a:off x="8075611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45"/>
          </p:nvPr>
        </p:nvSpPr>
        <p:spPr>
          <a:xfrm>
            <a:off x="8075611" y="5589588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46"/>
          </p:nvPr>
        </p:nvSpPr>
        <p:spPr>
          <a:xfrm>
            <a:off x="8075611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47"/>
          </p:nvPr>
        </p:nvSpPr>
        <p:spPr>
          <a:xfrm>
            <a:off x="4205284" y="3429000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Picture Placeholder 8"/>
          <p:cNvSpPr>
            <a:spLocks noGrp="1"/>
          </p:cNvSpPr>
          <p:nvPr>
            <p:ph type="pic" sz="quarter" idx="48"/>
          </p:nvPr>
        </p:nvSpPr>
        <p:spPr>
          <a:xfrm>
            <a:off x="4205287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49"/>
          </p:nvPr>
        </p:nvSpPr>
        <p:spPr>
          <a:xfrm>
            <a:off x="4205284" y="5589588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Picture Placeholder 8"/>
          <p:cNvSpPr>
            <a:spLocks noGrp="1"/>
          </p:cNvSpPr>
          <p:nvPr>
            <p:ph type="pic" sz="quarter" idx="50"/>
          </p:nvPr>
        </p:nvSpPr>
        <p:spPr>
          <a:xfrm>
            <a:off x="4205287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34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9.Title_With_Six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40"/>
          </p:nvPr>
        </p:nvSpPr>
        <p:spPr>
          <a:xfrm>
            <a:off x="334963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42"/>
          </p:nvPr>
        </p:nvSpPr>
        <p:spPr>
          <a:xfrm>
            <a:off x="334963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3" name="Picture Placeholder 8"/>
          <p:cNvSpPr>
            <a:spLocks noGrp="1"/>
          </p:cNvSpPr>
          <p:nvPr>
            <p:ph type="pic" sz="quarter" idx="44"/>
          </p:nvPr>
        </p:nvSpPr>
        <p:spPr>
          <a:xfrm>
            <a:off x="8075611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46"/>
          </p:nvPr>
        </p:nvSpPr>
        <p:spPr>
          <a:xfrm>
            <a:off x="8075611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7" name="Picture Placeholder 8"/>
          <p:cNvSpPr>
            <a:spLocks noGrp="1"/>
          </p:cNvSpPr>
          <p:nvPr>
            <p:ph type="pic" sz="quarter" idx="48"/>
          </p:nvPr>
        </p:nvSpPr>
        <p:spPr>
          <a:xfrm>
            <a:off x="4205287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9" name="Picture Placeholder 8"/>
          <p:cNvSpPr>
            <a:spLocks noGrp="1"/>
          </p:cNvSpPr>
          <p:nvPr>
            <p:ph type="pic" sz="quarter" idx="50"/>
          </p:nvPr>
        </p:nvSpPr>
        <p:spPr>
          <a:xfrm>
            <a:off x="4205287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829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.Title_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325" y="6160675"/>
            <a:ext cx="10801350" cy="360363"/>
          </a:xfrm>
          <a:prstGeom prst="rect">
            <a:avLst/>
          </a:prstGeom>
        </p:spPr>
        <p:txBody>
          <a:bodyPr/>
          <a:lstStyle/>
          <a:p>
            <a:fld id="{5B8E0428-9580-9F48-BD8B-8376B6F028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5575" y="1628774"/>
            <a:ext cx="11880849" cy="50403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530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.Image_With_Title_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229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666004"/>
            <a:ext cx="10801350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62014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.Full_Scree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284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.Full_Screen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254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Title_Slide_Revers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09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Title_Slide_Rever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772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Title_Slide_Rever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450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.Title_Slide_Revers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2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Title_Slide_Revers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666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.Title_Slide_Revers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7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Impact_Title_Slide_Rever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4216092"/>
            <a:ext cx="7561263" cy="1889501"/>
          </a:xfrm>
        </p:spPr>
        <p:txBody>
          <a:bodyPr anchor="b" anchorCtr="0">
            <a:noAutofit/>
          </a:bodyPr>
          <a:lstStyle>
            <a:lvl1pPr algn="l">
              <a:lnSpc>
                <a:spcPct val="79000"/>
              </a:lnSpc>
              <a:defRPr sz="2400" b="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7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620181"/>
            <a:ext cx="10801350" cy="10085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 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6" y="1628775"/>
            <a:ext cx="10801349" cy="46799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107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13">
          <p15:clr>
            <a:srgbClr val="F26B43"/>
          </p15:clr>
        </p15:guide>
        <p15:guide id="4" pos="3386">
          <p15:clr>
            <a:srgbClr val="F26B43"/>
          </p15:clr>
        </p15:guide>
        <p15:guide id="5" pos="3160">
          <p15:clr>
            <a:srgbClr val="F26B43"/>
          </p15:clr>
        </p15:guide>
        <p15:guide id="6" pos="2933">
          <p15:clr>
            <a:srgbClr val="F26B43"/>
          </p15:clr>
        </p15:guide>
        <p15:guide id="7" pos="2706">
          <p15:clr>
            <a:srgbClr val="F26B43"/>
          </p15:clr>
        </p15:guide>
        <p15:guide id="8" pos="2479">
          <p15:clr>
            <a:srgbClr val="F26B43"/>
          </p15:clr>
        </p15:guide>
        <p15:guide id="9" pos="2252">
          <p15:clr>
            <a:srgbClr val="F26B43"/>
          </p15:clr>
        </p15:guide>
        <p15:guide id="10" pos="2026">
          <p15:clr>
            <a:srgbClr val="F26B43"/>
          </p15:clr>
        </p15:guide>
        <p15:guide id="11" pos="1799">
          <p15:clr>
            <a:srgbClr val="F26B43"/>
          </p15:clr>
        </p15:guide>
        <p15:guide id="12" pos="1572">
          <p15:clr>
            <a:srgbClr val="F26B43"/>
          </p15:clr>
        </p15:guide>
        <p15:guide id="13" pos="1345">
          <p15:clr>
            <a:srgbClr val="F26B43"/>
          </p15:clr>
        </p15:guide>
        <p15:guide id="14" pos="1118">
          <p15:clr>
            <a:srgbClr val="F26B43"/>
          </p15:clr>
        </p15:guide>
        <p15:guide id="15" pos="892">
          <p15:clr>
            <a:srgbClr val="F26B43"/>
          </p15:clr>
        </p15:guide>
        <p15:guide id="16" pos="665">
          <p15:clr>
            <a:srgbClr val="F26B43"/>
          </p15:clr>
        </p15:guide>
        <p15:guide id="17" pos="438">
          <p15:clr>
            <a:srgbClr val="F26B43"/>
          </p15:clr>
        </p15:guide>
        <p15:guide id="18" pos="211">
          <p15:clr>
            <a:srgbClr val="F26B43"/>
          </p15:clr>
        </p15:guide>
        <p15:guide id="20" pos="4067">
          <p15:clr>
            <a:srgbClr val="F26B43"/>
          </p15:clr>
        </p15:guide>
        <p15:guide id="21" pos="4294">
          <p15:clr>
            <a:srgbClr val="F26B43"/>
          </p15:clr>
        </p15:guide>
        <p15:guide id="22" pos="4520">
          <p15:clr>
            <a:srgbClr val="F26B43"/>
          </p15:clr>
        </p15:guide>
        <p15:guide id="23" pos="4747">
          <p15:clr>
            <a:srgbClr val="F26B43"/>
          </p15:clr>
        </p15:guide>
        <p15:guide id="24" pos="4974">
          <p15:clr>
            <a:srgbClr val="F26B43"/>
          </p15:clr>
        </p15:guide>
        <p15:guide id="25" pos="5201">
          <p15:clr>
            <a:srgbClr val="F26B43"/>
          </p15:clr>
        </p15:guide>
        <p15:guide id="26" pos="5428">
          <p15:clr>
            <a:srgbClr val="F26B43"/>
          </p15:clr>
        </p15:guide>
        <p15:guide id="27" pos="5654">
          <p15:clr>
            <a:srgbClr val="F26B43"/>
          </p15:clr>
        </p15:guide>
        <p15:guide id="28" pos="5881">
          <p15:clr>
            <a:srgbClr val="F26B43"/>
          </p15:clr>
        </p15:guide>
        <p15:guide id="29" pos="6108">
          <p15:clr>
            <a:srgbClr val="F26B43"/>
          </p15:clr>
        </p15:guide>
        <p15:guide id="30" pos="6335">
          <p15:clr>
            <a:srgbClr val="F26B43"/>
          </p15:clr>
        </p15:guide>
        <p15:guide id="31" pos="6562">
          <p15:clr>
            <a:srgbClr val="F26B43"/>
          </p15:clr>
        </p15:guide>
        <p15:guide id="32" pos="6788">
          <p15:clr>
            <a:srgbClr val="F26B43"/>
          </p15:clr>
        </p15:guide>
        <p15:guide id="33" pos="7015">
          <p15:clr>
            <a:srgbClr val="F26B43"/>
          </p15:clr>
        </p15:guide>
        <p15:guide id="34" pos="7242">
          <p15:clr>
            <a:srgbClr val="F26B43"/>
          </p15:clr>
        </p15:guide>
        <p15:guide id="35" pos="7469">
          <p15:clr>
            <a:srgbClr val="F26B43"/>
          </p15:clr>
        </p15:guide>
        <p15:guide id="36" pos="7680">
          <p15:clr>
            <a:srgbClr val="F26B43"/>
          </p15:clr>
        </p15:guide>
        <p15:guide id="37">
          <p15:clr>
            <a:srgbClr val="F26B43"/>
          </p15:clr>
        </p15:guide>
        <p15:guide id="38" orient="horz" pos="1933">
          <p15:clr>
            <a:srgbClr val="F26B43"/>
          </p15:clr>
        </p15:guide>
        <p15:guide id="39" orient="horz" pos="1706">
          <p15:clr>
            <a:srgbClr val="F26B43"/>
          </p15:clr>
        </p15:guide>
        <p15:guide id="40" orient="horz" pos="1480">
          <p15:clr>
            <a:srgbClr val="F26B43"/>
          </p15:clr>
        </p15:guide>
        <p15:guide id="41" orient="horz" pos="1253">
          <p15:clr>
            <a:srgbClr val="F26B43"/>
          </p15:clr>
        </p15:guide>
        <p15:guide id="42" orient="horz" pos="1026">
          <p15:clr>
            <a:srgbClr val="F26B43"/>
          </p15:clr>
        </p15:guide>
        <p15:guide id="43" orient="horz" pos="799">
          <p15:clr>
            <a:srgbClr val="F26B43"/>
          </p15:clr>
        </p15:guide>
        <p15:guide id="44" orient="horz" pos="572">
          <p15:clr>
            <a:srgbClr val="F26B43"/>
          </p15:clr>
        </p15:guide>
        <p15:guide id="45" orient="horz" pos="346">
          <p15:clr>
            <a:srgbClr val="F26B43"/>
          </p15:clr>
        </p15:guide>
        <p15:guide id="46" orient="horz" pos="119">
          <p15:clr>
            <a:srgbClr val="F26B43"/>
          </p15:clr>
        </p15:guide>
        <p15:guide id="47" orient="horz">
          <p15:clr>
            <a:srgbClr val="F26B43"/>
          </p15:clr>
        </p15:guide>
        <p15:guide id="48" orient="horz" pos="4320">
          <p15:clr>
            <a:srgbClr val="F26B43"/>
          </p15:clr>
        </p15:guide>
        <p15:guide id="49" orient="horz" pos="2387">
          <p15:clr>
            <a:srgbClr val="F26B43"/>
          </p15:clr>
        </p15:guide>
        <p15:guide id="50" orient="horz" pos="2614">
          <p15:clr>
            <a:srgbClr val="F26B43"/>
          </p15:clr>
        </p15:guide>
        <p15:guide id="51" orient="horz" pos="2840">
          <p15:clr>
            <a:srgbClr val="F26B43"/>
          </p15:clr>
        </p15:guide>
        <p15:guide id="52" orient="horz" pos="3067">
          <p15:clr>
            <a:srgbClr val="F26B43"/>
          </p15:clr>
        </p15:guide>
        <p15:guide id="53" orient="horz" pos="3294">
          <p15:clr>
            <a:srgbClr val="F26B43"/>
          </p15:clr>
        </p15:guide>
        <p15:guide id="54" orient="horz" pos="3521">
          <p15:clr>
            <a:srgbClr val="F26B43"/>
          </p15:clr>
        </p15:guide>
        <p15:guide id="55" orient="horz" pos="3748">
          <p15:clr>
            <a:srgbClr val="F26B43"/>
          </p15:clr>
        </p15:guide>
        <p15:guide id="56" orient="horz" pos="3974">
          <p15:clr>
            <a:srgbClr val="F26B43"/>
          </p15:clr>
        </p15:guide>
        <p15:guide id="57" orient="horz" pos="4201">
          <p15:clr>
            <a:srgbClr val="F26B43"/>
          </p15:clr>
        </p15:guide>
        <p15:guide id="58" pos="3500">
          <p15:clr>
            <a:srgbClr val="F26B43"/>
          </p15:clr>
        </p15:guide>
        <p15:guide id="59" pos="3953">
          <p15:clr>
            <a:srgbClr val="F26B43"/>
          </p15:clr>
        </p15:guide>
        <p15:guide id="60" pos="3727">
          <p15:clr>
            <a:srgbClr val="F26B43"/>
          </p15:clr>
        </p15:guide>
        <p15:guide id="61" pos="4180">
          <p15:clr>
            <a:srgbClr val="F26B43"/>
          </p15:clr>
        </p15:guide>
        <p15:guide id="62" orient="horz" pos="2047">
          <p15:clr>
            <a:srgbClr val="F26B43"/>
          </p15:clr>
        </p15:guide>
        <p15:guide id="63" orient="horz" pos="2273">
          <p15:clr>
            <a:srgbClr val="F26B43"/>
          </p15:clr>
        </p15:guide>
        <p15:guide id="64" pos="98">
          <p15:clr>
            <a:srgbClr val="F26B43"/>
          </p15:clr>
        </p15:guide>
        <p15:guide id="65" pos="7582">
          <p15:clr>
            <a:srgbClr val="F26B43"/>
          </p15:clr>
        </p15:guide>
        <p15:guide id="66" orient="horz" pos="4088">
          <p15:clr>
            <a:srgbClr val="F26B43"/>
          </p15:clr>
        </p15:guide>
        <p15:guide id="67" orient="horz" pos="1820">
          <p15:clr>
            <a:srgbClr val="F26B43"/>
          </p15:clr>
        </p15:guide>
        <p15:guide id="68" pos="5541">
          <p15:clr>
            <a:srgbClr val="F26B43"/>
          </p15:clr>
        </p15:guide>
        <p15:guide id="69" pos="3273">
          <p15:clr>
            <a:srgbClr val="F26B43"/>
          </p15:clr>
        </p15:guide>
        <p15:guide id="70" pos="6221">
          <p15:clr>
            <a:srgbClr val="F26B43"/>
          </p15:clr>
        </p15:guide>
        <p15:guide id="71" pos="5995">
          <p15:clr>
            <a:srgbClr val="F26B43"/>
          </p15:clr>
        </p15:guide>
        <p15:guide id="72" pos="2593">
          <p15:clr>
            <a:srgbClr val="F26B43"/>
          </p15:clr>
        </p15:guide>
        <p15:guide id="73" pos="5087">
          <p15:clr>
            <a:srgbClr val="F26B43"/>
          </p15:clr>
        </p15:guide>
        <p15:guide id="74" pos="325">
          <p15:clr>
            <a:srgbClr val="F26B43"/>
          </p15:clr>
        </p15:guide>
        <p15:guide id="75" pos="7355">
          <p15:clr>
            <a:srgbClr val="F26B43"/>
          </p15:clr>
        </p15:guide>
        <p15:guide id="76" pos="2139">
          <p15:clr>
            <a:srgbClr val="F26B43"/>
          </p15:clr>
        </p15:guide>
        <p15:guide id="77" pos="1912">
          <p15:clr>
            <a:srgbClr val="F26B43"/>
          </p15:clr>
        </p15:guide>
        <p15:guide id="78" pos="2366">
          <p15:clr>
            <a:srgbClr val="F26B43"/>
          </p15:clr>
        </p15:guide>
        <p15:guide id="79" pos="5768">
          <p15:clr>
            <a:srgbClr val="F26B43"/>
          </p15:clr>
        </p15:guide>
        <p15:guide id="80" pos="1685">
          <p15:clr>
            <a:srgbClr val="F26B43"/>
          </p15:clr>
        </p15:guide>
        <p15:guide id="81" pos="2819">
          <p15:clr>
            <a:srgbClr val="F26B43"/>
          </p15:clr>
        </p15:guide>
        <p15:guide id="82" pos="3046">
          <p15:clr>
            <a:srgbClr val="F26B43"/>
          </p15:clr>
        </p15:guide>
        <p15:guide id="83" orient="horz" pos="232">
          <p15:clr>
            <a:srgbClr val="F26B43"/>
          </p15:clr>
        </p15:guide>
        <p15:guide id="84" orient="horz" pos="2954">
          <p15:clr>
            <a:srgbClr val="F26B43"/>
          </p15:clr>
        </p15:guide>
        <p15:guide id="85" orient="horz" pos="31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2E7E626-99A4-4835-99B0-FEF382BD9F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077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306" y="505698"/>
            <a:ext cx="10332673" cy="773045"/>
          </a:xfrm>
        </p:spPr>
        <p:txBody>
          <a:bodyPr/>
          <a:lstStyle/>
          <a:p>
            <a:r>
              <a:rPr lang="en-GB" sz="2200" cap="all" dirty="0"/>
              <a:t>Out-of-home positions gusto as a healthier </a:t>
            </a:r>
            <a:br>
              <a:rPr lang="en-GB" sz="2200" cap="all" dirty="0"/>
            </a:br>
            <a:r>
              <a:rPr lang="en-GB" sz="2200" cap="all" dirty="0"/>
              <a:t>snack alternative and drives social engagement, </a:t>
            </a:r>
            <a:br>
              <a:rPr lang="en-GB" sz="2200" cap="all" dirty="0"/>
            </a:br>
            <a:r>
              <a:rPr lang="en-GB" sz="2200" cap="all" dirty="0"/>
              <a:t>sales UPLIFT &amp; builds community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7878" y="2423558"/>
            <a:ext cx="5553075" cy="474056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200" b="1" spc="300" dirty="0">
                <a:solidFill>
                  <a:srgbClr val="00335B"/>
                </a:solidFill>
              </a:rPr>
              <a:t>CAMPAIGN DETAILS:</a:t>
            </a:r>
          </a:p>
          <a:p>
            <a:pPr marL="0" lvl="0" indent="0">
              <a:buNone/>
            </a:pPr>
            <a:r>
              <a:rPr lang="en-GB" sz="1700" dirty="0"/>
              <a:t>2-week campaign on </a:t>
            </a:r>
            <a:r>
              <a:rPr lang="en-GB" sz="1700" dirty="0" err="1"/>
              <a:t>Motion@The</a:t>
            </a:r>
            <a:r>
              <a:rPr lang="en-GB" sz="1700" dirty="0"/>
              <a:t> City rail screens across Liverpool Street, Blackfriars, Cannon Street, City Thameslink, Fenchurch Street and London Bridge Stations. </a:t>
            </a:r>
          </a:p>
          <a:p>
            <a:pPr marL="0" lv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US" sz="2200" b="1" spc="300" dirty="0">
                <a:solidFill>
                  <a:srgbClr val="00335B"/>
                </a:solidFill>
              </a:rPr>
              <a:t>RESULTS:</a:t>
            </a:r>
          </a:p>
          <a:p>
            <a:r>
              <a:rPr lang="en-GB" sz="1700" dirty="0"/>
              <a:t>Increased social media following by 200 new followers</a:t>
            </a:r>
          </a:p>
          <a:p>
            <a:r>
              <a:rPr lang="en-GB" sz="1700" dirty="0"/>
              <a:t>300+ new subscribers to the Gusto newsletter</a:t>
            </a:r>
          </a:p>
          <a:p>
            <a:r>
              <a:rPr lang="en-GB" sz="1700" dirty="0"/>
              <a:t>An increase in monthly sales to 5000+ units a month on Amazon.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00076" y="2423558"/>
            <a:ext cx="5553074" cy="474056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200" b="1" spc="300" dirty="0">
                <a:solidFill>
                  <a:srgbClr val="00335B"/>
                </a:solidFill>
              </a:rPr>
              <a:t>BACKGROUND:</a:t>
            </a:r>
          </a:p>
          <a:p>
            <a:pPr marL="0" lvl="0" indent="0">
              <a:buNone/>
            </a:pPr>
            <a:r>
              <a:rPr lang="en-GB" sz="1700" dirty="0">
                <a:solidFill>
                  <a:srgbClr val="000000"/>
                </a:solidFill>
              </a:rPr>
              <a:t>Gusto snacks is a sustainable brand that reduces food waste by saving fruit that would be wasted simply because of aesthetics such as shape, size and colour and turning them into a variety of delicious healthy snacks. </a:t>
            </a:r>
            <a:br>
              <a:rPr lang="en-US" sz="2200" b="1" spc="300" dirty="0">
                <a:solidFill>
                  <a:srgbClr val="00335B"/>
                </a:solidFill>
              </a:rPr>
            </a:br>
            <a:endParaRPr lang="en-US" sz="2200" b="1" spc="300" dirty="0">
              <a:solidFill>
                <a:srgbClr val="00335B"/>
              </a:solidFill>
            </a:endParaRPr>
          </a:p>
          <a:p>
            <a:pPr marL="0" lvl="0" indent="0">
              <a:buNone/>
            </a:pPr>
            <a:r>
              <a:rPr lang="en-US" sz="2200" b="1" spc="300" dirty="0">
                <a:solidFill>
                  <a:srgbClr val="00335B"/>
                </a:solidFill>
              </a:rPr>
              <a:t>CAMPAIGN OBJECTIVES: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700" dirty="0"/>
              <a:t>Raise awareness, whilst playfully positioning Gusto as a healthy snack alternative in the eyes of the consumer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700" dirty="0"/>
              <a:t>Increase social media following and email subscribers to power Amazon conversions.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066800" y="1610194"/>
            <a:ext cx="5421078" cy="377853"/>
          </a:xfrm>
        </p:spPr>
        <p:txBody>
          <a:bodyPr>
            <a:normAutofit/>
          </a:bodyPr>
          <a:lstStyle/>
          <a:p>
            <a:r>
              <a:rPr lang="en-GB" dirty="0"/>
              <a:t>GUSTO SNACKERS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11698B8-6808-45AE-B87D-C62C15ED9F61}"/>
              </a:ext>
            </a:extLst>
          </p:cNvPr>
          <p:cNvGrpSpPr/>
          <p:nvPr/>
        </p:nvGrpSpPr>
        <p:grpSpPr>
          <a:xfrm>
            <a:off x="10209321" y="133165"/>
            <a:ext cx="1666964" cy="1718748"/>
            <a:chOff x="2952248" y="3009497"/>
            <a:chExt cx="2993721" cy="3043825"/>
          </a:xfrm>
          <a:solidFill>
            <a:schemeClr val="tx2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4027A88-B5DB-4591-8901-3B9CEDCBC16D}"/>
                </a:ext>
              </a:extLst>
            </p:cNvPr>
            <p:cNvSpPr/>
            <p:nvPr/>
          </p:nvSpPr>
          <p:spPr>
            <a:xfrm>
              <a:off x="2952248" y="3009497"/>
              <a:ext cx="2993721" cy="304382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AAE65FF-40D4-4DEF-BE6E-2DE3F69E2FDC}"/>
                </a:ext>
              </a:extLst>
            </p:cNvPr>
            <p:cNvSpPr/>
            <p:nvPr/>
          </p:nvSpPr>
          <p:spPr>
            <a:xfrm>
              <a:off x="3177718" y="3260018"/>
              <a:ext cx="2517731" cy="2564703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5CE0CB3-9B8F-4BD9-A20C-B2C2D06B1C6E}"/>
                </a:ext>
              </a:extLst>
            </p:cNvPr>
            <p:cNvSpPr txBox="1"/>
            <p:nvPr/>
          </p:nvSpPr>
          <p:spPr>
            <a:xfrm>
              <a:off x="3165189" y="3577788"/>
              <a:ext cx="2567838" cy="1798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b="1" dirty="0">
                  <a:solidFill>
                    <a:schemeClr val="bg1"/>
                  </a:solidFill>
                </a:rPr>
                <a:t>Increase in social media following &amp; sales uplift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763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73FF4-5CD5-46FE-A667-2C6B7E8641C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943600" y="712319"/>
            <a:ext cx="5802351" cy="5642392"/>
          </a:xfrm>
        </p:spPr>
        <p:txBody>
          <a:bodyPr>
            <a:noAutofit/>
          </a:bodyPr>
          <a:lstStyle/>
          <a:p>
            <a:r>
              <a:rPr lang="en-GB" sz="1500" dirty="0"/>
              <a:t>In contrast to other marketing channels, out-of-home advertising stands out as a non-intrusive medium, providing a higher likelihood of converting individuals who actively choose to engage with our campaign. Its effectiveness lies in the ability to target diverse audiences in high-traffic areas simultaneously, reaching even those who might not have initially expressed interest.</a:t>
            </a:r>
          </a:p>
          <a:p>
            <a:r>
              <a:rPr lang="en-GB" sz="1500" dirty="0"/>
              <a:t>During our out-of-home campaign, we launched a giveaway on social media, encouraging users to share images of our sites for a chance to win. The initiative proved highly successful, amassing 114,000 impressions and actively involving over 4,000 participants in the giveaway. The ripple effect was notable, with numerous users sharing campaign-related pictures in their stories, significantly expanding the reach of our out-of-home campaign.</a:t>
            </a:r>
          </a:p>
          <a:p>
            <a:r>
              <a:rPr lang="en-GB" sz="1500" dirty="0"/>
              <a:t>Our primary objectives were community building and increased sales, and I'm delighted to report that the out-of-home campaign not only met but exceeded these goals.</a:t>
            </a:r>
          </a:p>
          <a:p>
            <a:r>
              <a:rPr lang="en-GB" sz="1500" dirty="0"/>
              <a:t>Our social media community grew by 200 new followers, our mailing list expanded by over 300 new subscribers, and our monthly sales on Amazon skyrocketed to an impressive +5000 units.</a:t>
            </a:r>
          </a:p>
          <a:p>
            <a:r>
              <a:rPr lang="en-GB" sz="1500" dirty="0"/>
              <a:t>A remarkable additional benefit emerged as we walked the streets with our products – witnessing people recognizing our brand, even in locations where the out-of-home campaign was not displayed. This experience was genuinely special and underscored the profound impact of seizing this unique opportunity.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D5A0B9-DFE6-4918-BF6E-81CC2B0BB8C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979231" y="6400159"/>
            <a:ext cx="6177137" cy="510952"/>
          </a:xfrm>
        </p:spPr>
        <p:txBody>
          <a:bodyPr>
            <a:normAutofit/>
          </a:bodyPr>
          <a:lstStyle/>
          <a:p>
            <a:r>
              <a:rPr lang="en-GB" b="1" dirty="0"/>
              <a:t>GIUSEPPE BAIDOO CO-FOUNDER, GUSTO SNACKS</a:t>
            </a:r>
          </a:p>
        </p:txBody>
      </p:sp>
      <p:pic>
        <p:nvPicPr>
          <p:cNvPr id="7" name="Picture Placeholder 5" descr="A group of people in a train station&#10;&#10;Description automatically generated">
            <a:extLst>
              <a:ext uri="{FF2B5EF4-FFF2-40B4-BE49-F238E27FC236}">
                <a16:creationId xmlns:a16="http://schemas.microsoft.com/office/drawing/2014/main" id="{A7D0D12D-5327-3891-14B9-4DA33B4490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0" t="2848" r="630" b="1361"/>
          <a:stretch/>
        </p:blipFill>
        <p:spPr>
          <a:xfrm>
            <a:off x="-97436" y="0"/>
            <a:ext cx="5876925" cy="6858000"/>
          </a:xfrm>
        </p:spPr>
      </p:pic>
    </p:spTree>
    <p:extLst>
      <p:ext uri="{BB962C8B-B14F-4D97-AF65-F5344CB8AC3E}">
        <p14:creationId xmlns:p14="http://schemas.microsoft.com/office/powerpoint/2010/main" val="3265160626"/>
      </p:ext>
    </p:extLst>
  </p:cSld>
  <p:clrMapOvr>
    <a:masterClrMapping/>
  </p:clrMapOvr>
</p:sld>
</file>

<file path=ppt/theme/theme1.xml><?xml version="1.0" encoding="utf-8"?>
<a:theme xmlns:a="http://schemas.openxmlformats.org/drawingml/2006/main" name="JCDecaux_Theme_2018">
  <a:themeElements>
    <a:clrScheme name="JCD_TEMPLATE_201819">
      <a:dk1>
        <a:srgbClr val="000000"/>
      </a:dk1>
      <a:lt1>
        <a:srgbClr val="FFFFFF"/>
      </a:lt1>
      <a:dk2>
        <a:srgbClr val="00335B"/>
      </a:dk2>
      <a:lt2>
        <a:srgbClr val="F6F3F1"/>
      </a:lt2>
      <a:accent1>
        <a:srgbClr val="00335B"/>
      </a:accent1>
      <a:accent2>
        <a:srgbClr val="169BB2"/>
      </a:accent2>
      <a:accent3>
        <a:srgbClr val="DB2B38"/>
      </a:accent3>
      <a:accent4>
        <a:srgbClr val="F3A712"/>
      </a:accent4>
      <a:accent5>
        <a:srgbClr val="2CA58D"/>
      </a:accent5>
      <a:accent6>
        <a:srgbClr val="737976"/>
      </a:accent6>
      <a:hlink>
        <a:srgbClr val="04345A"/>
      </a:hlink>
      <a:folHlink>
        <a:srgbClr val="239B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a58a9a-7717-4ad1-8e04-2edb3dcb4bd8" xsi:nil="true"/>
    <lcf76f155ced4ddcb4097134ff3c332f xmlns="346e40b5-83c8-4ce0-a044-4b2b877df6f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DBC98901D9F4C9DB6E6EC40CC2C1B" ma:contentTypeVersion="15" ma:contentTypeDescription="Create a new document." ma:contentTypeScope="" ma:versionID="afbd09b455d8374f61c6a9ec9b39b374">
  <xsd:schema xmlns:xsd="http://www.w3.org/2001/XMLSchema" xmlns:xs="http://www.w3.org/2001/XMLSchema" xmlns:p="http://schemas.microsoft.com/office/2006/metadata/properties" xmlns:ns2="346e40b5-83c8-4ce0-a044-4b2b877df6fa" xmlns:ns3="7aa58a9a-7717-4ad1-8e04-2edb3dcb4bd8" targetNamespace="http://schemas.microsoft.com/office/2006/metadata/properties" ma:root="true" ma:fieldsID="3b824ede5196c65a77e9feb6699afb7c" ns2:_="" ns3:_="">
    <xsd:import namespace="346e40b5-83c8-4ce0-a044-4b2b877df6fa"/>
    <xsd:import namespace="7aa58a9a-7717-4ad1-8e04-2edb3dcb4b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e40b5-83c8-4ce0-a044-4b2b877df6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911e483-6062-4f87-9f45-5c8b03109d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a58a9a-7717-4ad1-8e04-2edb3dcb4bd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9817bb1-746c-4ee8-8255-347dc867d482}" ma:internalName="TaxCatchAll" ma:showField="CatchAllData" ma:web="7aa58a9a-7717-4ad1-8e04-2edb3dcb4b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D73410-0D8E-4DE6-9014-7A09A43C7B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AD1BAA-AC9D-4C6C-BB8B-7647F5CFBDB7}">
  <ds:schemaRefs>
    <ds:schemaRef ds:uri="http://purl.org/dc/elements/1.1/"/>
    <ds:schemaRef ds:uri="http://purl.org/dc/terms/"/>
    <ds:schemaRef ds:uri="7aa58a9a-7717-4ad1-8e04-2edb3dcb4bd8"/>
    <ds:schemaRef ds:uri="http://schemas.microsoft.com/office/2006/metadata/properties"/>
    <ds:schemaRef ds:uri="346e40b5-83c8-4ce0-a044-4b2b877df6fa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317E4E9-63A3-42A1-9D64-38A39EFED4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6e40b5-83c8-4ce0-a044-4b2b877df6fa"/>
    <ds:schemaRef ds:uri="7aa58a9a-7717-4ad1-8e04-2edb3dcb4b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3264</TotalTime>
  <Words>413</Words>
  <Application>Microsoft Office PowerPoint</Application>
  <PresentationFormat>Widescreen</PresentationFormat>
  <Paragraphs>23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JCDecaux_Theme_2018</vt:lpstr>
      <vt:lpstr>PowerPoint Presentation</vt:lpstr>
      <vt:lpstr>Out-of-home positions gusto as a healthier  snack alternative and drives social engagement,  sales UPLIFT &amp; builds community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STUDIES</dc:title>
  <dc:creator>Bellamy, Charlotte</dc:creator>
  <cp:lastModifiedBy>Austin, Juliet</cp:lastModifiedBy>
  <cp:revision>86</cp:revision>
  <dcterms:created xsi:type="dcterms:W3CDTF">2021-02-03T09:27:50Z</dcterms:created>
  <dcterms:modified xsi:type="dcterms:W3CDTF">2023-12-13T11:51:06Z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0x0101003FDDBC98901D9F4C9DB6E6EC40CC2C1B</vt:lpwstr>
  </property>
</Properties>
</file>